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21.xml" ContentType="application/vnd.openxmlformats-officedocument.presentationml.notesSlide+xml"/>
  <Override PartName="/ppt/tags/tag3.xml" ContentType="application/vnd.openxmlformats-officedocument.presentationml.tags+xml"/>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tags/tag8.xml" ContentType="application/vnd.openxmlformats-officedocument.presentationml.tags+xml"/>
  <Override PartName="/ppt/notesSlides/notesSlide27.xml" ContentType="application/vnd.openxmlformats-officedocument.presentationml.notesSlide+xml"/>
  <Override PartName="/ppt/tags/tag9.xml" ContentType="application/vnd.openxmlformats-officedocument.presentationml.tags+xml"/>
  <Override PartName="/ppt/notesSlides/notesSlide28.xml" ContentType="application/vnd.openxmlformats-officedocument.presentationml.notesSlide+xml"/>
  <Override PartName="/ppt/tags/tag10.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1.xml" ContentType="application/vnd.openxmlformats-officedocument.presentationml.tags+xml"/>
  <Override PartName="/ppt/notesSlides/notesSlide32.xml" ContentType="application/vnd.openxmlformats-officedocument.presentationml.notesSlide+xml"/>
  <Override PartName="/ppt/tags/tag12.xml" ContentType="application/vnd.openxmlformats-officedocument.presentationml.tags+xml"/>
  <Override PartName="/ppt/notesSlides/notesSlide33.xml" ContentType="application/vnd.openxmlformats-officedocument.presentationml.notesSlide+xml"/>
  <Override PartName="/ppt/tags/tag13.xml" ContentType="application/vnd.openxmlformats-officedocument.presentationml.tags+xml"/>
  <Override PartName="/ppt/notesSlides/notesSlide34.xml" ContentType="application/vnd.openxmlformats-officedocument.presentationml.notesSlide+xml"/>
  <Override PartName="/ppt/tags/tag14.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7" r:id="rId3"/>
    <p:sldMasterId id="2147483720" r:id="rId4"/>
  </p:sldMasterIdLst>
  <p:notesMasterIdLst>
    <p:notesMasterId r:id="rId76"/>
  </p:notesMasterIdLst>
  <p:sldIdLst>
    <p:sldId id="416" r:id="rId5"/>
    <p:sldId id="417" r:id="rId6"/>
    <p:sldId id="427" r:id="rId7"/>
    <p:sldId id="257" r:id="rId8"/>
    <p:sldId id="421" r:id="rId9"/>
    <p:sldId id="418" r:id="rId10"/>
    <p:sldId id="419" r:id="rId11"/>
    <p:sldId id="420" r:id="rId12"/>
    <p:sldId id="423" r:id="rId13"/>
    <p:sldId id="260" r:id="rId14"/>
    <p:sldId id="424" r:id="rId15"/>
    <p:sldId id="425" r:id="rId16"/>
    <p:sldId id="434" r:id="rId17"/>
    <p:sldId id="430" r:id="rId18"/>
    <p:sldId id="431" r:id="rId19"/>
    <p:sldId id="432" r:id="rId20"/>
    <p:sldId id="2076137571" r:id="rId21"/>
    <p:sldId id="2076137572" r:id="rId22"/>
    <p:sldId id="436" r:id="rId23"/>
    <p:sldId id="2076137568" r:id="rId24"/>
    <p:sldId id="502" r:id="rId25"/>
    <p:sldId id="503" r:id="rId26"/>
    <p:sldId id="504" r:id="rId27"/>
    <p:sldId id="505" r:id="rId28"/>
    <p:sldId id="507" r:id="rId29"/>
    <p:sldId id="508" r:id="rId30"/>
    <p:sldId id="509" r:id="rId31"/>
    <p:sldId id="510" r:id="rId32"/>
    <p:sldId id="512" r:id="rId33"/>
    <p:sldId id="513" r:id="rId34"/>
    <p:sldId id="514" r:id="rId35"/>
    <p:sldId id="515" r:id="rId36"/>
    <p:sldId id="516" r:id="rId37"/>
    <p:sldId id="2076137569" r:id="rId38"/>
    <p:sldId id="518" r:id="rId39"/>
    <p:sldId id="519" r:id="rId40"/>
    <p:sldId id="438" r:id="rId41"/>
    <p:sldId id="2076137565" r:id="rId42"/>
    <p:sldId id="2076137574" r:id="rId43"/>
    <p:sldId id="2076137573" r:id="rId44"/>
    <p:sldId id="2076137575" r:id="rId45"/>
    <p:sldId id="439" r:id="rId46"/>
    <p:sldId id="442" r:id="rId47"/>
    <p:sldId id="443" r:id="rId48"/>
    <p:sldId id="2076137551" r:id="rId49"/>
    <p:sldId id="2083" r:id="rId50"/>
    <p:sldId id="2085" r:id="rId51"/>
    <p:sldId id="429" r:id="rId52"/>
    <p:sldId id="2087" r:id="rId53"/>
    <p:sldId id="542" r:id="rId54"/>
    <p:sldId id="2088" r:id="rId55"/>
    <p:sldId id="2076137552" r:id="rId56"/>
    <p:sldId id="2076137553" r:id="rId57"/>
    <p:sldId id="2086" r:id="rId58"/>
    <p:sldId id="2076137554" r:id="rId59"/>
    <p:sldId id="2076137555" r:id="rId60"/>
    <p:sldId id="2076137556" r:id="rId61"/>
    <p:sldId id="2076137557" r:id="rId62"/>
    <p:sldId id="2076137558" r:id="rId63"/>
    <p:sldId id="2076137559" r:id="rId64"/>
    <p:sldId id="300" r:id="rId65"/>
    <p:sldId id="2076137560" r:id="rId66"/>
    <p:sldId id="2076137561" r:id="rId67"/>
    <p:sldId id="2076137562" r:id="rId68"/>
    <p:sldId id="2076137570" r:id="rId69"/>
    <p:sldId id="2076137566" r:id="rId70"/>
    <p:sldId id="259" r:id="rId71"/>
    <p:sldId id="422" r:id="rId72"/>
    <p:sldId id="2076137563" r:id="rId73"/>
    <p:sldId id="2076137564" r:id="rId74"/>
    <p:sldId id="538"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A8BA91-1ACF-4A1E-B82F-A5A4FA24F25B}" v="862" dt="2022-10-12T21:28:25.6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121" autoAdjust="0"/>
  </p:normalViewPr>
  <p:slideViewPr>
    <p:cSldViewPr snapToGrid="0">
      <p:cViewPr varScale="1">
        <p:scale>
          <a:sx n="93" d="100"/>
          <a:sy n="93" d="100"/>
        </p:scale>
        <p:origin x="678" y="6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i Bai" userId="be857441-a184-4146-8eaa-0e6fb39255fd" providerId="ADAL" clId="{98A8BA91-1ACF-4A1E-B82F-A5A4FA24F25B}"/>
    <pc:docChg chg="undo custSel addSld delSld modSld sldOrd">
      <pc:chgData name="Wei Bai" userId="be857441-a184-4146-8eaa-0e6fb39255fd" providerId="ADAL" clId="{98A8BA91-1ACF-4A1E-B82F-A5A4FA24F25B}" dt="2022-10-12T21:21:55.449" v="16878" actId="1076"/>
      <pc:docMkLst>
        <pc:docMk/>
      </pc:docMkLst>
      <pc:sldChg chg="addSp delSp modSp add mod modNotesTx">
        <pc:chgData name="Wei Bai" userId="be857441-a184-4146-8eaa-0e6fb39255fd" providerId="ADAL" clId="{98A8BA91-1ACF-4A1E-B82F-A5A4FA24F25B}" dt="2022-10-12T04:22:10.289" v="12770" actId="20577"/>
        <pc:sldMkLst>
          <pc:docMk/>
          <pc:sldMk cId="1357023614" sldId="257"/>
        </pc:sldMkLst>
        <pc:spChg chg="add mod">
          <ac:chgData name="Wei Bai" userId="be857441-a184-4146-8eaa-0e6fb39255fd" providerId="ADAL" clId="{98A8BA91-1ACF-4A1E-B82F-A5A4FA24F25B}" dt="2022-10-11T09:37:22.242" v="11697" actId="1076"/>
          <ac:spMkLst>
            <pc:docMk/>
            <pc:sldMk cId="1357023614" sldId="257"/>
            <ac:spMk id="3" creationId="{617F0911-8BA0-A8FB-54C9-79D511E966C9}"/>
          </ac:spMkLst>
        </pc:spChg>
        <pc:spChg chg="del">
          <ac:chgData name="Wei Bai" userId="be857441-a184-4146-8eaa-0e6fb39255fd" providerId="ADAL" clId="{98A8BA91-1ACF-4A1E-B82F-A5A4FA24F25B}" dt="2022-10-09T01:28:16.897" v="1373" actId="478"/>
          <ac:spMkLst>
            <pc:docMk/>
            <pc:sldMk cId="1357023614" sldId="257"/>
            <ac:spMk id="5" creationId="{BA4EE6EC-9561-8690-BB5B-54E3A3325E50}"/>
          </ac:spMkLst>
        </pc:spChg>
        <pc:picChg chg="mod">
          <ac:chgData name="Wei Bai" userId="be857441-a184-4146-8eaa-0e6fb39255fd" providerId="ADAL" clId="{98A8BA91-1ACF-4A1E-B82F-A5A4FA24F25B}" dt="2022-10-11T09:37:17.841" v="11696" actId="14100"/>
          <ac:picMkLst>
            <pc:docMk/>
            <pc:sldMk cId="1357023614" sldId="257"/>
            <ac:picMk id="4" creationId="{E3376F97-0F9D-6713-AD8C-559C0449A896}"/>
          </ac:picMkLst>
        </pc:picChg>
      </pc:sldChg>
      <pc:sldChg chg="addSp delSp modSp add del mod ord delAnim modAnim modNotesTx">
        <pc:chgData name="Wei Bai" userId="be857441-a184-4146-8eaa-0e6fb39255fd" providerId="ADAL" clId="{98A8BA91-1ACF-4A1E-B82F-A5A4FA24F25B}" dt="2022-10-11T09:49:16.780" v="11829" actId="2696"/>
        <pc:sldMkLst>
          <pc:docMk/>
          <pc:sldMk cId="1351910293" sldId="259"/>
        </pc:sldMkLst>
        <pc:spChg chg="add mod">
          <ac:chgData name="Wei Bai" userId="be857441-a184-4146-8eaa-0e6fb39255fd" providerId="ADAL" clId="{98A8BA91-1ACF-4A1E-B82F-A5A4FA24F25B}" dt="2022-10-09T03:50:48.469" v="1488" actId="20577"/>
          <ac:spMkLst>
            <pc:docMk/>
            <pc:sldMk cId="1351910293" sldId="259"/>
            <ac:spMk id="3" creationId="{403B44B8-C14B-B3BB-228D-3B72EB0C7D40}"/>
          </ac:spMkLst>
        </pc:spChg>
        <pc:spChg chg="del">
          <ac:chgData name="Wei Bai" userId="be857441-a184-4146-8eaa-0e6fb39255fd" providerId="ADAL" clId="{98A8BA91-1ACF-4A1E-B82F-A5A4FA24F25B}" dt="2022-10-09T01:22:47.071" v="1188" actId="478"/>
          <ac:spMkLst>
            <pc:docMk/>
            <pc:sldMk cId="1351910293" sldId="259"/>
            <ac:spMk id="4" creationId="{CAB269FD-5354-7B48-D6E0-31F52A3DA1DC}"/>
          </ac:spMkLst>
        </pc:spChg>
        <pc:picChg chg="del">
          <ac:chgData name="Wei Bai" userId="be857441-a184-4146-8eaa-0e6fb39255fd" providerId="ADAL" clId="{98A8BA91-1ACF-4A1E-B82F-A5A4FA24F25B}" dt="2022-10-09T01:23:40.824" v="1190" actId="21"/>
          <ac:picMkLst>
            <pc:docMk/>
            <pc:sldMk cId="1351910293" sldId="259"/>
            <ac:picMk id="5" creationId="{C77264ED-6FC5-55CE-2A1A-200783DEDCD1}"/>
          </ac:picMkLst>
        </pc:picChg>
        <pc:picChg chg="add del mod">
          <ac:chgData name="Wei Bai" userId="be857441-a184-4146-8eaa-0e6fb39255fd" providerId="ADAL" clId="{98A8BA91-1ACF-4A1E-B82F-A5A4FA24F25B}" dt="2022-10-09T03:52:48.044" v="1490"/>
          <ac:picMkLst>
            <pc:docMk/>
            <pc:sldMk cId="1351910293" sldId="259"/>
            <ac:picMk id="6" creationId="{874ABE09-D62D-DC25-9854-4247265076D9}"/>
          </ac:picMkLst>
        </pc:picChg>
        <pc:picChg chg="add del mod">
          <ac:chgData name="Wei Bai" userId="be857441-a184-4146-8eaa-0e6fb39255fd" providerId="ADAL" clId="{98A8BA91-1ACF-4A1E-B82F-A5A4FA24F25B}" dt="2022-10-09T03:52:48.044" v="1490"/>
          <ac:picMkLst>
            <pc:docMk/>
            <pc:sldMk cId="1351910293" sldId="259"/>
            <ac:picMk id="7" creationId="{0739F5C0-B565-FD3C-CFDE-7F293EF50FA7}"/>
          </ac:picMkLst>
        </pc:picChg>
        <pc:picChg chg="add del mod">
          <ac:chgData name="Wei Bai" userId="be857441-a184-4146-8eaa-0e6fb39255fd" providerId="ADAL" clId="{98A8BA91-1ACF-4A1E-B82F-A5A4FA24F25B}" dt="2022-10-09T03:52:48.044" v="1490"/>
          <ac:picMkLst>
            <pc:docMk/>
            <pc:sldMk cId="1351910293" sldId="259"/>
            <ac:picMk id="8" creationId="{E52AAA39-6678-0022-9610-2F0E9B5301B5}"/>
          </ac:picMkLst>
        </pc:picChg>
        <pc:picChg chg="add del mod">
          <ac:chgData name="Wei Bai" userId="be857441-a184-4146-8eaa-0e6fb39255fd" providerId="ADAL" clId="{98A8BA91-1ACF-4A1E-B82F-A5A4FA24F25B}" dt="2022-10-09T03:52:48.044" v="1490"/>
          <ac:picMkLst>
            <pc:docMk/>
            <pc:sldMk cId="1351910293" sldId="259"/>
            <ac:picMk id="9" creationId="{4CE414BC-642B-CE43-036D-1227E21108F7}"/>
          </ac:picMkLst>
        </pc:picChg>
        <pc:picChg chg="add del mod">
          <ac:chgData name="Wei Bai" userId="be857441-a184-4146-8eaa-0e6fb39255fd" providerId="ADAL" clId="{98A8BA91-1ACF-4A1E-B82F-A5A4FA24F25B}" dt="2022-10-09T03:52:48.044" v="1490"/>
          <ac:picMkLst>
            <pc:docMk/>
            <pc:sldMk cId="1351910293" sldId="259"/>
            <ac:picMk id="10" creationId="{A9011CE4-8E44-47B3-9043-351A0ADF8DDB}"/>
          </ac:picMkLst>
        </pc:picChg>
        <pc:picChg chg="add del mod">
          <ac:chgData name="Wei Bai" userId="be857441-a184-4146-8eaa-0e6fb39255fd" providerId="ADAL" clId="{98A8BA91-1ACF-4A1E-B82F-A5A4FA24F25B}" dt="2022-10-09T03:52:48.044" v="1490"/>
          <ac:picMkLst>
            <pc:docMk/>
            <pc:sldMk cId="1351910293" sldId="259"/>
            <ac:picMk id="11" creationId="{42DD98AF-5729-BB93-C6A5-88D267589B07}"/>
          </ac:picMkLst>
        </pc:picChg>
        <pc:picChg chg="add del mod">
          <ac:chgData name="Wei Bai" userId="be857441-a184-4146-8eaa-0e6fb39255fd" providerId="ADAL" clId="{98A8BA91-1ACF-4A1E-B82F-A5A4FA24F25B}" dt="2022-10-09T03:53:17.670" v="1495" actId="478"/>
          <ac:picMkLst>
            <pc:docMk/>
            <pc:sldMk cId="1351910293" sldId="259"/>
            <ac:picMk id="12" creationId="{72749C5F-8A00-7F5C-FD57-ECBD4433F53B}"/>
          </ac:picMkLst>
        </pc:picChg>
        <pc:picChg chg="add del mod">
          <ac:chgData name="Wei Bai" userId="be857441-a184-4146-8eaa-0e6fb39255fd" providerId="ADAL" clId="{98A8BA91-1ACF-4A1E-B82F-A5A4FA24F25B}" dt="2022-10-09T03:53:16.593" v="1493" actId="478"/>
          <ac:picMkLst>
            <pc:docMk/>
            <pc:sldMk cId="1351910293" sldId="259"/>
            <ac:picMk id="13" creationId="{B3B7CB86-40CB-67DB-F8AF-F9423C19BF27}"/>
          </ac:picMkLst>
        </pc:picChg>
        <pc:picChg chg="add del mod">
          <ac:chgData name="Wei Bai" userId="be857441-a184-4146-8eaa-0e6fb39255fd" providerId="ADAL" clId="{98A8BA91-1ACF-4A1E-B82F-A5A4FA24F25B}" dt="2022-10-09T03:53:19.738" v="1497" actId="478"/>
          <ac:picMkLst>
            <pc:docMk/>
            <pc:sldMk cId="1351910293" sldId="259"/>
            <ac:picMk id="14" creationId="{1EAA8DB3-D496-F8D9-D861-6252AED6909F}"/>
          </ac:picMkLst>
        </pc:picChg>
        <pc:picChg chg="add del mod">
          <ac:chgData name="Wei Bai" userId="be857441-a184-4146-8eaa-0e6fb39255fd" providerId="ADAL" clId="{98A8BA91-1ACF-4A1E-B82F-A5A4FA24F25B}" dt="2022-10-09T03:53:17.142" v="1494" actId="478"/>
          <ac:picMkLst>
            <pc:docMk/>
            <pc:sldMk cId="1351910293" sldId="259"/>
            <ac:picMk id="15" creationId="{E779A9A5-5ED1-F162-CDA0-3AD3B24518F4}"/>
          </ac:picMkLst>
        </pc:picChg>
        <pc:picChg chg="add del mod">
          <ac:chgData name="Wei Bai" userId="be857441-a184-4146-8eaa-0e6fb39255fd" providerId="ADAL" clId="{98A8BA91-1ACF-4A1E-B82F-A5A4FA24F25B}" dt="2022-10-09T03:53:15.919" v="1492" actId="478"/>
          <ac:picMkLst>
            <pc:docMk/>
            <pc:sldMk cId="1351910293" sldId="259"/>
            <ac:picMk id="16" creationId="{09042AD3-88E6-B5E2-8280-D1116C6CB178}"/>
          </ac:picMkLst>
        </pc:picChg>
        <pc:picChg chg="add del mod">
          <ac:chgData name="Wei Bai" userId="be857441-a184-4146-8eaa-0e6fb39255fd" providerId="ADAL" clId="{98A8BA91-1ACF-4A1E-B82F-A5A4FA24F25B}" dt="2022-10-09T03:53:19.172" v="1496" actId="478"/>
          <ac:picMkLst>
            <pc:docMk/>
            <pc:sldMk cId="1351910293" sldId="259"/>
            <ac:picMk id="17" creationId="{C46E5751-30E2-439B-C3E2-69D53E1DD502}"/>
          </ac:picMkLst>
        </pc:picChg>
        <pc:picChg chg="add mod">
          <ac:chgData name="Wei Bai" userId="be857441-a184-4146-8eaa-0e6fb39255fd" providerId="ADAL" clId="{98A8BA91-1ACF-4A1E-B82F-A5A4FA24F25B}" dt="2022-10-09T04:15:42.901" v="1597" actId="14100"/>
          <ac:picMkLst>
            <pc:docMk/>
            <pc:sldMk cId="1351910293" sldId="259"/>
            <ac:picMk id="18" creationId="{1BD07A13-4B4B-730B-6695-6C984CE846C5}"/>
          </ac:picMkLst>
        </pc:picChg>
        <pc:picChg chg="add del mod">
          <ac:chgData name="Wei Bai" userId="be857441-a184-4146-8eaa-0e6fb39255fd" providerId="ADAL" clId="{98A8BA91-1ACF-4A1E-B82F-A5A4FA24F25B}" dt="2022-10-09T04:09:21.015" v="1563" actId="478"/>
          <ac:picMkLst>
            <pc:docMk/>
            <pc:sldMk cId="1351910293" sldId="259"/>
            <ac:picMk id="19" creationId="{6805ECB7-D203-9ADA-F7C0-75C203622A11}"/>
          </ac:picMkLst>
        </pc:picChg>
        <pc:picChg chg="add del">
          <ac:chgData name="Wei Bai" userId="be857441-a184-4146-8eaa-0e6fb39255fd" providerId="ADAL" clId="{98A8BA91-1ACF-4A1E-B82F-A5A4FA24F25B}" dt="2022-10-09T04:00:09.582" v="1517"/>
          <ac:picMkLst>
            <pc:docMk/>
            <pc:sldMk cId="1351910293" sldId="259"/>
            <ac:picMk id="20" creationId="{D7E39A05-31D6-75CA-A97D-C42370A00BA7}"/>
          </ac:picMkLst>
        </pc:picChg>
        <pc:picChg chg="add mod">
          <ac:chgData name="Wei Bai" userId="be857441-a184-4146-8eaa-0e6fb39255fd" providerId="ADAL" clId="{98A8BA91-1ACF-4A1E-B82F-A5A4FA24F25B}" dt="2022-10-09T04:15:09.555" v="1588" actId="1076"/>
          <ac:picMkLst>
            <pc:docMk/>
            <pc:sldMk cId="1351910293" sldId="259"/>
            <ac:picMk id="21" creationId="{65214CE2-2D7B-9536-EDE6-05E3FD744311}"/>
          </ac:picMkLst>
        </pc:picChg>
        <pc:picChg chg="add del">
          <ac:chgData name="Wei Bai" userId="be857441-a184-4146-8eaa-0e6fb39255fd" providerId="ADAL" clId="{98A8BA91-1ACF-4A1E-B82F-A5A4FA24F25B}" dt="2022-10-09T04:01:25.693" v="1524"/>
          <ac:picMkLst>
            <pc:docMk/>
            <pc:sldMk cId="1351910293" sldId="259"/>
            <ac:picMk id="22" creationId="{69C4E1B7-7FCE-99AC-1CD1-69E860953A62}"/>
          </ac:picMkLst>
        </pc:picChg>
        <pc:picChg chg="add del mod">
          <ac:chgData name="Wei Bai" userId="be857441-a184-4146-8eaa-0e6fb39255fd" providerId="ADAL" clId="{98A8BA91-1ACF-4A1E-B82F-A5A4FA24F25B}" dt="2022-10-09T04:03:31.384" v="1534" actId="478"/>
          <ac:picMkLst>
            <pc:docMk/>
            <pc:sldMk cId="1351910293" sldId="259"/>
            <ac:picMk id="23" creationId="{5DA16B71-72CF-B785-CDED-412CAA8AFE57}"/>
          </ac:picMkLst>
        </pc:picChg>
        <pc:picChg chg="add mod">
          <ac:chgData name="Wei Bai" userId="be857441-a184-4146-8eaa-0e6fb39255fd" providerId="ADAL" clId="{98A8BA91-1ACF-4A1E-B82F-A5A4FA24F25B}" dt="2022-10-09T04:15:37.660" v="1596" actId="14100"/>
          <ac:picMkLst>
            <pc:docMk/>
            <pc:sldMk cId="1351910293" sldId="259"/>
            <ac:picMk id="24" creationId="{4D734412-C479-6BBC-4CA2-BBCA270102D4}"/>
          </ac:picMkLst>
        </pc:picChg>
        <pc:picChg chg="add mod">
          <ac:chgData name="Wei Bai" userId="be857441-a184-4146-8eaa-0e6fb39255fd" providerId="ADAL" clId="{98A8BA91-1ACF-4A1E-B82F-A5A4FA24F25B}" dt="2022-10-09T04:15:28.901" v="1594" actId="1076"/>
          <ac:picMkLst>
            <pc:docMk/>
            <pc:sldMk cId="1351910293" sldId="259"/>
            <ac:picMk id="25" creationId="{863C2420-5AEB-3698-D7E0-38DB2F9B2218}"/>
          </ac:picMkLst>
        </pc:picChg>
      </pc:sldChg>
      <pc:sldChg chg="addSp delSp modSp add mod">
        <pc:chgData name="Wei Bai" userId="be857441-a184-4146-8eaa-0e6fb39255fd" providerId="ADAL" clId="{98A8BA91-1ACF-4A1E-B82F-A5A4FA24F25B}" dt="2022-10-11T10:03:39.390" v="11995" actId="20577"/>
        <pc:sldMkLst>
          <pc:docMk/>
          <pc:sldMk cId="3367806584" sldId="259"/>
        </pc:sldMkLst>
        <pc:spChg chg="del mod">
          <ac:chgData name="Wei Bai" userId="be857441-a184-4146-8eaa-0e6fb39255fd" providerId="ADAL" clId="{98A8BA91-1ACF-4A1E-B82F-A5A4FA24F25B}" dt="2022-10-11T09:50:48.390" v="11902" actId="478"/>
          <ac:spMkLst>
            <pc:docMk/>
            <pc:sldMk cId="3367806584" sldId="259"/>
            <ac:spMk id="3" creationId="{403B44B8-C14B-B3BB-228D-3B72EB0C7D40}"/>
          </ac:spMkLst>
        </pc:spChg>
        <pc:spChg chg="add del mod">
          <ac:chgData name="Wei Bai" userId="be857441-a184-4146-8eaa-0e6fb39255fd" providerId="ADAL" clId="{98A8BA91-1ACF-4A1E-B82F-A5A4FA24F25B}" dt="2022-10-11T09:50:50.661" v="11903" actId="478"/>
          <ac:spMkLst>
            <pc:docMk/>
            <pc:sldMk cId="3367806584" sldId="259"/>
            <ac:spMk id="5" creationId="{4EBF6012-B439-25D1-CE0B-E7FBD6B457C1}"/>
          </ac:spMkLst>
        </pc:spChg>
        <pc:spChg chg="add mod">
          <ac:chgData name="Wei Bai" userId="be857441-a184-4146-8eaa-0e6fb39255fd" providerId="ADAL" clId="{98A8BA91-1ACF-4A1E-B82F-A5A4FA24F25B}" dt="2022-10-11T10:03:39.390" v="11995" actId="20577"/>
          <ac:spMkLst>
            <pc:docMk/>
            <pc:sldMk cId="3367806584" sldId="259"/>
            <ac:spMk id="6" creationId="{73EFC671-AC42-2D90-B1FA-A881E415DB97}"/>
          </ac:spMkLst>
        </pc:spChg>
      </pc:sldChg>
      <pc:sldChg chg="add ord modNotesTx">
        <pc:chgData name="Wei Bai" userId="be857441-a184-4146-8eaa-0e6fb39255fd" providerId="ADAL" clId="{98A8BA91-1ACF-4A1E-B82F-A5A4FA24F25B}" dt="2022-10-12T05:03:18.205" v="13695" actId="20577"/>
        <pc:sldMkLst>
          <pc:docMk/>
          <pc:sldMk cId="1885253611" sldId="260"/>
        </pc:sldMkLst>
      </pc:sldChg>
      <pc:sldChg chg="add">
        <pc:chgData name="Wei Bai" userId="be857441-a184-4146-8eaa-0e6fb39255fd" providerId="ADAL" clId="{98A8BA91-1ACF-4A1E-B82F-A5A4FA24F25B}" dt="2022-10-11T08:36:28.631" v="10550"/>
        <pc:sldMkLst>
          <pc:docMk/>
          <pc:sldMk cId="1763773296" sldId="300"/>
        </pc:sldMkLst>
      </pc:sldChg>
      <pc:sldChg chg="modSp add mod modNotesTx">
        <pc:chgData name="Wei Bai" userId="be857441-a184-4146-8eaa-0e6fb39255fd" providerId="ADAL" clId="{98A8BA91-1ACF-4A1E-B82F-A5A4FA24F25B}" dt="2022-10-12T03:51:21.415" v="12512" actId="20577"/>
        <pc:sldMkLst>
          <pc:docMk/>
          <pc:sldMk cId="1333560559" sldId="416"/>
        </pc:sldMkLst>
        <pc:spChg chg="mod">
          <ac:chgData name="Wei Bai" userId="be857441-a184-4146-8eaa-0e6fb39255fd" providerId="ADAL" clId="{98A8BA91-1ACF-4A1E-B82F-A5A4FA24F25B}" dt="2022-10-11T10:04:45.295" v="11997" actId="255"/>
          <ac:spMkLst>
            <pc:docMk/>
            <pc:sldMk cId="1333560559" sldId="416"/>
            <ac:spMk id="2" creationId="{5D4180CA-8A62-4220-B72B-0782A0388869}"/>
          </ac:spMkLst>
        </pc:spChg>
        <pc:spChg chg="mod">
          <ac:chgData name="Wei Bai" userId="be857441-a184-4146-8eaa-0e6fb39255fd" providerId="ADAL" clId="{98A8BA91-1ACF-4A1E-B82F-A5A4FA24F25B}" dt="2022-10-11T07:41:40.917" v="9604" actId="20577"/>
          <ac:spMkLst>
            <pc:docMk/>
            <pc:sldMk cId="1333560559" sldId="416"/>
            <ac:spMk id="7" creationId="{D5945AFF-9F6B-4EE3-9707-C28519DE373A}"/>
          </ac:spMkLst>
        </pc:spChg>
        <pc:spChg chg="mod">
          <ac:chgData name="Wei Bai" userId="be857441-a184-4146-8eaa-0e6fb39255fd" providerId="ADAL" clId="{98A8BA91-1ACF-4A1E-B82F-A5A4FA24F25B}" dt="2022-10-09T00:01:53.206" v="152" actId="20577"/>
          <ac:spMkLst>
            <pc:docMk/>
            <pc:sldMk cId="1333560559" sldId="416"/>
            <ac:spMk id="11" creationId="{BF625716-4A74-4273-B4E1-DA4003214342}"/>
          </ac:spMkLst>
        </pc:spChg>
      </pc:sldChg>
      <pc:sldChg chg="modSp new mod modNotesTx">
        <pc:chgData name="Wei Bai" userId="be857441-a184-4146-8eaa-0e6fb39255fd" providerId="ADAL" clId="{98A8BA91-1ACF-4A1E-B82F-A5A4FA24F25B}" dt="2022-10-12T04:21:35.701" v="12740" actId="20577"/>
        <pc:sldMkLst>
          <pc:docMk/>
          <pc:sldMk cId="3196588589" sldId="417"/>
        </pc:sldMkLst>
        <pc:spChg chg="mod">
          <ac:chgData name="Wei Bai" userId="be857441-a184-4146-8eaa-0e6fb39255fd" providerId="ADAL" clId="{98A8BA91-1ACF-4A1E-B82F-A5A4FA24F25B}" dt="2022-10-09T00:51:28.727" v="227" actId="20577"/>
          <ac:spMkLst>
            <pc:docMk/>
            <pc:sldMk cId="3196588589" sldId="417"/>
            <ac:spMk id="2" creationId="{BF7445A9-1149-AF01-AC15-371FF3C90F89}"/>
          </ac:spMkLst>
        </pc:spChg>
        <pc:spChg chg="mod">
          <ac:chgData name="Wei Bai" userId="be857441-a184-4146-8eaa-0e6fb39255fd" providerId="ADAL" clId="{98A8BA91-1ACF-4A1E-B82F-A5A4FA24F25B}" dt="2022-10-12T04:21:35.701" v="12740" actId="20577"/>
          <ac:spMkLst>
            <pc:docMk/>
            <pc:sldMk cId="3196588589" sldId="417"/>
            <ac:spMk id="3" creationId="{46577A10-4F64-4620-F200-45038043E19E}"/>
          </ac:spMkLst>
        </pc:spChg>
      </pc:sldChg>
      <pc:sldChg chg="addSp delSp modSp new mod modNotesTx">
        <pc:chgData name="Wei Bai" userId="be857441-a184-4146-8eaa-0e6fb39255fd" providerId="ADAL" clId="{98A8BA91-1ACF-4A1E-B82F-A5A4FA24F25B}" dt="2022-10-12T04:26:29.065" v="12805" actId="20577"/>
        <pc:sldMkLst>
          <pc:docMk/>
          <pc:sldMk cId="2765287588" sldId="418"/>
        </pc:sldMkLst>
        <pc:spChg chg="del">
          <ac:chgData name="Wei Bai" userId="be857441-a184-4146-8eaa-0e6fb39255fd" providerId="ADAL" clId="{98A8BA91-1ACF-4A1E-B82F-A5A4FA24F25B}" dt="2022-10-09T01:18:51.624" v="1137" actId="478"/>
          <ac:spMkLst>
            <pc:docMk/>
            <pc:sldMk cId="2765287588" sldId="418"/>
            <ac:spMk id="2" creationId="{56B15CC6-2995-861A-508B-1D1D75F0139A}"/>
          </ac:spMkLst>
        </pc:spChg>
        <pc:spChg chg="del">
          <ac:chgData name="Wei Bai" userId="be857441-a184-4146-8eaa-0e6fb39255fd" providerId="ADAL" clId="{98A8BA91-1ACF-4A1E-B82F-A5A4FA24F25B}" dt="2022-10-09T01:18:52.462" v="1138" actId="478"/>
          <ac:spMkLst>
            <pc:docMk/>
            <pc:sldMk cId="2765287588" sldId="418"/>
            <ac:spMk id="3" creationId="{FF386CB3-85A8-0B16-0243-C05BC4FEAE48}"/>
          </ac:spMkLst>
        </pc:spChg>
        <pc:spChg chg="add mod">
          <ac:chgData name="Wei Bai" userId="be857441-a184-4146-8eaa-0e6fb39255fd" providerId="ADAL" clId="{98A8BA91-1ACF-4A1E-B82F-A5A4FA24F25B}" dt="2022-10-12T04:25:16.075" v="12787" actId="20577"/>
          <ac:spMkLst>
            <pc:docMk/>
            <pc:sldMk cId="2765287588" sldId="418"/>
            <ac:spMk id="6" creationId="{EF18D5EA-DBE6-588D-5D6F-57507390615D}"/>
          </ac:spMkLst>
        </pc:spChg>
        <pc:picChg chg="add del mod">
          <ac:chgData name="Wei Bai" userId="be857441-a184-4146-8eaa-0e6fb39255fd" providerId="ADAL" clId="{98A8BA91-1ACF-4A1E-B82F-A5A4FA24F25B}" dt="2022-10-09T01:31:52.709" v="1420"/>
          <ac:picMkLst>
            <pc:docMk/>
            <pc:sldMk cId="2765287588" sldId="418"/>
            <ac:picMk id="4" creationId="{E8BF22F9-D70F-B8C9-052B-34BEFE975DF9}"/>
          </ac:picMkLst>
        </pc:picChg>
        <pc:picChg chg="add mod">
          <ac:chgData name="Wei Bai" userId="be857441-a184-4146-8eaa-0e6fb39255fd" providerId="ADAL" clId="{98A8BA91-1ACF-4A1E-B82F-A5A4FA24F25B}" dt="2022-10-09T01:32:19.686" v="1425" actId="14100"/>
          <ac:picMkLst>
            <pc:docMk/>
            <pc:sldMk cId="2765287588" sldId="418"/>
            <ac:picMk id="5" creationId="{D021F5AA-7C91-69FE-7CB3-8E992D934405}"/>
          </ac:picMkLst>
        </pc:picChg>
      </pc:sldChg>
      <pc:sldChg chg="addSp delSp modSp new mod">
        <pc:chgData name="Wei Bai" userId="be857441-a184-4146-8eaa-0e6fb39255fd" providerId="ADAL" clId="{98A8BA91-1ACF-4A1E-B82F-A5A4FA24F25B}" dt="2022-10-12T04:25:21.257" v="12799" actId="20577"/>
        <pc:sldMkLst>
          <pc:docMk/>
          <pc:sldMk cId="404718893" sldId="419"/>
        </pc:sldMkLst>
        <pc:spChg chg="del">
          <ac:chgData name="Wei Bai" userId="be857441-a184-4146-8eaa-0e6fb39255fd" providerId="ADAL" clId="{98A8BA91-1ACF-4A1E-B82F-A5A4FA24F25B}" dt="2022-10-09T01:22:18.119" v="1185" actId="478"/>
          <ac:spMkLst>
            <pc:docMk/>
            <pc:sldMk cId="404718893" sldId="419"/>
            <ac:spMk id="2" creationId="{14C7CC64-7009-E660-7312-E02648D342EC}"/>
          </ac:spMkLst>
        </pc:spChg>
        <pc:spChg chg="del">
          <ac:chgData name="Wei Bai" userId="be857441-a184-4146-8eaa-0e6fb39255fd" providerId="ADAL" clId="{98A8BA91-1ACF-4A1E-B82F-A5A4FA24F25B}" dt="2022-10-09T01:22:15.192" v="1184" actId="478"/>
          <ac:spMkLst>
            <pc:docMk/>
            <pc:sldMk cId="404718893" sldId="419"/>
            <ac:spMk id="3" creationId="{5208F9DF-45B6-C6A1-27C1-11AF9FD6CC1D}"/>
          </ac:spMkLst>
        </pc:spChg>
        <pc:spChg chg="add mod">
          <ac:chgData name="Wei Bai" userId="be857441-a184-4146-8eaa-0e6fb39255fd" providerId="ADAL" clId="{98A8BA91-1ACF-4A1E-B82F-A5A4FA24F25B}" dt="2022-10-12T04:25:21.257" v="12799" actId="20577"/>
          <ac:spMkLst>
            <pc:docMk/>
            <pc:sldMk cId="404718893" sldId="419"/>
            <ac:spMk id="5" creationId="{20A6020A-8A9F-1377-8E05-1EB30D7FF0BA}"/>
          </ac:spMkLst>
        </pc:spChg>
        <pc:picChg chg="add mod">
          <ac:chgData name="Wei Bai" userId="be857441-a184-4146-8eaa-0e6fb39255fd" providerId="ADAL" clId="{98A8BA91-1ACF-4A1E-B82F-A5A4FA24F25B}" dt="2022-10-09T01:22:18.654" v="1186"/>
          <ac:picMkLst>
            <pc:docMk/>
            <pc:sldMk cId="404718893" sldId="419"/>
            <ac:picMk id="4" creationId="{759DEDD5-3E6D-8DDF-A137-E75556C62927}"/>
          </ac:picMkLst>
        </pc:picChg>
      </pc:sldChg>
      <pc:sldChg chg="addSp delSp modSp new mod modNotesTx">
        <pc:chgData name="Wei Bai" userId="be857441-a184-4146-8eaa-0e6fb39255fd" providerId="ADAL" clId="{98A8BA91-1ACF-4A1E-B82F-A5A4FA24F25B}" dt="2022-10-12T04:29:20.474" v="12829" actId="20577"/>
        <pc:sldMkLst>
          <pc:docMk/>
          <pc:sldMk cId="3943716812" sldId="420"/>
        </pc:sldMkLst>
        <pc:spChg chg="del">
          <ac:chgData name="Wei Bai" userId="be857441-a184-4146-8eaa-0e6fb39255fd" providerId="ADAL" clId="{98A8BA91-1ACF-4A1E-B82F-A5A4FA24F25B}" dt="2022-10-09T01:23:43.603" v="1191" actId="478"/>
          <ac:spMkLst>
            <pc:docMk/>
            <pc:sldMk cId="3943716812" sldId="420"/>
            <ac:spMk id="2" creationId="{6661F8C6-D8A6-7D9F-FFFD-1AEAC2B754C0}"/>
          </ac:spMkLst>
        </pc:spChg>
        <pc:spChg chg="del">
          <ac:chgData name="Wei Bai" userId="be857441-a184-4146-8eaa-0e6fb39255fd" providerId="ADAL" clId="{98A8BA91-1ACF-4A1E-B82F-A5A4FA24F25B}" dt="2022-10-09T01:23:45.503" v="1192" actId="478"/>
          <ac:spMkLst>
            <pc:docMk/>
            <pc:sldMk cId="3943716812" sldId="420"/>
            <ac:spMk id="3" creationId="{D783AD29-6F6E-7E91-D434-ABEDF668CE82}"/>
          </ac:spMkLst>
        </pc:spChg>
        <pc:picChg chg="add mod">
          <ac:chgData name="Wei Bai" userId="be857441-a184-4146-8eaa-0e6fb39255fd" providerId="ADAL" clId="{98A8BA91-1ACF-4A1E-B82F-A5A4FA24F25B}" dt="2022-10-09T01:24:07.641" v="1201" actId="14100"/>
          <ac:picMkLst>
            <pc:docMk/>
            <pc:sldMk cId="3943716812" sldId="420"/>
            <ac:picMk id="4" creationId="{19DB0DD3-A941-D550-F338-01B85E47D2D9}"/>
          </ac:picMkLst>
        </pc:picChg>
      </pc:sldChg>
      <pc:sldChg chg="addSp delSp modSp new mod setBg modNotesTx">
        <pc:chgData name="Wei Bai" userId="be857441-a184-4146-8eaa-0e6fb39255fd" providerId="ADAL" clId="{98A8BA91-1ACF-4A1E-B82F-A5A4FA24F25B}" dt="2022-10-12T21:20:14.424" v="16748" actId="20577"/>
        <pc:sldMkLst>
          <pc:docMk/>
          <pc:sldMk cId="2368383545" sldId="421"/>
        </pc:sldMkLst>
        <pc:spChg chg="del">
          <ac:chgData name="Wei Bai" userId="be857441-a184-4146-8eaa-0e6fb39255fd" providerId="ADAL" clId="{98A8BA91-1ACF-4A1E-B82F-A5A4FA24F25B}" dt="2022-10-12T21:16:20.850" v="16747" actId="26606"/>
          <ac:spMkLst>
            <pc:docMk/>
            <pc:sldMk cId="2368383545" sldId="421"/>
            <ac:spMk id="2" creationId="{EEF2532F-9CEB-D7C5-FE1F-D1322D952FE1}"/>
          </ac:spMkLst>
        </pc:spChg>
        <pc:spChg chg="del">
          <ac:chgData name="Wei Bai" userId="be857441-a184-4146-8eaa-0e6fb39255fd" providerId="ADAL" clId="{98A8BA91-1ACF-4A1E-B82F-A5A4FA24F25B}" dt="2022-10-12T21:16:11.336" v="16742"/>
          <ac:spMkLst>
            <pc:docMk/>
            <pc:sldMk cId="2368383545" sldId="421"/>
            <ac:spMk id="3" creationId="{50480BF3-9D8D-5C14-768B-AF58FB5F7866}"/>
          </ac:spMkLst>
        </pc:spChg>
        <pc:spChg chg="mod">
          <ac:chgData name="Wei Bai" userId="be857441-a184-4146-8eaa-0e6fb39255fd" providerId="ADAL" clId="{98A8BA91-1ACF-4A1E-B82F-A5A4FA24F25B}" dt="2022-10-12T21:16:20.850" v="16747" actId="26606"/>
          <ac:spMkLst>
            <pc:docMk/>
            <pc:sldMk cId="2368383545" sldId="421"/>
            <ac:spMk id="4" creationId="{BFB5A493-4E73-5F61-FC18-05477FC3FA22}"/>
          </ac:spMkLst>
        </pc:spChg>
        <pc:spChg chg="add">
          <ac:chgData name="Wei Bai" userId="be857441-a184-4146-8eaa-0e6fb39255fd" providerId="ADAL" clId="{98A8BA91-1ACF-4A1E-B82F-A5A4FA24F25B}" dt="2022-10-12T21:16:20.850" v="16747" actId="26606"/>
          <ac:spMkLst>
            <pc:docMk/>
            <pc:sldMk cId="2368383545" sldId="421"/>
            <ac:spMk id="11" creationId="{42A4FC2C-047E-45A5-965D-8E1E3BF09BC6}"/>
          </ac:spMkLst>
        </pc:spChg>
        <pc:picChg chg="add mod">
          <ac:chgData name="Wei Bai" userId="be857441-a184-4146-8eaa-0e6fb39255fd" providerId="ADAL" clId="{98A8BA91-1ACF-4A1E-B82F-A5A4FA24F25B}" dt="2022-10-12T21:16:20.850" v="16747" actId="26606"/>
          <ac:picMkLst>
            <pc:docMk/>
            <pc:sldMk cId="2368383545" sldId="421"/>
            <ac:picMk id="6" creationId="{F02AE17F-1F8C-9166-A4B1-071A3B8E25DA}"/>
          </ac:picMkLst>
        </pc:picChg>
      </pc:sldChg>
      <pc:sldChg chg="modSp new del mod ord">
        <pc:chgData name="Wei Bai" userId="be857441-a184-4146-8eaa-0e6fb39255fd" providerId="ADAL" clId="{98A8BA91-1ACF-4A1E-B82F-A5A4FA24F25B}" dt="2022-10-11T09:49:16.780" v="11829" actId="2696"/>
        <pc:sldMkLst>
          <pc:docMk/>
          <pc:sldMk cId="1509601858" sldId="422"/>
        </pc:sldMkLst>
        <pc:spChg chg="mod">
          <ac:chgData name="Wei Bai" userId="be857441-a184-4146-8eaa-0e6fb39255fd" providerId="ADAL" clId="{98A8BA91-1ACF-4A1E-B82F-A5A4FA24F25B}" dt="2022-10-09T09:45:40.651" v="4659" actId="20577"/>
          <ac:spMkLst>
            <pc:docMk/>
            <pc:sldMk cId="1509601858" sldId="422"/>
            <ac:spMk id="2" creationId="{8CD018F0-43B9-1A9F-1912-2E795036A645}"/>
          </ac:spMkLst>
        </pc:spChg>
        <pc:spChg chg="mod">
          <ac:chgData name="Wei Bai" userId="be857441-a184-4146-8eaa-0e6fb39255fd" providerId="ADAL" clId="{98A8BA91-1ACF-4A1E-B82F-A5A4FA24F25B}" dt="2022-10-09T09:23:53.833" v="4194" actId="255"/>
          <ac:spMkLst>
            <pc:docMk/>
            <pc:sldMk cId="1509601858" sldId="422"/>
            <ac:spMk id="3" creationId="{A338899F-71EA-F840-9B8E-E353DA8DBB89}"/>
          </ac:spMkLst>
        </pc:spChg>
      </pc:sldChg>
      <pc:sldChg chg="add">
        <pc:chgData name="Wei Bai" userId="be857441-a184-4146-8eaa-0e6fb39255fd" providerId="ADAL" clId="{98A8BA91-1ACF-4A1E-B82F-A5A4FA24F25B}" dt="2022-10-11T09:49:28.072" v="11830"/>
        <pc:sldMkLst>
          <pc:docMk/>
          <pc:sldMk cId="2402481694" sldId="422"/>
        </pc:sldMkLst>
      </pc:sldChg>
      <pc:sldChg chg="addSp delSp modSp new mod ord modNotesTx">
        <pc:chgData name="Wei Bai" userId="be857441-a184-4146-8eaa-0e6fb39255fd" providerId="ADAL" clId="{98A8BA91-1ACF-4A1E-B82F-A5A4FA24F25B}" dt="2022-10-12T04:50:27.035" v="13034" actId="20577"/>
        <pc:sldMkLst>
          <pc:docMk/>
          <pc:sldMk cId="153260385" sldId="423"/>
        </pc:sldMkLst>
        <pc:spChg chg="mod">
          <ac:chgData name="Wei Bai" userId="be857441-a184-4146-8eaa-0e6fb39255fd" providerId="ADAL" clId="{98A8BA91-1ACF-4A1E-B82F-A5A4FA24F25B}" dt="2022-10-09T08:01:54.103" v="2681" actId="20577"/>
          <ac:spMkLst>
            <pc:docMk/>
            <pc:sldMk cId="153260385" sldId="423"/>
            <ac:spMk id="2" creationId="{46C549B6-2E7A-BC7F-E4D5-3A9D1B3C7888}"/>
          </ac:spMkLst>
        </pc:spChg>
        <pc:spChg chg="del">
          <ac:chgData name="Wei Bai" userId="be857441-a184-4146-8eaa-0e6fb39255fd" providerId="ADAL" clId="{98A8BA91-1ACF-4A1E-B82F-A5A4FA24F25B}" dt="2022-10-11T09:57:44.023" v="11932"/>
          <ac:spMkLst>
            <pc:docMk/>
            <pc:sldMk cId="153260385" sldId="423"/>
            <ac:spMk id="3" creationId="{521895A8-C1C7-8E61-489A-E0CE85C69CEC}"/>
          </ac:spMkLst>
        </pc:spChg>
        <pc:spChg chg="add del mod">
          <ac:chgData name="Wei Bai" userId="be857441-a184-4146-8eaa-0e6fb39255fd" providerId="ADAL" clId="{98A8BA91-1ACF-4A1E-B82F-A5A4FA24F25B}" dt="2022-10-11T09:53:14.892" v="11926" actId="478"/>
          <ac:spMkLst>
            <pc:docMk/>
            <pc:sldMk cId="153260385" sldId="423"/>
            <ac:spMk id="6" creationId="{A774FB21-37D2-9CC1-89B2-C070DBA85A36}"/>
          </ac:spMkLst>
        </pc:spChg>
        <pc:spChg chg="add del mod">
          <ac:chgData name="Wei Bai" userId="be857441-a184-4146-8eaa-0e6fb39255fd" providerId="ADAL" clId="{98A8BA91-1ACF-4A1E-B82F-A5A4FA24F25B}" dt="2022-10-11T09:53:12.746" v="11924" actId="478"/>
          <ac:spMkLst>
            <pc:docMk/>
            <pc:sldMk cId="153260385" sldId="423"/>
            <ac:spMk id="9" creationId="{F2DD7035-C3E4-C260-8D0A-102A9B68BE0B}"/>
          </ac:spMkLst>
        </pc:spChg>
        <pc:picChg chg="add del mod">
          <ac:chgData name="Wei Bai" userId="be857441-a184-4146-8eaa-0e6fb39255fd" providerId="ADAL" clId="{98A8BA91-1ACF-4A1E-B82F-A5A4FA24F25B}" dt="2022-10-11T09:53:13.364" v="11925" actId="478"/>
          <ac:picMkLst>
            <pc:docMk/>
            <pc:sldMk cId="153260385" sldId="423"/>
            <ac:picMk id="4" creationId="{CCF44510-474F-4FF6-704F-5A691519AE0B}"/>
          </ac:picMkLst>
        </pc:picChg>
        <pc:picChg chg="add del mod">
          <ac:chgData name="Wei Bai" userId="be857441-a184-4146-8eaa-0e6fb39255fd" providerId="ADAL" clId="{98A8BA91-1ACF-4A1E-B82F-A5A4FA24F25B}" dt="2022-10-11T09:53:10.928" v="11923" actId="478"/>
          <ac:picMkLst>
            <pc:docMk/>
            <pc:sldMk cId="153260385" sldId="423"/>
            <ac:picMk id="7" creationId="{B01AB337-0E36-5BC7-9508-E8D8A528AD10}"/>
          </ac:picMkLst>
        </pc:picChg>
        <pc:picChg chg="add mod">
          <ac:chgData name="Wei Bai" userId="be857441-a184-4146-8eaa-0e6fb39255fd" providerId="ADAL" clId="{98A8BA91-1ACF-4A1E-B82F-A5A4FA24F25B}" dt="2022-10-11T09:58:02.164" v="11940" actId="14100"/>
          <ac:picMkLst>
            <pc:docMk/>
            <pc:sldMk cId="153260385" sldId="423"/>
            <ac:picMk id="8" creationId="{7D5BEDE6-35C4-2FE7-5E6F-D9F45447FEB1}"/>
          </ac:picMkLst>
        </pc:picChg>
        <pc:picChg chg="add mod">
          <ac:chgData name="Wei Bai" userId="be857441-a184-4146-8eaa-0e6fb39255fd" providerId="ADAL" clId="{98A8BA91-1ACF-4A1E-B82F-A5A4FA24F25B}" dt="2022-10-11T09:58:13.093" v="11944" actId="14100"/>
          <ac:picMkLst>
            <pc:docMk/>
            <pc:sldMk cId="153260385" sldId="423"/>
            <ac:picMk id="10" creationId="{AE4CC5A1-8A6C-37CA-CC49-BE62B7CAD472}"/>
          </ac:picMkLst>
        </pc:picChg>
      </pc:sldChg>
      <pc:sldChg chg="delSp modSp add mod modNotesTx">
        <pc:chgData name="Wei Bai" userId="be857441-a184-4146-8eaa-0e6fb39255fd" providerId="ADAL" clId="{98A8BA91-1ACF-4A1E-B82F-A5A4FA24F25B}" dt="2022-10-12T05:10:11.599" v="13885" actId="20577"/>
        <pc:sldMkLst>
          <pc:docMk/>
          <pc:sldMk cId="372637410" sldId="424"/>
        </pc:sldMkLst>
        <pc:spChg chg="mod">
          <ac:chgData name="Wei Bai" userId="be857441-a184-4146-8eaa-0e6fb39255fd" providerId="ADAL" clId="{98A8BA91-1ACF-4A1E-B82F-A5A4FA24F25B}" dt="2022-10-09T08:20:49.959" v="2761" actId="20577"/>
          <ac:spMkLst>
            <pc:docMk/>
            <pc:sldMk cId="372637410" sldId="424"/>
            <ac:spMk id="2" creationId="{5D4180CA-8A62-4220-B72B-0782A0388869}"/>
          </ac:spMkLst>
        </pc:spChg>
        <pc:spChg chg="mod">
          <ac:chgData name="Wei Bai" userId="be857441-a184-4146-8eaa-0e6fb39255fd" providerId="ADAL" clId="{98A8BA91-1ACF-4A1E-B82F-A5A4FA24F25B}" dt="2022-10-09T08:33:14.491" v="3233" actId="1076"/>
          <ac:spMkLst>
            <pc:docMk/>
            <pc:sldMk cId="372637410" sldId="424"/>
            <ac:spMk id="6" creationId="{C4C603D8-13AF-410A-8795-23FB768A9C9C}"/>
          </ac:spMkLst>
        </pc:spChg>
        <pc:spChg chg="mod">
          <ac:chgData name="Wei Bai" userId="be857441-a184-4146-8eaa-0e6fb39255fd" providerId="ADAL" clId="{98A8BA91-1ACF-4A1E-B82F-A5A4FA24F25B}" dt="2022-10-09T08:37:02.955" v="3284" actId="14100"/>
          <ac:spMkLst>
            <pc:docMk/>
            <pc:sldMk cId="372637410" sldId="424"/>
            <ac:spMk id="7" creationId="{D5945AFF-9F6B-4EE3-9707-C28519DE373A}"/>
          </ac:spMkLst>
        </pc:spChg>
        <pc:spChg chg="del">
          <ac:chgData name="Wei Bai" userId="be857441-a184-4146-8eaa-0e6fb39255fd" providerId="ADAL" clId="{98A8BA91-1ACF-4A1E-B82F-A5A4FA24F25B}" dt="2022-10-09T08:20:54.062" v="2762" actId="478"/>
          <ac:spMkLst>
            <pc:docMk/>
            <pc:sldMk cId="372637410" sldId="424"/>
            <ac:spMk id="11" creationId="{BF625716-4A74-4273-B4E1-DA4003214342}"/>
          </ac:spMkLst>
        </pc:spChg>
      </pc:sldChg>
      <pc:sldChg chg="addSp modSp new mod modNotesTx">
        <pc:chgData name="Wei Bai" userId="be857441-a184-4146-8eaa-0e6fb39255fd" providerId="ADAL" clId="{98A8BA91-1ACF-4A1E-B82F-A5A4FA24F25B}" dt="2022-10-12T05:28:22.507" v="14471" actId="20577"/>
        <pc:sldMkLst>
          <pc:docMk/>
          <pc:sldMk cId="2977017679" sldId="425"/>
        </pc:sldMkLst>
        <pc:spChg chg="mod">
          <ac:chgData name="Wei Bai" userId="be857441-a184-4146-8eaa-0e6fb39255fd" providerId="ADAL" clId="{98A8BA91-1ACF-4A1E-B82F-A5A4FA24F25B}" dt="2022-10-09T09:45:52.802" v="4669" actId="20577"/>
          <ac:spMkLst>
            <pc:docMk/>
            <pc:sldMk cId="2977017679" sldId="425"/>
            <ac:spMk id="2" creationId="{D543BD36-C726-A2AE-F186-946913A3E76B}"/>
          </ac:spMkLst>
        </pc:spChg>
        <pc:spChg chg="add mod">
          <ac:chgData name="Wei Bai" userId="be857441-a184-4146-8eaa-0e6fb39255fd" providerId="ADAL" clId="{98A8BA91-1ACF-4A1E-B82F-A5A4FA24F25B}" dt="2022-10-09T08:59:57.103" v="3467" actId="1076"/>
          <ac:spMkLst>
            <pc:docMk/>
            <pc:sldMk cId="2977017679" sldId="425"/>
            <ac:spMk id="6" creationId="{D7A6ED05-88B5-02FC-09D5-ABAE3DEBEF10}"/>
          </ac:spMkLst>
        </pc:spChg>
        <pc:spChg chg="add mod">
          <ac:chgData name="Wei Bai" userId="be857441-a184-4146-8eaa-0e6fb39255fd" providerId="ADAL" clId="{98A8BA91-1ACF-4A1E-B82F-A5A4FA24F25B}" dt="2022-10-09T09:00:10.525" v="3491" actId="1076"/>
          <ac:spMkLst>
            <pc:docMk/>
            <pc:sldMk cId="2977017679" sldId="425"/>
            <ac:spMk id="7" creationId="{B2E261ED-0569-BBD9-1B65-BD93CB301E6C}"/>
          </ac:spMkLst>
        </pc:spChg>
        <pc:spChg chg="add mod">
          <ac:chgData name="Wei Bai" userId="be857441-a184-4146-8eaa-0e6fb39255fd" providerId="ADAL" clId="{98A8BA91-1ACF-4A1E-B82F-A5A4FA24F25B}" dt="2022-10-09T09:00:12.992" v="3493" actId="571"/>
          <ac:spMkLst>
            <pc:docMk/>
            <pc:sldMk cId="2977017679" sldId="425"/>
            <ac:spMk id="8" creationId="{0FDAB5B8-0E6D-B400-5D64-C30E93C1F5C4}"/>
          </ac:spMkLst>
        </pc:spChg>
        <pc:spChg chg="add mod">
          <ac:chgData name="Wei Bai" userId="be857441-a184-4146-8eaa-0e6fb39255fd" providerId="ADAL" clId="{98A8BA91-1ACF-4A1E-B82F-A5A4FA24F25B}" dt="2022-10-09T09:00:12.992" v="3493" actId="571"/>
          <ac:spMkLst>
            <pc:docMk/>
            <pc:sldMk cId="2977017679" sldId="425"/>
            <ac:spMk id="9" creationId="{5EF9D28C-62E0-5A00-0985-783423AC3481}"/>
          </ac:spMkLst>
        </pc:spChg>
        <pc:spChg chg="add mod">
          <ac:chgData name="Wei Bai" userId="be857441-a184-4146-8eaa-0e6fb39255fd" providerId="ADAL" clId="{98A8BA91-1ACF-4A1E-B82F-A5A4FA24F25B}" dt="2022-10-09T09:00:28.113" v="3514" actId="20577"/>
          <ac:spMkLst>
            <pc:docMk/>
            <pc:sldMk cId="2977017679" sldId="425"/>
            <ac:spMk id="10" creationId="{D754DAC0-A5D0-E0A5-974D-416B365E7098}"/>
          </ac:spMkLst>
        </pc:spChg>
        <pc:spChg chg="add mod">
          <ac:chgData name="Wei Bai" userId="be857441-a184-4146-8eaa-0e6fb39255fd" providerId="ADAL" clId="{98A8BA91-1ACF-4A1E-B82F-A5A4FA24F25B}" dt="2022-10-09T09:00:35.377" v="3531" actId="20577"/>
          <ac:spMkLst>
            <pc:docMk/>
            <pc:sldMk cId="2977017679" sldId="425"/>
            <ac:spMk id="11" creationId="{072EB3AC-92ED-115B-0AA2-0E08716DD47E}"/>
          </ac:spMkLst>
        </pc:spChg>
        <pc:picChg chg="add mod">
          <ac:chgData name="Wei Bai" userId="be857441-a184-4146-8eaa-0e6fb39255fd" providerId="ADAL" clId="{98A8BA91-1ACF-4A1E-B82F-A5A4FA24F25B}" dt="2022-10-09T08:56:06.053" v="3421" actId="1076"/>
          <ac:picMkLst>
            <pc:docMk/>
            <pc:sldMk cId="2977017679" sldId="425"/>
            <ac:picMk id="5" creationId="{D677CB17-EC87-FE8C-B3D5-6E6FA25C471E}"/>
          </ac:picMkLst>
        </pc:picChg>
      </pc:sldChg>
      <pc:sldChg chg="modSp add del mod">
        <pc:chgData name="Wei Bai" userId="be857441-a184-4146-8eaa-0e6fb39255fd" providerId="ADAL" clId="{98A8BA91-1ACF-4A1E-B82F-A5A4FA24F25B}" dt="2022-10-10T06:22:44.028" v="5766" actId="47"/>
        <pc:sldMkLst>
          <pc:docMk/>
          <pc:sldMk cId="3219893523" sldId="426"/>
        </pc:sldMkLst>
        <pc:spChg chg="mod">
          <ac:chgData name="Wei Bai" userId="be857441-a184-4146-8eaa-0e6fb39255fd" providerId="ADAL" clId="{98A8BA91-1ACF-4A1E-B82F-A5A4FA24F25B}" dt="2022-10-09T08:38:27.856" v="3286" actId="113"/>
          <ac:spMkLst>
            <pc:docMk/>
            <pc:sldMk cId="3219893523" sldId="426"/>
            <ac:spMk id="7" creationId="{D5945AFF-9F6B-4EE3-9707-C28519DE373A}"/>
          </ac:spMkLst>
        </pc:spChg>
      </pc:sldChg>
      <pc:sldChg chg="modSp add mod ord modNotesTx">
        <pc:chgData name="Wei Bai" userId="be857441-a184-4146-8eaa-0e6fb39255fd" providerId="ADAL" clId="{98A8BA91-1ACF-4A1E-B82F-A5A4FA24F25B}" dt="2022-10-12T04:12:24.205" v="12714" actId="20577"/>
        <pc:sldMkLst>
          <pc:docMk/>
          <pc:sldMk cId="2971055036" sldId="427"/>
        </pc:sldMkLst>
        <pc:spChg chg="mod">
          <ac:chgData name="Wei Bai" userId="be857441-a184-4146-8eaa-0e6fb39255fd" providerId="ADAL" clId="{98A8BA91-1ACF-4A1E-B82F-A5A4FA24F25B}" dt="2022-10-09T08:39:28.318" v="3312" actId="1076"/>
          <ac:spMkLst>
            <pc:docMk/>
            <pc:sldMk cId="2971055036" sldId="427"/>
            <ac:spMk id="2" creationId="{5D4180CA-8A62-4220-B72B-0782A0388869}"/>
          </ac:spMkLst>
        </pc:spChg>
        <pc:spChg chg="mod">
          <ac:chgData name="Wei Bai" userId="be857441-a184-4146-8eaa-0e6fb39255fd" providerId="ADAL" clId="{98A8BA91-1ACF-4A1E-B82F-A5A4FA24F25B}" dt="2022-10-09T08:38:56.044" v="3290" actId="20577"/>
          <ac:spMkLst>
            <pc:docMk/>
            <pc:sldMk cId="2971055036" sldId="427"/>
            <ac:spMk id="7" creationId="{D5945AFF-9F6B-4EE3-9707-C28519DE373A}"/>
          </ac:spMkLst>
        </pc:spChg>
      </pc:sldChg>
      <pc:sldChg chg="modSp new del mod">
        <pc:chgData name="Wei Bai" userId="be857441-a184-4146-8eaa-0e6fb39255fd" providerId="ADAL" clId="{98A8BA91-1ACF-4A1E-B82F-A5A4FA24F25B}" dt="2022-10-09T09:45:22.720" v="4653" actId="47"/>
        <pc:sldMkLst>
          <pc:docMk/>
          <pc:sldMk cId="3282607680" sldId="428"/>
        </pc:sldMkLst>
        <pc:spChg chg="mod">
          <ac:chgData name="Wei Bai" userId="be857441-a184-4146-8eaa-0e6fb39255fd" providerId="ADAL" clId="{98A8BA91-1ACF-4A1E-B82F-A5A4FA24F25B}" dt="2022-10-09T09:45:17.071" v="4652" actId="20577"/>
          <ac:spMkLst>
            <pc:docMk/>
            <pc:sldMk cId="3282607680" sldId="428"/>
            <ac:spMk id="2" creationId="{4FD380E8-3D72-98C3-0A9D-673BE5561C4B}"/>
          </ac:spMkLst>
        </pc:spChg>
        <pc:spChg chg="mod">
          <ac:chgData name="Wei Bai" userId="be857441-a184-4146-8eaa-0e6fb39255fd" providerId="ADAL" clId="{98A8BA91-1ACF-4A1E-B82F-A5A4FA24F25B}" dt="2022-10-09T09:23:23.230" v="4188" actId="27636"/>
          <ac:spMkLst>
            <pc:docMk/>
            <pc:sldMk cId="3282607680" sldId="428"/>
            <ac:spMk id="3" creationId="{820D69DE-83EA-665F-3A77-D73DC5356BEF}"/>
          </ac:spMkLst>
        </pc:spChg>
      </pc:sldChg>
      <pc:sldChg chg="modSp add mod">
        <pc:chgData name="Wei Bai" userId="be857441-a184-4146-8eaa-0e6fb39255fd" providerId="ADAL" clId="{98A8BA91-1ACF-4A1E-B82F-A5A4FA24F25B}" dt="2022-10-11T09:03:53.813" v="10900" actId="122"/>
        <pc:sldMkLst>
          <pc:docMk/>
          <pc:sldMk cId="134004641" sldId="429"/>
        </pc:sldMkLst>
        <pc:spChg chg="mod">
          <ac:chgData name="Wei Bai" userId="be857441-a184-4146-8eaa-0e6fb39255fd" providerId="ADAL" clId="{98A8BA91-1ACF-4A1E-B82F-A5A4FA24F25B}" dt="2022-10-09T09:02:58.029" v="3595" actId="20577"/>
          <ac:spMkLst>
            <pc:docMk/>
            <pc:sldMk cId="134004641" sldId="429"/>
            <ac:spMk id="2" creationId="{5D4180CA-8A62-4220-B72B-0782A0388869}"/>
          </ac:spMkLst>
        </pc:spChg>
        <pc:spChg chg="mod">
          <ac:chgData name="Wei Bai" userId="be857441-a184-4146-8eaa-0e6fb39255fd" providerId="ADAL" clId="{98A8BA91-1ACF-4A1E-B82F-A5A4FA24F25B}" dt="2022-10-11T09:03:53.813" v="10900" actId="122"/>
          <ac:spMkLst>
            <pc:docMk/>
            <pc:sldMk cId="134004641" sldId="429"/>
            <ac:spMk id="7" creationId="{D5945AFF-9F6B-4EE3-9707-C28519DE373A}"/>
          </ac:spMkLst>
        </pc:spChg>
      </pc:sldChg>
      <pc:sldChg chg="modSp new mod modNotesTx">
        <pc:chgData name="Wei Bai" userId="be857441-a184-4146-8eaa-0e6fb39255fd" providerId="ADAL" clId="{98A8BA91-1ACF-4A1E-B82F-A5A4FA24F25B}" dt="2022-10-12T05:55:31.329" v="14632" actId="20577"/>
        <pc:sldMkLst>
          <pc:docMk/>
          <pc:sldMk cId="833594202" sldId="430"/>
        </pc:sldMkLst>
        <pc:spChg chg="mod">
          <ac:chgData name="Wei Bai" userId="be857441-a184-4146-8eaa-0e6fb39255fd" providerId="ADAL" clId="{98A8BA91-1ACF-4A1E-B82F-A5A4FA24F25B}" dt="2022-10-11T21:50:39.003" v="12093" actId="20577"/>
          <ac:spMkLst>
            <pc:docMk/>
            <pc:sldMk cId="833594202" sldId="430"/>
            <ac:spMk id="2" creationId="{7E314773-0387-A18E-12B2-41F5C50F2480}"/>
          </ac:spMkLst>
        </pc:spChg>
        <pc:spChg chg="mod">
          <ac:chgData name="Wei Bai" userId="be857441-a184-4146-8eaa-0e6fb39255fd" providerId="ADAL" clId="{98A8BA91-1ACF-4A1E-B82F-A5A4FA24F25B}" dt="2022-10-09T09:22:52.715" v="4181" actId="255"/>
          <ac:spMkLst>
            <pc:docMk/>
            <pc:sldMk cId="833594202" sldId="430"/>
            <ac:spMk id="3" creationId="{5B730762-B314-68B2-B5DC-57DD14C65F83}"/>
          </ac:spMkLst>
        </pc:spChg>
      </pc:sldChg>
      <pc:sldChg chg="modSp new mod modNotesTx">
        <pc:chgData name="Wei Bai" userId="be857441-a184-4146-8eaa-0e6fb39255fd" providerId="ADAL" clId="{98A8BA91-1ACF-4A1E-B82F-A5A4FA24F25B}" dt="2022-10-12T06:08:16.607" v="14753" actId="20577"/>
        <pc:sldMkLst>
          <pc:docMk/>
          <pc:sldMk cId="4100471174" sldId="431"/>
        </pc:sldMkLst>
        <pc:spChg chg="mod">
          <ac:chgData name="Wei Bai" userId="be857441-a184-4146-8eaa-0e6fb39255fd" providerId="ADAL" clId="{98A8BA91-1ACF-4A1E-B82F-A5A4FA24F25B}" dt="2022-10-09T09:25:24.262" v="4244" actId="20577"/>
          <ac:spMkLst>
            <pc:docMk/>
            <pc:sldMk cId="4100471174" sldId="431"/>
            <ac:spMk id="2" creationId="{73DC8CBE-61D3-D450-E1C2-C3A71B92F160}"/>
          </ac:spMkLst>
        </pc:spChg>
        <pc:spChg chg="mod">
          <ac:chgData name="Wei Bai" userId="be857441-a184-4146-8eaa-0e6fb39255fd" providerId="ADAL" clId="{98A8BA91-1ACF-4A1E-B82F-A5A4FA24F25B}" dt="2022-10-09T09:28:53.211" v="4580" actId="255"/>
          <ac:spMkLst>
            <pc:docMk/>
            <pc:sldMk cId="4100471174" sldId="431"/>
            <ac:spMk id="3" creationId="{EA1346C5-C161-0DC5-01BA-A79C68D1AEC7}"/>
          </ac:spMkLst>
        </pc:spChg>
      </pc:sldChg>
      <pc:sldChg chg="addSp delSp modSp new mod modNotesTx">
        <pc:chgData name="Wei Bai" userId="be857441-a184-4146-8eaa-0e6fb39255fd" providerId="ADAL" clId="{98A8BA91-1ACF-4A1E-B82F-A5A4FA24F25B}" dt="2022-10-12T06:56:43.907" v="15167" actId="20577"/>
        <pc:sldMkLst>
          <pc:docMk/>
          <pc:sldMk cId="217823581" sldId="432"/>
        </pc:sldMkLst>
        <pc:spChg chg="mod">
          <ac:chgData name="Wei Bai" userId="be857441-a184-4146-8eaa-0e6fb39255fd" providerId="ADAL" clId="{98A8BA91-1ACF-4A1E-B82F-A5A4FA24F25B}" dt="2022-10-09T09:29:42.053" v="4606" actId="20577"/>
          <ac:spMkLst>
            <pc:docMk/>
            <pc:sldMk cId="217823581" sldId="432"/>
            <ac:spMk id="2" creationId="{EBDBDA9C-1220-5ADE-4C0D-1192206D13F2}"/>
          </ac:spMkLst>
        </pc:spChg>
        <pc:spChg chg="del">
          <ac:chgData name="Wei Bai" userId="be857441-a184-4146-8eaa-0e6fb39255fd" providerId="ADAL" clId="{98A8BA91-1ACF-4A1E-B82F-A5A4FA24F25B}" dt="2022-10-11T21:51:01.619" v="12094" actId="478"/>
          <ac:spMkLst>
            <pc:docMk/>
            <pc:sldMk cId="217823581" sldId="432"/>
            <ac:spMk id="3" creationId="{64F0CC4E-3EC4-97FF-FBC3-B639E47B2C07}"/>
          </ac:spMkLst>
        </pc:spChg>
        <pc:spChg chg="add mod">
          <ac:chgData name="Wei Bai" userId="be857441-a184-4146-8eaa-0e6fb39255fd" providerId="ADAL" clId="{98A8BA91-1ACF-4A1E-B82F-A5A4FA24F25B}" dt="2022-10-12T06:29:34.570" v="14943" actId="1076"/>
          <ac:spMkLst>
            <pc:docMk/>
            <pc:sldMk cId="217823581" sldId="432"/>
            <ac:spMk id="7" creationId="{AF844433-8BD3-6ADD-7338-F7A625644A6F}"/>
          </ac:spMkLst>
        </pc:spChg>
        <pc:spChg chg="add mod ord">
          <ac:chgData name="Wei Bai" userId="be857441-a184-4146-8eaa-0e6fb39255fd" providerId="ADAL" clId="{98A8BA91-1ACF-4A1E-B82F-A5A4FA24F25B}" dt="2022-10-12T06:32:09.257" v="14946" actId="14100"/>
          <ac:spMkLst>
            <pc:docMk/>
            <pc:sldMk cId="217823581" sldId="432"/>
            <ac:spMk id="8" creationId="{03530D46-4343-E429-8494-B3F3D5B387D4}"/>
          </ac:spMkLst>
        </pc:spChg>
        <pc:spChg chg="add del mod">
          <ac:chgData name="Wei Bai" userId="be857441-a184-4146-8eaa-0e6fb39255fd" providerId="ADAL" clId="{98A8BA91-1ACF-4A1E-B82F-A5A4FA24F25B}" dt="2022-10-12T06:29:32.315" v="14942" actId="478"/>
          <ac:spMkLst>
            <pc:docMk/>
            <pc:sldMk cId="217823581" sldId="432"/>
            <ac:spMk id="9" creationId="{D373CE92-2907-52FE-0962-C3956739EAD0}"/>
          </ac:spMkLst>
        </pc:spChg>
        <pc:spChg chg="add mod">
          <ac:chgData name="Wei Bai" userId="be857441-a184-4146-8eaa-0e6fb39255fd" providerId="ADAL" clId="{98A8BA91-1ACF-4A1E-B82F-A5A4FA24F25B}" dt="2022-10-12T06:31:59.421" v="14944" actId="1076"/>
          <ac:spMkLst>
            <pc:docMk/>
            <pc:sldMk cId="217823581" sldId="432"/>
            <ac:spMk id="10" creationId="{D0391C1E-221D-20A6-B6FC-D8CD3632FAE1}"/>
          </ac:spMkLst>
        </pc:spChg>
        <pc:spChg chg="add mod">
          <ac:chgData name="Wei Bai" userId="be857441-a184-4146-8eaa-0e6fb39255fd" providerId="ADAL" clId="{98A8BA91-1ACF-4A1E-B82F-A5A4FA24F25B}" dt="2022-10-12T06:29:15.426" v="14939" actId="1076"/>
          <ac:spMkLst>
            <pc:docMk/>
            <pc:sldMk cId="217823581" sldId="432"/>
            <ac:spMk id="11" creationId="{9DEF00BA-094A-0066-A52D-04EB73B4CE10}"/>
          </ac:spMkLst>
        </pc:spChg>
        <pc:spChg chg="add mod">
          <ac:chgData name="Wei Bai" userId="be857441-a184-4146-8eaa-0e6fb39255fd" providerId="ADAL" clId="{98A8BA91-1ACF-4A1E-B82F-A5A4FA24F25B}" dt="2022-10-12T06:29:22.653" v="14940" actId="1076"/>
          <ac:spMkLst>
            <pc:docMk/>
            <pc:sldMk cId="217823581" sldId="432"/>
            <ac:spMk id="12" creationId="{8BDF9EF7-BD40-CFD0-5AC3-1ADC5878FF8F}"/>
          </ac:spMkLst>
        </pc:spChg>
        <pc:picChg chg="add del mod">
          <ac:chgData name="Wei Bai" userId="be857441-a184-4146-8eaa-0e6fb39255fd" providerId="ADAL" clId="{98A8BA91-1ACF-4A1E-B82F-A5A4FA24F25B}" dt="2022-10-12T06:21:56.260" v="14809" actId="478"/>
          <ac:picMkLst>
            <pc:docMk/>
            <pc:sldMk cId="217823581" sldId="432"/>
            <ac:picMk id="5" creationId="{529F631C-45BF-C5A0-D825-6ADEF6E9E591}"/>
          </ac:picMkLst>
        </pc:picChg>
        <pc:picChg chg="add mod">
          <ac:chgData name="Wei Bai" userId="be857441-a184-4146-8eaa-0e6fb39255fd" providerId="ADAL" clId="{98A8BA91-1ACF-4A1E-B82F-A5A4FA24F25B}" dt="2022-10-12T06:27:01.864" v="14892" actId="1076"/>
          <ac:picMkLst>
            <pc:docMk/>
            <pc:sldMk cId="217823581" sldId="432"/>
            <ac:picMk id="6" creationId="{E8E80F9D-CDED-D078-1D54-58F04E076473}"/>
          </ac:picMkLst>
        </pc:picChg>
      </pc:sldChg>
      <pc:sldChg chg="modSp new del mod">
        <pc:chgData name="Wei Bai" userId="be857441-a184-4146-8eaa-0e6fb39255fd" providerId="ADAL" clId="{98A8BA91-1ACF-4A1E-B82F-A5A4FA24F25B}" dt="2022-10-11T21:44:45.910" v="12081" actId="47"/>
        <pc:sldMkLst>
          <pc:docMk/>
          <pc:sldMk cId="738401478" sldId="433"/>
        </pc:sldMkLst>
        <pc:spChg chg="mod">
          <ac:chgData name="Wei Bai" userId="be857441-a184-4146-8eaa-0e6fb39255fd" providerId="ADAL" clId="{98A8BA91-1ACF-4A1E-B82F-A5A4FA24F25B}" dt="2022-10-09T09:33:54.877" v="4637" actId="313"/>
          <ac:spMkLst>
            <pc:docMk/>
            <pc:sldMk cId="738401478" sldId="433"/>
            <ac:spMk id="2" creationId="{593C4540-26C5-1BBB-C2DD-E7CDAEFB4D17}"/>
          </ac:spMkLst>
        </pc:spChg>
        <pc:spChg chg="mod">
          <ac:chgData name="Wei Bai" userId="be857441-a184-4146-8eaa-0e6fb39255fd" providerId="ADAL" clId="{98A8BA91-1ACF-4A1E-B82F-A5A4FA24F25B}" dt="2022-10-09T09:52:31.212" v="4891" actId="20577"/>
          <ac:spMkLst>
            <pc:docMk/>
            <pc:sldMk cId="738401478" sldId="433"/>
            <ac:spMk id="3" creationId="{2A9233C4-D15F-4A7D-40C1-C2D041CB4DC3}"/>
          </ac:spMkLst>
        </pc:spChg>
      </pc:sldChg>
      <pc:sldChg chg="modSp add del mod modNotesTx">
        <pc:chgData name="Wei Bai" userId="be857441-a184-4146-8eaa-0e6fb39255fd" providerId="ADAL" clId="{98A8BA91-1ACF-4A1E-B82F-A5A4FA24F25B}" dt="2022-10-12T05:36:20.636" v="14540" actId="20577"/>
        <pc:sldMkLst>
          <pc:docMk/>
          <pc:sldMk cId="1236508691" sldId="434"/>
        </pc:sldMkLst>
        <pc:spChg chg="mod">
          <ac:chgData name="Wei Bai" userId="be857441-a184-4146-8eaa-0e6fb39255fd" providerId="ADAL" clId="{98A8BA91-1ACF-4A1E-B82F-A5A4FA24F25B}" dt="2022-10-12T05:36:20.636" v="14540" actId="20577"/>
          <ac:spMkLst>
            <pc:docMk/>
            <pc:sldMk cId="1236508691" sldId="434"/>
            <ac:spMk id="3" creationId="{820D69DE-83EA-665F-3A77-D73DC5356BEF}"/>
          </ac:spMkLst>
        </pc:spChg>
      </pc:sldChg>
      <pc:sldChg chg="addSp modSp new del mod">
        <pc:chgData name="Wei Bai" userId="be857441-a184-4146-8eaa-0e6fb39255fd" providerId="ADAL" clId="{98A8BA91-1ACF-4A1E-B82F-A5A4FA24F25B}" dt="2022-10-12T06:50:10.743" v="15040" actId="47"/>
        <pc:sldMkLst>
          <pc:docMk/>
          <pc:sldMk cId="1337037816" sldId="435"/>
        </pc:sldMkLst>
        <pc:spChg chg="mod">
          <ac:chgData name="Wei Bai" userId="be857441-a184-4146-8eaa-0e6fb39255fd" providerId="ADAL" clId="{98A8BA91-1ACF-4A1E-B82F-A5A4FA24F25B}" dt="2022-10-10T05:27:02.434" v="4968" actId="14100"/>
          <ac:spMkLst>
            <pc:docMk/>
            <pc:sldMk cId="1337037816" sldId="435"/>
            <ac:spMk id="2" creationId="{92C8A41C-9EB0-7FF6-9B0C-1658DF3D0721}"/>
          </ac:spMkLst>
        </pc:spChg>
        <pc:picChg chg="add mod">
          <ac:chgData name="Wei Bai" userId="be857441-a184-4146-8eaa-0e6fb39255fd" providerId="ADAL" clId="{98A8BA91-1ACF-4A1E-B82F-A5A4FA24F25B}" dt="2022-10-10T05:27:42.174" v="4976" actId="1076"/>
          <ac:picMkLst>
            <pc:docMk/>
            <pc:sldMk cId="1337037816" sldId="435"/>
            <ac:picMk id="5" creationId="{D9A01167-A99F-EC2F-7D2E-46C7EAC432DB}"/>
          </ac:picMkLst>
        </pc:picChg>
      </pc:sldChg>
      <pc:sldChg chg="addSp modSp new mod modAnim modNotesTx">
        <pc:chgData name="Wei Bai" userId="be857441-a184-4146-8eaa-0e6fb39255fd" providerId="ADAL" clId="{98A8BA91-1ACF-4A1E-B82F-A5A4FA24F25B}" dt="2022-10-12T06:57:45.032" v="15302" actId="20577"/>
        <pc:sldMkLst>
          <pc:docMk/>
          <pc:sldMk cId="3622026835" sldId="436"/>
        </pc:sldMkLst>
        <pc:spChg chg="mod">
          <ac:chgData name="Wei Bai" userId="be857441-a184-4146-8eaa-0e6fb39255fd" providerId="ADAL" clId="{98A8BA91-1ACF-4A1E-B82F-A5A4FA24F25B}" dt="2022-10-10T05:38:03.765" v="5009" actId="113"/>
          <ac:spMkLst>
            <pc:docMk/>
            <pc:sldMk cId="3622026835" sldId="436"/>
            <ac:spMk id="2" creationId="{E04A76A2-8BCC-D741-66AF-34EEECC0F8A8}"/>
          </ac:spMkLst>
        </pc:spChg>
        <pc:spChg chg="mod">
          <ac:chgData name="Wei Bai" userId="be857441-a184-4146-8eaa-0e6fb39255fd" providerId="ADAL" clId="{98A8BA91-1ACF-4A1E-B82F-A5A4FA24F25B}" dt="2022-10-10T06:09:27.578" v="5667" actId="255"/>
          <ac:spMkLst>
            <pc:docMk/>
            <pc:sldMk cId="3622026835" sldId="436"/>
            <ac:spMk id="3" creationId="{FD1C67E3-000C-7679-7355-A7D88FCF5F14}"/>
          </ac:spMkLst>
        </pc:spChg>
        <pc:spChg chg="add mod">
          <ac:chgData name="Wei Bai" userId="be857441-a184-4146-8eaa-0e6fb39255fd" providerId="ADAL" clId="{98A8BA91-1ACF-4A1E-B82F-A5A4FA24F25B}" dt="2022-10-11T05:40:13.853" v="8784" actId="20577"/>
          <ac:spMkLst>
            <pc:docMk/>
            <pc:sldMk cId="3622026835" sldId="436"/>
            <ac:spMk id="4" creationId="{0D6C4B28-BC85-784E-93AA-ACB849DC1D77}"/>
          </ac:spMkLst>
        </pc:spChg>
      </pc:sldChg>
      <pc:sldChg chg="addSp delSp modSp new del mod">
        <pc:chgData name="Wei Bai" userId="be857441-a184-4146-8eaa-0e6fb39255fd" providerId="ADAL" clId="{98A8BA91-1ACF-4A1E-B82F-A5A4FA24F25B}" dt="2022-10-11T22:18:40.702" v="12195" actId="47"/>
        <pc:sldMkLst>
          <pc:docMk/>
          <pc:sldMk cId="2293733869" sldId="437"/>
        </pc:sldMkLst>
        <pc:spChg chg="mod">
          <ac:chgData name="Wei Bai" userId="be857441-a184-4146-8eaa-0e6fb39255fd" providerId="ADAL" clId="{98A8BA91-1ACF-4A1E-B82F-A5A4FA24F25B}" dt="2022-10-10T06:14:31.378" v="5716" actId="20577"/>
          <ac:spMkLst>
            <pc:docMk/>
            <pc:sldMk cId="2293733869" sldId="437"/>
            <ac:spMk id="2" creationId="{87879830-CFBB-2A8D-6E5F-2646CAEFE799}"/>
          </ac:spMkLst>
        </pc:spChg>
        <pc:spChg chg="del">
          <ac:chgData name="Wei Bai" userId="be857441-a184-4146-8eaa-0e6fb39255fd" providerId="ADAL" clId="{98A8BA91-1ACF-4A1E-B82F-A5A4FA24F25B}" dt="2022-10-10T06:15:00.064" v="5721" actId="478"/>
          <ac:spMkLst>
            <pc:docMk/>
            <pc:sldMk cId="2293733869" sldId="437"/>
            <ac:spMk id="3" creationId="{005FF7AC-E804-60B0-0247-BA0457BB9C22}"/>
          </ac:spMkLst>
        </pc:spChg>
        <pc:spChg chg="add mod">
          <ac:chgData name="Wei Bai" userId="be857441-a184-4146-8eaa-0e6fb39255fd" providerId="ADAL" clId="{98A8BA91-1ACF-4A1E-B82F-A5A4FA24F25B}" dt="2022-10-10T06:17:48.728" v="5752" actId="1076"/>
          <ac:spMkLst>
            <pc:docMk/>
            <pc:sldMk cId="2293733869" sldId="437"/>
            <ac:spMk id="8" creationId="{C5C804DB-445E-75F1-9110-10D26391ED14}"/>
          </ac:spMkLst>
        </pc:spChg>
        <pc:spChg chg="add mod">
          <ac:chgData name="Wei Bai" userId="be857441-a184-4146-8eaa-0e6fb39255fd" providerId="ADAL" clId="{98A8BA91-1ACF-4A1E-B82F-A5A4FA24F25B}" dt="2022-10-10T06:18:10.967" v="5765" actId="1076"/>
          <ac:spMkLst>
            <pc:docMk/>
            <pc:sldMk cId="2293733869" sldId="437"/>
            <ac:spMk id="9" creationId="{4BF82DD9-578A-B6D9-529D-21A304D81DFD}"/>
          </ac:spMkLst>
        </pc:spChg>
        <pc:picChg chg="add mod ord">
          <ac:chgData name="Wei Bai" userId="be857441-a184-4146-8eaa-0e6fb39255fd" providerId="ADAL" clId="{98A8BA91-1ACF-4A1E-B82F-A5A4FA24F25B}" dt="2022-10-10T06:15:09.552" v="5725" actId="1076"/>
          <ac:picMkLst>
            <pc:docMk/>
            <pc:sldMk cId="2293733869" sldId="437"/>
            <ac:picMk id="5" creationId="{E5CA7A7F-B5D4-BFE5-C58E-78B10E0F35D4}"/>
          </ac:picMkLst>
        </pc:picChg>
      </pc:sldChg>
      <pc:sldChg chg="addSp delSp modSp new mod">
        <pc:chgData name="Wei Bai" userId="be857441-a184-4146-8eaa-0e6fb39255fd" providerId="ADAL" clId="{98A8BA91-1ACF-4A1E-B82F-A5A4FA24F25B}" dt="2022-10-10T06:35:38.111" v="5913" actId="1076"/>
        <pc:sldMkLst>
          <pc:docMk/>
          <pc:sldMk cId="2725472620" sldId="438"/>
        </pc:sldMkLst>
        <pc:spChg chg="mod">
          <ac:chgData name="Wei Bai" userId="be857441-a184-4146-8eaa-0e6fb39255fd" providerId="ADAL" clId="{98A8BA91-1ACF-4A1E-B82F-A5A4FA24F25B}" dt="2022-10-10T06:24:13.165" v="5783" actId="20577"/>
          <ac:spMkLst>
            <pc:docMk/>
            <pc:sldMk cId="2725472620" sldId="438"/>
            <ac:spMk id="2" creationId="{37AAC578-BAF4-700A-6935-E71A5AC05528}"/>
          </ac:spMkLst>
        </pc:spChg>
        <pc:spChg chg="del">
          <ac:chgData name="Wei Bai" userId="be857441-a184-4146-8eaa-0e6fb39255fd" providerId="ADAL" clId="{98A8BA91-1ACF-4A1E-B82F-A5A4FA24F25B}" dt="2022-10-10T06:29:39.303" v="5804" actId="478"/>
          <ac:spMkLst>
            <pc:docMk/>
            <pc:sldMk cId="2725472620" sldId="438"/>
            <ac:spMk id="3" creationId="{888584B7-0E47-B0DE-1838-83FE8A5AC7DA}"/>
          </ac:spMkLst>
        </pc:spChg>
        <pc:spChg chg="add mod">
          <ac:chgData name="Wei Bai" userId="be857441-a184-4146-8eaa-0e6fb39255fd" providerId="ADAL" clId="{98A8BA91-1ACF-4A1E-B82F-A5A4FA24F25B}" dt="2022-10-10T06:31:19.686" v="5850" actId="1076"/>
          <ac:spMkLst>
            <pc:docMk/>
            <pc:sldMk cId="2725472620" sldId="438"/>
            <ac:spMk id="8" creationId="{A154DA0D-B5CF-103C-3B8B-D334A6CE3E10}"/>
          </ac:spMkLst>
        </pc:spChg>
        <pc:spChg chg="add mod">
          <ac:chgData name="Wei Bai" userId="be857441-a184-4146-8eaa-0e6fb39255fd" providerId="ADAL" clId="{98A8BA91-1ACF-4A1E-B82F-A5A4FA24F25B}" dt="2022-10-10T06:32:27.790" v="5886" actId="20577"/>
          <ac:spMkLst>
            <pc:docMk/>
            <pc:sldMk cId="2725472620" sldId="438"/>
            <ac:spMk id="9" creationId="{291BCB79-43D9-B276-0B86-1ADC05BD1AAB}"/>
          </ac:spMkLst>
        </pc:spChg>
        <pc:spChg chg="add mod">
          <ac:chgData name="Wei Bai" userId="be857441-a184-4146-8eaa-0e6fb39255fd" providerId="ADAL" clId="{98A8BA91-1ACF-4A1E-B82F-A5A4FA24F25B}" dt="2022-10-10T06:35:38.111" v="5913" actId="1076"/>
          <ac:spMkLst>
            <pc:docMk/>
            <pc:sldMk cId="2725472620" sldId="438"/>
            <ac:spMk id="10" creationId="{FCEE486A-0404-06AD-DAAB-53F342177700}"/>
          </ac:spMkLst>
        </pc:spChg>
        <pc:spChg chg="add mod">
          <ac:chgData name="Wei Bai" userId="be857441-a184-4146-8eaa-0e6fb39255fd" providerId="ADAL" clId="{98A8BA91-1ACF-4A1E-B82F-A5A4FA24F25B}" dt="2022-10-10T06:35:27.060" v="5910" actId="1076"/>
          <ac:spMkLst>
            <pc:docMk/>
            <pc:sldMk cId="2725472620" sldId="438"/>
            <ac:spMk id="11" creationId="{E164E841-7E41-471D-FA88-F1A372EBDF24}"/>
          </ac:spMkLst>
        </pc:spChg>
        <pc:picChg chg="add mod">
          <ac:chgData name="Wei Bai" userId="be857441-a184-4146-8eaa-0e6fb39255fd" providerId="ADAL" clId="{98A8BA91-1ACF-4A1E-B82F-A5A4FA24F25B}" dt="2022-10-10T06:29:43.926" v="5806" actId="1076"/>
          <ac:picMkLst>
            <pc:docMk/>
            <pc:sldMk cId="2725472620" sldId="438"/>
            <ac:picMk id="5" creationId="{D778ECE5-EB79-E822-1852-8CB72B886BD1}"/>
          </ac:picMkLst>
        </pc:picChg>
        <pc:picChg chg="add mod">
          <ac:chgData name="Wei Bai" userId="be857441-a184-4146-8eaa-0e6fb39255fd" providerId="ADAL" clId="{98A8BA91-1ACF-4A1E-B82F-A5A4FA24F25B}" dt="2022-10-10T06:29:46.089" v="5807" actId="1076"/>
          <ac:picMkLst>
            <pc:docMk/>
            <pc:sldMk cId="2725472620" sldId="438"/>
            <ac:picMk id="7" creationId="{17AAAB66-C178-2677-C22A-5452B49996C5}"/>
          </ac:picMkLst>
        </pc:picChg>
      </pc:sldChg>
      <pc:sldChg chg="modSp new del mod">
        <pc:chgData name="Wei Bai" userId="be857441-a184-4146-8eaa-0e6fb39255fd" providerId="ADAL" clId="{98A8BA91-1ACF-4A1E-B82F-A5A4FA24F25B}" dt="2022-10-10T06:58:45.568" v="5949" actId="47"/>
        <pc:sldMkLst>
          <pc:docMk/>
          <pc:sldMk cId="190356977" sldId="439"/>
        </pc:sldMkLst>
        <pc:spChg chg="mod">
          <ac:chgData name="Wei Bai" userId="be857441-a184-4146-8eaa-0e6fb39255fd" providerId="ADAL" clId="{98A8BA91-1ACF-4A1E-B82F-A5A4FA24F25B}" dt="2022-10-10T06:37:06.419" v="5948" actId="20577"/>
          <ac:spMkLst>
            <pc:docMk/>
            <pc:sldMk cId="190356977" sldId="439"/>
            <ac:spMk id="2" creationId="{E54DA737-4148-3D79-B820-015BB8D53A72}"/>
          </ac:spMkLst>
        </pc:spChg>
      </pc:sldChg>
      <pc:sldChg chg="delSp modSp new mod">
        <pc:chgData name="Wei Bai" userId="be857441-a184-4146-8eaa-0e6fb39255fd" providerId="ADAL" clId="{98A8BA91-1ACF-4A1E-B82F-A5A4FA24F25B}" dt="2022-10-10T07:04:04.325" v="6015" actId="255"/>
        <pc:sldMkLst>
          <pc:docMk/>
          <pc:sldMk cId="3883900024" sldId="439"/>
        </pc:sldMkLst>
        <pc:spChg chg="del">
          <ac:chgData name="Wei Bai" userId="be857441-a184-4146-8eaa-0e6fb39255fd" providerId="ADAL" clId="{98A8BA91-1ACF-4A1E-B82F-A5A4FA24F25B}" dt="2022-10-10T07:03:27.478" v="5951" actId="478"/>
          <ac:spMkLst>
            <pc:docMk/>
            <pc:sldMk cId="3883900024" sldId="439"/>
            <ac:spMk id="2" creationId="{F28E6858-48FC-F140-88A3-BCAFED44AD2E}"/>
          </ac:spMkLst>
        </pc:spChg>
        <pc:spChg chg="mod">
          <ac:chgData name="Wei Bai" userId="be857441-a184-4146-8eaa-0e6fb39255fd" providerId="ADAL" clId="{98A8BA91-1ACF-4A1E-B82F-A5A4FA24F25B}" dt="2022-10-10T07:04:04.325" v="6015" actId="255"/>
          <ac:spMkLst>
            <pc:docMk/>
            <pc:sldMk cId="3883900024" sldId="439"/>
            <ac:spMk id="3" creationId="{344AC7A5-CB25-C340-400F-4F2A223CC486}"/>
          </ac:spMkLst>
        </pc:spChg>
      </pc:sldChg>
      <pc:sldChg chg="addSp delSp modSp new del mod">
        <pc:chgData name="Wei Bai" userId="be857441-a184-4146-8eaa-0e6fb39255fd" providerId="ADAL" clId="{98A8BA91-1ACF-4A1E-B82F-A5A4FA24F25B}" dt="2022-10-10T07:11:35.647" v="6075" actId="47"/>
        <pc:sldMkLst>
          <pc:docMk/>
          <pc:sldMk cId="3499223101" sldId="440"/>
        </pc:sldMkLst>
        <pc:spChg chg="mod">
          <ac:chgData name="Wei Bai" userId="be857441-a184-4146-8eaa-0e6fb39255fd" providerId="ADAL" clId="{98A8BA91-1ACF-4A1E-B82F-A5A4FA24F25B}" dt="2022-10-10T07:09:07.813" v="6036" actId="20577"/>
          <ac:spMkLst>
            <pc:docMk/>
            <pc:sldMk cId="3499223101" sldId="440"/>
            <ac:spMk id="2" creationId="{5DB2B871-49F7-E3C9-DEC2-71359934BCD1}"/>
          </ac:spMkLst>
        </pc:spChg>
        <pc:spChg chg="del">
          <ac:chgData name="Wei Bai" userId="be857441-a184-4146-8eaa-0e6fb39255fd" providerId="ADAL" clId="{98A8BA91-1ACF-4A1E-B82F-A5A4FA24F25B}" dt="2022-10-10T07:10:31.185" v="6037" actId="478"/>
          <ac:spMkLst>
            <pc:docMk/>
            <pc:sldMk cId="3499223101" sldId="440"/>
            <ac:spMk id="3" creationId="{E0228DDA-9969-657A-E811-9553AE1D6BD3}"/>
          </ac:spMkLst>
        </pc:spChg>
        <pc:picChg chg="add del">
          <ac:chgData name="Wei Bai" userId="be857441-a184-4146-8eaa-0e6fb39255fd" providerId="ADAL" clId="{98A8BA91-1ACF-4A1E-B82F-A5A4FA24F25B}" dt="2022-10-10T07:10:37.170" v="6039"/>
          <ac:picMkLst>
            <pc:docMk/>
            <pc:sldMk cId="3499223101" sldId="440"/>
            <ac:picMk id="4" creationId="{F99A9ED4-9FEE-4950-3264-AD3E5F664ED4}"/>
          </ac:picMkLst>
        </pc:picChg>
      </pc:sldChg>
      <pc:sldChg chg="modSp add mod">
        <pc:chgData name="Wei Bai" userId="be857441-a184-4146-8eaa-0e6fb39255fd" providerId="ADAL" clId="{98A8BA91-1ACF-4A1E-B82F-A5A4FA24F25B}" dt="2022-10-10T08:10:05.297" v="6538" actId="1076"/>
        <pc:sldMkLst>
          <pc:docMk/>
          <pc:sldMk cId="3692748046" sldId="442"/>
        </pc:sldMkLst>
        <pc:spChg chg="mod">
          <ac:chgData name="Wei Bai" userId="be857441-a184-4146-8eaa-0e6fb39255fd" providerId="ADAL" clId="{98A8BA91-1ACF-4A1E-B82F-A5A4FA24F25B}" dt="2022-10-10T07:11:20.875" v="6074" actId="20577"/>
          <ac:spMkLst>
            <pc:docMk/>
            <pc:sldMk cId="3692748046" sldId="442"/>
            <ac:spMk id="2" creationId="{400BE9EE-EB96-4D59-B4EF-813A28139F18}"/>
          </ac:spMkLst>
        </pc:spChg>
        <pc:spChg chg="mod">
          <ac:chgData name="Wei Bai" userId="be857441-a184-4146-8eaa-0e6fb39255fd" providerId="ADAL" clId="{98A8BA91-1ACF-4A1E-B82F-A5A4FA24F25B}" dt="2022-10-10T08:09:47.368" v="6528" actId="1076"/>
          <ac:spMkLst>
            <pc:docMk/>
            <pc:sldMk cId="3692748046" sldId="442"/>
            <ac:spMk id="210" creationId="{810EE83F-42CA-430D-892E-82884DDD4362}"/>
          </ac:spMkLst>
        </pc:spChg>
        <pc:spChg chg="mod">
          <ac:chgData name="Wei Bai" userId="be857441-a184-4146-8eaa-0e6fb39255fd" providerId="ADAL" clId="{98A8BA91-1ACF-4A1E-B82F-A5A4FA24F25B}" dt="2022-10-10T08:09:57.031" v="6533" actId="1076"/>
          <ac:spMkLst>
            <pc:docMk/>
            <pc:sldMk cId="3692748046" sldId="442"/>
            <ac:spMk id="211" creationId="{863BB6F4-964F-4521-911B-29133A5E2F40}"/>
          </ac:spMkLst>
        </pc:spChg>
        <pc:spChg chg="mod">
          <ac:chgData name="Wei Bai" userId="be857441-a184-4146-8eaa-0e6fb39255fd" providerId="ADAL" clId="{98A8BA91-1ACF-4A1E-B82F-A5A4FA24F25B}" dt="2022-10-10T08:10:05.297" v="6538" actId="1076"/>
          <ac:spMkLst>
            <pc:docMk/>
            <pc:sldMk cId="3692748046" sldId="442"/>
            <ac:spMk id="212" creationId="{EBE0A222-0AE1-40A4-81F4-2A1EA2E8CD4E}"/>
          </ac:spMkLst>
        </pc:spChg>
      </pc:sldChg>
      <pc:sldChg chg="modSp add del mod">
        <pc:chgData name="Wei Bai" userId="be857441-a184-4146-8eaa-0e6fb39255fd" providerId="ADAL" clId="{98A8BA91-1ACF-4A1E-B82F-A5A4FA24F25B}" dt="2022-10-10T07:13:53.357" v="6086" actId="47"/>
        <pc:sldMkLst>
          <pc:docMk/>
          <pc:sldMk cId="818398344" sldId="443"/>
        </pc:sldMkLst>
        <pc:cxnChg chg="mod">
          <ac:chgData name="Wei Bai" userId="be857441-a184-4146-8eaa-0e6fb39255fd" providerId="ADAL" clId="{98A8BA91-1ACF-4A1E-B82F-A5A4FA24F25B}" dt="2022-10-10T07:12:52.576" v="6078" actId="1582"/>
          <ac:cxnSpMkLst>
            <pc:docMk/>
            <pc:sldMk cId="818398344" sldId="443"/>
            <ac:cxnSpMk id="184" creationId="{024623DC-0FB6-4652-8F63-125214C398FA}"/>
          </ac:cxnSpMkLst>
        </pc:cxnChg>
        <pc:cxnChg chg="mod">
          <ac:chgData name="Wei Bai" userId="be857441-a184-4146-8eaa-0e6fb39255fd" providerId="ADAL" clId="{98A8BA91-1ACF-4A1E-B82F-A5A4FA24F25B}" dt="2022-10-10T07:12:52.576" v="6078" actId="1582"/>
          <ac:cxnSpMkLst>
            <pc:docMk/>
            <pc:sldMk cId="818398344" sldId="443"/>
            <ac:cxnSpMk id="187" creationId="{F6ADCA44-7031-4F43-A3CD-EE6503D1CFEB}"/>
          </ac:cxnSpMkLst>
        </pc:cxnChg>
        <pc:cxnChg chg="mod">
          <ac:chgData name="Wei Bai" userId="be857441-a184-4146-8eaa-0e6fb39255fd" providerId="ADAL" clId="{98A8BA91-1ACF-4A1E-B82F-A5A4FA24F25B}" dt="2022-10-10T07:13:07.391" v="6080" actId="208"/>
          <ac:cxnSpMkLst>
            <pc:docMk/>
            <pc:sldMk cId="818398344" sldId="443"/>
            <ac:cxnSpMk id="190" creationId="{A2865A24-1076-4564-8E12-0CFBFB34B100}"/>
          </ac:cxnSpMkLst>
        </pc:cxnChg>
        <pc:cxnChg chg="mod">
          <ac:chgData name="Wei Bai" userId="be857441-a184-4146-8eaa-0e6fb39255fd" providerId="ADAL" clId="{98A8BA91-1ACF-4A1E-B82F-A5A4FA24F25B}" dt="2022-10-10T07:13:07.391" v="6080" actId="208"/>
          <ac:cxnSpMkLst>
            <pc:docMk/>
            <pc:sldMk cId="818398344" sldId="443"/>
            <ac:cxnSpMk id="193" creationId="{F2AE7771-4C83-4ED1-98B0-2581AF15F60E}"/>
          </ac:cxnSpMkLst>
        </pc:cxnChg>
        <pc:cxnChg chg="mod">
          <ac:chgData name="Wei Bai" userId="be857441-a184-4146-8eaa-0e6fb39255fd" providerId="ADAL" clId="{98A8BA91-1ACF-4A1E-B82F-A5A4FA24F25B}" dt="2022-10-10T07:12:52.576" v="6078" actId="1582"/>
          <ac:cxnSpMkLst>
            <pc:docMk/>
            <pc:sldMk cId="818398344" sldId="443"/>
            <ac:cxnSpMk id="197" creationId="{ED5BA972-F63D-40F8-BF4F-B67D85215375}"/>
          </ac:cxnSpMkLst>
        </pc:cxnChg>
        <pc:cxnChg chg="mod">
          <ac:chgData name="Wei Bai" userId="be857441-a184-4146-8eaa-0e6fb39255fd" providerId="ADAL" clId="{98A8BA91-1ACF-4A1E-B82F-A5A4FA24F25B}" dt="2022-10-10T07:12:52.576" v="6078" actId="1582"/>
          <ac:cxnSpMkLst>
            <pc:docMk/>
            <pc:sldMk cId="818398344" sldId="443"/>
            <ac:cxnSpMk id="200" creationId="{DB8539AB-D5D4-400D-8C95-AEF097643D59}"/>
          </ac:cxnSpMkLst>
        </pc:cxnChg>
        <pc:cxnChg chg="mod">
          <ac:chgData name="Wei Bai" userId="be857441-a184-4146-8eaa-0e6fb39255fd" providerId="ADAL" clId="{98A8BA91-1ACF-4A1E-B82F-A5A4FA24F25B}" dt="2022-10-10T07:13:31.834" v="6085" actId="208"/>
          <ac:cxnSpMkLst>
            <pc:docMk/>
            <pc:sldMk cId="818398344" sldId="443"/>
            <ac:cxnSpMk id="203" creationId="{2724F44C-10D3-4C05-A34C-C50F2715FFC4}"/>
          </ac:cxnSpMkLst>
        </pc:cxnChg>
        <pc:cxnChg chg="mod">
          <ac:chgData name="Wei Bai" userId="be857441-a184-4146-8eaa-0e6fb39255fd" providerId="ADAL" clId="{98A8BA91-1ACF-4A1E-B82F-A5A4FA24F25B}" dt="2022-10-10T07:13:23.938" v="6083" actId="1582"/>
          <ac:cxnSpMkLst>
            <pc:docMk/>
            <pc:sldMk cId="818398344" sldId="443"/>
            <ac:cxnSpMk id="206" creationId="{B986E233-51DD-4518-92B1-D51413F22CD5}"/>
          </ac:cxnSpMkLst>
        </pc:cxnChg>
      </pc:sldChg>
      <pc:sldChg chg="addSp delSp modSp new mod modAnim">
        <pc:chgData name="Wei Bai" userId="be857441-a184-4146-8eaa-0e6fb39255fd" providerId="ADAL" clId="{98A8BA91-1ACF-4A1E-B82F-A5A4FA24F25B}" dt="2022-10-10T07:22:06.511" v="6158" actId="1076"/>
        <pc:sldMkLst>
          <pc:docMk/>
          <pc:sldMk cId="2038872065" sldId="443"/>
        </pc:sldMkLst>
        <pc:spChg chg="mod">
          <ac:chgData name="Wei Bai" userId="be857441-a184-4146-8eaa-0e6fb39255fd" providerId="ADAL" clId="{98A8BA91-1ACF-4A1E-B82F-A5A4FA24F25B}" dt="2022-10-10T07:14:07.704" v="6114" actId="20577"/>
          <ac:spMkLst>
            <pc:docMk/>
            <pc:sldMk cId="2038872065" sldId="443"/>
            <ac:spMk id="2" creationId="{6BC328CA-3ED4-19F1-AA9B-E67113FA0B69}"/>
          </ac:spMkLst>
        </pc:spChg>
        <pc:spChg chg="del">
          <ac:chgData name="Wei Bai" userId="be857441-a184-4146-8eaa-0e6fb39255fd" providerId="ADAL" clId="{98A8BA91-1ACF-4A1E-B82F-A5A4FA24F25B}" dt="2022-10-10T07:18:13.801" v="6115" actId="478"/>
          <ac:spMkLst>
            <pc:docMk/>
            <pc:sldMk cId="2038872065" sldId="443"/>
            <ac:spMk id="3" creationId="{CC1D2706-5DFF-7E94-41A6-944E2CCEFFF0}"/>
          </ac:spMkLst>
        </pc:spChg>
        <pc:spChg chg="add mod">
          <ac:chgData name="Wei Bai" userId="be857441-a184-4146-8eaa-0e6fb39255fd" providerId="ADAL" clId="{98A8BA91-1ACF-4A1E-B82F-A5A4FA24F25B}" dt="2022-10-10T07:19:23.099" v="6129" actId="14100"/>
          <ac:spMkLst>
            <pc:docMk/>
            <pc:sldMk cId="2038872065" sldId="443"/>
            <ac:spMk id="4" creationId="{ABCCCBF5-A79C-00CF-7647-090D3D3F4AA9}"/>
          </ac:spMkLst>
        </pc:spChg>
        <pc:spChg chg="add mod">
          <ac:chgData name="Wei Bai" userId="be857441-a184-4146-8eaa-0e6fb39255fd" providerId="ADAL" clId="{98A8BA91-1ACF-4A1E-B82F-A5A4FA24F25B}" dt="2022-10-10T07:20:56.531" v="6149" actId="1076"/>
          <ac:spMkLst>
            <pc:docMk/>
            <pc:sldMk cId="2038872065" sldId="443"/>
            <ac:spMk id="5" creationId="{FD9ED35C-C99B-4BFE-9CD5-2C02AFC0B288}"/>
          </ac:spMkLst>
        </pc:spChg>
        <pc:spChg chg="add mod">
          <ac:chgData name="Wei Bai" userId="be857441-a184-4146-8eaa-0e6fb39255fd" providerId="ADAL" clId="{98A8BA91-1ACF-4A1E-B82F-A5A4FA24F25B}" dt="2022-10-10T07:21:21.345" v="6153" actId="1076"/>
          <ac:spMkLst>
            <pc:docMk/>
            <pc:sldMk cId="2038872065" sldId="443"/>
            <ac:spMk id="6" creationId="{E859992B-7ACF-E8CD-7C2E-24496DCDBC85}"/>
          </ac:spMkLst>
        </pc:spChg>
        <pc:spChg chg="add mod">
          <ac:chgData name="Wei Bai" userId="be857441-a184-4146-8eaa-0e6fb39255fd" providerId="ADAL" clId="{98A8BA91-1ACF-4A1E-B82F-A5A4FA24F25B}" dt="2022-10-10T07:21:12.820" v="6152" actId="207"/>
          <ac:spMkLst>
            <pc:docMk/>
            <pc:sldMk cId="2038872065" sldId="443"/>
            <ac:spMk id="7" creationId="{FA00D99C-563A-6E05-FA15-211119C96DC3}"/>
          </ac:spMkLst>
        </pc:spChg>
        <pc:spChg chg="mod">
          <ac:chgData name="Wei Bai" userId="be857441-a184-4146-8eaa-0e6fb39255fd" providerId="ADAL" clId="{98A8BA91-1ACF-4A1E-B82F-A5A4FA24F25B}" dt="2022-10-10T07:21:44.471" v="6154"/>
          <ac:spMkLst>
            <pc:docMk/>
            <pc:sldMk cId="2038872065" sldId="443"/>
            <ac:spMk id="9" creationId="{257EB273-06E4-2006-125E-8365E4C9F8E4}"/>
          </ac:spMkLst>
        </pc:spChg>
        <pc:spChg chg="mod">
          <ac:chgData name="Wei Bai" userId="be857441-a184-4146-8eaa-0e6fb39255fd" providerId="ADAL" clId="{98A8BA91-1ACF-4A1E-B82F-A5A4FA24F25B}" dt="2022-10-10T07:21:44.471" v="6154"/>
          <ac:spMkLst>
            <pc:docMk/>
            <pc:sldMk cId="2038872065" sldId="443"/>
            <ac:spMk id="10" creationId="{ADA5A772-2D71-C433-8E22-20617E96C746}"/>
          </ac:spMkLst>
        </pc:spChg>
        <pc:spChg chg="mod">
          <ac:chgData name="Wei Bai" userId="be857441-a184-4146-8eaa-0e6fb39255fd" providerId="ADAL" clId="{98A8BA91-1ACF-4A1E-B82F-A5A4FA24F25B}" dt="2022-10-10T07:21:44.471" v="6154"/>
          <ac:spMkLst>
            <pc:docMk/>
            <pc:sldMk cId="2038872065" sldId="443"/>
            <ac:spMk id="31" creationId="{07AA2EB3-2676-2099-AEDF-1EA6C800B68B}"/>
          </ac:spMkLst>
        </pc:spChg>
        <pc:spChg chg="mod">
          <ac:chgData name="Wei Bai" userId="be857441-a184-4146-8eaa-0e6fb39255fd" providerId="ADAL" clId="{98A8BA91-1ACF-4A1E-B82F-A5A4FA24F25B}" dt="2022-10-10T07:21:44.471" v="6154"/>
          <ac:spMkLst>
            <pc:docMk/>
            <pc:sldMk cId="2038872065" sldId="443"/>
            <ac:spMk id="32" creationId="{5C936AE9-AD74-A49B-6127-13716D825CC6}"/>
          </ac:spMkLst>
        </pc:spChg>
        <pc:spChg chg="mod">
          <ac:chgData name="Wei Bai" userId="be857441-a184-4146-8eaa-0e6fb39255fd" providerId="ADAL" clId="{98A8BA91-1ACF-4A1E-B82F-A5A4FA24F25B}" dt="2022-10-10T07:21:44.471" v="6154"/>
          <ac:spMkLst>
            <pc:docMk/>
            <pc:sldMk cId="2038872065" sldId="443"/>
            <ac:spMk id="33" creationId="{1F806328-0A1B-14F6-FC58-04DD054C82C1}"/>
          </ac:spMkLst>
        </pc:spChg>
        <pc:spChg chg="mod">
          <ac:chgData name="Wei Bai" userId="be857441-a184-4146-8eaa-0e6fb39255fd" providerId="ADAL" clId="{98A8BA91-1ACF-4A1E-B82F-A5A4FA24F25B}" dt="2022-10-10T07:21:44.471" v="6154"/>
          <ac:spMkLst>
            <pc:docMk/>
            <pc:sldMk cId="2038872065" sldId="443"/>
            <ac:spMk id="34" creationId="{D66F259D-7137-9352-0D38-706237526888}"/>
          </ac:spMkLst>
        </pc:spChg>
        <pc:spChg chg="mod">
          <ac:chgData name="Wei Bai" userId="be857441-a184-4146-8eaa-0e6fb39255fd" providerId="ADAL" clId="{98A8BA91-1ACF-4A1E-B82F-A5A4FA24F25B}" dt="2022-10-10T07:21:44.471" v="6154"/>
          <ac:spMkLst>
            <pc:docMk/>
            <pc:sldMk cId="2038872065" sldId="443"/>
            <ac:spMk id="35" creationId="{BA1FF865-FDBC-9F02-3360-EC1FF7A046A9}"/>
          </ac:spMkLst>
        </pc:spChg>
        <pc:spChg chg="mod">
          <ac:chgData name="Wei Bai" userId="be857441-a184-4146-8eaa-0e6fb39255fd" providerId="ADAL" clId="{98A8BA91-1ACF-4A1E-B82F-A5A4FA24F25B}" dt="2022-10-10T07:21:44.471" v="6154"/>
          <ac:spMkLst>
            <pc:docMk/>
            <pc:sldMk cId="2038872065" sldId="443"/>
            <ac:spMk id="36" creationId="{9AD29D6D-2357-D2C3-E94D-55E6C621EE05}"/>
          </ac:spMkLst>
        </pc:spChg>
        <pc:spChg chg="mod">
          <ac:chgData name="Wei Bai" userId="be857441-a184-4146-8eaa-0e6fb39255fd" providerId="ADAL" clId="{98A8BA91-1ACF-4A1E-B82F-A5A4FA24F25B}" dt="2022-10-10T07:21:44.471" v="6154"/>
          <ac:spMkLst>
            <pc:docMk/>
            <pc:sldMk cId="2038872065" sldId="443"/>
            <ac:spMk id="37" creationId="{5C3F808B-DED5-0B55-B4E4-3844A42F69E8}"/>
          </ac:spMkLst>
        </pc:spChg>
        <pc:spChg chg="mod">
          <ac:chgData name="Wei Bai" userId="be857441-a184-4146-8eaa-0e6fb39255fd" providerId="ADAL" clId="{98A8BA91-1ACF-4A1E-B82F-A5A4FA24F25B}" dt="2022-10-10T07:21:44.471" v="6154"/>
          <ac:spMkLst>
            <pc:docMk/>
            <pc:sldMk cId="2038872065" sldId="443"/>
            <ac:spMk id="38" creationId="{5B25CB9B-9E8C-42EF-8AEC-773BDB9E80F1}"/>
          </ac:spMkLst>
        </pc:spChg>
        <pc:grpChg chg="add del mod">
          <ac:chgData name="Wei Bai" userId="be857441-a184-4146-8eaa-0e6fb39255fd" providerId="ADAL" clId="{98A8BA91-1ACF-4A1E-B82F-A5A4FA24F25B}" dt="2022-10-10T07:21:52.617" v="6155"/>
          <ac:grpSpMkLst>
            <pc:docMk/>
            <pc:sldMk cId="2038872065" sldId="443"/>
            <ac:grpSpMk id="8" creationId="{5B0439E8-2B78-8FC6-1232-BB040045B8E8}"/>
          </ac:grpSpMkLst>
        </pc:grpChg>
        <pc:grpChg chg="mod">
          <ac:chgData name="Wei Bai" userId="be857441-a184-4146-8eaa-0e6fb39255fd" providerId="ADAL" clId="{98A8BA91-1ACF-4A1E-B82F-A5A4FA24F25B}" dt="2022-10-10T07:21:44.471" v="6154"/>
          <ac:grpSpMkLst>
            <pc:docMk/>
            <pc:sldMk cId="2038872065" sldId="443"/>
            <ac:grpSpMk id="11" creationId="{8073F2CB-C70A-4CEB-6C28-B7D63F94AB32}"/>
          </ac:grpSpMkLst>
        </pc:grpChg>
        <pc:grpChg chg="mod">
          <ac:chgData name="Wei Bai" userId="be857441-a184-4146-8eaa-0e6fb39255fd" providerId="ADAL" clId="{98A8BA91-1ACF-4A1E-B82F-A5A4FA24F25B}" dt="2022-10-10T07:21:44.471" v="6154"/>
          <ac:grpSpMkLst>
            <pc:docMk/>
            <pc:sldMk cId="2038872065" sldId="443"/>
            <ac:grpSpMk id="12" creationId="{F62AF46B-9BBC-A464-BE8B-56B3626E98B0}"/>
          </ac:grpSpMkLst>
        </pc:grpChg>
        <pc:grpChg chg="mod">
          <ac:chgData name="Wei Bai" userId="be857441-a184-4146-8eaa-0e6fb39255fd" providerId="ADAL" clId="{98A8BA91-1ACF-4A1E-B82F-A5A4FA24F25B}" dt="2022-10-10T07:21:44.471" v="6154"/>
          <ac:grpSpMkLst>
            <pc:docMk/>
            <pc:sldMk cId="2038872065" sldId="443"/>
            <ac:grpSpMk id="13" creationId="{B3F4F235-322C-9A41-0AAB-F69975919E31}"/>
          </ac:grpSpMkLst>
        </pc:grpChg>
        <pc:grpChg chg="mod">
          <ac:chgData name="Wei Bai" userId="be857441-a184-4146-8eaa-0e6fb39255fd" providerId="ADAL" clId="{98A8BA91-1ACF-4A1E-B82F-A5A4FA24F25B}" dt="2022-10-10T07:21:44.471" v="6154"/>
          <ac:grpSpMkLst>
            <pc:docMk/>
            <pc:sldMk cId="2038872065" sldId="443"/>
            <ac:grpSpMk id="14" creationId="{B0AD9FD8-6DAD-67B1-6C67-5536FF9241A6}"/>
          </ac:grpSpMkLst>
        </pc:grpChg>
        <pc:picChg chg="add mod">
          <ac:chgData name="Wei Bai" userId="be857441-a184-4146-8eaa-0e6fb39255fd" providerId="ADAL" clId="{98A8BA91-1ACF-4A1E-B82F-A5A4FA24F25B}" dt="2022-10-10T07:22:06.511" v="6158" actId="1076"/>
          <ac:picMkLst>
            <pc:docMk/>
            <pc:sldMk cId="2038872065" sldId="443"/>
            <ac:picMk id="39" creationId="{B3373A10-2AA0-8EA3-0F79-5B0DCEDBEA66}"/>
          </ac:picMkLst>
        </pc:picChg>
        <pc:cxnChg chg="mod">
          <ac:chgData name="Wei Bai" userId="be857441-a184-4146-8eaa-0e6fb39255fd" providerId="ADAL" clId="{98A8BA91-1ACF-4A1E-B82F-A5A4FA24F25B}" dt="2022-10-10T07:21:44.471" v="6154"/>
          <ac:cxnSpMkLst>
            <pc:docMk/>
            <pc:sldMk cId="2038872065" sldId="443"/>
            <ac:cxnSpMk id="15" creationId="{E8CC8DE8-5E08-DCF7-EF2E-C2A4BE7A1054}"/>
          </ac:cxnSpMkLst>
        </pc:cxnChg>
        <pc:cxnChg chg="mod">
          <ac:chgData name="Wei Bai" userId="be857441-a184-4146-8eaa-0e6fb39255fd" providerId="ADAL" clId="{98A8BA91-1ACF-4A1E-B82F-A5A4FA24F25B}" dt="2022-10-10T07:21:44.471" v="6154"/>
          <ac:cxnSpMkLst>
            <pc:docMk/>
            <pc:sldMk cId="2038872065" sldId="443"/>
            <ac:cxnSpMk id="16" creationId="{53F183B5-6644-677A-515F-BBF64DA7CF46}"/>
          </ac:cxnSpMkLst>
        </pc:cxnChg>
        <pc:cxnChg chg="mod">
          <ac:chgData name="Wei Bai" userId="be857441-a184-4146-8eaa-0e6fb39255fd" providerId="ADAL" clId="{98A8BA91-1ACF-4A1E-B82F-A5A4FA24F25B}" dt="2022-10-10T07:21:44.471" v="6154"/>
          <ac:cxnSpMkLst>
            <pc:docMk/>
            <pc:sldMk cId="2038872065" sldId="443"/>
            <ac:cxnSpMk id="17" creationId="{942F245E-F462-9170-9CE8-F2B7C227913D}"/>
          </ac:cxnSpMkLst>
        </pc:cxnChg>
        <pc:cxnChg chg="mod">
          <ac:chgData name="Wei Bai" userId="be857441-a184-4146-8eaa-0e6fb39255fd" providerId="ADAL" clId="{98A8BA91-1ACF-4A1E-B82F-A5A4FA24F25B}" dt="2022-10-10T07:21:44.471" v="6154"/>
          <ac:cxnSpMkLst>
            <pc:docMk/>
            <pc:sldMk cId="2038872065" sldId="443"/>
            <ac:cxnSpMk id="18" creationId="{81BF454B-8A06-CE60-607E-2206D2511C5A}"/>
          </ac:cxnSpMkLst>
        </pc:cxnChg>
        <pc:cxnChg chg="mod">
          <ac:chgData name="Wei Bai" userId="be857441-a184-4146-8eaa-0e6fb39255fd" providerId="ADAL" clId="{98A8BA91-1ACF-4A1E-B82F-A5A4FA24F25B}" dt="2022-10-10T07:21:44.471" v="6154"/>
          <ac:cxnSpMkLst>
            <pc:docMk/>
            <pc:sldMk cId="2038872065" sldId="443"/>
            <ac:cxnSpMk id="19" creationId="{651D14FD-1927-897A-020A-0357DAD9BF7B}"/>
          </ac:cxnSpMkLst>
        </pc:cxnChg>
        <pc:cxnChg chg="mod">
          <ac:chgData name="Wei Bai" userId="be857441-a184-4146-8eaa-0e6fb39255fd" providerId="ADAL" clId="{98A8BA91-1ACF-4A1E-B82F-A5A4FA24F25B}" dt="2022-10-10T07:21:44.471" v="6154"/>
          <ac:cxnSpMkLst>
            <pc:docMk/>
            <pc:sldMk cId="2038872065" sldId="443"/>
            <ac:cxnSpMk id="20" creationId="{09D44468-A304-C802-5A2D-1000DA770123}"/>
          </ac:cxnSpMkLst>
        </pc:cxnChg>
        <pc:cxnChg chg="mod">
          <ac:chgData name="Wei Bai" userId="be857441-a184-4146-8eaa-0e6fb39255fd" providerId="ADAL" clId="{98A8BA91-1ACF-4A1E-B82F-A5A4FA24F25B}" dt="2022-10-10T07:21:44.471" v="6154"/>
          <ac:cxnSpMkLst>
            <pc:docMk/>
            <pc:sldMk cId="2038872065" sldId="443"/>
            <ac:cxnSpMk id="21" creationId="{B201A783-794A-0A5E-29B4-EB1EF3097BF9}"/>
          </ac:cxnSpMkLst>
        </pc:cxnChg>
        <pc:cxnChg chg="mod">
          <ac:chgData name="Wei Bai" userId="be857441-a184-4146-8eaa-0e6fb39255fd" providerId="ADAL" clId="{98A8BA91-1ACF-4A1E-B82F-A5A4FA24F25B}" dt="2022-10-10T07:21:44.471" v="6154"/>
          <ac:cxnSpMkLst>
            <pc:docMk/>
            <pc:sldMk cId="2038872065" sldId="443"/>
            <ac:cxnSpMk id="22" creationId="{2BE733A5-A6A8-BCFD-C5CF-A87852E70B59}"/>
          </ac:cxnSpMkLst>
        </pc:cxnChg>
        <pc:cxnChg chg="mod">
          <ac:chgData name="Wei Bai" userId="be857441-a184-4146-8eaa-0e6fb39255fd" providerId="ADAL" clId="{98A8BA91-1ACF-4A1E-B82F-A5A4FA24F25B}" dt="2022-10-10T07:21:44.471" v="6154"/>
          <ac:cxnSpMkLst>
            <pc:docMk/>
            <pc:sldMk cId="2038872065" sldId="443"/>
            <ac:cxnSpMk id="23" creationId="{D447621B-0156-FF39-F40C-29E0B11DD427}"/>
          </ac:cxnSpMkLst>
        </pc:cxnChg>
        <pc:cxnChg chg="mod">
          <ac:chgData name="Wei Bai" userId="be857441-a184-4146-8eaa-0e6fb39255fd" providerId="ADAL" clId="{98A8BA91-1ACF-4A1E-B82F-A5A4FA24F25B}" dt="2022-10-10T07:21:44.471" v="6154"/>
          <ac:cxnSpMkLst>
            <pc:docMk/>
            <pc:sldMk cId="2038872065" sldId="443"/>
            <ac:cxnSpMk id="24" creationId="{40CD1089-1160-7CC6-E3A5-A91BDF671DAC}"/>
          </ac:cxnSpMkLst>
        </pc:cxnChg>
        <pc:cxnChg chg="mod">
          <ac:chgData name="Wei Bai" userId="be857441-a184-4146-8eaa-0e6fb39255fd" providerId="ADAL" clId="{98A8BA91-1ACF-4A1E-B82F-A5A4FA24F25B}" dt="2022-10-10T07:21:44.471" v="6154"/>
          <ac:cxnSpMkLst>
            <pc:docMk/>
            <pc:sldMk cId="2038872065" sldId="443"/>
            <ac:cxnSpMk id="25" creationId="{94AA31E3-F1A3-1C7B-E5FC-E5964D5A7758}"/>
          </ac:cxnSpMkLst>
        </pc:cxnChg>
        <pc:cxnChg chg="mod">
          <ac:chgData name="Wei Bai" userId="be857441-a184-4146-8eaa-0e6fb39255fd" providerId="ADAL" clId="{98A8BA91-1ACF-4A1E-B82F-A5A4FA24F25B}" dt="2022-10-10T07:21:44.471" v="6154"/>
          <ac:cxnSpMkLst>
            <pc:docMk/>
            <pc:sldMk cId="2038872065" sldId="443"/>
            <ac:cxnSpMk id="26" creationId="{D5B4BA34-F98E-2931-B4AF-E09B10D66AB3}"/>
          </ac:cxnSpMkLst>
        </pc:cxnChg>
        <pc:cxnChg chg="mod">
          <ac:chgData name="Wei Bai" userId="be857441-a184-4146-8eaa-0e6fb39255fd" providerId="ADAL" clId="{98A8BA91-1ACF-4A1E-B82F-A5A4FA24F25B}" dt="2022-10-10T07:21:44.471" v="6154"/>
          <ac:cxnSpMkLst>
            <pc:docMk/>
            <pc:sldMk cId="2038872065" sldId="443"/>
            <ac:cxnSpMk id="27" creationId="{CA8FD0A5-B52F-DD07-D74C-D1D39B3E6ED8}"/>
          </ac:cxnSpMkLst>
        </pc:cxnChg>
        <pc:cxnChg chg="mod">
          <ac:chgData name="Wei Bai" userId="be857441-a184-4146-8eaa-0e6fb39255fd" providerId="ADAL" clId="{98A8BA91-1ACF-4A1E-B82F-A5A4FA24F25B}" dt="2022-10-10T07:21:44.471" v="6154"/>
          <ac:cxnSpMkLst>
            <pc:docMk/>
            <pc:sldMk cId="2038872065" sldId="443"/>
            <ac:cxnSpMk id="28" creationId="{3F980232-2DEF-4F9B-C4F6-AA8E3CC44CE9}"/>
          </ac:cxnSpMkLst>
        </pc:cxnChg>
        <pc:cxnChg chg="mod">
          <ac:chgData name="Wei Bai" userId="be857441-a184-4146-8eaa-0e6fb39255fd" providerId="ADAL" clId="{98A8BA91-1ACF-4A1E-B82F-A5A4FA24F25B}" dt="2022-10-10T07:21:44.471" v="6154"/>
          <ac:cxnSpMkLst>
            <pc:docMk/>
            <pc:sldMk cId="2038872065" sldId="443"/>
            <ac:cxnSpMk id="29" creationId="{C06C2F81-7446-5C21-4297-7B64C477B4D9}"/>
          </ac:cxnSpMkLst>
        </pc:cxnChg>
        <pc:cxnChg chg="mod">
          <ac:chgData name="Wei Bai" userId="be857441-a184-4146-8eaa-0e6fb39255fd" providerId="ADAL" clId="{98A8BA91-1ACF-4A1E-B82F-A5A4FA24F25B}" dt="2022-10-10T07:21:44.471" v="6154"/>
          <ac:cxnSpMkLst>
            <pc:docMk/>
            <pc:sldMk cId="2038872065" sldId="443"/>
            <ac:cxnSpMk id="30" creationId="{6428FD6D-41A8-F39A-3CD3-61F9448F6ADB}"/>
          </ac:cxnSpMkLst>
        </pc:cxnChg>
      </pc:sldChg>
      <pc:sldChg chg="addSp delSp modSp new del mod">
        <pc:chgData name="Wei Bai" userId="be857441-a184-4146-8eaa-0e6fb39255fd" providerId="ADAL" clId="{98A8BA91-1ACF-4A1E-B82F-A5A4FA24F25B}" dt="2022-10-10T21:38:05.955" v="7249" actId="47"/>
        <pc:sldMkLst>
          <pc:docMk/>
          <pc:sldMk cId="1604596807" sldId="444"/>
        </pc:sldMkLst>
        <pc:spChg chg="del">
          <ac:chgData name="Wei Bai" userId="be857441-a184-4146-8eaa-0e6fb39255fd" providerId="ADAL" clId="{98A8BA91-1ACF-4A1E-B82F-A5A4FA24F25B}" dt="2022-10-10T07:25:01.808" v="6160" actId="478"/>
          <ac:spMkLst>
            <pc:docMk/>
            <pc:sldMk cId="1604596807" sldId="444"/>
            <ac:spMk id="2" creationId="{1D6D390C-38E9-0FB5-039A-4D5F57A14C96}"/>
          </ac:spMkLst>
        </pc:spChg>
        <pc:spChg chg="del">
          <ac:chgData name="Wei Bai" userId="be857441-a184-4146-8eaa-0e6fb39255fd" providerId="ADAL" clId="{98A8BA91-1ACF-4A1E-B82F-A5A4FA24F25B}" dt="2022-10-10T07:25:02.751" v="6161" actId="478"/>
          <ac:spMkLst>
            <pc:docMk/>
            <pc:sldMk cId="1604596807" sldId="444"/>
            <ac:spMk id="3" creationId="{D72D9DAB-21AD-00DE-4EE0-828A5DF82A16}"/>
          </ac:spMkLst>
        </pc:spChg>
        <pc:spChg chg="mod">
          <ac:chgData name="Wei Bai" userId="be857441-a184-4146-8eaa-0e6fb39255fd" providerId="ADAL" clId="{98A8BA91-1ACF-4A1E-B82F-A5A4FA24F25B}" dt="2022-10-10T07:26:27.269" v="6166"/>
          <ac:spMkLst>
            <pc:docMk/>
            <pc:sldMk cId="1604596807" sldId="444"/>
            <ac:spMk id="7" creationId="{27AEEF63-7F3D-E29B-A893-8EC75A4CD2FA}"/>
          </ac:spMkLst>
        </pc:spChg>
        <pc:spChg chg="mod">
          <ac:chgData name="Wei Bai" userId="be857441-a184-4146-8eaa-0e6fb39255fd" providerId="ADAL" clId="{98A8BA91-1ACF-4A1E-B82F-A5A4FA24F25B}" dt="2022-10-10T07:26:27.269" v="6166"/>
          <ac:spMkLst>
            <pc:docMk/>
            <pc:sldMk cId="1604596807" sldId="444"/>
            <ac:spMk id="8" creationId="{2B1DAA41-F971-0A49-830A-345B85C8A3CB}"/>
          </ac:spMkLst>
        </pc:spChg>
        <pc:spChg chg="mod">
          <ac:chgData name="Wei Bai" userId="be857441-a184-4146-8eaa-0e6fb39255fd" providerId="ADAL" clId="{98A8BA91-1ACF-4A1E-B82F-A5A4FA24F25B}" dt="2022-10-10T07:26:27.269" v="6166"/>
          <ac:spMkLst>
            <pc:docMk/>
            <pc:sldMk cId="1604596807" sldId="444"/>
            <ac:spMk id="9" creationId="{16FBC8D4-A376-4B93-0E07-7280FC138769}"/>
          </ac:spMkLst>
        </pc:spChg>
        <pc:spChg chg="mod">
          <ac:chgData name="Wei Bai" userId="be857441-a184-4146-8eaa-0e6fb39255fd" providerId="ADAL" clId="{98A8BA91-1ACF-4A1E-B82F-A5A4FA24F25B}" dt="2022-10-10T07:26:27.269" v="6166"/>
          <ac:spMkLst>
            <pc:docMk/>
            <pc:sldMk cId="1604596807" sldId="444"/>
            <ac:spMk id="10" creationId="{D6A92E49-15AD-86F9-5E48-6294DFDB6585}"/>
          </ac:spMkLst>
        </pc:spChg>
        <pc:spChg chg="mod">
          <ac:chgData name="Wei Bai" userId="be857441-a184-4146-8eaa-0e6fb39255fd" providerId="ADAL" clId="{98A8BA91-1ACF-4A1E-B82F-A5A4FA24F25B}" dt="2022-10-10T07:26:27.269" v="6166"/>
          <ac:spMkLst>
            <pc:docMk/>
            <pc:sldMk cId="1604596807" sldId="444"/>
            <ac:spMk id="12" creationId="{7947D857-1338-E5DB-17F4-000FF7517BB0}"/>
          </ac:spMkLst>
        </pc:spChg>
        <pc:spChg chg="mod">
          <ac:chgData name="Wei Bai" userId="be857441-a184-4146-8eaa-0e6fb39255fd" providerId="ADAL" clId="{98A8BA91-1ACF-4A1E-B82F-A5A4FA24F25B}" dt="2022-10-10T07:26:27.269" v="6166"/>
          <ac:spMkLst>
            <pc:docMk/>
            <pc:sldMk cId="1604596807" sldId="444"/>
            <ac:spMk id="13" creationId="{393E37B5-E7AB-04C0-4525-88CBDE33A69C}"/>
          </ac:spMkLst>
        </pc:spChg>
        <pc:spChg chg="mod">
          <ac:chgData name="Wei Bai" userId="be857441-a184-4146-8eaa-0e6fb39255fd" providerId="ADAL" clId="{98A8BA91-1ACF-4A1E-B82F-A5A4FA24F25B}" dt="2022-10-10T07:26:27.269" v="6166"/>
          <ac:spMkLst>
            <pc:docMk/>
            <pc:sldMk cId="1604596807" sldId="444"/>
            <ac:spMk id="14" creationId="{8CA1B3B4-0758-1A3E-3AE5-C62E36247768}"/>
          </ac:spMkLst>
        </pc:spChg>
        <pc:spChg chg="mod">
          <ac:chgData name="Wei Bai" userId="be857441-a184-4146-8eaa-0e6fb39255fd" providerId="ADAL" clId="{98A8BA91-1ACF-4A1E-B82F-A5A4FA24F25B}" dt="2022-10-10T07:26:27.269" v="6166"/>
          <ac:spMkLst>
            <pc:docMk/>
            <pc:sldMk cId="1604596807" sldId="444"/>
            <ac:spMk id="15" creationId="{D01E1D3A-1C7F-0D55-B91D-3C9B5D1E1429}"/>
          </ac:spMkLst>
        </pc:spChg>
        <pc:spChg chg="mod">
          <ac:chgData name="Wei Bai" userId="be857441-a184-4146-8eaa-0e6fb39255fd" providerId="ADAL" clId="{98A8BA91-1ACF-4A1E-B82F-A5A4FA24F25B}" dt="2022-10-10T07:26:27.269" v="6166"/>
          <ac:spMkLst>
            <pc:docMk/>
            <pc:sldMk cId="1604596807" sldId="444"/>
            <ac:spMk id="17" creationId="{DD1EA7AF-E35F-685D-CBFA-777742129840}"/>
          </ac:spMkLst>
        </pc:spChg>
        <pc:spChg chg="mod">
          <ac:chgData name="Wei Bai" userId="be857441-a184-4146-8eaa-0e6fb39255fd" providerId="ADAL" clId="{98A8BA91-1ACF-4A1E-B82F-A5A4FA24F25B}" dt="2022-10-10T07:26:27.269" v="6166"/>
          <ac:spMkLst>
            <pc:docMk/>
            <pc:sldMk cId="1604596807" sldId="444"/>
            <ac:spMk id="18" creationId="{FB6AECF5-097E-4B08-9D18-14533D9521AF}"/>
          </ac:spMkLst>
        </pc:spChg>
        <pc:spChg chg="mod">
          <ac:chgData name="Wei Bai" userId="be857441-a184-4146-8eaa-0e6fb39255fd" providerId="ADAL" clId="{98A8BA91-1ACF-4A1E-B82F-A5A4FA24F25B}" dt="2022-10-10T07:26:27.269" v="6166"/>
          <ac:spMkLst>
            <pc:docMk/>
            <pc:sldMk cId="1604596807" sldId="444"/>
            <ac:spMk id="19" creationId="{CC1C0731-86DA-0FA3-F103-923EC29870EE}"/>
          </ac:spMkLst>
        </pc:spChg>
        <pc:spChg chg="mod">
          <ac:chgData name="Wei Bai" userId="be857441-a184-4146-8eaa-0e6fb39255fd" providerId="ADAL" clId="{98A8BA91-1ACF-4A1E-B82F-A5A4FA24F25B}" dt="2022-10-10T07:26:27.269" v="6166"/>
          <ac:spMkLst>
            <pc:docMk/>
            <pc:sldMk cId="1604596807" sldId="444"/>
            <ac:spMk id="20" creationId="{043CC7C3-E230-3893-D64F-E83258ABB75A}"/>
          </ac:spMkLst>
        </pc:spChg>
        <pc:spChg chg="mod">
          <ac:chgData name="Wei Bai" userId="be857441-a184-4146-8eaa-0e6fb39255fd" providerId="ADAL" clId="{98A8BA91-1ACF-4A1E-B82F-A5A4FA24F25B}" dt="2022-10-10T07:26:27.269" v="6166"/>
          <ac:spMkLst>
            <pc:docMk/>
            <pc:sldMk cId="1604596807" sldId="444"/>
            <ac:spMk id="21" creationId="{7C017B7A-957D-96CE-9233-F2C367D1EAF1}"/>
          </ac:spMkLst>
        </pc:spChg>
        <pc:spChg chg="mod">
          <ac:chgData name="Wei Bai" userId="be857441-a184-4146-8eaa-0e6fb39255fd" providerId="ADAL" clId="{98A8BA91-1ACF-4A1E-B82F-A5A4FA24F25B}" dt="2022-10-10T07:26:27.269" v="6166"/>
          <ac:spMkLst>
            <pc:docMk/>
            <pc:sldMk cId="1604596807" sldId="444"/>
            <ac:spMk id="22" creationId="{879956BF-5AC0-38B0-6A12-730974048DE7}"/>
          </ac:spMkLst>
        </pc:spChg>
        <pc:spChg chg="add mod">
          <ac:chgData name="Wei Bai" userId="be857441-a184-4146-8eaa-0e6fb39255fd" providerId="ADAL" clId="{98A8BA91-1ACF-4A1E-B82F-A5A4FA24F25B}" dt="2022-10-10T07:37:08.233" v="6251" actId="1076"/>
          <ac:spMkLst>
            <pc:docMk/>
            <pc:sldMk cId="1604596807" sldId="444"/>
            <ac:spMk id="23" creationId="{DA32213A-4962-9A41-E28D-47BA750F42D2}"/>
          </ac:spMkLst>
        </pc:spChg>
        <pc:spChg chg="add del mod">
          <ac:chgData name="Wei Bai" userId="be857441-a184-4146-8eaa-0e6fb39255fd" providerId="ADAL" clId="{98A8BA91-1ACF-4A1E-B82F-A5A4FA24F25B}" dt="2022-10-10T07:36:55.917" v="6250" actId="478"/>
          <ac:spMkLst>
            <pc:docMk/>
            <pc:sldMk cId="1604596807" sldId="444"/>
            <ac:spMk id="24" creationId="{FE9AEAE1-B980-F0A4-DCF7-6199C722B038}"/>
          </ac:spMkLst>
        </pc:spChg>
        <pc:grpChg chg="add del mod">
          <ac:chgData name="Wei Bai" userId="be857441-a184-4146-8eaa-0e6fb39255fd" providerId="ADAL" clId="{98A8BA91-1ACF-4A1E-B82F-A5A4FA24F25B}" dt="2022-10-10T07:26:38.559" v="6169"/>
          <ac:grpSpMkLst>
            <pc:docMk/>
            <pc:sldMk cId="1604596807" sldId="444"/>
            <ac:grpSpMk id="5" creationId="{600629D1-AD0E-C11A-8C76-F25F511234C3}"/>
          </ac:grpSpMkLst>
        </pc:grpChg>
        <pc:grpChg chg="mod">
          <ac:chgData name="Wei Bai" userId="be857441-a184-4146-8eaa-0e6fb39255fd" providerId="ADAL" clId="{98A8BA91-1ACF-4A1E-B82F-A5A4FA24F25B}" dt="2022-10-10T07:26:27.269" v="6166"/>
          <ac:grpSpMkLst>
            <pc:docMk/>
            <pc:sldMk cId="1604596807" sldId="444"/>
            <ac:grpSpMk id="6" creationId="{1D385AA0-999E-1D1E-B8AE-F909E81D1B1E}"/>
          </ac:grpSpMkLst>
        </pc:grpChg>
        <pc:grpChg chg="mod">
          <ac:chgData name="Wei Bai" userId="be857441-a184-4146-8eaa-0e6fb39255fd" providerId="ADAL" clId="{98A8BA91-1ACF-4A1E-B82F-A5A4FA24F25B}" dt="2022-10-10T07:26:27.269" v="6166"/>
          <ac:grpSpMkLst>
            <pc:docMk/>
            <pc:sldMk cId="1604596807" sldId="444"/>
            <ac:grpSpMk id="11" creationId="{70E9A742-57B8-A7B8-9683-FF1FF5F9938B}"/>
          </ac:grpSpMkLst>
        </pc:grpChg>
        <pc:grpChg chg="mod">
          <ac:chgData name="Wei Bai" userId="be857441-a184-4146-8eaa-0e6fb39255fd" providerId="ADAL" clId="{98A8BA91-1ACF-4A1E-B82F-A5A4FA24F25B}" dt="2022-10-10T07:26:27.269" v="6166"/>
          <ac:grpSpMkLst>
            <pc:docMk/>
            <pc:sldMk cId="1604596807" sldId="444"/>
            <ac:grpSpMk id="16" creationId="{D92788E5-02D0-9F32-0998-F944BFA9C8E0}"/>
          </ac:grpSpMkLst>
        </pc:grpChg>
        <pc:picChg chg="add mod">
          <ac:chgData name="Wei Bai" userId="be857441-a184-4146-8eaa-0e6fb39255fd" providerId="ADAL" clId="{98A8BA91-1ACF-4A1E-B82F-A5A4FA24F25B}" dt="2022-10-10T07:25:58.032" v="6165" actId="14100"/>
          <ac:picMkLst>
            <pc:docMk/>
            <pc:sldMk cId="1604596807" sldId="444"/>
            <ac:picMk id="4" creationId="{BCA3B99F-934C-B5A2-70E7-69BF80954597}"/>
          </ac:picMkLst>
        </pc:picChg>
      </pc:sldChg>
      <pc:sldChg chg="addSp delSp modSp new del mod">
        <pc:chgData name="Wei Bai" userId="be857441-a184-4146-8eaa-0e6fb39255fd" providerId="ADAL" clId="{98A8BA91-1ACF-4A1E-B82F-A5A4FA24F25B}" dt="2022-10-10T07:42:18.489" v="6268" actId="47"/>
        <pc:sldMkLst>
          <pc:docMk/>
          <pc:sldMk cId="1463457429" sldId="445"/>
        </pc:sldMkLst>
        <pc:spChg chg="del">
          <ac:chgData name="Wei Bai" userId="be857441-a184-4146-8eaa-0e6fb39255fd" providerId="ADAL" clId="{98A8BA91-1ACF-4A1E-B82F-A5A4FA24F25B}" dt="2022-10-10T07:30:46.143" v="6204" actId="478"/>
          <ac:spMkLst>
            <pc:docMk/>
            <pc:sldMk cId="1463457429" sldId="445"/>
            <ac:spMk id="2" creationId="{EF334CBD-5467-209A-7B59-35821A3D4773}"/>
          </ac:spMkLst>
        </pc:spChg>
        <pc:spChg chg="del">
          <ac:chgData name="Wei Bai" userId="be857441-a184-4146-8eaa-0e6fb39255fd" providerId="ADAL" clId="{98A8BA91-1ACF-4A1E-B82F-A5A4FA24F25B}" dt="2022-10-10T07:30:46.924" v="6205" actId="478"/>
          <ac:spMkLst>
            <pc:docMk/>
            <pc:sldMk cId="1463457429" sldId="445"/>
            <ac:spMk id="3" creationId="{D135A3DF-6C2E-7B7B-5894-1A74BA156AE1}"/>
          </ac:spMkLst>
        </pc:spChg>
        <pc:spChg chg="add del mod">
          <ac:chgData name="Wei Bai" userId="be857441-a184-4146-8eaa-0e6fb39255fd" providerId="ADAL" clId="{98A8BA91-1ACF-4A1E-B82F-A5A4FA24F25B}" dt="2022-10-10T07:31:03.640" v="6209"/>
          <ac:spMkLst>
            <pc:docMk/>
            <pc:sldMk cId="1463457429" sldId="445"/>
            <ac:spMk id="9" creationId="{A0411BFD-A4E9-89C9-165C-BE4F3A573982}"/>
          </ac:spMkLst>
        </pc:spChg>
        <pc:spChg chg="add del mod">
          <ac:chgData name="Wei Bai" userId="be857441-a184-4146-8eaa-0e6fb39255fd" providerId="ADAL" clId="{98A8BA91-1ACF-4A1E-B82F-A5A4FA24F25B}" dt="2022-10-10T07:31:03.640" v="6209"/>
          <ac:spMkLst>
            <pc:docMk/>
            <pc:sldMk cId="1463457429" sldId="445"/>
            <ac:spMk id="10" creationId="{1FE209DD-890C-F975-4A76-9B76FAE6612D}"/>
          </ac:spMkLst>
        </pc:spChg>
        <pc:spChg chg="add del mod">
          <ac:chgData name="Wei Bai" userId="be857441-a184-4146-8eaa-0e6fb39255fd" providerId="ADAL" clId="{98A8BA91-1ACF-4A1E-B82F-A5A4FA24F25B}" dt="2022-10-10T07:31:03.640" v="6209"/>
          <ac:spMkLst>
            <pc:docMk/>
            <pc:sldMk cId="1463457429" sldId="445"/>
            <ac:spMk id="11" creationId="{F56B2E8E-6340-54A2-E492-3ED79308E607}"/>
          </ac:spMkLst>
        </pc:spChg>
        <pc:spChg chg="add del mod">
          <ac:chgData name="Wei Bai" userId="be857441-a184-4146-8eaa-0e6fb39255fd" providerId="ADAL" clId="{98A8BA91-1ACF-4A1E-B82F-A5A4FA24F25B}" dt="2022-10-10T07:31:03.640" v="6209"/>
          <ac:spMkLst>
            <pc:docMk/>
            <pc:sldMk cId="1463457429" sldId="445"/>
            <ac:spMk id="12" creationId="{DD59C094-47A0-578E-E4A3-BAFAC1750AB9}"/>
          </ac:spMkLst>
        </pc:spChg>
        <pc:spChg chg="add del mod">
          <ac:chgData name="Wei Bai" userId="be857441-a184-4146-8eaa-0e6fb39255fd" providerId="ADAL" clId="{98A8BA91-1ACF-4A1E-B82F-A5A4FA24F25B}" dt="2022-10-10T07:31:03.640" v="6209"/>
          <ac:spMkLst>
            <pc:docMk/>
            <pc:sldMk cId="1463457429" sldId="445"/>
            <ac:spMk id="13" creationId="{25B10E1E-B836-22C1-85F1-BF7A8422E2FA}"/>
          </ac:spMkLst>
        </pc:spChg>
        <pc:spChg chg="mod">
          <ac:chgData name="Wei Bai" userId="be857441-a184-4146-8eaa-0e6fb39255fd" providerId="ADAL" clId="{98A8BA91-1ACF-4A1E-B82F-A5A4FA24F25B}" dt="2022-10-10T07:30:50.476" v="6208"/>
          <ac:spMkLst>
            <pc:docMk/>
            <pc:sldMk cId="1463457429" sldId="445"/>
            <ac:spMk id="15" creationId="{5679FEF0-01EA-03E8-C3E5-2255A83577FF}"/>
          </ac:spMkLst>
        </pc:spChg>
        <pc:spChg chg="mod">
          <ac:chgData name="Wei Bai" userId="be857441-a184-4146-8eaa-0e6fb39255fd" providerId="ADAL" clId="{98A8BA91-1ACF-4A1E-B82F-A5A4FA24F25B}" dt="2022-10-10T07:30:50.476" v="6208"/>
          <ac:spMkLst>
            <pc:docMk/>
            <pc:sldMk cId="1463457429" sldId="445"/>
            <ac:spMk id="16" creationId="{85E458D2-5306-23DD-C4C1-9BABC4D0BACD}"/>
          </ac:spMkLst>
        </pc:spChg>
        <pc:spChg chg="add del mod">
          <ac:chgData name="Wei Bai" userId="be857441-a184-4146-8eaa-0e6fb39255fd" providerId="ADAL" clId="{98A8BA91-1ACF-4A1E-B82F-A5A4FA24F25B}" dt="2022-10-10T07:31:03.640" v="6209"/>
          <ac:spMkLst>
            <pc:docMk/>
            <pc:sldMk cId="1463457429" sldId="445"/>
            <ac:spMk id="17" creationId="{17BF6E1A-1EAA-BD64-72A6-D82CD18596EF}"/>
          </ac:spMkLst>
        </pc:spChg>
        <pc:spChg chg="mod">
          <ac:chgData name="Wei Bai" userId="be857441-a184-4146-8eaa-0e6fb39255fd" providerId="ADAL" clId="{98A8BA91-1ACF-4A1E-B82F-A5A4FA24F25B}" dt="2022-10-10T07:30:50.476" v="6208"/>
          <ac:spMkLst>
            <pc:docMk/>
            <pc:sldMk cId="1463457429" sldId="445"/>
            <ac:spMk id="19" creationId="{6099D186-09E3-44CD-6355-BF1A4DC74B5E}"/>
          </ac:spMkLst>
        </pc:spChg>
        <pc:spChg chg="mod">
          <ac:chgData name="Wei Bai" userId="be857441-a184-4146-8eaa-0e6fb39255fd" providerId="ADAL" clId="{98A8BA91-1ACF-4A1E-B82F-A5A4FA24F25B}" dt="2022-10-10T07:30:50.476" v="6208"/>
          <ac:spMkLst>
            <pc:docMk/>
            <pc:sldMk cId="1463457429" sldId="445"/>
            <ac:spMk id="21" creationId="{95BAE134-39D0-C575-609A-EAEA6719E7E8}"/>
          </ac:spMkLst>
        </pc:spChg>
        <pc:spChg chg="mod">
          <ac:chgData name="Wei Bai" userId="be857441-a184-4146-8eaa-0e6fb39255fd" providerId="ADAL" clId="{98A8BA91-1ACF-4A1E-B82F-A5A4FA24F25B}" dt="2022-10-10T07:30:50.476" v="6208"/>
          <ac:spMkLst>
            <pc:docMk/>
            <pc:sldMk cId="1463457429" sldId="445"/>
            <ac:spMk id="22" creationId="{68F606C4-E839-4494-4E7A-273F48387B47}"/>
          </ac:spMkLst>
        </pc:spChg>
        <pc:spChg chg="mod">
          <ac:chgData name="Wei Bai" userId="be857441-a184-4146-8eaa-0e6fb39255fd" providerId="ADAL" clId="{98A8BA91-1ACF-4A1E-B82F-A5A4FA24F25B}" dt="2022-10-10T07:30:50.476" v="6208"/>
          <ac:spMkLst>
            <pc:docMk/>
            <pc:sldMk cId="1463457429" sldId="445"/>
            <ac:spMk id="23" creationId="{0B494405-B9FF-6D6D-4875-DB9FECF9F5AD}"/>
          </ac:spMkLst>
        </pc:spChg>
        <pc:spChg chg="mod">
          <ac:chgData name="Wei Bai" userId="be857441-a184-4146-8eaa-0e6fb39255fd" providerId="ADAL" clId="{98A8BA91-1ACF-4A1E-B82F-A5A4FA24F25B}" dt="2022-10-10T07:30:50.476" v="6208"/>
          <ac:spMkLst>
            <pc:docMk/>
            <pc:sldMk cId="1463457429" sldId="445"/>
            <ac:spMk id="24" creationId="{2E773546-DA7D-68CE-3A78-39534EF09D49}"/>
          </ac:spMkLst>
        </pc:spChg>
        <pc:spChg chg="mod">
          <ac:chgData name="Wei Bai" userId="be857441-a184-4146-8eaa-0e6fb39255fd" providerId="ADAL" clId="{98A8BA91-1ACF-4A1E-B82F-A5A4FA24F25B}" dt="2022-10-10T07:30:50.476" v="6208"/>
          <ac:spMkLst>
            <pc:docMk/>
            <pc:sldMk cId="1463457429" sldId="445"/>
            <ac:spMk id="26" creationId="{E210A0EE-7C2E-2BA9-083C-21AF7C5FBBBD}"/>
          </ac:spMkLst>
        </pc:spChg>
        <pc:spChg chg="mod">
          <ac:chgData name="Wei Bai" userId="be857441-a184-4146-8eaa-0e6fb39255fd" providerId="ADAL" clId="{98A8BA91-1ACF-4A1E-B82F-A5A4FA24F25B}" dt="2022-10-10T07:30:50.476" v="6208"/>
          <ac:spMkLst>
            <pc:docMk/>
            <pc:sldMk cId="1463457429" sldId="445"/>
            <ac:spMk id="28" creationId="{CB3A0174-4076-2EEA-8E3A-04B393E065FB}"/>
          </ac:spMkLst>
        </pc:spChg>
        <pc:spChg chg="mod">
          <ac:chgData name="Wei Bai" userId="be857441-a184-4146-8eaa-0e6fb39255fd" providerId="ADAL" clId="{98A8BA91-1ACF-4A1E-B82F-A5A4FA24F25B}" dt="2022-10-10T07:30:50.476" v="6208"/>
          <ac:spMkLst>
            <pc:docMk/>
            <pc:sldMk cId="1463457429" sldId="445"/>
            <ac:spMk id="29" creationId="{DE56D1AD-DDDB-0275-097B-79106794430A}"/>
          </ac:spMkLst>
        </pc:spChg>
        <pc:spChg chg="mod">
          <ac:chgData name="Wei Bai" userId="be857441-a184-4146-8eaa-0e6fb39255fd" providerId="ADAL" clId="{98A8BA91-1ACF-4A1E-B82F-A5A4FA24F25B}" dt="2022-10-10T07:30:50.476" v="6208"/>
          <ac:spMkLst>
            <pc:docMk/>
            <pc:sldMk cId="1463457429" sldId="445"/>
            <ac:spMk id="30" creationId="{BDC3E191-DF48-8F68-D9D1-72C3D82BCF86}"/>
          </ac:spMkLst>
        </pc:spChg>
        <pc:spChg chg="mod">
          <ac:chgData name="Wei Bai" userId="be857441-a184-4146-8eaa-0e6fb39255fd" providerId="ADAL" clId="{98A8BA91-1ACF-4A1E-B82F-A5A4FA24F25B}" dt="2022-10-10T07:30:50.476" v="6208"/>
          <ac:spMkLst>
            <pc:docMk/>
            <pc:sldMk cId="1463457429" sldId="445"/>
            <ac:spMk id="31" creationId="{FB0F6636-34A5-E383-7D97-EBFEFF8C63F3}"/>
          </ac:spMkLst>
        </pc:spChg>
        <pc:spChg chg="add del mod">
          <ac:chgData name="Wei Bai" userId="be857441-a184-4146-8eaa-0e6fb39255fd" providerId="ADAL" clId="{98A8BA91-1ACF-4A1E-B82F-A5A4FA24F25B}" dt="2022-10-10T07:31:03.640" v="6209"/>
          <ac:spMkLst>
            <pc:docMk/>
            <pc:sldMk cId="1463457429" sldId="445"/>
            <ac:spMk id="32" creationId="{49DE577A-E7DD-697E-B541-17DBE0BC2993}"/>
          </ac:spMkLst>
        </pc:spChg>
        <pc:spChg chg="add del mod">
          <ac:chgData name="Wei Bai" userId="be857441-a184-4146-8eaa-0e6fb39255fd" providerId="ADAL" clId="{98A8BA91-1ACF-4A1E-B82F-A5A4FA24F25B}" dt="2022-10-10T07:31:03.640" v="6209"/>
          <ac:spMkLst>
            <pc:docMk/>
            <pc:sldMk cId="1463457429" sldId="445"/>
            <ac:spMk id="33" creationId="{0968A1B3-2E6A-643B-8442-1BEDFED691A0}"/>
          </ac:spMkLst>
        </pc:spChg>
        <pc:spChg chg="add del mod">
          <ac:chgData name="Wei Bai" userId="be857441-a184-4146-8eaa-0e6fb39255fd" providerId="ADAL" clId="{98A8BA91-1ACF-4A1E-B82F-A5A4FA24F25B}" dt="2022-10-10T07:31:03.640" v="6209"/>
          <ac:spMkLst>
            <pc:docMk/>
            <pc:sldMk cId="1463457429" sldId="445"/>
            <ac:spMk id="34" creationId="{82E0BB90-A1BB-87EA-B493-3990868C67B1}"/>
          </ac:spMkLst>
        </pc:spChg>
        <pc:spChg chg="add del mod">
          <ac:chgData name="Wei Bai" userId="be857441-a184-4146-8eaa-0e6fb39255fd" providerId="ADAL" clId="{98A8BA91-1ACF-4A1E-B82F-A5A4FA24F25B}" dt="2022-10-10T07:31:03.640" v="6209"/>
          <ac:spMkLst>
            <pc:docMk/>
            <pc:sldMk cId="1463457429" sldId="445"/>
            <ac:spMk id="35" creationId="{0FB23BA6-C284-9D91-19CE-DB06553D9807}"/>
          </ac:spMkLst>
        </pc:spChg>
        <pc:spChg chg="add del mod">
          <ac:chgData name="Wei Bai" userId="be857441-a184-4146-8eaa-0e6fb39255fd" providerId="ADAL" clId="{98A8BA91-1ACF-4A1E-B82F-A5A4FA24F25B}" dt="2022-10-10T07:31:03.640" v="6209"/>
          <ac:spMkLst>
            <pc:docMk/>
            <pc:sldMk cId="1463457429" sldId="445"/>
            <ac:spMk id="37" creationId="{0200CD9A-EE08-9D52-B7DD-3669B4BB9B68}"/>
          </ac:spMkLst>
        </pc:spChg>
        <pc:spChg chg="mod">
          <ac:chgData name="Wei Bai" userId="be857441-a184-4146-8eaa-0e6fb39255fd" providerId="ADAL" clId="{98A8BA91-1ACF-4A1E-B82F-A5A4FA24F25B}" dt="2022-10-10T07:30:50.476" v="6208"/>
          <ac:spMkLst>
            <pc:docMk/>
            <pc:sldMk cId="1463457429" sldId="445"/>
            <ac:spMk id="40" creationId="{0C52AC84-5401-190C-8B49-21A7CA66142B}"/>
          </ac:spMkLst>
        </pc:spChg>
        <pc:spChg chg="add del mod">
          <ac:chgData name="Wei Bai" userId="be857441-a184-4146-8eaa-0e6fb39255fd" providerId="ADAL" clId="{98A8BA91-1ACF-4A1E-B82F-A5A4FA24F25B}" dt="2022-10-10T07:31:03.640" v="6209"/>
          <ac:spMkLst>
            <pc:docMk/>
            <pc:sldMk cId="1463457429" sldId="445"/>
            <ac:spMk id="49" creationId="{B9BE02D4-A1F2-CA9D-1E32-B9D1060EA90D}"/>
          </ac:spMkLst>
        </pc:spChg>
        <pc:spChg chg="add del mod">
          <ac:chgData name="Wei Bai" userId="be857441-a184-4146-8eaa-0e6fb39255fd" providerId="ADAL" clId="{98A8BA91-1ACF-4A1E-B82F-A5A4FA24F25B}" dt="2022-10-10T07:31:03.640" v="6209"/>
          <ac:spMkLst>
            <pc:docMk/>
            <pc:sldMk cId="1463457429" sldId="445"/>
            <ac:spMk id="50" creationId="{094A3F36-CA5E-BB06-5806-AAEBD461854D}"/>
          </ac:spMkLst>
        </pc:spChg>
        <pc:spChg chg="add del mod">
          <ac:chgData name="Wei Bai" userId="be857441-a184-4146-8eaa-0e6fb39255fd" providerId="ADAL" clId="{98A8BA91-1ACF-4A1E-B82F-A5A4FA24F25B}" dt="2022-10-10T07:31:03.640" v="6209"/>
          <ac:spMkLst>
            <pc:docMk/>
            <pc:sldMk cId="1463457429" sldId="445"/>
            <ac:spMk id="51" creationId="{42942D1B-5750-1529-7C7C-DC6B9CD5C9CB}"/>
          </ac:spMkLst>
        </pc:spChg>
        <pc:spChg chg="add del mod">
          <ac:chgData name="Wei Bai" userId="be857441-a184-4146-8eaa-0e6fb39255fd" providerId="ADAL" clId="{98A8BA91-1ACF-4A1E-B82F-A5A4FA24F25B}" dt="2022-10-10T07:31:03.640" v="6209"/>
          <ac:spMkLst>
            <pc:docMk/>
            <pc:sldMk cId="1463457429" sldId="445"/>
            <ac:spMk id="52" creationId="{FB604C87-F1A4-14CA-DBFF-7E5E8662D8DE}"/>
          </ac:spMkLst>
        </pc:spChg>
        <pc:spChg chg="add del mod">
          <ac:chgData name="Wei Bai" userId="be857441-a184-4146-8eaa-0e6fb39255fd" providerId="ADAL" clId="{98A8BA91-1ACF-4A1E-B82F-A5A4FA24F25B}" dt="2022-10-10T07:31:03.640" v="6209"/>
          <ac:spMkLst>
            <pc:docMk/>
            <pc:sldMk cId="1463457429" sldId="445"/>
            <ac:spMk id="53" creationId="{FA5E1C3A-9288-3BDD-1819-B2B1512EA6EE}"/>
          </ac:spMkLst>
        </pc:spChg>
        <pc:spChg chg="add del mod">
          <ac:chgData name="Wei Bai" userId="be857441-a184-4146-8eaa-0e6fb39255fd" providerId="ADAL" clId="{98A8BA91-1ACF-4A1E-B82F-A5A4FA24F25B}" dt="2022-10-10T07:31:03.640" v="6209"/>
          <ac:spMkLst>
            <pc:docMk/>
            <pc:sldMk cId="1463457429" sldId="445"/>
            <ac:spMk id="54" creationId="{DD1046D2-762C-20B2-DCB4-E07AD23B46CA}"/>
          </ac:spMkLst>
        </pc:spChg>
        <pc:spChg chg="add del mod">
          <ac:chgData name="Wei Bai" userId="be857441-a184-4146-8eaa-0e6fb39255fd" providerId="ADAL" clId="{98A8BA91-1ACF-4A1E-B82F-A5A4FA24F25B}" dt="2022-10-10T07:31:03.640" v="6209"/>
          <ac:spMkLst>
            <pc:docMk/>
            <pc:sldMk cId="1463457429" sldId="445"/>
            <ac:spMk id="55" creationId="{10323008-1E6D-1247-B547-24506B6138E1}"/>
          </ac:spMkLst>
        </pc:spChg>
        <pc:spChg chg="add del mod">
          <ac:chgData name="Wei Bai" userId="be857441-a184-4146-8eaa-0e6fb39255fd" providerId="ADAL" clId="{98A8BA91-1ACF-4A1E-B82F-A5A4FA24F25B}" dt="2022-10-10T07:31:03.640" v="6209"/>
          <ac:spMkLst>
            <pc:docMk/>
            <pc:sldMk cId="1463457429" sldId="445"/>
            <ac:spMk id="56" creationId="{C4BCC2DC-EAF3-158F-B2EE-56F13C3EB8F4}"/>
          </ac:spMkLst>
        </pc:spChg>
        <pc:spChg chg="add del mod">
          <ac:chgData name="Wei Bai" userId="be857441-a184-4146-8eaa-0e6fb39255fd" providerId="ADAL" clId="{98A8BA91-1ACF-4A1E-B82F-A5A4FA24F25B}" dt="2022-10-10T07:31:03.640" v="6209"/>
          <ac:spMkLst>
            <pc:docMk/>
            <pc:sldMk cId="1463457429" sldId="445"/>
            <ac:spMk id="57" creationId="{18549892-DAA5-FC9B-36B2-C5FB6774A60E}"/>
          </ac:spMkLst>
        </pc:spChg>
        <pc:spChg chg="add del mod">
          <ac:chgData name="Wei Bai" userId="be857441-a184-4146-8eaa-0e6fb39255fd" providerId="ADAL" clId="{98A8BA91-1ACF-4A1E-B82F-A5A4FA24F25B}" dt="2022-10-10T07:31:03.640" v="6209"/>
          <ac:spMkLst>
            <pc:docMk/>
            <pc:sldMk cId="1463457429" sldId="445"/>
            <ac:spMk id="58" creationId="{DCBBEF0C-54F8-E2A2-C960-A7BE6AF982D8}"/>
          </ac:spMkLst>
        </pc:spChg>
        <pc:spChg chg="add del mod">
          <ac:chgData name="Wei Bai" userId="be857441-a184-4146-8eaa-0e6fb39255fd" providerId="ADAL" clId="{98A8BA91-1ACF-4A1E-B82F-A5A4FA24F25B}" dt="2022-10-10T07:31:03.640" v="6209"/>
          <ac:spMkLst>
            <pc:docMk/>
            <pc:sldMk cId="1463457429" sldId="445"/>
            <ac:spMk id="59" creationId="{07A2C5B9-04C1-792B-4682-5433E000F1FF}"/>
          </ac:spMkLst>
        </pc:spChg>
        <pc:spChg chg="add del mod">
          <ac:chgData name="Wei Bai" userId="be857441-a184-4146-8eaa-0e6fb39255fd" providerId="ADAL" clId="{98A8BA91-1ACF-4A1E-B82F-A5A4FA24F25B}" dt="2022-10-10T07:31:03.640" v="6209"/>
          <ac:spMkLst>
            <pc:docMk/>
            <pc:sldMk cId="1463457429" sldId="445"/>
            <ac:spMk id="60" creationId="{28D86661-0DB9-C745-CF4E-0B370C160C6C}"/>
          </ac:spMkLst>
        </pc:spChg>
        <pc:spChg chg="mod">
          <ac:chgData name="Wei Bai" userId="be857441-a184-4146-8eaa-0e6fb39255fd" providerId="ADAL" clId="{98A8BA91-1ACF-4A1E-B82F-A5A4FA24F25B}" dt="2022-10-10T07:30:50.476" v="6208"/>
          <ac:spMkLst>
            <pc:docMk/>
            <pc:sldMk cId="1463457429" sldId="445"/>
            <ac:spMk id="63" creationId="{4DEAEEF3-49F3-A3D5-E65F-B537CED2F8DC}"/>
          </ac:spMkLst>
        </pc:spChg>
        <pc:spChg chg="add del mod">
          <ac:chgData name="Wei Bai" userId="be857441-a184-4146-8eaa-0e6fb39255fd" providerId="ADAL" clId="{98A8BA91-1ACF-4A1E-B82F-A5A4FA24F25B}" dt="2022-10-10T07:31:03.640" v="6209"/>
          <ac:spMkLst>
            <pc:docMk/>
            <pc:sldMk cId="1463457429" sldId="445"/>
            <ac:spMk id="66" creationId="{B5C628E6-7876-5C71-3370-E57D4CEF0949}"/>
          </ac:spMkLst>
        </pc:spChg>
        <pc:spChg chg="add del mod">
          <ac:chgData name="Wei Bai" userId="be857441-a184-4146-8eaa-0e6fb39255fd" providerId="ADAL" clId="{98A8BA91-1ACF-4A1E-B82F-A5A4FA24F25B}" dt="2022-10-10T07:31:03.640" v="6209"/>
          <ac:spMkLst>
            <pc:docMk/>
            <pc:sldMk cId="1463457429" sldId="445"/>
            <ac:spMk id="67" creationId="{F1D572B5-03A1-6B5C-1CD4-BD445DE55FFB}"/>
          </ac:spMkLst>
        </pc:spChg>
        <pc:spChg chg="mod">
          <ac:chgData name="Wei Bai" userId="be857441-a184-4146-8eaa-0e6fb39255fd" providerId="ADAL" clId="{98A8BA91-1ACF-4A1E-B82F-A5A4FA24F25B}" dt="2022-10-10T07:30:50.476" v="6208"/>
          <ac:spMkLst>
            <pc:docMk/>
            <pc:sldMk cId="1463457429" sldId="445"/>
            <ac:spMk id="74" creationId="{9FCD94AD-D993-3BD9-4CEB-85C710151785}"/>
          </ac:spMkLst>
        </pc:spChg>
        <pc:spChg chg="mod">
          <ac:chgData name="Wei Bai" userId="be857441-a184-4146-8eaa-0e6fb39255fd" providerId="ADAL" clId="{98A8BA91-1ACF-4A1E-B82F-A5A4FA24F25B}" dt="2022-10-10T07:30:50.476" v="6208"/>
          <ac:spMkLst>
            <pc:docMk/>
            <pc:sldMk cId="1463457429" sldId="445"/>
            <ac:spMk id="80" creationId="{2E1E6409-997F-1AC1-B21F-3B058E6EE35D}"/>
          </ac:spMkLst>
        </pc:spChg>
        <pc:spChg chg="mod">
          <ac:chgData name="Wei Bai" userId="be857441-a184-4146-8eaa-0e6fb39255fd" providerId="ADAL" clId="{98A8BA91-1ACF-4A1E-B82F-A5A4FA24F25B}" dt="2022-10-10T07:30:50.476" v="6208"/>
          <ac:spMkLst>
            <pc:docMk/>
            <pc:sldMk cId="1463457429" sldId="445"/>
            <ac:spMk id="81" creationId="{426D2658-F774-3B06-7566-143F3B4C78F9}"/>
          </ac:spMkLst>
        </pc:spChg>
        <pc:spChg chg="mod">
          <ac:chgData name="Wei Bai" userId="be857441-a184-4146-8eaa-0e6fb39255fd" providerId="ADAL" clId="{98A8BA91-1ACF-4A1E-B82F-A5A4FA24F25B}" dt="2022-10-10T07:30:50.476" v="6208"/>
          <ac:spMkLst>
            <pc:docMk/>
            <pc:sldMk cId="1463457429" sldId="445"/>
            <ac:spMk id="82" creationId="{071DD60F-82EE-F5FE-3487-028DA2A7B424}"/>
          </ac:spMkLst>
        </pc:spChg>
        <pc:spChg chg="mod">
          <ac:chgData name="Wei Bai" userId="be857441-a184-4146-8eaa-0e6fb39255fd" providerId="ADAL" clId="{98A8BA91-1ACF-4A1E-B82F-A5A4FA24F25B}" dt="2022-10-10T07:30:50.476" v="6208"/>
          <ac:spMkLst>
            <pc:docMk/>
            <pc:sldMk cId="1463457429" sldId="445"/>
            <ac:spMk id="83" creationId="{42BCCAA9-25C9-F13A-700B-FCDD39ED7E5F}"/>
          </ac:spMkLst>
        </pc:spChg>
        <pc:spChg chg="mod">
          <ac:chgData name="Wei Bai" userId="be857441-a184-4146-8eaa-0e6fb39255fd" providerId="ADAL" clId="{98A8BA91-1ACF-4A1E-B82F-A5A4FA24F25B}" dt="2022-10-10T07:30:50.476" v="6208"/>
          <ac:spMkLst>
            <pc:docMk/>
            <pc:sldMk cId="1463457429" sldId="445"/>
            <ac:spMk id="84" creationId="{4A548F15-DDFF-502B-B444-00CE6A24E04E}"/>
          </ac:spMkLst>
        </pc:spChg>
        <pc:spChg chg="mod">
          <ac:chgData name="Wei Bai" userId="be857441-a184-4146-8eaa-0e6fb39255fd" providerId="ADAL" clId="{98A8BA91-1ACF-4A1E-B82F-A5A4FA24F25B}" dt="2022-10-10T07:30:50.476" v="6208"/>
          <ac:spMkLst>
            <pc:docMk/>
            <pc:sldMk cId="1463457429" sldId="445"/>
            <ac:spMk id="85" creationId="{6EDF1E8E-AFEA-391C-3CC9-394C7538F6EE}"/>
          </ac:spMkLst>
        </pc:spChg>
        <pc:spChg chg="mod">
          <ac:chgData name="Wei Bai" userId="be857441-a184-4146-8eaa-0e6fb39255fd" providerId="ADAL" clId="{98A8BA91-1ACF-4A1E-B82F-A5A4FA24F25B}" dt="2022-10-10T07:30:50.476" v="6208"/>
          <ac:spMkLst>
            <pc:docMk/>
            <pc:sldMk cId="1463457429" sldId="445"/>
            <ac:spMk id="86" creationId="{02B6861C-3FF5-E83A-4652-F894CD5F6B98}"/>
          </ac:spMkLst>
        </pc:spChg>
        <pc:spChg chg="mod">
          <ac:chgData name="Wei Bai" userId="be857441-a184-4146-8eaa-0e6fb39255fd" providerId="ADAL" clId="{98A8BA91-1ACF-4A1E-B82F-A5A4FA24F25B}" dt="2022-10-10T07:30:50.476" v="6208"/>
          <ac:spMkLst>
            <pc:docMk/>
            <pc:sldMk cId="1463457429" sldId="445"/>
            <ac:spMk id="87" creationId="{0CE41FCD-F113-0BA5-733A-A4F4FAE18D59}"/>
          </ac:spMkLst>
        </pc:spChg>
        <pc:spChg chg="mod">
          <ac:chgData name="Wei Bai" userId="be857441-a184-4146-8eaa-0e6fb39255fd" providerId="ADAL" clId="{98A8BA91-1ACF-4A1E-B82F-A5A4FA24F25B}" dt="2022-10-10T07:30:50.476" v="6208"/>
          <ac:spMkLst>
            <pc:docMk/>
            <pc:sldMk cId="1463457429" sldId="445"/>
            <ac:spMk id="88" creationId="{3515BDF0-8073-1DD6-682C-34F9F89BBC5D}"/>
          </ac:spMkLst>
        </pc:spChg>
        <pc:spChg chg="mod">
          <ac:chgData name="Wei Bai" userId="be857441-a184-4146-8eaa-0e6fb39255fd" providerId="ADAL" clId="{98A8BA91-1ACF-4A1E-B82F-A5A4FA24F25B}" dt="2022-10-10T07:30:50.476" v="6208"/>
          <ac:spMkLst>
            <pc:docMk/>
            <pc:sldMk cId="1463457429" sldId="445"/>
            <ac:spMk id="89" creationId="{519CB052-EA4F-78EA-911A-EFD6CB0D4B0B}"/>
          </ac:spMkLst>
        </pc:spChg>
        <pc:spChg chg="mod">
          <ac:chgData name="Wei Bai" userId="be857441-a184-4146-8eaa-0e6fb39255fd" providerId="ADAL" clId="{98A8BA91-1ACF-4A1E-B82F-A5A4FA24F25B}" dt="2022-10-10T07:30:50.476" v="6208"/>
          <ac:spMkLst>
            <pc:docMk/>
            <pc:sldMk cId="1463457429" sldId="445"/>
            <ac:spMk id="90" creationId="{CC13E320-0E18-A880-9A9A-24179AA44F2E}"/>
          </ac:spMkLst>
        </pc:spChg>
        <pc:spChg chg="mod">
          <ac:chgData name="Wei Bai" userId="be857441-a184-4146-8eaa-0e6fb39255fd" providerId="ADAL" clId="{98A8BA91-1ACF-4A1E-B82F-A5A4FA24F25B}" dt="2022-10-10T07:30:50.476" v="6208"/>
          <ac:spMkLst>
            <pc:docMk/>
            <pc:sldMk cId="1463457429" sldId="445"/>
            <ac:spMk id="91" creationId="{A2964CB8-C007-90B8-2E57-BFE437D2C67A}"/>
          </ac:spMkLst>
        </pc:spChg>
        <pc:spChg chg="mod">
          <ac:chgData name="Wei Bai" userId="be857441-a184-4146-8eaa-0e6fb39255fd" providerId="ADAL" clId="{98A8BA91-1ACF-4A1E-B82F-A5A4FA24F25B}" dt="2022-10-10T07:30:50.476" v="6208"/>
          <ac:spMkLst>
            <pc:docMk/>
            <pc:sldMk cId="1463457429" sldId="445"/>
            <ac:spMk id="92" creationId="{206A8B7F-1350-498D-1E88-94E990733402}"/>
          </ac:spMkLst>
        </pc:spChg>
        <pc:spChg chg="mod">
          <ac:chgData name="Wei Bai" userId="be857441-a184-4146-8eaa-0e6fb39255fd" providerId="ADAL" clId="{98A8BA91-1ACF-4A1E-B82F-A5A4FA24F25B}" dt="2022-10-10T07:30:50.476" v="6208"/>
          <ac:spMkLst>
            <pc:docMk/>
            <pc:sldMk cId="1463457429" sldId="445"/>
            <ac:spMk id="93" creationId="{87CC88A9-7971-88B7-46F1-B89E843FC128}"/>
          </ac:spMkLst>
        </pc:spChg>
        <pc:spChg chg="mod">
          <ac:chgData name="Wei Bai" userId="be857441-a184-4146-8eaa-0e6fb39255fd" providerId="ADAL" clId="{98A8BA91-1ACF-4A1E-B82F-A5A4FA24F25B}" dt="2022-10-10T07:30:50.476" v="6208"/>
          <ac:spMkLst>
            <pc:docMk/>
            <pc:sldMk cId="1463457429" sldId="445"/>
            <ac:spMk id="94" creationId="{19E39233-B9F2-48A7-7DD5-63DCC7EB4A5F}"/>
          </ac:spMkLst>
        </pc:spChg>
        <pc:spChg chg="mod">
          <ac:chgData name="Wei Bai" userId="be857441-a184-4146-8eaa-0e6fb39255fd" providerId="ADAL" clId="{98A8BA91-1ACF-4A1E-B82F-A5A4FA24F25B}" dt="2022-10-10T07:30:50.476" v="6208"/>
          <ac:spMkLst>
            <pc:docMk/>
            <pc:sldMk cId="1463457429" sldId="445"/>
            <ac:spMk id="95" creationId="{DB03F16A-26AB-6EED-1F87-B5FF4421499B}"/>
          </ac:spMkLst>
        </pc:spChg>
        <pc:spChg chg="mod">
          <ac:chgData name="Wei Bai" userId="be857441-a184-4146-8eaa-0e6fb39255fd" providerId="ADAL" clId="{98A8BA91-1ACF-4A1E-B82F-A5A4FA24F25B}" dt="2022-10-10T07:30:50.476" v="6208"/>
          <ac:spMkLst>
            <pc:docMk/>
            <pc:sldMk cId="1463457429" sldId="445"/>
            <ac:spMk id="96" creationId="{8D1C09D8-89EF-6C93-E111-9C6F47DD5D6D}"/>
          </ac:spMkLst>
        </pc:spChg>
        <pc:spChg chg="mod">
          <ac:chgData name="Wei Bai" userId="be857441-a184-4146-8eaa-0e6fb39255fd" providerId="ADAL" clId="{98A8BA91-1ACF-4A1E-B82F-A5A4FA24F25B}" dt="2022-10-10T07:30:50.476" v="6208"/>
          <ac:spMkLst>
            <pc:docMk/>
            <pc:sldMk cId="1463457429" sldId="445"/>
            <ac:spMk id="103" creationId="{312DDF59-A632-C88B-3A2A-9F96D8C6AE43}"/>
          </ac:spMkLst>
        </pc:spChg>
        <pc:spChg chg="mod">
          <ac:chgData name="Wei Bai" userId="be857441-a184-4146-8eaa-0e6fb39255fd" providerId="ADAL" clId="{98A8BA91-1ACF-4A1E-B82F-A5A4FA24F25B}" dt="2022-10-10T07:30:50.476" v="6208"/>
          <ac:spMkLst>
            <pc:docMk/>
            <pc:sldMk cId="1463457429" sldId="445"/>
            <ac:spMk id="109" creationId="{40AACEA4-22E4-8D8F-B26B-24E508F2B1AA}"/>
          </ac:spMkLst>
        </pc:spChg>
        <pc:spChg chg="mod">
          <ac:chgData name="Wei Bai" userId="be857441-a184-4146-8eaa-0e6fb39255fd" providerId="ADAL" clId="{98A8BA91-1ACF-4A1E-B82F-A5A4FA24F25B}" dt="2022-10-10T07:30:50.476" v="6208"/>
          <ac:spMkLst>
            <pc:docMk/>
            <pc:sldMk cId="1463457429" sldId="445"/>
            <ac:spMk id="110" creationId="{EF0FFC7A-8EF3-EED4-7E6F-A8C16E94FDD9}"/>
          </ac:spMkLst>
        </pc:spChg>
        <pc:spChg chg="mod">
          <ac:chgData name="Wei Bai" userId="be857441-a184-4146-8eaa-0e6fb39255fd" providerId="ADAL" clId="{98A8BA91-1ACF-4A1E-B82F-A5A4FA24F25B}" dt="2022-10-10T07:30:50.476" v="6208"/>
          <ac:spMkLst>
            <pc:docMk/>
            <pc:sldMk cId="1463457429" sldId="445"/>
            <ac:spMk id="111" creationId="{D8C0D678-7E79-BD65-1A12-1773E5AAC473}"/>
          </ac:spMkLst>
        </pc:spChg>
        <pc:spChg chg="mod">
          <ac:chgData name="Wei Bai" userId="be857441-a184-4146-8eaa-0e6fb39255fd" providerId="ADAL" clId="{98A8BA91-1ACF-4A1E-B82F-A5A4FA24F25B}" dt="2022-10-10T07:30:50.476" v="6208"/>
          <ac:spMkLst>
            <pc:docMk/>
            <pc:sldMk cId="1463457429" sldId="445"/>
            <ac:spMk id="112" creationId="{FC98CE36-B2EE-EB83-F862-62A784236913}"/>
          </ac:spMkLst>
        </pc:spChg>
        <pc:spChg chg="mod">
          <ac:chgData name="Wei Bai" userId="be857441-a184-4146-8eaa-0e6fb39255fd" providerId="ADAL" clId="{98A8BA91-1ACF-4A1E-B82F-A5A4FA24F25B}" dt="2022-10-10T07:30:50.476" v="6208"/>
          <ac:spMkLst>
            <pc:docMk/>
            <pc:sldMk cId="1463457429" sldId="445"/>
            <ac:spMk id="113" creationId="{3CF28D02-1BC9-96A4-7A40-D37031BBC7AB}"/>
          </ac:spMkLst>
        </pc:spChg>
        <pc:spChg chg="mod">
          <ac:chgData name="Wei Bai" userId="be857441-a184-4146-8eaa-0e6fb39255fd" providerId="ADAL" clId="{98A8BA91-1ACF-4A1E-B82F-A5A4FA24F25B}" dt="2022-10-10T07:30:50.476" v="6208"/>
          <ac:spMkLst>
            <pc:docMk/>
            <pc:sldMk cId="1463457429" sldId="445"/>
            <ac:spMk id="114" creationId="{BF81CDCB-AC11-A6CA-4A98-F9F61950D6E6}"/>
          </ac:spMkLst>
        </pc:spChg>
        <pc:spChg chg="mod">
          <ac:chgData name="Wei Bai" userId="be857441-a184-4146-8eaa-0e6fb39255fd" providerId="ADAL" clId="{98A8BA91-1ACF-4A1E-B82F-A5A4FA24F25B}" dt="2022-10-10T07:30:50.476" v="6208"/>
          <ac:spMkLst>
            <pc:docMk/>
            <pc:sldMk cId="1463457429" sldId="445"/>
            <ac:spMk id="115" creationId="{F2134BC8-9D9F-2D1E-DCBA-88F69BD618AA}"/>
          </ac:spMkLst>
        </pc:spChg>
        <pc:spChg chg="mod">
          <ac:chgData name="Wei Bai" userId="be857441-a184-4146-8eaa-0e6fb39255fd" providerId="ADAL" clId="{98A8BA91-1ACF-4A1E-B82F-A5A4FA24F25B}" dt="2022-10-10T07:30:50.476" v="6208"/>
          <ac:spMkLst>
            <pc:docMk/>
            <pc:sldMk cId="1463457429" sldId="445"/>
            <ac:spMk id="116" creationId="{F46D432D-30AB-F130-07C5-3985031088F7}"/>
          </ac:spMkLst>
        </pc:spChg>
        <pc:spChg chg="mod">
          <ac:chgData name="Wei Bai" userId="be857441-a184-4146-8eaa-0e6fb39255fd" providerId="ADAL" clId="{98A8BA91-1ACF-4A1E-B82F-A5A4FA24F25B}" dt="2022-10-10T07:30:50.476" v="6208"/>
          <ac:spMkLst>
            <pc:docMk/>
            <pc:sldMk cId="1463457429" sldId="445"/>
            <ac:spMk id="117" creationId="{9FC929AB-BCE1-B416-3C6A-26467173D154}"/>
          </ac:spMkLst>
        </pc:spChg>
        <pc:spChg chg="mod">
          <ac:chgData name="Wei Bai" userId="be857441-a184-4146-8eaa-0e6fb39255fd" providerId="ADAL" clId="{98A8BA91-1ACF-4A1E-B82F-A5A4FA24F25B}" dt="2022-10-10T07:30:50.476" v="6208"/>
          <ac:spMkLst>
            <pc:docMk/>
            <pc:sldMk cId="1463457429" sldId="445"/>
            <ac:spMk id="118" creationId="{60C41690-99C5-E985-9826-6F31E73E09A8}"/>
          </ac:spMkLst>
        </pc:spChg>
        <pc:spChg chg="mod">
          <ac:chgData name="Wei Bai" userId="be857441-a184-4146-8eaa-0e6fb39255fd" providerId="ADAL" clId="{98A8BA91-1ACF-4A1E-B82F-A5A4FA24F25B}" dt="2022-10-10T07:30:50.476" v="6208"/>
          <ac:spMkLst>
            <pc:docMk/>
            <pc:sldMk cId="1463457429" sldId="445"/>
            <ac:spMk id="119" creationId="{6116D0C8-9DB9-64A9-40A6-CC4894E19F69}"/>
          </ac:spMkLst>
        </pc:spChg>
        <pc:spChg chg="mod">
          <ac:chgData name="Wei Bai" userId="be857441-a184-4146-8eaa-0e6fb39255fd" providerId="ADAL" clId="{98A8BA91-1ACF-4A1E-B82F-A5A4FA24F25B}" dt="2022-10-10T07:30:50.476" v="6208"/>
          <ac:spMkLst>
            <pc:docMk/>
            <pc:sldMk cId="1463457429" sldId="445"/>
            <ac:spMk id="120" creationId="{4C4CFC5A-33EC-C0A3-4E2A-DBD157C7D48C}"/>
          </ac:spMkLst>
        </pc:spChg>
        <pc:spChg chg="mod">
          <ac:chgData name="Wei Bai" userId="be857441-a184-4146-8eaa-0e6fb39255fd" providerId="ADAL" clId="{98A8BA91-1ACF-4A1E-B82F-A5A4FA24F25B}" dt="2022-10-10T07:30:50.476" v="6208"/>
          <ac:spMkLst>
            <pc:docMk/>
            <pc:sldMk cId="1463457429" sldId="445"/>
            <ac:spMk id="121" creationId="{9172AE66-E94D-DAE5-9556-B0E8EA66AF9D}"/>
          </ac:spMkLst>
        </pc:spChg>
        <pc:spChg chg="mod">
          <ac:chgData name="Wei Bai" userId="be857441-a184-4146-8eaa-0e6fb39255fd" providerId="ADAL" clId="{98A8BA91-1ACF-4A1E-B82F-A5A4FA24F25B}" dt="2022-10-10T07:30:50.476" v="6208"/>
          <ac:spMkLst>
            <pc:docMk/>
            <pc:sldMk cId="1463457429" sldId="445"/>
            <ac:spMk id="122" creationId="{5BD8CAB4-5C5E-705C-66FA-9BB0757E757E}"/>
          </ac:spMkLst>
        </pc:spChg>
        <pc:spChg chg="mod">
          <ac:chgData name="Wei Bai" userId="be857441-a184-4146-8eaa-0e6fb39255fd" providerId="ADAL" clId="{98A8BA91-1ACF-4A1E-B82F-A5A4FA24F25B}" dt="2022-10-10T07:30:50.476" v="6208"/>
          <ac:spMkLst>
            <pc:docMk/>
            <pc:sldMk cId="1463457429" sldId="445"/>
            <ac:spMk id="123" creationId="{BCA40B95-58E1-34C8-8767-8A3BBB64C074}"/>
          </ac:spMkLst>
        </pc:spChg>
        <pc:spChg chg="mod">
          <ac:chgData name="Wei Bai" userId="be857441-a184-4146-8eaa-0e6fb39255fd" providerId="ADAL" clId="{98A8BA91-1ACF-4A1E-B82F-A5A4FA24F25B}" dt="2022-10-10T07:30:50.476" v="6208"/>
          <ac:spMkLst>
            <pc:docMk/>
            <pc:sldMk cId="1463457429" sldId="445"/>
            <ac:spMk id="124" creationId="{5074CE37-C954-A8BE-2552-C6780B2E9514}"/>
          </ac:spMkLst>
        </pc:spChg>
        <pc:spChg chg="mod">
          <ac:chgData name="Wei Bai" userId="be857441-a184-4146-8eaa-0e6fb39255fd" providerId="ADAL" clId="{98A8BA91-1ACF-4A1E-B82F-A5A4FA24F25B}" dt="2022-10-10T07:30:50.476" v="6208"/>
          <ac:spMkLst>
            <pc:docMk/>
            <pc:sldMk cId="1463457429" sldId="445"/>
            <ac:spMk id="125" creationId="{E1BBB7E1-2F61-DBE6-DED7-63D62DA208AA}"/>
          </ac:spMkLst>
        </pc:spChg>
        <pc:spChg chg="add del mod">
          <ac:chgData name="Wei Bai" userId="be857441-a184-4146-8eaa-0e6fb39255fd" providerId="ADAL" clId="{98A8BA91-1ACF-4A1E-B82F-A5A4FA24F25B}" dt="2022-10-10T07:31:25.847" v="6213"/>
          <ac:spMkLst>
            <pc:docMk/>
            <pc:sldMk cId="1463457429" sldId="445"/>
            <ac:spMk id="131" creationId="{A4DB4CBA-7ED8-B603-42BB-6EDFCD2916D9}"/>
          </ac:spMkLst>
        </pc:spChg>
        <pc:spChg chg="add del mod">
          <ac:chgData name="Wei Bai" userId="be857441-a184-4146-8eaa-0e6fb39255fd" providerId="ADAL" clId="{98A8BA91-1ACF-4A1E-B82F-A5A4FA24F25B}" dt="2022-10-10T07:31:25.847" v="6213"/>
          <ac:spMkLst>
            <pc:docMk/>
            <pc:sldMk cId="1463457429" sldId="445"/>
            <ac:spMk id="132" creationId="{F99A58D5-91DE-7F3A-FD9D-5D7FC1071EAB}"/>
          </ac:spMkLst>
        </pc:spChg>
        <pc:spChg chg="add del mod">
          <ac:chgData name="Wei Bai" userId="be857441-a184-4146-8eaa-0e6fb39255fd" providerId="ADAL" clId="{98A8BA91-1ACF-4A1E-B82F-A5A4FA24F25B}" dt="2022-10-10T07:31:25.847" v="6213"/>
          <ac:spMkLst>
            <pc:docMk/>
            <pc:sldMk cId="1463457429" sldId="445"/>
            <ac:spMk id="133" creationId="{2D08DF2C-4309-710F-1F25-2E1ABA5C4194}"/>
          </ac:spMkLst>
        </pc:spChg>
        <pc:spChg chg="add del mod">
          <ac:chgData name="Wei Bai" userId="be857441-a184-4146-8eaa-0e6fb39255fd" providerId="ADAL" clId="{98A8BA91-1ACF-4A1E-B82F-A5A4FA24F25B}" dt="2022-10-10T07:31:25.847" v="6213"/>
          <ac:spMkLst>
            <pc:docMk/>
            <pc:sldMk cId="1463457429" sldId="445"/>
            <ac:spMk id="134" creationId="{7187D80E-8066-507F-B49B-D23ECCB72908}"/>
          </ac:spMkLst>
        </pc:spChg>
        <pc:spChg chg="add del mod">
          <ac:chgData name="Wei Bai" userId="be857441-a184-4146-8eaa-0e6fb39255fd" providerId="ADAL" clId="{98A8BA91-1ACF-4A1E-B82F-A5A4FA24F25B}" dt="2022-10-10T07:31:25.847" v="6213"/>
          <ac:spMkLst>
            <pc:docMk/>
            <pc:sldMk cId="1463457429" sldId="445"/>
            <ac:spMk id="135" creationId="{216AC3B4-FE25-D372-F11F-C8F5C8F13A42}"/>
          </ac:spMkLst>
        </pc:spChg>
        <pc:spChg chg="mod">
          <ac:chgData name="Wei Bai" userId="be857441-a184-4146-8eaa-0e6fb39255fd" providerId="ADAL" clId="{98A8BA91-1ACF-4A1E-B82F-A5A4FA24F25B}" dt="2022-10-10T07:31:23.848" v="6212"/>
          <ac:spMkLst>
            <pc:docMk/>
            <pc:sldMk cId="1463457429" sldId="445"/>
            <ac:spMk id="137" creationId="{E10DE62A-B02F-07F2-3AD6-D3A1867A74F3}"/>
          </ac:spMkLst>
        </pc:spChg>
        <pc:spChg chg="mod">
          <ac:chgData name="Wei Bai" userId="be857441-a184-4146-8eaa-0e6fb39255fd" providerId="ADAL" clId="{98A8BA91-1ACF-4A1E-B82F-A5A4FA24F25B}" dt="2022-10-10T07:31:23.848" v="6212"/>
          <ac:spMkLst>
            <pc:docMk/>
            <pc:sldMk cId="1463457429" sldId="445"/>
            <ac:spMk id="138" creationId="{F025CC30-FA19-7B06-5A19-E11A5CAFE791}"/>
          </ac:spMkLst>
        </pc:spChg>
        <pc:spChg chg="add del mod">
          <ac:chgData name="Wei Bai" userId="be857441-a184-4146-8eaa-0e6fb39255fd" providerId="ADAL" clId="{98A8BA91-1ACF-4A1E-B82F-A5A4FA24F25B}" dt="2022-10-10T07:31:25.847" v="6213"/>
          <ac:spMkLst>
            <pc:docMk/>
            <pc:sldMk cId="1463457429" sldId="445"/>
            <ac:spMk id="139" creationId="{9A2AD201-E5CD-5EBC-0BFE-1BBD93A9F692}"/>
          </ac:spMkLst>
        </pc:spChg>
        <pc:spChg chg="mod">
          <ac:chgData name="Wei Bai" userId="be857441-a184-4146-8eaa-0e6fb39255fd" providerId="ADAL" clId="{98A8BA91-1ACF-4A1E-B82F-A5A4FA24F25B}" dt="2022-10-10T07:31:23.848" v="6212"/>
          <ac:spMkLst>
            <pc:docMk/>
            <pc:sldMk cId="1463457429" sldId="445"/>
            <ac:spMk id="141" creationId="{027D59A4-7B83-3D19-A01E-8B896513B798}"/>
          </ac:spMkLst>
        </pc:spChg>
        <pc:spChg chg="mod">
          <ac:chgData name="Wei Bai" userId="be857441-a184-4146-8eaa-0e6fb39255fd" providerId="ADAL" clId="{98A8BA91-1ACF-4A1E-B82F-A5A4FA24F25B}" dt="2022-10-10T07:31:23.848" v="6212"/>
          <ac:spMkLst>
            <pc:docMk/>
            <pc:sldMk cId="1463457429" sldId="445"/>
            <ac:spMk id="143" creationId="{E9752200-26B7-1578-2153-672DED8191FC}"/>
          </ac:spMkLst>
        </pc:spChg>
        <pc:spChg chg="mod">
          <ac:chgData name="Wei Bai" userId="be857441-a184-4146-8eaa-0e6fb39255fd" providerId="ADAL" clId="{98A8BA91-1ACF-4A1E-B82F-A5A4FA24F25B}" dt="2022-10-10T07:31:23.848" v="6212"/>
          <ac:spMkLst>
            <pc:docMk/>
            <pc:sldMk cId="1463457429" sldId="445"/>
            <ac:spMk id="144" creationId="{B2F252AB-4ED5-C77F-4E89-B8FA29E03DF4}"/>
          </ac:spMkLst>
        </pc:spChg>
        <pc:spChg chg="mod">
          <ac:chgData name="Wei Bai" userId="be857441-a184-4146-8eaa-0e6fb39255fd" providerId="ADAL" clId="{98A8BA91-1ACF-4A1E-B82F-A5A4FA24F25B}" dt="2022-10-10T07:31:23.848" v="6212"/>
          <ac:spMkLst>
            <pc:docMk/>
            <pc:sldMk cId="1463457429" sldId="445"/>
            <ac:spMk id="145" creationId="{07C6FE74-F6EE-D8CC-3783-E1119687D073}"/>
          </ac:spMkLst>
        </pc:spChg>
        <pc:spChg chg="mod">
          <ac:chgData name="Wei Bai" userId="be857441-a184-4146-8eaa-0e6fb39255fd" providerId="ADAL" clId="{98A8BA91-1ACF-4A1E-B82F-A5A4FA24F25B}" dt="2022-10-10T07:31:23.848" v="6212"/>
          <ac:spMkLst>
            <pc:docMk/>
            <pc:sldMk cId="1463457429" sldId="445"/>
            <ac:spMk id="146" creationId="{7BD131FB-B5FA-22DF-82CB-05B08522318B}"/>
          </ac:spMkLst>
        </pc:spChg>
        <pc:spChg chg="mod">
          <ac:chgData name="Wei Bai" userId="be857441-a184-4146-8eaa-0e6fb39255fd" providerId="ADAL" clId="{98A8BA91-1ACF-4A1E-B82F-A5A4FA24F25B}" dt="2022-10-10T07:31:23.848" v="6212"/>
          <ac:spMkLst>
            <pc:docMk/>
            <pc:sldMk cId="1463457429" sldId="445"/>
            <ac:spMk id="148" creationId="{BB7D05EF-BD0C-0755-8595-D7624FF97B3F}"/>
          </ac:spMkLst>
        </pc:spChg>
        <pc:spChg chg="mod">
          <ac:chgData name="Wei Bai" userId="be857441-a184-4146-8eaa-0e6fb39255fd" providerId="ADAL" clId="{98A8BA91-1ACF-4A1E-B82F-A5A4FA24F25B}" dt="2022-10-10T07:31:23.848" v="6212"/>
          <ac:spMkLst>
            <pc:docMk/>
            <pc:sldMk cId="1463457429" sldId="445"/>
            <ac:spMk id="150" creationId="{1AF3ACBE-C3F1-AF25-DEAA-544D206D4620}"/>
          </ac:spMkLst>
        </pc:spChg>
        <pc:spChg chg="mod">
          <ac:chgData name="Wei Bai" userId="be857441-a184-4146-8eaa-0e6fb39255fd" providerId="ADAL" clId="{98A8BA91-1ACF-4A1E-B82F-A5A4FA24F25B}" dt="2022-10-10T07:31:23.848" v="6212"/>
          <ac:spMkLst>
            <pc:docMk/>
            <pc:sldMk cId="1463457429" sldId="445"/>
            <ac:spMk id="151" creationId="{E3441446-84D2-951D-27F7-CDD346219CB8}"/>
          </ac:spMkLst>
        </pc:spChg>
        <pc:spChg chg="mod">
          <ac:chgData name="Wei Bai" userId="be857441-a184-4146-8eaa-0e6fb39255fd" providerId="ADAL" clId="{98A8BA91-1ACF-4A1E-B82F-A5A4FA24F25B}" dt="2022-10-10T07:31:23.848" v="6212"/>
          <ac:spMkLst>
            <pc:docMk/>
            <pc:sldMk cId="1463457429" sldId="445"/>
            <ac:spMk id="152" creationId="{85FF50B2-9030-0355-13FF-A497A49DA413}"/>
          </ac:spMkLst>
        </pc:spChg>
        <pc:spChg chg="mod">
          <ac:chgData name="Wei Bai" userId="be857441-a184-4146-8eaa-0e6fb39255fd" providerId="ADAL" clId="{98A8BA91-1ACF-4A1E-B82F-A5A4FA24F25B}" dt="2022-10-10T07:31:23.848" v="6212"/>
          <ac:spMkLst>
            <pc:docMk/>
            <pc:sldMk cId="1463457429" sldId="445"/>
            <ac:spMk id="153" creationId="{E493F507-2211-E1C0-4C92-D9D0AD33AB4F}"/>
          </ac:spMkLst>
        </pc:spChg>
        <pc:spChg chg="add del mod">
          <ac:chgData name="Wei Bai" userId="be857441-a184-4146-8eaa-0e6fb39255fd" providerId="ADAL" clId="{98A8BA91-1ACF-4A1E-B82F-A5A4FA24F25B}" dt="2022-10-10T07:31:25.847" v="6213"/>
          <ac:spMkLst>
            <pc:docMk/>
            <pc:sldMk cId="1463457429" sldId="445"/>
            <ac:spMk id="154" creationId="{9D9C66B2-16CD-AFD2-EEC1-0C898BEF3A43}"/>
          </ac:spMkLst>
        </pc:spChg>
        <pc:spChg chg="add del mod">
          <ac:chgData name="Wei Bai" userId="be857441-a184-4146-8eaa-0e6fb39255fd" providerId="ADAL" clId="{98A8BA91-1ACF-4A1E-B82F-A5A4FA24F25B}" dt="2022-10-10T07:31:25.847" v="6213"/>
          <ac:spMkLst>
            <pc:docMk/>
            <pc:sldMk cId="1463457429" sldId="445"/>
            <ac:spMk id="155" creationId="{B1CEB74A-050E-17DB-AE33-A3BFB7FF2546}"/>
          </ac:spMkLst>
        </pc:spChg>
        <pc:spChg chg="add del mod">
          <ac:chgData name="Wei Bai" userId="be857441-a184-4146-8eaa-0e6fb39255fd" providerId="ADAL" clId="{98A8BA91-1ACF-4A1E-B82F-A5A4FA24F25B}" dt="2022-10-10T07:31:25.847" v="6213"/>
          <ac:spMkLst>
            <pc:docMk/>
            <pc:sldMk cId="1463457429" sldId="445"/>
            <ac:spMk id="156" creationId="{3F612AEE-BA78-DFD0-04BD-E0EDA4ACB0DB}"/>
          </ac:spMkLst>
        </pc:spChg>
        <pc:spChg chg="add del mod">
          <ac:chgData name="Wei Bai" userId="be857441-a184-4146-8eaa-0e6fb39255fd" providerId="ADAL" clId="{98A8BA91-1ACF-4A1E-B82F-A5A4FA24F25B}" dt="2022-10-10T07:31:25.847" v="6213"/>
          <ac:spMkLst>
            <pc:docMk/>
            <pc:sldMk cId="1463457429" sldId="445"/>
            <ac:spMk id="157" creationId="{8A5CB7F8-3412-9E32-BA61-5C1E7A00EE6F}"/>
          </ac:spMkLst>
        </pc:spChg>
        <pc:spChg chg="add del mod">
          <ac:chgData name="Wei Bai" userId="be857441-a184-4146-8eaa-0e6fb39255fd" providerId="ADAL" clId="{98A8BA91-1ACF-4A1E-B82F-A5A4FA24F25B}" dt="2022-10-10T07:31:25.847" v="6213"/>
          <ac:spMkLst>
            <pc:docMk/>
            <pc:sldMk cId="1463457429" sldId="445"/>
            <ac:spMk id="159" creationId="{7189F6FE-395E-DF52-514F-35F435DC9F3F}"/>
          </ac:spMkLst>
        </pc:spChg>
        <pc:spChg chg="mod">
          <ac:chgData name="Wei Bai" userId="be857441-a184-4146-8eaa-0e6fb39255fd" providerId="ADAL" clId="{98A8BA91-1ACF-4A1E-B82F-A5A4FA24F25B}" dt="2022-10-10T07:31:23.848" v="6212"/>
          <ac:spMkLst>
            <pc:docMk/>
            <pc:sldMk cId="1463457429" sldId="445"/>
            <ac:spMk id="162" creationId="{39AE8D78-D523-00A6-EE66-5D34065013A2}"/>
          </ac:spMkLst>
        </pc:spChg>
        <pc:spChg chg="add del mod">
          <ac:chgData name="Wei Bai" userId="be857441-a184-4146-8eaa-0e6fb39255fd" providerId="ADAL" clId="{98A8BA91-1ACF-4A1E-B82F-A5A4FA24F25B}" dt="2022-10-10T07:31:25.847" v="6213"/>
          <ac:spMkLst>
            <pc:docMk/>
            <pc:sldMk cId="1463457429" sldId="445"/>
            <ac:spMk id="171" creationId="{4D961EC0-27C7-C79D-D224-0AE256AB6534}"/>
          </ac:spMkLst>
        </pc:spChg>
        <pc:spChg chg="add del mod">
          <ac:chgData name="Wei Bai" userId="be857441-a184-4146-8eaa-0e6fb39255fd" providerId="ADAL" clId="{98A8BA91-1ACF-4A1E-B82F-A5A4FA24F25B}" dt="2022-10-10T07:31:25.847" v="6213"/>
          <ac:spMkLst>
            <pc:docMk/>
            <pc:sldMk cId="1463457429" sldId="445"/>
            <ac:spMk id="172" creationId="{C090F6B4-626E-AE97-161F-7DD389813641}"/>
          </ac:spMkLst>
        </pc:spChg>
        <pc:spChg chg="add del mod">
          <ac:chgData name="Wei Bai" userId="be857441-a184-4146-8eaa-0e6fb39255fd" providerId="ADAL" clId="{98A8BA91-1ACF-4A1E-B82F-A5A4FA24F25B}" dt="2022-10-10T07:31:25.847" v="6213"/>
          <ac:spMkLst>
            <pc:docMk/>
            <pc:sldMk cId="1463457429" sldId="445"/>
            <ac:spMk id="173" creationId="{4F46FD69-B12C-42DB-DBA1-46A2C32A76DD}"/>
          </ac:spMkLst>
        </pc:spChg>
        <pc:spChg chg="add del mod">
          <ac:chgData name="Wei Bai" userId="be857441-a184-4146-8eaa-0e6fb39255fd" providerId="ADAL" clId="{98A8BA91-1ACF-4A1E-B82F-A5A4FA24F25B}" dt="2022-10-10T07:31:25.847" v="6213"/>
          <ac:spMkLst>
            <pc:docMk/>
            <pc:sldMk cId="1463457429" sldId="445"/>
            <ac:spMk id="174" creationId="{3763B101-BEC6-9C9A-D082-CBBA3E16FF61}"/>
          </ac:spMkLst>
        </pc:spChg>
        <pc:spChg chg="add del mod">
          <ac:chgData name="Wei Bai" userId="be857441-a184-4146-8eaa-0e6fb39255fd" providerId="ADAL" clId="{98A8BA91-1ACF-4A1E-B82F-A5A4FA24F25B}" dt="2022-10-10T07:31:25.847" v="6213"/>
          <ac:spMkLst>
            <pc:docMk/>
            <pc:sldMk cId="1463457429" sldId="445"/>
            <ac:spMk id="175" creationId="{95959E31-A3CB-9C54-83E0-9A1DCE9D3D00}"/>
          </ac:spMkLst>
        </pc:spChg>
        <pc:spChg chg="add del mod">
          <ac:chgData name="Wei Bai" userId="be857441-a184-4146-8eaa-0e6fb39255fd" providerId="ADAL" clId="{98A8BA91-1ACF-4A1E-B82F-A5A4FA24F25B}" dt="2022-10-10T07:31:25.847" v="6213"/>
          <ac:spMkLst>
            <pc:docMk/>
            <pc:sldMk cId="1463457429" sldId="445"/>
            <ac:spMk id="176" creationId="{3030210F-6FE9-A9AA-A3DF-4E322B497479}"/>
          </ac:spMkLst>
        </pc:spChg>
        <pc:spChg chg="add del mod">
          <ac:chgData name="Wei Bai" userId="be857441-a184-4146-8eaa-0e6fb39255fd" providerId="ADAL" clId="{98A8BA91-1ACF-4A1E-B82F-A5A4FA24F25B}" dt="2022-10-10T07:31:25.847" v="6213"/>
          <ac:spMkLst>
            <pc:docMk/>
            <pc:sldMk cId="1463457429" sldId="445"/>
            <ac:spMk id="177" creationId="{668B195D-DBF6-EAF8-B694-FDB22C1A4DCC}"/>
          </ac:spMkLst>
        </pc:spChg>
        <pc:spChg chg="add del mod">
          <ac:chgData name="Wei Bai" userId="be857441-a184-4146-8eaa-0e6fb39255fd" providerId="ADAL" clId="{98A8BA91-1ACF-4A1E-B82F-A5A4FA24F25B}" dt="2022-10-10T07:31:25.847" v="6213"/>
          <ac:spMkLst>
            <pc:docMk/>
            <pc:sldMk cId="1463457429" sldId="445"/>
            <ac:spMk id="178" creationId="{ED690CB0-7EFD-F8E1-02A4-6CFB5A5E3FEB}"/>
          </ac:spMkLst>
        </pc:spChg>
        <pc:spChg chg="add del mod">
          <ac:chgData name="Wei Bai" userId="be857441-a184-4146-8eaa-0e6fb39255fd" providerId="ADAL" clId="{98A8BA91-1ACF-4A1E-B82F-A5A4FA24F25B}" dt="2022-10-10T07:31:25.847" v="6213"/>
          <ac:spMkLst>
            <pc:docMk/>
            <pc:sldMk cId="1463457429" sldId="445"/>
            <ac:spMk id="179" creationId="{B819AA46-17E9-75AD-C479-34AB91DA50DE}"/>
          </ac:spMkLst>
        </pc:spChg>
        <pc:spChg chg="add del mod">
          <ac:chgData name="Wei Bai" userId="be857441-a184-4146-8eaa-0e6fb39255fd" providerId="ADAL" clId="{98A8BA91-1ACF-4A1E-B82F-A5A4FA24F25B}" dt="2022-10-10T07:31:25.847" v="6213"/>
          <ac:spMkLst>
            <pc:docMk/>
            <pc:sldMk cId="1463457429" sldId="445"/>
            <ac:spMk id="180" creationId="{A3906458-1A0D-3104-96AB-C5F3619B9BB5}"/>
          </ac:spMkLst>
        </pc:spChg>
        <pc:spChg chg="add del mod">
          <ac:chgData name="Wei Bai" userId="be857441-a184-4146-8eaa-0e6fb39255fd" providerId="ADAL" clId="{98A8BA91-1ACF-4A1E-B82F-A5A4FA24F25B}" dt="2022-10-10T07:31:25.847" v="6213"/>
          <ac:spMkLst>
            <pc:docMk/>
            <pc:sldMk cId="1463457429" sldId="445"/>
            <ac:spMk id="181" creationId="{D41C1E91-1BD1-1D7A-3035-1B472B863C44}"/>
          </ac:spMkLst>
        </pc:spChg>
        <pc:spChg chg="add del mod">
          <ac:chgData name="Wei Bai" userId="be857441-a184-4146-8eaa-0e6fb39255fd" providerId="ADAL" clId="{98A8BA91-1ACF-4A1E-B82F-A5A4FA24F25B}" dt="2022-10-10T07:31:25.847" v="6213"/>
          <ac:spMkLst>
            <pc:docMk/>
            <pc:sldMk cId="1463457429" sldId="445"/>
            <ac:spMk id="182" creationId="{D20CF781-3A14-AF1D-5C67-4A850B6B90B4}"/>
          </ac:spMkLst>
        </pc:spChg>
        <pc:spChg chg="mod">
          <ac:chgData name="Wei Bai" userId="be857441-a184-4146-8eaa-0e6fb39255fd" providerId="ADAL" clId="{98A8BA91-1ACF-4A1E-B82F-A5A4FA24F25B}" dt="2022-10-10T07:31:23.848" v="6212"/>
          <ac:spMkLst>
            <pc:docMk/>
            <pc:sldMk cId="1463457429" sldId="445"/>
            <ac:spMk id="185" creationId="{4DE7C6AB-185F-A47D-A6B4-F7A54C901EAF}"/>
          </ac:spMkLst>
        </pc:spChg>
        <pc:spChg chg="add del mod">
          <ac:chgData name="Wei Bai" userId="be857441-a184-4146-8eaa-0e6fb39255fd" providerId="ADAL" clId="{98A8BA91-1ACF-4A1E-B82F-A5A4FA24F25B}" dt="2022-10-10T07:31:25.847" v="6213"/>
          <ac:spMkLst>
            <pc:docMk/>
            <pc:sldMk cId="1463457429" sldId="445"/>
            <ac:spMk id="188" creationId="{DFC87A37-20F6-7761-B41F-1D7CA740FC40}"/>
          </ac:spMkLst>
        </pc:spChg>
        <pc:spChg chg="add del mod">
          <ac:chgData name="Wei Bai" userId="be857441-a184-4146-8eaa-0e6fb39255fd" providerId="ADAL" clId="{98A8BA91-1ACF-4A1E-B82F-A5A4FA24F25B}" dt="2022-10-10T07:31:25.847" v="6213"/>
          <ac:spMkLst>
            <pc:docMk/>
            <pc:sldMk cId="1463457429" sldId="445"/>
            <ac:spMk id="189" creationId="{6DFC63DD-35C8-6BBE-9308-C95EEDE45386}"/>
          </ac:spMkLst>
        </pc:spChg>
        <pc:spChg chg="mod">
          <ac:chgData name="Wei Bai" userId="be857441-a184-4146-8eaa-0e6fb39255fd" providerId="ADAL" clId="{98A8BA91-1ACF-4A1E-B82F-A5A4FA24F25B}" dt="2022-10-10T07:31:23.848" v="6212"/>
          <ac:spMkLst>
            <pc:docMk/>
            <pc:sldMk cId="1463457429" sldId="445"/>
            <ac:spMk id="196" creationId="{4206E63E-6AA3-2020-FD8D-51F10119EC66}"/>
          </ac:spMkLst>
        </pc:spChg>
        <pc:spChg chg="mod">
          <ac:chgData name="Wei Bai" userId="be857441-a184-4146-8eaa-0e6fb39255fd" providerId="ADAL" clId="{98A8BA91-1ACF-4A1E-B82F-A5A4FA24F25B}" dt="2022-10-10T07:31:23.848" v="6212"/>
          <ac:spMkLst>
            <pc:docMk/>
            <pc:sldMk cId="1463457429" sldId="445"/>
            <ac:spMk id="202" creationId="{5D17A70F-DAC7-D8BA-9A7E-5A8A4F93BC42}"/>
          </ac:spMkLst>
        </pc:spChg>
        <pc:spChg chg="mod">
          <ac:chgData name="Wei Bai" userId="be857441-a184-4146-8eaa-0e6fb39255fd" providerId="ADAL" clId="{98A8BA91-1ACF-4A1E-B82F-A5A4FA24F25B}" dt="2022-10-10T07:31:23.848" v="6212"/>
          <ac:spMkLst>
            <pc:docMk/>
            <pc:sldMk cId="1463457429" sldId="445"/>
            <ac:spMk id="203" creationId="{7713994E-5FF9-6D06-0F7E-E22C2006A19E}"/>
          </ac:spMkLst>
        </pc:spChg>
        <pc:spChg chg="mod">
          <ac:chgData name="Wei Bai" userId="be857441-a184-4146-8eaa-0e6fb39255fd" providerId="ADAL" clId="{98A8BA91-1ACF-4A1E-B82F-A5A4FA24F25B}" dt="2022-10-10T07:31:23.848" v="6212"/>
          <ac:spMkLst>
            <pc:docMk/>
            <pc:sldMk cId="1463457429" sldId="445"/>
            <ac:spMk id="204" creationId="{B900EC63-EFDE-3B9A-EB35-00107C67B21B}"/>
          </ac:spMkLst>
        </pc:spChg>
        <pc:spChg chg="mod">
          <ac:chgData name="Wei Bai" userId="be857441-a184-4146-8eaa-0e6fb39255fd" providerId="ADAL" clId="{98A8BA91-1ACF-4A1E-B82F-A5A4FA24F25B}" dt="2022-10-10T07:31:23.848" v="6212"/>
          <ac:spMkLst>
            <pc:docMk/>
            <pc:sldMk cId="1463457429" sldId="445"/>
            <ac:spMk id="205" creationId="{20FCAF07-85F4-C0EA-9D3F-CAB145626DC0}"/>
          </ac:spMkLst>
        </pc:spChg>
        <pc:spChg chg="mod">
          <ac:chgData name="Wei Bai" userId="be857441-a184-4146-8eaa-0e6fb39255fd" providerId="ADAL" clId="{98A8BA91-1ACF-4A1E-B82F-A5A4FA24F25B}" dt="2022-10-10T07:31:23.848" v="6212"/>
          <ac:spMkLst>
            <pc:docMk/>
            <pc:sldMk cId="1463457429" sldId="445"/>
            <ac:spMk id="206" creationId="{BFBF9885-8D52-51BE-4BD6-52A7546314DE}"/>
          </ac:spMkLst>
        </pc:spChg>
        <pc:spChg chg="mod">
          <ac:chgData name="Wei Bai" userId="be857441-a184-4146-8eaa-0e6fb39255fd" providerId="ADAL" clId="{98A8BA91-1ACF-4A1E-B82F-A5A4FA24F25B}" dt="2022-10-10T07:31:23.848" v="6212"/>
          <ac:spMkLst>
            <pc:docMk/>
            <pc:sldMk cId="1463457429" sldId="445"/>
            <ac:spMk id="207" creationId="{8225672B-567C-691A-1997-BB0CC8915DDA}"/>
          </ac:spMkLst>
        </pc:spChg>
        <pc:spChg chg="mod">
          <ac:chgData name="Wei Bai" userId="be857441-a184-4146-8eaa-0e6fb39255fd" providerId="ADAL" clId="{98A8BA91-1ACF-4A1E-B82F-A5A4FA24F25B}" dt="2022-10-10T07:31:23.848" v="6212"/>
          <ac:spMkLst>
            <pc:docMk/>
            <pc:sldMk cId="1463457429" sldId="445"/>
            <ac:spMk id="208" creationId="{0819D77F-8D67-54C7-0AEC-EF1BF774B195}"/>
          </ac:spMkLst>
        </pc:spChg>
        <pc:spChg chg="mod">
          <ac:chgData name="Wei Bai" userId="be857441-a184-4146-8eaa-0e6fb39255fd" providerId="ADAL" clId="{98A8BA91-1ACF-4A1E-B82F-A5A4FA24F25B}" dt="2022-10-10T07:31:23.848" v="6212"/>
          <ac:spMkLst>
            <pc:docMk/>
            <pc:sldMk cId="1463457429" sldId="445"/>
            <ac:spMk id="209" creationId="{62E3842E-F923-9325-26C8-1FF9E767A5BC}"/>
          </ac:spMkLst>
        </pc:spChg>
        <pc:spChg chg="mod">
          <ac:chgData name="Wei Bai" userId="be857441-a184-4146-8eaa-0e6fb39255fd" providerId="ADAL" clId="{98A8BA91-1ACF-4A1E-B82F-A5A4FA24F25B}" dt="2022-10-10T07:31:23.848" v="6212"/>
          <ac:spMkLst>
            <pc:docMk/>
            <pc:sldMk cId="1463457429" sldId="445"/>
            <ac:spMk id="210" creationId="{B8BFB6A5-BF7D-7E8A-8E09-A4EE274A4D2C}"/>
          </ac:spMkLst>
        </pc:spChg>
        <pc:spChg chg="mod">
          <ac:chgData name="Wei Bai" userId="be857441-a184-4146-8eaa-0e6fb39255fd" providerId="ADAL" clId="{98A8BA91-1ACF-4A1E-B82F-A5A4FA24F25B}" dt="2022-10-10T07:31:23.848" v="6212"/>
          <ac:spMkLst>
            <pc:docMk/>
            <pc:sldMk cId="1463457429" sldId="445"/>
            <ac:spMk id="211" creationId="{20C117DA-887E-837C-FCBA-8967B212B9E0}"/>
          </ac:spMkLst>
        </pc:spChg>
        <pc:spChg chg="mod">
          <ac:chgData name="Wei Bai" userId="be857441-a184-4146-8eaa-0e6fb39255fd" providerId="ADAL" clId="{98A8BA91-1ACF-4A1E-B82F-A5A4FA24F25B}" dt="2022-10-10T07:31:23.848" v="6212"/>
          <ac:spMkLst>
            <pc:docMk/>
            <pc:sldMk cId="1463457429" sldId="445"/>
            <ac:spMk id="212" creationId="{12D83683-97DF-8813-568A-3552DECE273E}"/>
          </ac:spMkLst>
        </pc:spChg>
        <pc:spChg chg="mod">
          <ac:chgData name="Wei Bai" userId="be857441-a184-4146-8eaa-0e6fb39255fd" providerId="ADAL" clId="{98A8BA91-1ACF-4A1E-B82F-A5A4FA24F25B}" dt="2022-10-10T07:31:23.848" v="6212"/>
          <ac:spMkLst>
            <pc:docMk/>
            <pc:sldMk cId="1463457429" sldId="445"/>
            <ac:spMk id="213" creationId="{B3812B65-432E-A351-BEDB-3D0FB29A384E}"/>
          </ac:spMkLst>
        </pc:spChg>
        <pc:spChg chg="mod">
          <ac:chgData name="Wei Bai" userId="be857441-a184-4146-8eaa-0e6fb39255fd" providerId="ADAL" clId="{98A8BA91-1ACF-4A1E-B82F-A5A4FA24F25B}" dt="2022-10-10T07:31:23.848" v="6212"/>
          <ac:spMkLst>
            <pc:docMk/>
            <pc:sldMk cId="1463457429" sldId="445"/>
            <ac:spMk id="214" creationId="{15C35B18-4A02-9596-449E-540990CABDCD}"/>
          </ac:spMkLst>
        </pc:spChg>
        <pc:spChg chg="mod">
          <ac:chgData name="Wei Bai" userId="be857441-a184-4146-8eaa-0e6fb39255fd" providerId="ADAL" clId="{98A8BA91-1ACF-4A1E-B82F-A5A4FA24F25B}" dt="2022-10-10T07:31:23.848" v="6212"/>
          <ac:spMkLst>
            <pc:docMk/>
            <pc:sldMk cId="1463457429" sldId="445"/>
            <ac:spMk id="215" creationId="{5EF672D7-200C-8949-B2B6-4B89A5866996}"/>
          </ac:spMkLst>
        </pc:spChg>
        <pc:spChg chg="mod">
          <ac:chgData name="Wei Bai" userId="be857441-a184-4146-8eaa-0e6fb39255fd" providerId="ADAL" clId="{98A8BA91-1ACF-4A1E-B82F-A5A4FA24F25B}" dt="2022-10-10T07:31:23.848" v="6212"/>
          <ac:spMkLst>
            <pc:docMk/>
            <pc:sldMk cId="1463457429" sldId="445"/>
            <ac:spMk id="216" creationId="{89E3CB0B-B624-B290-32F7-C37FEC192EC3}"/>
          </ac:spMkLst>
        </pc:spChg>
        <pc:spChg chg="mod">
          <ac:chgData name="Wei Bai" userId="be857441-a184-4146-8eaa-0e6fb39255fd" providerId="ADAL" clId="{98A8BA91-1ACF-4A1E-B82F-A5A4FA24F25B}" dt="2022-10-10T07:31:23.848" v="6212"/>
          <ac:spMkLst>
            <pc:docMk/>
            <pc:sldMk cId="1463457429" sldId="445"/>
            <ac:spMk id="217" creationId="{8E68B989-5D8B-FE5C-73C4-8F2D3A53BF27}"/>
          </ac:spMkLst>
        </pc:spChg>
        <pc:spChg chg="mod">
          <ac:chgData name="Wei Bai" userId="be857441-a184-4146-8eaa-0e6fb39255fd" providerId="ADAL" clId="{98A8BA91-1ACF-4A1E-B82F-A5A4FA24F25B}" dt="2022-10-10T07:31:23.848" v="6212"/>
          <ac:spMkLst>
            <pc:docMk/>
            <pc:sldMk cId="1463457429" sldId="445"/>
            <ac:spMk id="218" creationId="{51FEF9C7-C746-71D7-B92A-A5571E5CBA4D}"/>
          </ac:spMkLst>
        </pc:spChg>
        <pc:spChg chg="mod">
          <ac:chgData name="Wei Bai" userId="be857441-a184-4146-8eaa-0e6fb39255fd" providerId="ADAL" clId="{98A8BA91-1ACF-4A1E-B82F-A5A4FA24F25B}" dt="2022-10-10T07:31:23.848" v="6212"/>
          <ac:spMkLst>
            <pc:docMk/>
            <pc:sldMk cId="1463457429" sldId="445"/>
            <ac:spMk id="225" creationId="{A97CC0E9-0DCA-288C-6075-BC48B35F28AD}"/>
          </ac:spMkLst>
        </pc:spChg>
        <pc:spChg chg="mod">
          <ac:chgData name="Wei Bai" userId="be857441-a184-4146-8eaa-0e6fb39255fd" providerId="ADAL" clId="{98A8BA91-1ACF-4A1E-B82F-A5A4FA24F25B}" dt="2022-10-10T07:31:23.848" v="6212"/>
          <ac:spMkLst>
            <pc:docMk/>
            <pc:sldMk cId="1463457429" sldId="445"/>
            <ac:spMk id="231" creationId="{8EB6B847-A50F-1E01-90CA-FB3B3E71DF0A}"/>
          </ac:spMkLst>
        </pc:spChg>
        <pc:spChg chg="mod">
          <ac:chgData name="Wei Bai" userId="be857441-a184-4146-8eaa-0e6fb39255fd" providerId="ADAL" clId="{98A8BA91-1ACF-4A1E-B82F-A5A4FA24F25B}" dt="2022-10-10T07:31:23.848" v="6212"/>
          <ac:spMkLst>
            <pc:docMk/>
            <pc:sldMk cId="1463457429" sldId="445"/>
            <ac:spMk id="232" creationId="{56B4EE83-55FD-F86A-5ECA-42BF32346907}"/>
          </ac:spMkLst>
        </pc:spChg>
        <pc:spChg chg="mod">
          <ac:chgData name="Wei Bai" userId="be857441-a184-4146-8eaa-0e6fb39255fd" providerId="ADAL" clId="{98A8BA91-1ACF-4A1E-B82F-A5A4FA24F25B}" dt="2022-10-10T07:31:23.848" v="6212"/>
          <ac:spMkLst>
            <pc:docMk/>
            <pc:sldMk cId="1463457429" sldId="445"/>
            <ac:spMk id="233" creationId="{961DA43A-2CD2-483A-4580-3CAA385F9B4A}"/>
          </ac:spMkLst>
        </pc:spChg>
        <pc:spChg chg="mod">
          <ac:chgData name="Wei Bai" userId="be857441-a184-4146-8eaa-0e6fb39255fd" providerId="ADAL" clId="{98A8BA91-1ACF-4A1E-B82F-A5A4FA24F25B}" dt="2022-10-10T07:31:23.848" v="6212"/>
          <ac:spMkLst>
            <pc:docMk/>
            <pc:sldMk cId="1463457429" sldId="445"/>
            <ac:spMk id="234" creationId="{425141DE-2C2B-19F1-1653-67D5CB7AD19A}"/>
          </ac:spMkLst>
        </pc:spChg>
        <pc:spChg chg="mod">
          <ac:chgData name="Wei Bai" userId="be857441-a184-4146-8eaa-0e6fb39255fd" providerId="ADAL" clId="{98A8BA91-1ACF-4A1E-B82F-A5A4FA24F25B}" dt="2022-10-10T07:31:23.848" v="6212"/>
          <ac:spMkLst>
            <pc:docMk/>
            <pc:sldMk cId="1463457429" sldId="445"/>
            <ac:spMk id="235" creationId="{5E678B47-508D-74D0-FAE5-F28623573530}"/>
          </ac:spMkLst>
        </pc:spChg>
        <pc:spChg chg="mod">
          <ac:chgData name="Wei Bai" userId="be857441-a184-4146-8eaa-0e6fb39255fd" providerId="ADAL" clId="{98A8BA91-1ACF-4A1E-B82F-A5A4FA24F25B}" dt="2022-10-10T07:31:23.848" v="6212"/>
          <ac:spMkLst>
            <pc:docMk/>
            <pc:sldMk cId="1463457429" sldId="445"/>
            <ac:spMk id="236" creationId="{D757F767-C16E-A303-0C33-75168D656AF8}"/>
          </ac:spMkLst>
        </pc:spChg>
        <pc:spChg chg="mod">
          <ac:chgData name="Wei Bai" userId="be857441-a184-4146-8eaa-0e6fb39255fd" providerId="ADAL" clId="{98A8BA91-1ACF-4A1E-B82F-A5A4FA24F25B}" dt="2022-10-10T07:31:23.848" v="6212"/>
          <ac:spMkLst>
            <pc:docMk/>
            <pc:sldMk cId="1463457429" sldId="445"/>
            <ac:spMk id="237" creationId="{8CCEA2C9-5435-628A-77A8-8B23C59FDC71}"/>
          </ac:spMkLst>
        </pc:spChg>
        <pc:spChg chg="mod">
          <ac:chgData name="Wei Bai" userId="be857441-a184-4146-8eaa-0e6fb39255fd" providerId="ADAL" clId="{98A8BA91-1ACF-4A1E-B82F-A5A4FA24F25B}" dt="2022-10-10T07:31:23.848" v="6212"/>
          <ac:spMkLst>
            <pc:docMk/>
            <pc:sldMk cId="1463457429" sldId="445"/>
            <ac:spMk id="238" creationId="{F054D5A8-C2A9-EA44-9FEF-0EC4102B0A59}"/>
          </ac:spMkLst>
        </pc:spChg>
        <pc:spChg chg="mod">
          <ac:chgData name="Wei Bai" userId="be857441-a184-4146-8eaa-0e6fb39255fd" providerId="ADAL" clId="{98A8BA91-1ACF-4A1E-B82F-A5A4FA24F25B}" dt="2022-10-10T07:31:23.848" v="6212"/>
          <ac:spMkLst>
            <pc:docMk/>
            <pc:sldMk cId="1463457429" sldId="445"/>
            <ac:spMk id="239" creationId="{15BBFE8A-391F-32D7-FFC9-672492F677E7}"/>
          </ac:spMkLst>
        </pc:spChg>
        <pc:spChg chg="mod">
          <ac:chgData name="Wei Bai" userId="be857441-a184-4146-8eaa-0e6fb39255fd" providerId="ADAL" clId="{98A8BA91-1ACF-4A1E-B82F-A5A4FA24F25B}" dt="2022-10-10T07:31:23.848" v="6212"/>
          <ac:spMkLst>
            <pc:docMk/>
            <pc:sldMk cId="1463457429" sldId="445"/>
            <ac:spMk id="240" creationId="{66613890-867E-7D82-0230-E459ED19C8F5}"/>
          </ac:spMkLst>
        </pc:spChg>
        <pc:spChg chg="mod">
          <ac:chgData name="Wei Bai" userId="be857441-a184-4146-8eaa-0e6fb39255fd" providerId="ADAL" clId="{98A8BA91-1ACF-4A1E-B82F-A5A4FA24F25B}" dt="2022-10-10T07:31:23.848" v="6212"/>
          <ac:spMkLst>
            <pc:docMk/>
            <pc:sldMk cId="1463457429" sldId="445"/>
            <ac:spMk id="241" creationId="{680FE359-5444-5511-E013-8F45D08ABC4E}"/>
          </ac:spMkLst>
        </pc:spChg>
        <pc:spChg chg="mod">
          <ac:chgData name="Wei Bai" userId="be857441-a184-4146-8eaa-0e6fb39255fd" providerId="ADAL" clId="{98A8BA91-1ACF-4A1E-B82F-A5A4FA24F25B}" dt="2022-10-10T07:31:23.848" v="6212"/>
          <ac:spMkLst>
            <pc:docMk/>
            <pc:sldMk cId="1463457429" sldId="445"/>
            <ac:spMk id="242" creationId="{6779F4C0-A72B-AA31-EB6B-8298DDAD9772}"/>
          </ac:spMkLst>
        </pc:spChg>
        <pc:spChg chg="mod">
          <ac:chgData name="Wei Bai" userId="be857441-a184-4146-8eaa-0e6fb39255fd" providerId="ADAL" clId="{98A8BA91-1ACF-4A1E-B82F-A5A4FA24F25B}" dt="2022-10-10T07:31:23.848" v="6212"/>
          <ac:spMkLst>
            <pc:docMk/>
            <pc:sldMk cId="1463457429" sldId="445"/>
            <ac:spMk id="243" creationId="{B0D3B919-4A0F-CAC2-6AA0-D412FAEA06CC}"/>
          </ac:spMkLst>
        </pc:spChg>
        <pc:spChg chg="mod">
          <ac:chgData name="Wei Bai" userId="be857441-a184-4146-8eaa-0e6fb39255fd" providerId="ADAL" clId="{98A8BA91-1ACF-4A1E-B82F-A5A4FA24F25B}" dt="2022-10-10T07:31:23.848" v="6212"/>
          <ac:spMkLst>
            <pc:docMk/>
            <pc:sldMk cId="1463457429" sldId="445"/>
            <ac:spMk id="244" creationId="{B21CA42A-C6FB-2925-084C-48F8E4170AF8}"/>
          </ac:spMkLst>
        </pc:spChg>
        <pc:spChg chg="mod">
          <ac:chgData name="Wei Bai" userId="be857441-a184-4146-8eaa-0e6fb39255fd" providerId="ADAL" clId="{98A8BA91-1ACF-4A1E-B82F-A5A4FA24F25B}" dt="2022-10-10T07:31:23.848" v="6212"/>
          <ac:spMkLst>
            <pc:docMk/>
            <pc:sldMk cId="1463457429" sldId="445"/>
            <ac:spMk id="245" creationId="{73C188D4-F989-50D8-70F0-6483923BA544}"/>
          </ac:spMkLst>
        </pc:spChg>
        <pc:spChg chg="mod">
          <ac:chgData name="Wei Bai" userId="be857441-a184-4146-8eaa-0e6fb39255fd" providerId="ADAL" clId="{98A8BA91-1ACF-4A1E-B82F-A5A4FA24F25B}" dt="2022-10-10T07:31:23.848" v="6212"/>
          <ac:spMkLst>
            <pc:docMk/>
            <pc:sldMk cId="1463457429" sldId="445"/>
            <ac:spMk id="246" creationId="{DA73FC9E-43B2-5701-47F5-9F212FF49B1D}"/>
          </ac:spMkLst>
        </pc:spChg>
        <pc:spChg chg="mod">
          <ac:chgData name="Wei Bai" userId="be857441-a184-4146-8eaa-0e6fb39255fd" providerId="ADAL" clId="{98A8BA91-1ACF-4A1E-B82F-A5A4FA24F25B}" dt="2022-10-10T07:31:23.848" v="6212"/>
          <ac:spMkLst>
            <pc:docMk/>
            <pc:sldMk cId="1463457429" sldId="445"/>
            <ac:spMk id="247" creationId="{769A7A18-897F-EC8E-6C62-09C4C15F5913}"/>
          </ac:spMkLst>
        </pc:spChg>
        <pc:spChg chg="add del">
          <ac:chgData name="Wei Bai" userId="be857441-a184-4146-8eaa-0e6fb39255fd" providerId="ADAL" clId="{98A8BA91-1ACF-4A1E-B82F-A5A4FA24F25B}" dt="2022-10-10T07:33:44.631" v="6218" actId="22"/>
          <ac:spMkLst>
            <pc:docMk/>
            <pc:sldMk cId="1463457429" sldId="445"/>
            <ac:spMk id="250" creationId="{80AD7C69-A7E0-FA65-963B-A509991F4907}"/>
          </ac:spMkLst>
        </pc:spChg>
        <pc:grpChg chg="add del mod">
          <ac:chgData name="Wei Bai" userId="be857441-a184-4146-8eaa-0e6fb39255fd" providerId="ADAL" clId="{98A8BA91-1ACF-4A1E-B82F-A5A4FA24F25B}" dt="2022-10-10T07:31:03.640" v="6209"/>
          <ac:grpSpMkLst>
            <pc:docMk/>
            <pc:sldMk cId="1463457429" sldId="445"/>
            <ac:grpSpMk id="14" creationId="{D00A8180-67FE-FFA5-2DDB-6F36E734F15F}"/>
          </ac:grpSpMkLst>
        </pc:grpChg>
        <pc:grpChg chg="add del mod">
          <ac:chgData name="Wei Bai" userId="be857441-a184-4146-8eaa-0e6fb39255fd" providerId="ADAL" clId="{98A8BA91-1ACF-4A1E-B82F-A5A4FA24F25B}" dt="2022-10-10T07:31:03.640" v="6209"/>
          <ac:grpSpMkLst>
            <pc:docMk/>
            <pc:sldMk cId="1463457429" sldId="445"/>
            <ac:grpSpMk id="18" creationId="{4FDF49F0-7DF0-9D00-6BD3-CE7D3F9182C4}"/>
          </ac:grpSpMkLst>
        </pc:grpChg>
        <pc:grpChg chg="mod">
          <ac:chgData name="Wei Bai" userId="be857441-a184-4146-8eaa-0e6fb39255fd" providerId="ADAL" clId="{98A8BA91-1ACF-4A1E-B82F-A5A4FA24F25B}" dt="2022-10-10T07:30:50.476" v="6208"/>
          <ac:grpSpMkLst>
            <pc:docMk/>
            <pc:sldMk cId="1463457429" sldId="445"/>
            <ac:grpSpMk id="20" creationId="{E4CBBFB5-F746-9CEE-EA51-63D077005C08}"/>
          </ac:grpSpMkLst>
        </pc:grpChg>
        <pc:grpChg chg="add del mod">
          <ac:chgData name="Wei Bai" userId="be857441-a184-4146-8eaa-0e6fb39255fd" providerId="ADAL" clId="{98A8BA91-1ACF-4A1E-B82F-A5A4FA24F25B}" dt="2022-10-10T07:31:03.640" v="6209"/>
          <ac:grpSpMkLst>
            <pc:docMk/>
            <pc:sldMk cId="1463457429" sldId="445"/>
            <ac:grpSpMk id="25" creationId="{7CDC2D8E-B0DE-FF10-7FB8-4738C81FDC1B}"/>
          </ac:grpSpMkLst>
        </pc:grpChg>
        <pc:grpChg chg="mod">
          <ac:chgData name="Wei Bai" userId="be857441-a184-4146-8eaa-0e6fb39255fd" providerId="ADAL" clId="{98A8BA91-1ACF-4A1E-B82F-A5A4FA24F25B}" dt="2022-10-10T07:30:50.476" v="6208"/>
          <ac:grpSpMkLst>
            <pc:docMk/>
            <pc:sldMk cId="1463457429" sldId="445"/>
            <ac:grpSpMk id="27" creationId="{5F202A29-6C80-3C5A-F2AD-5A78541126EB}"/>
          </ac:grpSpMkLst>
        </pc:grpChg>
        <pc:grpChg chg="add del mod">
          <ac:chgData name="Wei Bai" userId="be857441-a184-4146-8eaa-0e6fb39255fd" providerId="ADAL" clId="{98A8BA91-1ACF-4A1E-B82F-A5A4FA24F25B}" dt="2022-10-10T07:31:03.640" v="6209"/>
          <ac:grpSpMkLst>
            <pc:docMk/>
            <pc:sldMk cId="1463457429" sldId="445"/>
            <ac:grpSpMk id="39" creationId="{E257DF49-6DAF-D8BF-390E-C55181E5D8C7}"/>
          </ac:grpSpMkLst>
        </pc:grpChg>
        <pc:grpChg chg="add del mod">
          <ac:chgData name="Wei Bai" userId="be857441-a184-4146-8eaa-0e6fb39255fd" providerId="ADAL" clId="{98A8BA91-1ACF-4A1E-B82F-A5A4FA24F25B}" dt="2022-10-10T07:31:03.640" v="6209"/>
          <ac:grpSpMkLst>
            <pc:docMk/>
            <pc:sldMk cId="1463457429" sldId="445"/>
            <ac:grpSpMk id="61" creationId="{0C002F17-2024-81AF-B954-26EAF2CCB47D}"/>
          </ac:grpSpMkLst>
        </pc:grpChg>
        <pc:grpChg chg="add del mod">
          <ac:chgData name="Wei Bai" userId="be857441-a184-4146-8eaa-0e6fb39255fd" providerId="ADAL" clId="{98A8BA91-1ACF-4A1E-B82F-A5A4FA24F25B}" dt="2022-10-10T07:31:03.640" v="6209"/>
          <ac:grpSpMkLst>
            <pc:docMk/>
            <pc:sldMk cId="1463457429" sldId="445"/>
            <ac:grpSpMk id="68" creationId="{82F01508-A902-C9FF-EC86-4EE5C37DA1D9}"/>
          </ac:grpSpMkLst>
        </pc:grpChg>
        <pc:grpChg chg="mod">
          <ac:chgData name="Wei Bai" userId="be857441-a184-4146-8eaa-0e6fb39255fd" providerId="ADAL" clId="{98A8BA91-1ACF-4A1E-B82F-A5A4FA24F25B}" dt="2022-10-10T07:30:50.476" v="6208"/>
          <ac:grpSpMkLst>
            <pc:docMk/>
            <pc:sldMk cId="1463457429" sldId="445"/>
            <ac:grpSpMk id="72" creationId="{4E9CA8D7-778D-5BCB-11DA-79F72A678730}"/>
          </ac:grpSpMkLst>
        </pc:grpChg>
        <pc:grpChg chg="mod">
          <ac:chgData name="Wei Bai" userId="be857441-a184-4146-8eaa-0e6fb39255fd" providerId="ADAL" clId="{98A8BA91-1ACF-4A1E-B82F-A5A4FA24F25B}" dt="2022-10-10T07:30:50.476" v="6208"/>
          <ac:grpSpMkLst>
            <pc:docMk/>
            <pc:sldMk cId="1463457429" sldId="445"/>
            <ac:grpSpMk id="73" creationId="{12ED8F9A-2925-EF49-2D84-9A175C3BBD8F}"/>
          </ac:grpSpMkLst>
        </pc:grpChg>
        <pc:grpChg chg="mod">
          <ac:chgData name="Wei Bai" userId="be857441-a184-4146-8eaa-0e6fb39255fd" providerId="ADAL" clId="{98A8BA91-1ACF-4A1E-B82F-A5A4FA24F25B}" dt="2022-10-10T07:30:50.476" v="6208"/>
          <ac:grpSpMkLst>
            <pc:docMk/>
            <pc:sldMk cId="1463457429" sldId="445"/>
            <ac:grpSpMk id="75" creationId="{F060E9DE-571C-C57B-9DD0-3CFB72152A54}"/>
          </ac:grpSpMkLst>
        </pc:grpChg>
        <pc:grpChg chg="mod">
          <ac:chgData name="Wei Bai" userId="be857441-a184-4146-8eaa-0e6fb39255fd" providerId="ADAL" clId="{98A8BA91-1ACF-4A1E-B82F-A5A4FA24F25B}" dt="2022-10-10T07:30:50.476" v="6208"/>
          <ac:grpSpMkLst>
            <pc:docMk/>
            <pc:sldMk cId="1463457429" sldId="445"/>
            <ac:grpSpMk id="76" creationId="{1C5E589F-AACC-14AC-4CC0-DD6F59376C5C}"/>
          </ac:grpSpMkLst>
        </pc:grpChg>
        <pc:grpChg chg="mod">
          <ac:chgData name="Wei Bai" userId="be857441-a184-4146-8eaa-0e6fb39255fd" providerId="ADAL" clId="{98A8BA91-1ACF-4A1E-B82F-A5A4FA24F25B}" dt="2022-10-10T07:30:50.476" v="6208"/>
          <ac:grpSpMkLst>
            <pc:docMk/>
            <pc:sldMk cId="1463457429" sldId="445"/>
            <ac:grpSpMk id="77" creationId="{78712C84-0832-D0F5-D606-4C87801F6437}"/>
          </ac:grpSpMkLst>
        </pc:grpChg>
        <pc:grpChg chg="mod">
          <ac:chgData name="Wei Bai" userId="be857441-a184-4146-8eaa-0e6fb39255fd" providerId="ADAL" clId="{98A8BA91-1ACF-4A1E-B82F-A5A4FA24F25B}" dt="2022-10-10T07:30:50.476" v="6208"/>
          <ac:grpSpMkLst>
            <pc:docMk/>
            <pc:sldMk cId="1463457429" sldId="445"/>
            <ac:grpSpMk id="78" creationId="{F39519E4-900B-32A1-AF69-63BB2B900C12}"/>
          </ac:grpSpMkLst>
        </pc:grpChg>
        <pc:grpChg chg="mod">
          <ac:chgData name="Wei Bai" userId="be857441-a184-4146-8eaa-0e6fb39255fd" providerId="ADAL" clId="{98A8BA91-1ACF-4A1E-B82F-A5A4FA24F25B}" dt="2022-10-10T07:30:50.476" v="6208"/>
          <ac:grpSpMkLst>
            <pc:docMk/>
            <pc:sldMk cId="1463457429" sldId="445"/>
            <ac:grpSpMk id="79" creationId="{2F07758C-2C3C-C439-4C90-419B81964292}"/>
          </ac:grpSpMkLst>
        </pc:grpChg>
        <pc:grpChg chg="add del mod">
          <ac:chgData name="Wei Bai" userId="be857441-a184-4146-8eaa-0e6fb39255fd" providerId="ADAL" clId="{98A8BA91-1ACF-4A1E-B82F-A5A4FA24F25B}" dt="2022-10-10T07:31:03.640" v="6209"/>
          <ac:grpSpMkLst>
            <pc:docMk/>
            <pc:sldMk cId="1463457429" sldId="445"/>
            <ac:grpSpMk id="97" creationId="{499BCC92-717B-C748-E0F1-12B9F67A3064}"/>
          </ac:grpSpMkLst>
        </pc:grpChg>
        <pc:grpChg chg="mod">
          <ac:chgData name="Wei Bai" userId="be857441-a184-4146-8eaa-0e6fb39255fd" providerId="ADAL" clId="{98A8BA91-1ACF-4A1E-B82F-A5A4FA24F25B}" dt="2022-10-10T07:30:50.476" v="6208"/>
          <ac:grpSpMkLst>
            <pc:docMk/>
            <pc:sldMk cId="1463457429" sldId="445"/>
            <ac:grpSpMk id="101" creationId="{50D9F74B-3129-FB61-622A-4B912FB56238}"/>
          </ac:grpSpMkLst>
        </pc:grpChg>
        <pc:grpChg chg="mod">
          <ac:chgData name="Wei Bai" userId="be857441-a184-4146-8eaa-0e6fb39255fd" providerId="ADAL" clId="{98A8BA91-1ACF-4A1E-B82F-A5A4FA24F25B}" dt="2022-10-10T07:30:50.476" v="6208"/>
          <ac:grpSpMkLst>
            <pc:docMk/>
            <pc:sldMk cId="1463457429" sldId="445"/>
            <ac:grpSpMk id="102" creationId="{3F2037A3-16F8-0BE8-F690-C0C07C5E1DF7}"/>
          </ac:grpSpMkLst>
        </pc:grpChg>
        <pc:grpChg chg="mod">
          <ac:chgData name="Wei Bai" userId="be857441-a184-4146-8eaa-0e6fb39255fd" providerId="ADAL" clId="{98A8BA91-1ACF-4A1E-B82F-A5A4FA24F25B}" dt="2022-10-10T07:30:50.476" v="6208"/>
          <ac:grpSpMkLst>
            <pc:docMk/>
            <pc:sldMk cId="1463457429" sldId="445"/>
            <ac:grpSpMk id="104" creationId="{9C8B6C8E-DB6E-4C1C-CFE8-293B7C54AD11}"/>
          </ac:grpSpMkLst>
        </pc:grpChg>
        <pc:grpChg chg="mod">
          <ac:chgData name="Wei Bai" userId="be857441-a184-4146-8eaa-0e6fb39255fd" providerId="ADAL" clId="{98A8BA91-1ACF-4A1E-B82F-A5A4FA24F25B}" dt="2022-10-10T07:30:50.476" v="6208"/>
          <ac:grpSpMkLst>
            <pc:docMk/>
            <pc:sldMk cId="1463457429" sldId="445"/>
            <ac:grpSpMk id="105" creationId="{DB70FA86-9831-6A4B-3990-C3F590A11429}"/>
          </ac:grpSpMkLst>
        </pc:grpChg>
        <pc:grpChg chg="mod">
          <ac:chgData name="Wei Bai" userId="be857441-a184-4146-8eaa-0e6fb39255fd" providerId="ADAL" clId="{98A8BA91-1ACF-4A1E-B82F-A5A4FA24F25B}" dt="2022-10-10T07:30:50.476" v="6208"/>
          <ac:grpSpMkLst>
            <pc:docMk/>
            <pc:sldMk cId="1463457429" sldId="445"/>
            <ac:grpSpMk id="106" creationId="{7B9551B9-F443-5C35-D1AF-4B5525EBCA80}"/>
          </ac:grpSpMkLst>
        </pc:grpChg>
        <pc:grpChg chg="mod">
          <ac:chgData name="Wei Bai" userId="be857441-a184-4146-8eaa-0e6fb39255fd" providerId="ADAL" clId="{98A8BA91-1ACF-4A1E-B82F-A5A4FA24F25B}" dt="2022-10-10T07:30:50.476" v="6208"/>
          <ac:grpSpMkLst>
            <pc:docMk/>
            <pc:sldMk cId="1463457429" sldId="445"/>
            <ac:grpSpMk id="107" creationId="{E32BC694-A932-AB52-73C1-DE3920D16791}"/>
          </ac:grpSpMkLst>
        </pc:grpChg>
        <pc:grpChg chg="mod">
          <ac:chgData name="Wei Bai" userId="be857441-a184-4146-8eaa-0e6fb39255fd" providerId="ADAL" clId="{98A8BA91-1ACF-4A1E-B82F-A5A4FA24F25B}" dt="2022-10-10T07:30:50.476" v="6208"/>
          <ac:grpSpMkLst>
            <pc:docMk/>
            <pc:sldMk cId="1463457429" sldId="445"/>
            <ac:grpSpMk id="108" creationId="{697967D7-80D0-1057-7AD0-4BF0297340F5}"/>
          </ac:grpSpMkLst>
        </pc:grpChg>
        <pc:grpChg chg="add del mod">
          <ac:chgData name="Wei Bai" userId="be857441-a184-4146-8eaa-0e6fb39255fd" providerId="ADAL" clId="{98A8BA91-1ACF-4A1E-B82F-A5A4FA24F25B}" dt="2022-10-10T07:31:25.847" v="6213"/>
          <ac:grpSpMkLst>
            <pc:docMk/>
            <pc:sldMk cId="1463457429" sldId="445"/>
            <ac:grpSpMk id="136" creationId="{634752E4-B78A-FDAE-5124-0A9026E526D6}"/>
          </ac:grpSpMkLst>
        </pc:grpChg>
        <pc:grpChg chg="add del mod">
          <ac:chgData name="Wei Bai" userId="be857441-a184-4146-8eaa-0e6fb39255fd" providerId="ADAL" clId="{98A8BA91-1ACF-4A1E-B82F-A5A4FA24F25B}" dt="2022-10-10T07:31:25.847" v="6213"/>
          <ac:grpSpMkLst>
            <pc:docMk/>
            <pc:sldMk cId="1463457429" sldId="445"/>
            <ac:grpSpMk id="140" creationId="{1CC3BD5E-E85D-3361-7C5C-28585692E1FC}"/>
          </ac:grpSpMkLst>
        </pc:grpChg>
        <pc:grpChg chg="mod">
          <ac:chgData name="Wei Bai" userId="be857441-a184-4146-8eaa-0e6fb39255fd" providerId="ADAL" clId="{98A8BA91-1ACF-4A1E-B82F-A5A4FA24F25B}" dt="2022-10-10T07:31:23.848" v="6212"/>
          <ac:grpSpMkLst>
            <pc:docMk/>
            <pc:sldMk cId="1463457429" sldId="445"/>
            <ac:grpSpMk id="142" creationId="{79751916-1DE0-1D3A-111D-A6CAC19802EB}"/>
          </ac:grpSpMkLst>
        </pc:grpChg>
        <pc:grpChg chg="add del mod">
          <ac:chgData name="Wei Bai" userId="be857441-a184-4146-8eaa-0e6fb39255fd" providerId="ADAL" clId="{98A8BA91-1ACF-4A1E-B82F-A5A4FA24F25B}" dt="2022-10-10T07:31:25.847" v="6213"/>
          <ac:grpSpMkLst>
            <pc:docMk/>
            <pc:sldMk cId="1463457429" sldId="445"/>
            <ac:grpSpMk id="147" creationId="{F0EEDBBB-918A-377E-8329-7F14AEA3053F}"/>
          </ac:grpSpMkLst>
        </pc:grpChg>
        <pc:grpChg chg="mod">
          <ac:chgData name="Wei Bai" userId="be857441-a184-4146-8eaa-0e6fb39255fd" providerId="ADAL" clId="{98A8BA91-1ACF-4A1E-B82F-A5A4FA24F25B}" dt="2022-10-10T07:31:23.848" v="6212"/>
          <ac:grpSpMkLst>
            <pc:docMk/>
            <pc:sldMk cId="1463457429" sldId="445"/>
            <ac:grpSpMk id="149" creationId="{971C2E0E-9322-E32A-EAA7-529522314CC7}"/>
          </ac:grpSpMkLst>
        </pc:grpChg>
        <pc:grpChg chg="add del mod">
          <ac:chgData name="Wei Bai" userId="be857441-a184-4146-8eaa-0e6fb39255fd" providerId="ADAL" clId="{98A8BA91-1ACF-4A1E-B82F-A5A4FA24F25B}" dt="2022-10-10T07:31:25.847" v="6213"/>
          <ac:grpSpMkLst>
            <pc:docMk/>
            <pc:sldMk cId="1463457429" sldId="445"/>
            <ac:grpSpMk id="161" creationId="{A60376A2-670B-A672-5273-D4F676FE992D}"/>
          </ac:grpSpMkLst>
        </pc:grpChg>
        <pc:grpChg chg="add del mod">
          <ac:chgData name="Wei Bai" userId="be857441-a184-4146-8eaa-0e6fb39255fd" providerId="ADAL" clId="{98A8BA91-1ACF-4A1E-B82F-A5A4FA24F25B}" dt="2022-10-10T07:31:25.847" v="6213"/>
          <ac:grpSpMkLst>
            <pc:docMk/>
            <pc:sldMk cId="1463457429" sldId="445"/>
            <ac:grpSpMk id="183" creationId="{18CE4E90-6C58-ED90-F8C6-AB0F43FDA11A}"/>
          </ac:grpSpMkLst>
        </pc:grpChg>
        <pc:grpChg chg="add del mod">
          <ac:chgData name="Wei Bai" userId="be857441-a184-4146-8eaa-0e6fb39255fd" providerId="ADAL" clId="{98A8BA91-1ACF-4A1E-B82F-A5A4FA24F25B}" dt="2022-10-10T07:31:25.847" v="6213"/>
          <ac:grpSpMkLst>
            <pc:docMk/>
            <pc:sldMk cId="1463457429" sldId="445"/>
            <ac:grpSpMk id="190" creationId="{116C29CF-B292-5ED2-C9E5-A98B2879D64C}"/>
          </ac:grpSpMkLst>
        </pc:grpChg>
        <pc:grpChg chg="mod">
          <ac:chgData name="Wei Bai" userId="be857441-a184-4146-8eaa-0e6fb39255fd" providerId="ADAL" clId="{98A8BA91-1ACF-4A1E-B82F-A5A4FA24F25B}" dt="2022-10-10T07:31:23.848" v="6212"/>
          <ac:grpSpMkLst>
            <pc:docMk/>
            <pc:sldMk cId="1463457429" sldId="445"/>
            <ac:grpSpMk id="194" creationId="{25393CA3-47EA-2F79-3F7C-8A9059D43B20}"/>
          </ac:grpSpMkLst>
        </pc:grpChg>
        <pc:grpChg chg="mod">
          <ac:chgData name="Wei Bai" userId="be857441-a184-4146-8eaa-0e6fb39255fd" providerId="ADAL" clId="{98A8BA91-1ACF-4A1E-B82F-A5A4FA24F25B}" dt="2022-10-10T07:31:23.848" v="6212"/>
          <ac:grpSpMkLst>
            <pc:docMk/>
            <pc:sldMk cId="1463457429" sldId="445"/>
            <ac:grpSpMk id="195" creationId="{66AA7647-0B2D-B2A3-4E9A-0E65C9F7B6A5}"/>
          </ac:grpSpMkLst>
        </pc:grpChg>
        <pc:grpChg chg="mod">
          <ac:chgData name="Wei Bai" userId="be857441-a184-4146-8eaa-0e6fb39255fd" providerId="ADAL" clId="{98A8BA91-1ACF-4A1E-B82F-A5A4FA24F25B}" dt="2022-10-10T07:31:23.848" v="6212"/>
          <ac:grpSpMkLst>
            <pc:docMk/>
            <pc:sldMk cId="1463457429" sldId="445"/>
            <ac:grpSpMk id="197" creationId="{ADD9CB5A-3857-FEA7-C0BC-27E7EF8156A4}"/>
          </ac:grpSpMkLst>
        </pc:grpChg>
        <pc:grpChg chg="mod">
          <ac:chgData name="Wei Bai" userId="be857441-a184-4146-8eaa-0e6fb39255fd" providerId="ADAL" clId="{98A8BA91-1ACF-4A1E-B82F-A5A4FA24F25B}" dt="2022-10-10T07:31:23.848" v="6212"/>
          <ac:grpSpMkLst>
            <pc:docMk/>
            <pc:sldMk cId="1463457429" sldId="445"/>
            <ac:grpSpMk id="198" creationId="{0085B068-A758-959D-C8B9-0BB64AC6EAFD}"/>
          </ac:grpSpMkLst>
        </pc:grpChg>
        <pc:grpChg chg="mod">
          <ac:chgData name="Wei Bai" userId="be857441-a184-4146-8eaa-0e6fb39255fd" providerId="ADAL" clId="{98A8BA91-1ACF-4A1E-B82F-A5A4FA24F25B}" dt="2022-10-10T07:31:23.848" v="6212"/>
          <ac:grpSpMkLst>
            <pc:docMk/>
            <pc:sldMk cId="1463457429" sldId="445"/>
            <ac:grpSpMk id="199" creationId="{19687B05-005F-F6F4-32F6-866B35B1F7FB}"/>
          </ac:grpSpMkLst>
        </pc:grpChg>
        <pc:grpChg chg="mod">
          <ac:chgData name="Wei Bai" userId="be857441-a184-4146-8eaa-0e6fb39255fd" providerId="ADAL" clId="{98A8BA91-1ACF-4A1E-B82F-A5A4FA24F25B}" dt="2022-10-10T07:31:23.848" v="6212"/>
          <ac:grpSpMkLst>
            <pc:docMk/>
            <pc:sldMk cId="1463457429" sldId="445"/>
            <ac:grpSpMk id="200" creationId="{A1DF6CF2-E17A-674B-BE32-94D6180078D3}"/>
          </ac:grpSpMkLst>
        </pc:grpChg>
        <pc:grpChg chg="mod">
          <ac:chgData name="Wei Bai" userId="be857441-a184-4146-8eaa-0e6fb39255fd" providerId="ADAL" clId="{98A8BA91-1ACF-4A1E-B82F-A5A4FA24F25B}" dt="2022-10-10T07:31:23.848" v="6212"/>
          <ac:grpSpMkLst>
            <pc:docMk/>
            <pc:sldMk cId="1463457429" sldId="445"/>
            <ac:grpSpMk id="201" creationId="{0E8DCE9C-9B8F-96C3-08F4-371E14F4606D}"/>
          </ac:grpSpMkLst>
        </pc:grpChg>
        <pc:grpChg chg="add del mod">
          <ac:chgData name="Wei Bai" userId="be857441-a184-4146-8eaa-0e6fb39255fd" providerId="ADAL" clId="{98A8BA91-1ACF-4A1E-B82F-A5A4FA24F25B}" dt="2022-10-10T07:31:25.847" v="6213"/>
          <ac:grpSpMkLst>
            <pc:docMk/>
            <pc:sldMk cId="1463457429" sldId="445"/>
            <ac:grpSpMk id="219" creationId="{E212F43A-8EE0-CE8F-4CC4-67BB32A3258A}"/>
          </ac:grpSpMkLst>
        </pc:grpChg>
        <pc:grpChg chg="mod">
          <ac:chgData name="Wei Bai" userId="be857441-a184-4146-8eaa-0e6fb39255fd" providerId="ADAL" clId="{98A8BA91-1ACF-4A1E-B82F-A5A4FA24F25B}" dt="2022-10-10T07:31:23.848" v="6212"/>
          <ac:grpSpMkLst>
            <pc:docMk/>
            <pc:sldMk cId="1463457429" sldId="445"/>
            <ac:grpSpMk id="223" creationId="{E4B165E0-6A73-CF6F-FCB3-3D9DB87AB6C8}"/>
          </ac:grpSpMkLst>
        </pc:grpChg>
        <pc:grpChg chg="mod">
          <ac:chgData name="Wei Bai" userId="be857441-a184-4146-8eaa-0e6fb39255fd" providerId="ADAL" clId="{98A8BA91-1ACF-4A1E-B82F-A5A4FA24F25B}" dt="2022-10-10T07:31:23.848" v="6212"/>
          <ac:grpSpMkLst>
            <pc:docMk/>
            <pc:sldMk cId="1463457429" sldId="445"/>
            <ac:grpSpMk id="224" creationId="{F3BF4B77-3E50-0017-4D42-BAA211DD9278}"/>
          </ac:grpSpMkLst>
        </pc:grpChg>
        <pc:grpChg chg="mod">
          <ac:chgData name="Wei Bai" userId="be857441-a184-4146-8eaa-0e6fb39255fd" providerId="ADAL" clId="{98A8BA91-1ACF-4A1E-B82F-A5A4FA24F25B}" dt="2022-10-10T07:31:23.848" v="6212"/>
          <ac:grpSpMkLst>
            <pc:docMk/>
            <pc:sldMk cId="1463457429" sldId="445"/>
            <ac:grpSpMk id="226" creationId="{5231464A-4DA2-D3EB-4F9B-2CAC5F76C473}"/>
          </ac:grpSpMkLst>
        </pc:grpChg>
        <pc:grpChg chg="mod">
          <ac:chgData name="Wei Bai" userId="be857441-a184-4146-8eaa-0e6fb39255fd" providerId="ADAL" clId="{98A8BA91-1ACF-4A1E-B82F-A5A4FA24F25B}" dt="2022-10-10T07:31:23.848" v="6212"/>
          <ac:grpSpMkLst>
            <pc:docMk/>
            <pc:sldMk cId="1463457429" sldId="445"/>
            <ac:grpSpMk id="227" creationId="{D0F64C0D-ED19-FCA7-E6ED-6E67C01D28E0}"/>
          </ac:grpSpMkLst>
        </pc:grpChg>
        <pc:grpChg chg="mod">
          <ac:chgData name="Wei Bai" userId="be857441-a184-4146-8eaa-0e6fb39255fd" providerId="ADAL" clId="{98A8BA91-1ACF-4A1E-B82F-A5A4FA24F25B}" dt="2022-10-10T07:31:23.848" v="6212"/>
          <ac:grpSpMkLst>
            <pc:docMk/>
            <pc:sldMk cId="1463457429" sldId="445"/>
            <ac:grpSpMk id="228" creationId="{215C6DC0-68FD-FF0D-BE15-1FEBD2BC141E}"/>
          </ac:grpSpMkLst>
        </pc:grpChg>
        <pc:grpChg chg="mod">
          <ac:chgData name="Wei Bai" userId="be857441-a184-4146-8eaa-0e6fb39255fd" providerId="ADAL" clId="{98A8BA91-1ACF-4A1E-B82F-A5A4FA24F25B}" dt="2022-10-10T07:31:23.848" v="6212"/>
          <ac:grpSpMkLst>
            <pc:docMk/>
            <pc:sldMk cId="1463457429" sldId="445"/>
            <ac:grpSpMk id="229" creationId="{EDFFF7F5-0941-A16B-FE93-6F6AC0F207F1}"/>
          </ac:grpSpMkLst>
        </pc:grpChg>
        <pc:grpChg chg="mod">
          <ac:chgData name="Wei Bai" userId="be857441-a184-4146-8eaa-0e6fb39255fd" providerId="ADAL" clId="{98A8BA91-1ACF-4A1E-B82F-A5A4FA24F25B}" dt="2022-10-10T07:31:23.848" v="6212"/>
          <ac:grpSpMkLst>
            <pc:docMk/>
            <pc:sldMk cId="1463457429" sldId="445"/>
            <ac:grpSpMk id="230" creationId="{31C4E9F6-B792-9E57-D8F5-46C30192F6AE}"/>
          </ac:grpSpMkLst>
        </pc:grpChg>
        <pc:picChg chg="add del">
          <ac:chgData name="Wei Bai" userId="be857441-a184-4146-8eaa-0e6fb39255fd" providerId="ADAL" clId="{98A8BA91-1ACF-4A1E-B82F-A5A4FA24F25B}" dt="2022-10-10T07:30:49.897" v="6207"/>
          <ac:picMkLst>
            <pc:docMk/>
            <pc:sldMk cId="1463457429" sldId="445"/>
            <ac:picMk id="4" creationId="{E9E6B259-8143-C968-0DE7-DA58F7DC5898}"/>
          </ac:picMkLst>
        </pc:picChg>
        <pc:picChg chg="mod">
          <ac:chgData name="Wei Bai" userId="be857441-a184-4146-8eaa-0e6fb39255fd" providerId="ADAL" clId="{98A8BA91-1ACF-4A1E-B82F-A5A4FA24F25B}" dt="2022-10-10T07:30:50.476" v="6208"/>
          <ac:picMkLst>
            <pc:docMk/>
            <pc:sldMk cId="1463457429" sldId="445"/>
            <ac:picMk id="41" creationId="{FC6FEA01-594C-D270-0DDF-09A5A81A29C9}"/>
          </ac:picMkLst>
        </pc:picChg>
        <pc:picChg chg="mod">
          <ac:chgData name="Wei Bai" userId="be857441-a184-4146-8eaa-0e6fb39255fd" providerId="ADAL" clId="{98A8BA91-1ACF-4A1E-B82F-A5A4FA24F25B}" dt="2022-10-10T07:30:50.476" v="6208"/>
          <ac:picMkLst>
            <pc:docMk/>
            <pc:sldMk cId="1463457429" sldId="445"/>
            <ac:picMk id="62" creationId="{5F780034-8417-6DFB-5F0F-0CAD97AE5D6F}"/>
          </ac:picMkLst>
        </pc:picChg>
        <pc:picChg chg="add del mod">
          <ac:chgData name="Wei Bai" userId="be857441-a184-4146-8eaa-0e6fb39255fd" providerId="ADAL" clId="{98A8BA91-1ACF-4A1E-B82F-A5A4FA24F25B}" dt="2022-10-10T07:31:03.640" v="6209"/>
          <ac:picMkLst>
            <pc:docMk/>
            <pc:sldMk cId="1463457429" sldId="445"/>
            <ac:picMk id="64" creationId="{0BD3F432-B212-D146-D891-389CFBC28EE2}"/>
          </ac:picMkLst>
        </pc:picChg>
        <pc:picChg chg="add del mod">
          <ac:chgData name="Wei Bai" userId="be857441-a184-4146-8eaa-0e6fb39255fd" providerId="ADAL" clId="{98A8BA91-1ACF-4A1E-B82F-A5A4FA24F25B}" dt="2022-10-10T07:31:03.640" v="6209"/>
          <ac:picMkLst>
            <pc:docMk/>
            <pc:sldMk cId="1463457429" sldId="445"/>
            <ac:picMk id="65" creationId="{B11110DB-176C-3871-4825-61DE665CCBC5}"/>
          </ac:picMkLst>
        </pc:picChg>
        <pc:picChg chg="mod">
          <ac:chgData name="Wei Bai" userId="be857441-a184-4146-8eaa-0e6fb39255fd" providerId="ADAL" clId="{98A8BA91-1ACF-4A1E-B82F-A5A4FA24F25B}" dt="2022-10-10T07:30:50.476" v="6208"/>
          <ac:picMkLst>
            <pc:docMk/>
            <pc:sldMk cId="1463457429" sldId="445"/>
            <ac:picMk id="69" creationId="{010F7E13-905F-5879-27F8-FA510BA9EBD7}"/>
          </ac:picMkLst>
        </pc:picChg>
        <pc:picChg chg="mod">
          <ac:chgData name="Wei Bai" userId="be857441-a184-4146-8eaa-0e6fb39255fd" providerId="ADAL" clId="{98A8BA91-1ACF-4A1E-B82F-A5A4FA24F25B}" dt="2022-10-10T07:30:50.476" v="6208"/>
          <ac:picMkLst>
            <pc:docMk/>
            <pc:sldMk cId="1463457429" sldId="445"/>
            <ac:picMk id="70" creationId="{02E2F5B7-B296-E40D-1098-ED1D60D4EE40}"/>
          </ac:picMkLst>
        </pc:picChg>
        <pc:picChg chg="mod">
          <ac:chgData name="Wei Bai" userId="be857441-a184-4146-8eaa-0e6fb39255fd" providerId="ADAL" clId="{98A8BA91-1ACF-4A1E-B82F-A5A4FA24F25B}" dt="2022-10-10T07:30:50.476" v="6208"/>
          <ac:picMkLst>
            <pc:docMk/>
            <pc:sldMk cId="1463457429" sldId="445"/>
            <ac:picMk id="71" creationId="{B1C6420B-C6BE-F7AD-B1A8-8264E707C427}"/>
          </ac:picMkLst>
        </pc:picChg>
        <pc:picChg chg="mod">
          <ac:chgData name="Wei Bai" userId="be857441-a184-4146-8eaa-0e6fb39255fd" providerId="ADAL" clId="{98A8BA91-1ACF-4A1E-B82F-A5A4FA24F25B}" dt="2022-10-10T07:30:50.476" v="6208"/>
          <ac:picMkLst>
            <pc:docMk/>
            <pc:sldMk cId="1463457429" sldId="445"/>
            <ac:picMk id="98" creationId="{2BB6335F-9797-6768-6C56-C035D7C53F53}"/>
          </ac:picMkLst>
        </pc:picChg>
        <pc:picChg chg="mod">
          <ac:chgData name="Wei Bai" userId="be857441-a184-4146-8eaa-0e6fb39255fd" providerId="ADAL" clId="{98A8BA91-1ACF-4A1E-B82F-A5A4FA24F25B}" dt="2022-10-10T07:30:50.476" v="6208"/>
          <ac:picMkLst>
            <pc:docMk/>
            <pc:sldMk cId="1463457429" sldId="445"/>
            <ac:picMk id="99" creationId="{06004191-9FDE-6AA0-D4EE-E97049D92C3D}"/>
          </ac:picMkLst>
        </pc:picChg>
        <pc:picChg chg="mod">
          <ac:chgData name="Wei Bai" userId="be857441-a184-4146-8eaa-0e6fb39255fd" providerId="ADAL" clId="{98A8BA91-1ACF-4A1E-B82F-A5A4FA24F25B}" dt="2022-10-10T07:30:50.476" v="6208"/>
          <ac:picMkLst>
            <pc:docMk/>
            <pc:sldMk cId="1463457429" sldId="445"/>
            <ac:picMk id="100" creationId="{FE7EBE0E-1611-194B-32B3-A01D8C638B58}"/>
          </ac:picMkLst>
        </pc:picChg>
        <pc:picChg chg="add del">
          <ac:chgData name="Wei Bai" userId="be857441-a184-4146-8eaa-0e6fb39255fd" providerId="ADAL" clId="{98A8BA91-1ACF-4A1E-B82F-A5A4FA24F25B}" dt="2022-10-10T07:31:08.467" v="6211"/>
          <ac:picMkLst>
            <pc:docMk/>
            <pc:sldMk cId="1463457429" sldId="445"/>
            <ac:picMk id="126" creationId="{8D6373D0-4884-DA44-F8DC-90619A92962B}"/>
          </ac:picMkLst>
        </pc:picChg>
        <pc:picChg chg="mod">
          <ac:chgData name="Wei Bai" userId="be857441-a184-4146-8eaa-0e6fb39255fd" providerId="ADAL" clId="{98A8BA91-1ACF-4A1E-B82F-A5A4FA24F25B}" dt="2022-10-10T07:31:23.848" v="6212"/>
          <ac:picMkLst>
            <pc:docMk/>
            <pc:sldMk cId="1463457429" sldId="445"/>
            <ac:picMk id="163" creationId="{01F1B969-A93B-7F45-68E2-711682E9CB08}"/>
          </ac:picMkLst>
        </pc:picChg>
        <pc:picChg chg="mod">
          <ac:chgData name="Wei Bai" userId="be857441-a184-4146-8eaa-0e6fb39255fd" providerId="ADAL" clId="{98A8BA91-1ACF-4A1E-B82F-A5A4FA24F25B}" dt="2022-10-10T07:31:23.848" v="6212"/>
          <ac:picMkLst>
            <pc:docMk/>
            <pc:sldMk cId="1463457429" sldId="445"/>
            <ac:picMk id="184" creationId="{2E9C1808-7771-90AC-FA10-3053726990D0}"/>
          </ac:picMkLst>
        </pc:picChg>
        <pc:picChg chg="add del mod">
          <ac:chgData name="Wei Bai" userId="be857441-a184-4146-8eaa-0e6fb39255fd" providerId="ADAL" clId="{98A8BA91-1ACF-4A1E-B82F-A5A4FA24F25B}" dt="2022-10-10T07:31:25.847" v="6213"/>
          <ac:picMkLst>
            <pc:docMk/>
            <pc:sldMk cId="1463457429" sldId="445"/>
            <ac:picMk id="186" creationId="{E66AB1CF-1352-BEC7-D149-8CF0A2FF7810}"/>
          </ac:picMkLst>
        </pc:picChg>
        <pc:picChg chg="add del mod">
          <ac:chgData name="Wei Bai" userId="be857441-a184-4146-8eaa-0e6fb39255fd" providerId="ADAL" clId="{98A8BA91-1ACF-4A1E-B82F-A5A4FA24F25B}" dt="2022-10-10T07:31:25.847" v="6213"/>
          <ac:picMkLst>
            <pc:docMk/>
            <pc:sldMk cId="1463457429" sldId="445"/>
            <ac:picMk id="187" creationId="{CCC53306-2EF1-B9FA-5E9F-77023AD8F8B1}"/>
          </ac:picMkLst>
        </pc:picChg>
        <pc:picChg chg="mod">
          <ac:chgData name="Wei Bai" userId="be857441-a184-4146-8eaa-0e6fb39255fd" providerId="ADAL" clId="{98A8BA91-1ACF-4A1E-B82F-A5A4FA24F25B}" dt="2022-10-10T07:31:23.848" v="6212"/>
          <ac:picMkLst>
            <pc:docMk/>
            <pc:sldMk cId="1463457429" sldId="445"/>
            <ac:picMk id="191" creationId="{AD70A8AA-748A-FF0B-E271-65A8E452A54C}"/>
          </ac:picMkLst>
        </pc:picChg>
        <pc:picChg chg="mod">
          <ac:chgData name="Wei Bai" userId="be857441-a184-4146-8eaa-0e6fb39255fd" providerId="ADAL" clId="{98A8BA91-1ACF-4A1E-B82F-A5A4FA24F25B}" dt="2022-10-10T07:31:23.848" v="6212"/>
          <ac:picMkLst>
            <pc:docMk/>
            <pc:sldMk cId="1463457429" sldId="445"/>
            <ac:picMk id="192" creationId="{0F0B9309-EB5E-822F-4BA9-0D3AA2DBE95D}"/>
          </ac:picMkLst>
        </pc:picChg>
        <pc:picChg chg="mod">
          <ac:chgData name="Wei Bai" userId="be857441-a184-4146-8eaa-0e6fb39255fd" providerId="ADAL" clId="{98A8BA91-1ACF-4A1E-B82F-A5A4FA24F25B}" dt="2022-10-10T07:31:23.848" v="6212"/>
          <ac:picMkLst>
            <pc:docMk/>
            <pc:sldMk cId="1463457429" sldId="445"/>
            <ac:picMk id="193" creationId="{8396288A-3ED0-56E5-9689-01D0184826BB}"/>
          </ac:picMkLst>
        </pc:picChg>
        <pc:picChg chg="mod">
          <ac:chgData name="Wei Bai" userId="be857441-a184-4146-8eaa-0e6fb39255fd" providerId="ADAL" clId="{98A8BA91-1ACF-4A1E-B82F-A5A4FA24F25B}" dt="2022-10-10T07:31:23.848" v="6212"/>
          <ac:picMkLst>
            <pc:docMk/>
            <pc:sldMk cId="1463457429" sldId="445"/>
            <ac:picMk id="220" creationId="{8D20DE51-2F7C-3EA0-55B7-8D5C3426E2B8}"/>
          </ac:picMkLst>
        </pc:picChg>
        <pc:picChg chg="mod">
          <ac:chgData name="Wei Bai" userId="be857441-a184-4146-8eaa-0e6fb39255fd" providerId="ADAL" clId="{98A8BA91-1ACF-4A1E-B82F-A5A4FA24F25B}" dt="2022-10-10T07:31:23.848" v="6212"/>
          <ac:picMkLst>
            <pc:docMk/>
            <pc:sldMk cId="1463457429" sldId="445"/>
            <ac:picMk id="221" creationId="{A8B5FADA-90FE-B5D1-69B6-35D7CE606977}"/>
          </ac:picMkLst>
        </pc:picChg>
        <pc:picChg chg="mod">
          <ac:chgData name="Wei Bai" userId="be857441-a184-4146-8eaa-0e6fb39255fd" providerId="ADAL" clId="{98A8BA91-1ACF-4A1E-B82F-A5A4FA24F25B}" dt="2022-10-10T07:31:23.848" v="6212"/>
          <ac:picMkLst>
            <pc:docMk/>
            <pc:sldMk cId="1463457429" sldId="445"/>
            <ac:picMk id="222" creationId="{404A6A9D-4366-12ED-E033-963E62752AF0}"/>
          </ac:picMkLst>
        </pc:picChg>
        <pc:picChg chg="add del">
          <ac:chgData name="Wei Bai" userId="be857441-a184-4146-8eaa-0e6fb39255fd" providerId="ADAL" clId="{98A8BA91-1ACF-4A1E-B82F-A5A4FA24F25B}" dt="2022-10-10T07:31:30.432" v="6215"/>
          <ac:picMkLst>
            <pc:docMk/>
            <pc:sldMk cId="1463457429" sldId="445"/>
            <ac:picMk id="248" creationId="{5522ABBF-F1D6-BD8D-481E-B2A6D86DEB6F}"/>
          </ac:picMkLst>
        </pc:picChg>
        <pc:picChg chg="add mod">
          <ac:chgData name="Wei Bai" userId="be857441-a184-4146-8eaa-0e6fb39255fd" providerId="ADAL" clId="{98A8BA91-1ACF-4A1E-B82F-A5A4FA24F25B}" dt="2022-10-10T07:41:44.990" v="6266" actId="14100"/>
          <ac:picMkLst>
            <pc:docMk/>
            <pc:sldMk cId="1463457429" sldId="445"/>
            <ac:picMk id="252" creationId="{D97BC957-6271-A692-EE1E-85E7FAF7C358}"/>
          </ac:picMkLst>
        </pc:picChg>
        <pc:cxnChg chg="add del mod">
          <ac:chgData name="Wei Bai" userId="be857441-a184-4146-8eaa-0e6fb39255fd" providerId="ADAL" clId="{98A8BA91-1ACF-4A1E-B82F-A5A4FA24F25B}" dt="2022-10-10T07:31:03.640" v="6209"/>
          <ac:cxnSpMkLst>
            <pc:docMk/>
            <pc:sldMk cId="1463457429" sldId="445"/>
            <ac:cxnSpMk id="5" creationId="{A870C003-A70C-3B8E-8F08-FE2F92553DCC}"/>
          </ac:cxnSpMkLst>
        </pc:cxnChg>
        <pc:cxnChg chg="add del mod">
          <ac:chgData name="Wei Bai" userId="be857441-a184-4146-8eaa-0e6fb39255fd" providerId="ADAL" clId="{98A8BA91-1ACF-4A1E-B82F-A5A4FA24F25B}" dt="2022-10-10T07:31:03.640" v="6209"/>
          <ac:cxnSpMkLst>
            <pc:docMk/>
            <pc:sldMk cId="1463457429" sldId="445"/>
            <ac:cxnSpMk id="6" creationId="{DC7E816A-4DDA-BCA3-0B0F-C66AD7486606}"/>
          </ac:cxnSpMkLst>
        </pc:cxnChg>
        <pc:cxnChg chg="add del mod">
          <ac:chgData name="Wei Bai" userId="be857441-a184-4146-8eaa-0e6fb39255fd" providerId="ADAL" clId="{98A8BA91-1ACF-4A1E-B82F-A5A4FA24F25B}" dt="2022-10-10T07:31:03.640" v="6209"/>
          <ac:cxnSpMkLst>
            <pc:docMk/>
            <pc:sldMk cId="1463457429" sldId="445"/>
            <ac:cxnSpMk id="7" creationId="{C7D1B45B-E7F4-0606-C548-F54F8F4B6987}"/>
          </ac:cxnSpMkLst>
        </pc:cxnChg>
        <pc:cxnChg chg="add del mod">
          <ac:chgData name="Wei Bai" userId="be857441-a184-4146-8eaa-0e6fb39255fd" providerId="ADAL" clId="{98A8BA91-1ACF-4A1E-B82F-A5A4FA24F25B}" dt="2022-10-10T07:31:03.640" v="6209"/>
          <ac:cxnSpMkLst>
            <pc:docMk/>
            <pc:sldMk cId="1463457429" sldId="445"/>
            <ac:cxnSpMk id="8" creationId="{C3B86BA6-3EEA-5B65-34F3-65ED8832AAB2}"/>
          </ac:cxnSpMkLst>
        </pc:cxnChg>
        <pc:cxnChg chg="add del mod">
          <ac:chgData name="Wei Bai" userId="be857441-a184-4146-8eaa-0e6fb39255fd" providerId="ADAL" clId="{98A8BA91-1ACF-4A1E-B82F-A5A4FA24F25B}" dt="2022-10-10T07:31:03.640" v="6209"/>
          <ac:cxnSpMkLst>
            <pc:docMk/>
            <pc:sldMk cId="1463457429" sldId="445"/>
            <ac:cxnSpMk id="36" creationId="{6CCEB3C9-CC30-589C-FD05-3DD293E24F3D}"/>
          </ac:cxnSpMkLst>
        </pc:cxnChg>
        <pc:cxnChg chg="add del mod">
          <ac:chgData name="Wei Bai" userId="be857441-a184-4146-8eaa-0e6fb39255fd" providerId="ADAL" clId="{98A8BA91-1ACF-4A1E-B82F-A5A4FA24F25B}" dt="2022-10-10T07:31:03.640" v="6209"/>
          <ac:cxnSpMkLst>
            <pc:docMk/>
            <pc:sldMk cId="1463457429" sldId="445"/>
            <ac:cxnSpMk id="38" creationId="{05994CAC-4E62-94E8-2E23-4B534B6E6CC8}"/>
          </ac:cxnSpMkLst>
        </pc:cxnChg>
        <pc:cxnChg chg="add del mod">
          <ac:chgData name="Wei Bai" userId="be857441-a184-4146-8eaa-0e6fb39255fd" providerId="ADAL" clId="{98A8BA91-1ACF-4A1E-B82F-A5A4FA24F25B}" dt="2022-10-10T07:31:03.640" v="6209"/>
          <ac:cxnSpMkLst>
            <pc:docMk/>
            <pc:sldMk cId="1463457429" sldId="445"/>
            <ac:cxnSpMk id="42" creationId="{7ADC8C53-784E-785A-1142-F66DF5A449C3}"/>
          </ac:cxnSpMkLst>
        </pc:cxnChg>
        <pc:cxnChg chg="add del mod">
          <ac:chgData name="Wei Bai" userId="be857441-a184-4146-8eaa-0e6fb39255fd" providerId="ADAL" clId="{98A8BA91-1ACF-4A1E-B82F-A5A4FA24F25B}" dt="2022-10-10T07:31:03.640" v="6209"/>
          <ac:cxnSpMkLst>
            <pc:docMk/>
            <pc:sldMk cId="1463457429" sldId="445"/>
            <ac:cxnSpMk id="43" creationId="{58F6F4B2-CAA8-6C10-679C-47B4482F0EBF}"/>
          </ac:cxnSpMkLst>
        </pc:cxnChg>
        <pc:cxnChg chg="add del mod">
          <ac:chgData name="Wei Bai" userId="be857441-a184-4146-8eaa-0e6fb39255fd" providerId="ADAL" clId="{98A8BA91-1ACF-4A1E-B82F-A5A4FA24F25B}" dt="2022-10-10T07:31:03.640" v="6209"/>
          <ac:cxnSpMkLst>
            <pc:docMk/>
            <pc:sldMk cId="1463457429" sldId="445"/>
            <ac:cxnSpMk id="44" creationId="{E0AFECF8-0F23-0698-6D09-0B5E901AB84E}"/>
          </ac:cxnSpMkLst>
        </pc:cxnChg>
        <pc:cxnChg chg="add del mod">
          <ac:chgData name="Wei Bai" userId="be857441-a184-4146-8eaa-0e6fb39255fd" providerId="ADAL" clId="{98A8BA91-1ACF-4A1E-B82F-A5A4FA24F25B}" dt="2022-10-10T07:31:03.640" v="6209"/>
          <ac:cxnSpMkLst>
            <pc:docMk/>
            <pc:sldMk cId="1463457429" sldId="445"/>
            <ac:cxnSpMk id="45" creationId="{5358BDE0-4F26-7F6F-C4E6-3F652BB71FCB}"/>
          </ac:cxnSpMkLst>
        </pc:cxnChg>
        <pc:cxnChg chg="add del mod">
          <ac:chgData name="Wei Bai" userId="be857441-a184-4146-8eaa-0e6fb39255fd" providerId="ADAL" clId="{98A8BA91-1ACF-4A1E-B82F-A5A4FA24F25B}" dt="2022-10-10T07:31:03.640" v="6209"/>
          <ac:cxnSpMkLst>
            <pc:docMk/>
            <pc:sldMk cId="1463457429" sldId="445"/>
            <ac:cxnSpMk id="46" creationId="{E06C958E-379E-5B60-00E4-8E8A6493FF21}"/>
          </ac:cxnSpMkLst>
        </pc:cxnChg>
        <pc:cxnChg chg="add del mod">
          <ac:chgData name="Wei Bai" userId="be857441-a184-4146-8eaa-0e6fb39255fd" providerId="ADAL" clId="{98A8BA91-1ACF-4A1E-B82F-A5A4FA24F25B}" dt="2022-10-10T07:31:03.640" v="6209"/>
          <ac:cxnSpMkLst>
            <pc:docMk/>
            <pc:sldMk cId="1463457429" sldId="445"/>
            <ac:cxnSpMk id="47" creationId="{A4FEB491-C502-37BB-1730-1D4E44958917}"/>
          </ac:cxnSpMkLst>
        </pc:cxnChg>
        <pc:cxnChg chg="add del mod">
          <ac:chgData name="Wei Bai" userId="be857441-a184-4146-8eaa-0e6fb39255fd" providerId="ADAL" clId="{98A8BA91-1ACF-4A1E-B82F-A5A4FA24F25B}" dt="2022-10-10T07:31:03.640" v="6209"/>
          <ac:cxnSpMkLst>
            <pc:docMk/>
            <pc:sldMk cId="1463457429" sldId="445"/>
            <ac:cxnSpMk id="48" creationId="{8D9776B0-75B3-2F20-4F8D-FCC7652828E7}"/>
          </ac:cxnSpMkLst>
        </pc:cxnChg>
        <pc:cxnChg chg="add del mod">
          <ac:chgData name="Wei Bai" userId="be857441-a184-4146-8eaa-0e6fb39255fd" providerId="ADAL" clId="{98A8BA91-1ACF-4A1E-B82F-A5A4FA24F25B}" dt="2022-10-10T07:31:25.847" v="6213"/>
          <ac:cxnSpMkLst>
            <pc:docMk/>
            <pc:sldMk cId="1463457429" sldId="445"/>
            <ac:cxnSpMk id="127" creationId="{64FCF142-B7B4-BAA6-C487-204B7C6CCB05}"/>
          </ac:cxnSpMkLst>
        </pc:cxnChg>
        <pc:cxnChg chg="add del mod">
          <ac:chgData name="Wei Bai" userId="be857441-a184-4146-8eaa-0e6fb39255fd" providerId="ADAL" clId="{98A8BA91-1ACF-4A1E-B82F-A5A4FA24F25B}" dt="2022-10-10T07:31:25.847" v="6213"/>
          <ac:cxnSpMkLst>
            <pc:docMk/>
            <pc:sldMk cId="1463457429" sldId="445"/>
            <ac:cxnSpMk id="128" creationId="{97ED61D5-CC72-8A7F-A8E5-FECBED8923F6}"/>
          </ac:cxnSpMkLst>
        </pc:cxnChg>
        <pc:cxnChg chg="add del mod">
          <ac:chgData name="Wei Bai" userId="be857441-a184-4146-8eaa-0e6fb39255fd" providerId="ADAL" clId="{98A8BA91-1ACF-4A1E-B82F-A5A4FA24F25B}" dt="2022-10-10T07:31:25.847" v="6213"/>
          <ac:cxnSpMkLst>
            <pc:docMk/>
            <pc:sldMk cId="1463457429" sldId="445"/>
            <ac:cxnSpMk id="129" creationId="{9C3B6DBB-FBE4-19CB-7517-45B6006172FD}"/>
          </ac:cxnSpMkLst>
        </pc:cxnChg>
        <pc:cxnChg chg="add del mod">
          <ac:chgData name="Wei Bai" userId="be857441-a184-4146-8eaa-0e6fb39255fd" providerId="ADAL" clId="{98A8BA91-1ACF-4A1E-B82F-A5A4FA24F25B}" dt="2022-10-10T07:31:25.847" v="6213"/>
          <ac:cxnSpMkLst>
            <pc:docMk/>
            <pc:sldMk cId="1463457429" sldId="445"/>
            <ac:cxnSpMk id="130" creationId="{998AF8C1-5D16-1F9B-3A30-EAAF725EDD58}"/>
          </ac:cxnSpMkLst>
        </pc:cxnChg>
        <pc:cxnChg chg="add del mod">
          <ac:chgData name="Wei Bai" userId="be857441-a184-4146-8eaa-0e6fb39255fd" providerId="ADAL" clId="{98A8BA91-1ACF-4A1E-B82F-A5A4FA24F25B}" dt="2022-10-10T07:31:25.847" v="6213"/>
          <ac:cxnSpMkLst>
            <pc:docMk/>
            <pc:sldMk cId="1463457429" sldId="445"/>
            <ac:cxnSpMk id="158" creationId="{B90E7710-CD05-D9B2-3BCC-D920EAA94677}"/>
          </ac:cxnSpMkLst>
        </pc:cxnChg>
        <pc:cxnChg chg="add del mod">
          <ac:chgData name="Wei Bai" userId="be857441-a184-4146-8eaa-0e6fb39255fd" providerId="ADAL" clId="{98A8BA91-1ACF-4A1E-B82F-A5A4FA24F25B}" dt="2022-10-10T07:31:25.847" v="6213"/>
          <ac:cxnSpMkLst>
            <pc:docMk/>
            <pc:sldMk cId="1463457429" sldId="445"/>
            <ac:cxnSpMk id="160" creationId="{8F37EB73-48A1-934E-19DD-15FD180A6E7F}"/>
          </ac:cxnSpMkLst>
        </pc:cxnChg>
        <pc:cxnChg chg="add del mod">
          <ac:chgData name="Wei Bai" userId="be857441-a184-4146-8eaa-0e6fb39255fd" providerId="ADAL" clId="{98A8BA91-1ACF-4A1E-B82F-A5A4FA24F25B}" dt="2022-10-10T07:31:25.847" v="6213"/>
          <ac:cxnSpMkLst>
            <pc:docMk/>
            <pc:sldMk cId="1463457429" sldId="445"/>
            <ac:cxnSpMk id="164" creationId="{EE5C606C-1562-C2E5-07C0-4BEF74513782}"/>
          </ac:cxnSpMkLst>
        </pc:cxnChg>
        <pc:cxnChg chg="add del mod">
          <ac:chgData name="Wei Bai" userId="be857441-a184-4146-8eaa-0e6fb39255fd" providerId="ADAL" clId="{98A8BA91-1ACF-4A1E-B82F-A5A4FA24F25B}" dt="2022-10-10T07:31:25.847" v="6213"/>
          <ac:cxnSpMkLst>
            <pc:docMk/>
            <pc:sldMk cId="1463457429" sldId="445"/>
            <ac:cxnSpMk id="165" creationId="{C21BD018-D460-3E57-9420-580952CAEF42}"/>
          </ac:cxnSpMkLst>
        </pc:cxnChg>
        <pc:cxnChg chg="add del mod">
          <ac:chgData name="Wei Bai" userId="be857441-a184-4146-8eaa-0e6fb39255fd" providerId="ADAL" clId="{98A8BA91-1ACF-4A1E-B82F-A5A4FA24F25B}" dt="2022-10-10T07:31:25.847" v="6213"/>
          <ac:cxnSpMkLst>
            <pc:docMk/>
            <pc:sldMk cId="1463457429" sldId="445"/>
            <ac:cxnSpMk id="166" creationId="{E90C48C1-5A44-C5D6-B5D4-6D2AAF1C3E93}"/>
          </ac:cxnSpMkLst>
        </pc:cxnChg>
        <pc:cxnChg chg="add del mod">
          <ac:chgData name="Wei Bai" userId="be857441-a184-4146-8eaa-0e6fb39255fd" providerId="ADAL" clId="{98A8BA91-1ACF-4A1E-B82F-A5A4FA24F25B}" dt="2022-10-10T07:31:25.847" v="6213"/>
          <ac:cxnSpMkLst>
            <pc:docMk/>
            <pc:sldMk cId="1463457429" sldId="445"/>
            <ac:cxnSpMk id="167" creationId="{02505906-657C-3C65-6819-D2535701C919}"/>
          </ac:cxnSpMkLst>
        </pc:cxnChg>
        <pc:cxnChg chg="add del mod">
          <ac:chgData name="Wei Bai" userId="be857441-a184-4146-8eaa-0e6fb39255fd" providerId="ADAL" clId="{98A8BA91-1ACF-4A1E-B82F-A5A4FA24F25B}" dt="2022-10-10T07:31:25.847" v="6213"/>
          <ac:cxnSpMkLst>
            <pc:docMk/>
            <pc:sldMk cId="1463457429" sldId="445"/>
            <ac:cxnSpMk id="168" creationId="{9FA45EDB-6809-97EC-C245-1C6F7CFC9117}"/>
          </ac:cxnSpMkLst>
        </pc:cxnChg>
        <pc:cxnChg chg="add del mod">
          <ac:chgData name="Wei Bai" userId="be857441-a184-4146-8eaa-0e6fb39255fd" providerId="ADAL" clId="{98A8BA91-1ACF-4A1E-B82F-A5A4FA24F25B}" dt="2022-10-10T07:31:25.847" v="6213"/>
          <ac:cxnSpMkLst>
            <pc:docMk/>
            <pc:sldMk cId="1463457429" sldId="445"/>
            <ac:cxnSpMk id="169" creationId="{63A92B9C-84D7-53A2-2DA2-71E25F4A3FA8}"/>
          </ac:cxnSpMkLst>
        </pc:cxnChg>
        <pc:cxnChg chg="add del mod">
          <ac:chgData name="Wei Bai" userId="be857441-a184-4146-8eaa-0e6fb39255fd" providerId="ADAL" clId="{98A8BA91-1ACF-4A1E-B82F-A5A4FA24F25B}" dt="2022-10-10T07:31:25.847" v="6213"/>
          <ac:cxnSpMkLst>
            <pc:docMk/>
            <pc:sldMk cId="1463457429" sldId="445"/>
            <ac:cxnSpMk id="170" creationId="{0DB2EEF3-811C-59A5-4743-A3B6433F0EAF}"/>
          </ac:cxnSpMkLst>
        </pc:cxnChg>
      </pc:sldChg>
      <pc:sldChg chg="addSp delSp new del mod">
        <pc:chgData name="Wei Bai" userId="be857441-a184-4146-8eaa-0e6fb39255fd" providerId="ADAL" clId="{98A8BA91-1ACF-4A1E-B82F-A5A4FA24F25B}" dt="2022-10-10T07:43:07.454" v="6276" actId="47"/>
        <pc:sldMkLst>
          <pc:docMk/>
          <pc:sldMk cId="1872845921" sldId="445"/>
        </pc:sldMkLst>
        <pc:spChg chg="del">
          <ac:chgData name="Wei Bai" userId="be857441-a184-4146-8eaa-0e6fb39255fd" providerId="ADAL" clId="{98A8BA91-1ACF-4A1E-B82F-A5A4FA24F25B}" dt="2022-10-10T07:42:47.823" v="6272" actId="478"/>
          <ac:spMkLst>
            <pc:docMk/>
            <pc:sldMk cId="1872845921" sldId="445"/>
            <ac:spMk id="2" creationId="{A2C6591B-4399-678F-F8ED-D5AB6A582DB1}"/>
          </ac:spMkLst>
        </pc:spChg>
        <pc:spChg chg="del">
          <ac:chgData name="Wei Bai" userId="be857441-a184-4146-8eaa-0e6fb39255fd" providerId="ADAL" clId="{98A8BA91-1ACF-4A1E-B82F-A5A4FA24F25B}" dt="2022-10-10T07:42:49.102" v="6273" actId="478"/>
          <ac:spMkLst>
            <pc:docMk/>
            <pc:sldMk cId="1872845921" sldId="445"/>
            <ac:spMk id="3" creationId="{25FAF6E5-9DCA-F60E-FA7A-8490D46467BD}"/>
          </ac:spMkLst>
        </pc:spChg>
        <pc:picChg chg="add del">
          <ac:chgData name="Wei Bai" userId="be857441-a184-4146-8eaa-0e6fb39255fd" providerId="ADAL" clId="{98A8BA91-1ACF-4A1E-B82F-A5A4FA24F25B}" dt="2022-10-10T07:42:51.989" v="6275"/>
          <ac:picMkLst>
            <pc:docMk/>
            <pc:sldMk cId="1872845921" sldId="445"/>
            <ac:picMk id="4" creationId="{0CC22E19-AFEF-506C-89D3-25F1C1D06215}"/>
          </ac:picMkLst>
        </pc:picChg>
      </pc:sldChg>
      <pc:sldChg chg="add del modAnim modNotesTx">
        <pc:chgData name="Wei Bai" userId="be857441-a184-4146-8eaa-0e6fb39255fd" providerId="ADAL" clId="{98A8BA91-1ACF-4A1E-B82F-A5A4FA24F25B}" dt="2022-10-12T07:43:52.734" v="15648" actId="20577"/>
        <pc:sldMkLst>
          <pc:docMk/>
          <pc:sldMk cId="1465634006" sldId="502"/>
        </pc:sldMkLst>
      </pc:sldChg>
      <pc:sldChg chg="modSp mod ord modAnim">
        <pc:chgData name="Wei Bai" userId="be857441-a184-4146-8eaa-0e6fb39255fd" providerId="ADAL" clId="{98A8BA91-1ACF-4A1E-B82F-A5A4FA24F25B}" dt="2022-10-12T08:03:53.419" v="15651"/>
        <pc:sldMkLst>
          <pc:docMk/>
          <pc:sldMk cId="3665005975" sldId="503"/>
        </pc:sldMkLst>
        <pc:spChg chg="mod">
          <ac:chgData name="Wei Bai" userId="be857441-a184-4146-8eaa-0e6fb39255fd" providerId="ADAL" clId="{98A8BA91-1ACF-4A1E-B82F-A5A4FA24F25B}" dt="2022-10-11T22:16:57.549" v="12194"/>
          <ac:spMkLst>
            <pc:docMk/>
            <pc:sldMk cId="3665005975" sldId="503"/>
            <ac:spMk id="2" creationId="{00000000-0000-0000-0000-000000000000}"/>
          </ac:spMkLst>
        </pc:spChg>
      </pc:sldChg>
      <pc:sldChg chg="modNotesTx">
        <pc:chgData name="Wei Bai" userId="be857441-a184-4146-8eaa-0e6fb39255fd" providerId="ADAL" clId="{98A8BA91-1ACF-4A1E-B82F-A5A4FA24F25B}" dt="2022-10-12T08:06:18.667" v="15755" actId="20577"/>
        <pc:sldMkLst>
          <pc:docMk/>
          <pc:sldMk cId="1625581937" sldId="504"/>
        </pc:sldMkLst>
      </pc:sldChg>
      <pc:sldChg chg="del">
        <pc:chgData name="Wei Bai" userId="be857441-a184-4146-8eaa-0e6fb39255fd" providerId="ADAL" clId="{98A8BA91-1ACF-4A1E-B82F-A5A4FA24F25B}" dt="2022-10-11T22:27:44.560" v="12196" actId="47"/>
        <pc:sldMkLst>
          <pc:docMk/>
          <pc:sldMk cId="3143120642" sldId="506"/>
        </pc:sldMkLst>
      </pc:sldChg>
      <pc:sldChg chg="addSp modSp mod modNotesTx">
        <pc:chgData name="Wei Bai" userId="be857441-a184-4146-8eaa-0e6fb39255fd" providerId="ADAL" clId="{98A8BA91-1ACF-4A1E-B82F-A5A4FA24F25B}" dt="2022-10-12T08:08:32.011" v="15830" actId="20577"/>
        <pc:sldMkLst>
          <pc:docMk/>
          <pc:sldMk cId="44325741" sldId="507"/>
        </pc:sldMkLst>
        <pc:picChg chg="add mod">
          <ac:chgData name="Wei Bai" userId="be857441-a184-4146-8eaa-0e6fb39255fd" providerId="ADAL" clId="{98A8BA91-1ACF-4A1E-B82F-A5A4FA24F25B}" dt="2022-10-11T22:28:51.920" v="12201" actId="1076"/>
          <ac:picMkLst>
            <pc:docMk/>
            <pc:sldMk cId="44325741" sldId="507"/>
            <ac:picMk id="3" creationId="{575D945B-EF24-FA74-F2B6-0A4EA6AB0A0B}"/>
          </ac:picMkLst>
        </pc:picChg>
        <pc:picChg chg="add mod">
          <ac:chgData name="Wei Bai" userId="be857441-a184-4146-8eaa-0e6fb39255fd" providerId="ADAL" clId="{98A8BA91-1ACF-4A1E-B82F-A5A4FA24F25B}" dt="2022-10-11T22:29:23.614" v="12205" actId="1076"/>
          <ac:picMkLst>
            <pc:docMk/>
            <pc:sldMk cId="44325741" sldId="507"/>
            <ac:picMk id="4" creationId="{263914C2-5588-72AE-3459-D26773A61A1E}"/>
          </ac:picMkLst>
        </pc:picChg>
      </pc:sldChg>
      <pc:sldChg chg="addSp modSp mod">
        <pc:chgData name="Wei Bai" userId="be857441-a184-4146-8eaa-0e6fb39255fd" providerId="ADAL" clId="{98A8BA91-1ACF-4A1E-B82F-A5A4FA24F25B}" dt="2022-10-11T22:31:10.488" v="12208" actId="166"/>
        <pc:sldMkLst>
          <pc:docMk/>
          <pc:sldMk cId="125968409" sldId="508"/>
        </pc:sldMkLst>
        <pc:picChg chg="add mod">
          <ac:chgData name="Wei Bai" userId="be857441-a184-4146-8eaa-0e6fb39255fd" providerId="ADAL" clId="{98A8BA91-1ACF-4A1E-B82F-A5A4FA24F25B}" dt="2022-10-11T22:30:50.682" v="12206"/>
          <ac:picMkLst>
            <pc:docMk/>
            <pc:sldMk cId="125968409" sldId="508"/>
            <ac:picMk id="3" creationId="{02C72A9F-7ACA-DA67-F50E-92E3F79032EB}"/>
          </ac:picMkLst>
        </pc:picChg>
        <pc:picChg chg="add mod">
          <ac:chgData name="Wei Bai" userId="be857441-a184-4146-8eaa-0e6fb39255fd" providerId="ADAL" clId="{98A8BA91-1ACF-4A1E-B82F-A5A4FA24F25B}" dt="2022-10-11T22:30:54.151" v="12207"/>
          <ac:picMkLst>
            <pc:docMk/>
            <pc:sldMk cId="125968409" sldId="508"/>
            <ac:picMk id="4" creationId="{327B0A12-662F-7868-3961-BA12061A7DE7}"/>
          </ac:picMkLst>
        </pc:picChg>
        <pc:picChg chg="ord">
          <ac:chgData name="Wei Bai" userId="be857441-a184-4146-8eaa-0e6fb39255fd" providerId="ADAL" clId="{98A8BA91-1ACF-4A1E-B82F-A5A4FA24F25B}" dt="2022-10-11T22:31:10.488" v="12208" actId="166"/>
          <ac:picMkLst>
            <pc:docMk/>
            <pc:sldMk cId="125968409" sldId="508"/>
            <ac:picMk id="697345" creationId="{00000000-0000-0000-0000-000000000000}"/>
          </ac:picMkLst>
        </pc:picChg>
      </pc:sldChg>
      <pc:sldChg chg="modAnim">
        <pc:chgData name="Wei Bai" userId="be857441-a184-4146-8eaa-0e6fb39255fd" providerId="ADAL" clId="{98A8BA91-1ACF-4A1E-B82F-A5A4FA24F25B}" dt="2022-10-12T08:15:01.995" v="15841"/>
        <pc:sldMkLst>
          <pc:docMk/>
          <pc:sldMk cId="913849325" sldId="509"/>
        </pc:sldMkLst>
      </pc:sldChg>
      <pc:sldChg chg="modAnim">
        <pc:chgData name="Wei Bai" userId="be857441-a184-4146-8eaa-0e6fb39255fd" providerId="ADAL" clId="{98A8BA91-1ACF-4A1E-B82F-A5A4FA24F25B}" dt="2022-10-12T08:14:57.883" v="15836"/>
        <pc:sldMkLst>
          <pc:docMk/>
          <pc:sldMk cId="1102938907" sldId="510"/>
        </pc:sldMkLst>
      </pc:sldChg>
      <pc:sldChg chg="del modNotesTx">
        <pc:chgData name="Wei Bai" userId="be857441-a184-4146-8eaa-0e6fb39255fd" providerId="ADAL" clId="{98A8BA91-1ACF-4A1E-B82F-A5A4FA24F25B}" dt="2022-10-12T08:27:38.981" v="16200" actId="47"/>
        <pc:sldMkLst>
          <pc:docMk/>
          <pc:sldMk cId="3807352497" sldId="511"/>
        </pc:sldMkLst>
      </pc:sldChg>
      <pc:sldChg chg="modAnim modNotesTx">
        <pc:chgData name="Wei Bai" userId="be857441-a184-4146-8eaa-0e6fb39255fd" providerId="ADAL" clId="{98A8BA91-1ACF-4A1E-B82F-A5A4FA24F25B}" dt="2022-10-12T08:36:19.827" v="16386" actId="20577"/>
        <pc:sldMkLst>
          <pc:docMk/>
          <pc:sldMk cId="2895208188" sldId="512"/>
        </pc:sldMkLst>
      </pc:sldChg>
      <pc:sldChg chg="modAnim modNotesTx">
        <pc:chgData name="Wei Bai" userId="be857441-a184-4146-8eaa-0e6fb39255fd" providerId="ADAL" clId="{98A8BA91-1ACF-4A1E-B82F-A5A4FA24F25B}" dt="2022-10-12T08:40:38.653" v="16456"/>
        <pc:sldMkLst>
          <pc:docMk/>
          <pc:sldMk cId="1446057271" sldId="513"/>
        </pc:sldMkLst>
      </pc:sldChg>
      <pc:sldChg chg="modSp mod">
        <pc:chgData name="Wei Bai" userId="be857441-a184-4146-8eaa-0e6fb39255fd" providerId="ADAL" clId="{98A8BA91-1ACF-4A1E-B82F-A5A4FA24F25B}" dt="2022-10-12T08:49:03.989" v="16458" actId="14100"/>
        <pc:sldMkLst>
          <pc:docMk/>
          <pc:sldMk cId="4174770573" sldId="514"/>
        </pc:sldMkLst>
        <pc:spChg chg="mod">
          <ac:chgData name="Wei Bai" userId="be857441-a184-4146-8eaa-0e6fb39255fd" providerId="ADAL" clId="{98A8BA91-1ACF-4A1E-B82F-A5A4FA24F25B}" dt="2022-10-12T08:49:03.989" v="16458" actId="14100"/>
          <ac:spMkLst>
            <pc:docMk/>
            <pc:sldMk cId="4174770573" sldId="514"/>
            <ac:spMk id="103" creationId="{00000000-0000-0000-0000-000000000000}"/>
          </ac:spMkLst>
        </pc:spChg>
      </pc:sldChg>
      <pc:sldChg chg="addSp delSp modSp mod modAnim">
        <pc:chgData name="Wei Bai" userId="be857441-a184-4146-8eaa-0e6fb39255fd" providerId="ADAL" clId="{98A8BA91-1ACF-4A1E-B82F-A5A4FA24F25B}" dt="2022-10-12T08:49:36.415" v="16462"/>
        <pc:sldMkLst>
          <pc:docMk/>
          <pc:sldMk cId="2470952498" sldId="515"/>
        </pc:sldMkLst>
        <pc:spChg chg="add mod">
          <ac:chgData name="Wei Bai" userId="be857441-a184-4146-8eaa-0e6fb39255fd" providerId="ADAL" clId="{98A8BA91-1ACF-4A1E-B82F-A5A4FA24F25B}" dt="2022-10-12T08:49:33.829" v="16460"/>
          <ac:spMkLst>
            <pc:docMk/>
            <pc:sldMk cId="2470952498" sldId="515"/>
            <ac:spMk id="2" creationId="{EBCA7FB6-65FF-BCBC-2E38-319FC1A8EA85}"/>
          </ac:spMkLst>
        </pc:spChg>
        <pc:spChg chg="del mod">
          <ac:chgData name="Wei Bai" userId="be857441-a184-4146-8eaa-0e6fb39255fd" providerId="ADAL" clId="{98A8BA91-1ACF-4A1E-B82F-A5A4FA24F25B}" dt="2022-10-12T08:49:33.297" v="16459" actId="478"/>
          <ac:spMkLst>
            <pc:docMk/>
            <pc:sldMk cId="2470952498" sldId="515"/>
            <ac:spMk id="103" creationId="{00000000-0000-0000-0000-000000000000}"/>
          </ac:spMkLst>
        </pc:spChg>
      </pc:sldChg>
      <pc:sldChg chg="addSp modSp mod modAnim">
        <pc:chgData name="Wei Bai" userId="be857441-a184-4146-8eaa-0e6fb39255fd" providerId="ADAL" clId="{98A8BA91-1ACF-4A1E-B82F-A5A4FA24F25B}" dt="2022-10-11T22:49:39.217" v="12325" actId="1076"/>
        <pc:sldMkLst>
          <pc:docMk/>
          <pc:sldMk cId="3788202153" sldId="516"/>
        </pc:sldMkLst>
        <pc:spChg chg="add mod">
          <ac:chgData name="Wei Bai" userId="be857441-a184-4146-8eaa-0e6fb39255fd" providerId="ADAL" clId="{98A8BA91-1ACF-4A1E-B82F-A5A4FA24F25B}" dt="2022-10-11T22:49:35.520" v="12324" actId="1076"/>
          <ac:spMkLst>
            <pc:docMk/>
            <pc:sldMk cId="3788202153" sldId="516"/>
            <ac:spMk id="3" creationId="{D6541466-1281-FC96-F4CB-D1B0657D1B69}"/>
          </ac:spMkLst>
        </pc:spChg>
        <pc:spChg chg="add mod">
          <ac:chgData name="Wei Bai" userId="be857441-a184-4146-8eaa-0e6fb39255fd" providerId="ADAL" clId="{98A8BA91-1ACF-4A1E-B82F-A5A4FA24F25B}" dt="2022-10-11T22:49:39.217" v="12325" actId="1076"/>
          <ac:spMkLst>
            <pc:docMk/>
            <pc:sldMk cId="3788202153" sldId="516"/>
            <ac:spMk id="4" creationId="{C860E005-14F3-783F-1428-57FBD656695A}"/>
          </ac:spMkLst>
        </pc:spChg>
        <pc:spChg chg="add mod">
          <ac:chgData name="Wei Bai" userId="be857441-a184-4146-8eaa-0e6fb39255fd" providerId="ADAL" clId="{98A8BA91-1ACF-4A1E-B82F-A5A4FA24F25B}" dt="2022-10-11T22:47:02.846" v="12225" actId="571"/>
          <ac:spMkLst>
            <pc:docMk/>
            <pc:sldMk cId="3788202153" sldId="516"/>
            <ac:spMk id="5" creationId="{2B4B4A87-BB70-98FC-D545-B68662D9FB6D}"/>
          </ac:spMkLst>
        </pc:spChg>
      </pc:sldChg>
      <pc:sldChg chg="del">
        <pc:chgData name="Wei Bai" userId="be857441-a184-4146-8eaa-0e6fb39255fd" providerId="ADAL" clId="{98A8BA91-1ACF-4A1E-B82F-A5A4FA24F25B}" dt="2022-10-11T22:50:02.808" v="12328" actId="47"/>
        <pc:sldMkLst>
          <pc:docMk/>
          <pc:sldMk cId="1608972331" sldId="517"/>
        </pc:sldMkLst>
      </pc:sldChg>
      <pc:sldChg chg="addSp delSp modSp add mod ord modAnim">
        <pc:chgData name="Wei Bai" userId="be857441-a184-4146-8eaa-0e6fb39255fd" providerId="ADAL" clId="{98A8BA91-1ACF-4A1E-B82F-A5A4FA24F25B}" dt="2022-10-12T09:38:00.991" v="16706"/>
        <pc:sldMkLst>
          <pc:docMk/>
          <pc:sldMk cId="2009448991" sldId="538"/>
        </pc:sldMkLst>
        <pc:spChg chg="add del mod">
          <ac:chgData name="Wei Bai" userId="be857441-a184-4146-8eaa-0e6fb39255fd" providerId="ADAL" clId="{98A8BA91-1ACF-4A1E-B82F-A5A4FA24F25B}" dt="2022-10-10T22:41:09.717" v="7433" actId="20577"/>
          <ac:spMkLst>
            <pc:docMk/>
            <pc:sldMk cId="2009448991" sldId="538"/>
            <ac:spMk id="2" creationId="{00000000-0000-0000-0000-000000000000}"/>
          </ac:spMkLst>
        </pc:spChg>
        <pc:spChg chg="add del mod">
          <ac:chgData name="Wei Bai" userId="be857441-a184-4146-8eaa-0e6fb39255fd" providerId="ADAL" clId="{98A8BA91-1ACF-4A1E-B82F-A5A4FA24F25B}" dt="2022-10-10T22:53:33.685" v="7616" actId="478"/>
          <ac:spMkLst>
            <pc:docMk/>
            <pc:sldMk cId="2009448991" sldId="538"/>
            <ac:spMk id="3" creationId="{96D637AD-CA1A-CAE1-2C4E-93934162B566}"/>
          </ac:spMkLst>
        </pc:spChg>
        <pc:spChg chg="mod">
          <ac:chgData name="Wei Bai" userId="be857441-a184-4146-8eaa-0e6fb39255fd" providerId="ADAL" clId="{98A8BA91-1ACF-4A1E-B82F-A5A4FA24F25B}" dt="2022-10-10T22:50:47.308" v="7534" actId="20577"/>
          <ac:spMkLst>
            <pc:docMk/>
            <pc:sldMk cId="2009448991" sldId="538"/>
            <ac:spMk id="4"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18"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19"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21"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23"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24"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25"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26"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27"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28"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29" creationId="{00000000-0000-0000-0000-000000000000}"/>
          </ac:spMkLst>
        </pc:spChg>
        <pc:spChg chg="mod">
          <ac:chgData name="Wei Bai" userId="be857441-a184-4146-8eaa-0e6fb39255fd" providerId="ADAL" clId="{98A8BA91-1ACF-4A1E-B82F-A5A4FA24F25B}" dt="2022-10-10T22:52:19.930" v="7595" actId="20577"/>
          <ac:spMkLst>
            <pc:docMk/>
            <pc:sldMk cId="2009448991" sldId="538"/>
            <ac:spMk id="42" creationId="{00000000-0000-0000-0000-000000000000}"/>
          </ac:spMkLst>
        </pc:spChg>
        <pc:spChg chg="mod">
          <ac:chgData name="Wei Bai" userId="be857441-a184-4146-8eaa-0e6fb39255fd" providerId="ADAL" clId="{98A8BA91-1ACF-4A1E-B82F-A5A4FA24F25B}" dt="2022-10-10T09:05:22.472" v="7104" actId="207"/>
          <ac:spMkLst>
            <pc:docMk/>
            <pc:sldMk cId="2009448991" sldId="538"/>
            <ac:spMk id="43" creationId="{00000000-0000-0000-0000-000000000000}"/>
          </ac:spMkLst>
        </pc:spChg>
        <pc:spChg chg="mod">
          <ac:chgData name="Wei Bai" userId="be857441-a184-4146-8eaa-0e6fb39255fd" providerId="ADAL" clId="{98A8BA91-1ACF-4A1E-B82F-A5A4FA24F25B}" dt="2022-10-10T09:05:22.472" v="7104" actId="207"/>
          <ac:spMkLst>
            <pc:docMk/>
            <pc:sldMk cId="2009448991" sldId="538"/>
            <ac:spMk id="44" creationId="{00000000-0000-0000-0000-000000000000}"/>
          </ac:spMkLst>
        </pc:spChg>
        <pc:spChg chg="mod">
          <ac:chgData name="Wei Bai" userId="be857441-a184-4146-8eaa-0e6fb39255fd" providerId="ADAL" clId="{98A8BA91-1ACF-4A1E-B82F-A5A4FA24F25B}" dt="2022-10-10T09:05:22.472" v="7104" actId="207"/>
          <ac:spMkLst>
            <pc:docMk/>
            <pc:sldMk cId="2009448991" sldId="538"/>
            <ac:spMk id="45" creationId="{00000000-0000-0000-0000-000000000000}"/>
          </ac:spMkLst>
        </pc:spChg>
        <pc:spChg chg="mod">
          <ac:chgData name="Wei Bai" userId="be857441-a184-4146-8eaa-0e6fb39255fd" providerId="ADAL" clId="{98A8BA91-1ACF-4A1E-B82F-A5A4FA24F25B}" dt="2022-10-10T09:05:22.472" v="7104" actId="207"/>
          <ac:spMkLst>
            <pc:docMk/>
            <pc:sldMk cId="2009448991" sldId="538"/>
            <ac:spMk id="46" creationId="{00000000-0000-0000-0000-000000000000}"/>
          </ac:spMkLst>
        </pc:spChg>
        <pc:spChg chg="mod">
          <ac:chgData name="Wei Bai" userId="be857441-a184-4146-8eaa-0e6fb39255fd" providerId="ADAL" clId="{98A8BA91-1ACF-4A1E-B82F-A5A4FA24F25B}" dt="2022-10-10T09:05:22.472" v="7104" actId="207"/>
          <ac:spMkLst>
            <pc:docMk/>
            <pc:sldMk cId="2009448991" sldId="538"/>
            <ac:spMk id="47" creationId="{00000000-0000-0000-0000-000000000000}"/>
          </ac:spMkLst>
        </pc:spChg>
        <pc:spChg chg="mod">
          <ac:chgData name="Wei Bai" userId="be857441-a184-4146-8eaa-0e6fb39255fd" providerId="ADAL" clId="{98A8BA91-1ACF-4A1E-B82F-A5A4FA24F25B}" dt="2022-10-10T09:05:22.472" v="7104" actId="207"/>
          <ac:spMkLst>
            <pc:docMk/>
            <pc:sldMk cId="2009448991" sldId="538"/>
            <ac:spMk id="48" creationId="{00000000-0000-0000-0000-000000000000}"/>
          </ac:spMkLst>
        </pc:spChg>
        <pc:spChg chg="mod">
          <ac:chgData name="Wei Bai" userId="be857441-a184-4146-8eaa-0e6fb39255fd" providerId="ADAL" clId="{98A8BA91-1ACF-4A1E-B82F-A5A4FA24F25B}" dt="2022-10-10T09:05:22.472" v="7104" actId="207"/>
          <ac:spMkLst>
            <pc:docMk/>
            <pc:sldMk cId="2009448991" sldId="538"/>
            <ac:spMk id="49" creationId="{00000000-0000-0000-0000-000000000000}"/>
          </ac:spMkLst>
        </pc:spChg>
        <pc:spChg chg="mod">
          <ac:chgData name="Wei Bai" userId="be857441-a184-4146-8eaa-0e6fb39255fd" providerId="ADAL" clId="{98A8BA91-1ACF-4A1E-B82F-A5A4FA24F25B}" dt="2022-10-10T09:05:22.472" v="7104" actId="207"/>
          <ac:spMkLst>
            <pc:docMk/>
            <pc:sldMk cId="2009448991" sldId="538"/>
            <ac:spMk id="50" creationId="{00000000-0000-0000-0000-000000000000}"/>
          </ac:spMkLst>
        </pc:spChg>
        <pc:spChg chg="mod">
          <ac:chgData name="Wei Bai" userId="be857441-a184-4146-8eaa-0e6fb39255fd" providerId="ADAL" clId="{98A8BA91-1ACF-4A1E-B82F-A5A4FA24F25B}" dt="2022-10-10T09:05:22.472" v="7104" actId="207"/>
          <ac:spMkLst>
            <pc:docMk/>
            <pc:sldMk cId="2009448991" sldId="538"/>
            <ac:spMk id="51" creationId="{00000000-0000-0000-0000-000000000000}"/>
          </ac:spMkLst>
        </pc:spChg>
        <pc:spChg chg="mod">
          <ac:chgData name="Wei Bai" userId="be857441-a184-4146-8eaa-0e6fb39255fd" providerId="ADAL" clId="{98A8BA91-1ACF-4A1E-B82F-A5A4FA24F25B}" dt="2022-10-10T09:05:22.472" v="7104" actId="207"/>
          <ac:spMkLst>
            <pc:docMk/>
            <pc:sldMk cId="2009448991" sldId="538"/>
            <ac:spMk id="52"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53"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56"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57"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58"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59"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60"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61"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62"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63"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64"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65"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66"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67"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69"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70"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71"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72"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73" creationId="{00000000-0000-0000-0000-000000000000}"/>
          </ac:spMkLst>
        </pc:spChg>
        <pc:spChg chg="mod">
          <ac:chgData name="Wei Bai" userId="be857441-a184-4146-8eaa-0e6fb39255fd" providerId="ADAL" clId="{98A8BA91-1ACF-4A1E-B82F-A5A4FA24F25B}" dt="2022-10-10T09:08:33.509" v="7147" actId="1076"/>
          <ac:spMkLst>
            <pc:docMk/>
            <pc:sldMk cId="2009448991" sldId="538"/>
            <ac:spMk id="74" creationId="{00000000-0000-0000-0000-000000000000}"/>
          </ac:spMkLst>
        </pc:spChg>
        <pc:grpChg chg="mod">
          <ac:chgData name="Wei Bai" userId="be857441-a184-4146-8eaa-0e6fb39255fd" providerId="ADAL" clId="{98A8BA91-1ACF-4A1E-B82F-A5A4FA24F25B}" dt="2022-10-10T09:08:33.509" v="7147" actId="1076"/>
          <ac:grpSpMkLst>
            <pc:docMk/>
            <pc:sldMk cId="2009448991" sldId="538"/>
            <ac:grpSpMk id="54" creationId="{00000000-0000-0000-0000-000000000000}"/>
          </ac:grpSpMkLst>
        </pc:grpChg>
      </pc:sldChg>
      <pc:sldChg chg="addSp delSp modSp add mod">
        <pc:chgData name="Wei Bai" userId="be857441-a184-4146-8eaa-0e6fb39255fd" providerId="ADAL" clId="{98A8BA91-1ACF-4A1E-B82F-A5A4FA24F25B}" dt="2022-10-12T09:39:22.701" v="16711" actId="20577"/>
        <pc:sldMkLst>
          <pc:docMk/>
          <pc:sldMk cId="3784765872" sldId="542"/>
        </pc:sldMkLst>
        <pc:spChg chg="del mod">
          <ac:chgData name="Wei Bai" userId="be857441-a184-4146-8eaa-0e6fb39255fd" providerId="ADAL" clId="{98A8BA91-1ACF-4A1E-B82F-A5A4FA24F25B}" dt="2022-10-10T09:24:24.542" v="7198" actId="478"/>
          <ac:spMkLst>
            <pc:docMk/>
            <pc:sldMk cId="3784765872" sldId="542"/>
            <ac:spMk id="2" creationId="{00000000-0000-0000-0000-000000000000}"/>
          </ac:spMkLst>
        </pc:spChg>
        <pc:spChg chg="mod">
          <ac:chgData name="Wei Bai" userId="be857441-a184-4146-8eaa-0e6fb39255fd" providerId="ADAL" clId="{98A8BA91-1ACF-4A1E-B82F-A5A4FA24F25B}" dt="2022-10-12T09:39:17.486" v="16710" actId="20577"/>
          <ac:spMkLst>
            <pc:docMk/>
            <pc:sldMk cId="3784765872" sldId="542"/>
            <ac:spMk id="3" creationId="{00000000-0000-0000-0000-000000000000}"/>
          </ac:spMkLst>
        </pc:spChg>
        <pc:spChg chg="add del mod">
          <ac:chgData name="Wei Bai" userId="be857441-a184-4146-8eaa-0e6fb39255fd" providerId="ADAL" clId="{98A8BA91-1ACF-4A1E-B82F-A5A4FA24F25B}" dt="2022-10-10T09:24:22.508" v="7197"/>
          <ac:spMkLst>
            <pc:docMk/>
            <pc:sldMk cId="3784765872" sldId="542"/>
            <ac:spMk id="4" creationId="{FDEFE860-128A-6355-4295-FB22CBB6D186}"/>
          </ac:spMkLst>
        </pc:spChg>
        <pc:spChg chg="add mod">
          <ac:chgData name="Wei Bai" userId="be857441-a184-4146-8eaa-0e6fb39255fd" providerId="ADAL" clId="{98A8BA91-1ACF-4A1E-B82F-A5A4FA24F25B}" dt="2022-10-11T04:36:31.281" v="8484" actId="20577"/>
          <ac:spMkLst>
            <pc:docMk/>
            <pc:sldMk cId="3784765872" sldId="542"/>
            <ac:spMk id="8" creationId="{7A4D4B97-A4C9-2A58-475D-47C1F24EC190}"/>
          </ac:spMkLst>
        </pc:spChg>
        <pc:spChg chg="mod">
          <ac:chgData name="Wei Bai" userId="be857441-a184-4146-8eaa-0e6fb39255fd" providerId="ADAL" clId="{98A8BA91-1ACF-4A1E-B82F-A5A4FA24F25B}" dt="2022-10-10T09:24:48.093" v="7235" actId="1076"/>
          <ac:spMkLst>
            <pc:docMk/>
            <pc:sldMk cId="3784765872" sldId="542"/>
            <ac:spMk id="10" creationId="{00000000-0000-0000-0000-000000000000}"/>
          </ac:spMkLst>
        </pc:spChg>
        <pc:spChg chg="add del mod">
          <ac:chgData name="Wei Bai" userId="be857441-a184-4146-8eaa-0e6fb39255fd" providerId="ADAL" clId="{98A8BA91-1ACF-4A1E-B82F-A5A4FA24F25B}" dt="2022-10-10T09:24:25.885" v="7200"/>
          <ac:spMkLst>
            <pc:docMk/>
            <pc:sldMk cId="3784765872" sldId="542"/>
            <ac:spMk id="11" creationId="{21C8A6A3-61EA-6469-C15F-A6CC759C9324}"/>
          </ac:spMkLst>
        </pc:spChg>
        <pc:spChg chg="mod">
          <ac:chgData name="Wei Bai" userId="be857441-a184-4146-8eaa-0e6fb39255fd" providerId="ADAL" clId="{98A8BA91-1ACF-4A1E-B82F-A5A4FA24F25B}" dt="2022-10-12T09:39:14.591" v="16709" actId="20577"/>
          <ac:spMkLst>
            <pc:docMk/>
            <pc:sldMk cId="3784765872" sldId="542"/>
            <ac:spMk id="17" creationId="{00000000-0000-0000-0000-000000000000}"/>
          </ac:spMkLst>
        </pc:spChg>
        <pc:spChg chg="mod">
          <ac:chgData name="Wei Bai" userId="be857441-a184-4146-8eaa-0e6fb39255fd" providerId="ADAL" clId="{98A8BA91-1ACF-4A1E-B82F-A5A4FA24F25B}" dt="2022-10-12T09:39:22.701" v="16711" actId="20577"/>
          <ac:spMkLst>
            <pc:docMk/>
            <pc:sldMk cId="3784765872" sldId="542"/>
            <ac:spMk id="40" creationId="{00000000-0000-0000-0000-000000000000}"/>
          </ac:spMkLst>
        </pc:spChg>
        <pc:spChg chg="mod">
          <ac:chgData name="Wei Bai" userId="be857441-a184-4146-8eaa-0e6fb39255fd" providerId="ADAL" clId="{98A8BA91-1ACF-4A1E-B82F-A5A4FA24F25B}" dt="2022-10-10T09:22:58.580" v="7186" actId="207"/>
          <ac:spMkLst>
            <pc:docMk/>
            <pc:sldMk cId="3784765872" sldId="542"/>
            <ac:spMk id="41" creationId="{00000000-0000-0000-0000-000000000000}"/>
          </ac:spMkLst>
        </pc:spChg>
        <pc:spChg chg="mod">
          <ac:chgData name="Wei Bai" userId="be857441-a184-4146-8eaa-0e6fb39255fd" providerId="ADAL" clId="{98A8BA91-1ACF-4A1E-B82F-A5A4FA24F25B}" dt="2022-10-10T09:19:48.188" v="7162" actId="207"/>
          <ac:spMkLst>
            <pc:docMk/>
            <pc:sldMk cId="3784765872" sldId="542"/>
            <ac:spMk id="42" creationId="{00000000-0000-0000-0000-000000000000}"/>
          </ac:spMkLst>
        </pc:spChg>
        <pc:spChg chg="mod">
          <ac:chgData name="Wei Bai" userId="be857441-a184-4146-8eaa-0e6fb39255fd" providerId="ADAL" clId="{98A8BA91-1ACF-4A1E-B82F-A5A4FA24F25B}" dt="2022-10-10T09:19:51.813" v="7163" actId="207"/>
          <ac:spMkLst>
            <pc:docMk/>
            <pc:sldMk cId="3784765872" sldId="542"/>
            <ac:spMk id="43" creationId="{00000000-0000-0000-0000-000000000000}"/>
          </ac:spMkLst>
        </pc:spChg>
        <pc:spChg chg="mod">
          <ac:chgData name="Wei Bai" userId="be857441-a184-4146-8eaa-0e6fb39255fd" providerId="ADAL" clId="{98A8BA91-1ACF-4A1E-B82F-A5A4FA24F25B}" dt="2022-10-12T09:39:08" v="16707" actId="20577"/>
          <ac:spMkLst>
            <pc:docMk/>
            <pc:sldMk cId="3784765872" sldId="542"/>
            <ac:spMk id="60" creationId="{00000000-0000-0000-0000-000000000000}"/>
          </ac:spMkLst>
        </pc:spChg>
        <pc:spChg chg="mod">
          <ac:chgData name="Wei Bai" userId="be857441-a184-4146-8eaa-0e6fb39255fd" providerId="ADAL" clId="{98A8BA91-1ACF-4A1E-B82F-A5A4FA24F25B}" dt="2022-10-10T09:22:59.524" v="7190" actId="207"/>
          <ac:spMkLst>
            <pc:docMk/>
            <pc:sldMk cId="3784765872" sldId="542"/>
            <ac:spMk id="65" creationId="{00000000-0000-0000-0000-000000000000}"/>
          </ac:spMkLst>
        </pc:spChg>
        <pc:spChg chg="mod">
          <ac:chgData name="Wei Bai" userId="be857441-a184-4146-8eaa-0e6fb39255fd" providerId="ADAL" clId="{98A8BA91-1ACF-4A1E-B82F-A5A4FA24F25B}" dt="2022-10-12T09:39:11.732" v="16708" actId="20577"/>
          <ac:spMkLst>
            <pc:docMk/>
            <pc:sldMk cId="3784765872" sldId="542"/>
            <ac:spMk id="69" creationId="{00000000-0000-0000-0000-000000000000}"/>
          </ac:spMkLst>
        </pc:spChg>
        <pc:spChg chg="mod">
          <ac:chgData name="Wei Bai" userId="be857441-a184-4146-8eaa-0e6fb39255fd" providerId="ADAL" clId="{98A8BA91-1ACF-4A1E-B82F-A5A4FA24F25B}" dt="2022-10-10T09:22:59.330" v="7189" actId="207"/>
          <ac:spMkLst>
            <pc:docMk/>
            <pc:sldMk cId="3784765872" sldId="542"/>
            <ac:spMk id="72" creationId="{00000000-0000-0000-0000-000000000000}"/>
          </ac:spMkLst>
        </pc:spChg>
        <pc:spChg chg="mod">
          <ac:chgData name="Wei Bai" userId="be857441-a184-4146-8eaa-0e6fb39255fd" providerId="ADAL" clId="{98A8BA91-1ACF-4A1E-B82F-A5A4FA24F25B}" dt="2022-10-10T09:21:58.606" v="7178" actId="207"/>
          <ac:spMkLst>
            <pc:docMk/>
            <pc:sldMk cId="3784765872" sldId="542"/>
            <ac:spMk id="75" creationId="{00000000-0000-0000-0000-000000000000}"/>
          </ac:spMkLst>
        </pc:spChg>
        <pc:spChg chg="mod">
          <ac:chgData name="Wei Bai" userId="be857441-a184-4146-8eaa-0e6fb39255fd" providerId="ADAL" clId="{98A8BA91-1ACF-4A1E-B82F-A5A4FA24F25B}" dt="2022-10-10T09:19:42.842" v="7161" actId="207"/>
          <ac:spMkLst>
            <pc:docMk/>
            <pc:sldMk cId="3784765872" sldId="542"/>
            <ac:spMk id="77" creationId="{00000000-0000-0000-0000-000000000000}"/>
          </ac:spMkLst>
        </pc:spChg>
        <pc:spChg chg="mod">
          <ac:chgData name="Wei Bai" userId="be857441-a184-4146-8eaa-0e6fb39255fd" providerId="ADAL" clId="{98A8BA91-1ACF-4A1E-B82F-A5A4FA24F25B}" dt="2022-10-10T09:20:12.085" v="7168" actId="113"/>
          <ac:spMkLst>
            <pc:docMk/>
            <pc:sldMk cId="3784765872" sldId="542"/>
            <ac:spMk id="81" creationId="{00000000-0000-0000-0000-000000000000}"/>
          </ac:spMkLst>
        </pc:spChg>
        <pc:spChg chg="mod">
          <ac:chgData name="Wei Bai" userId="be857441-a184-4146-8eaa-0e6fb39255fd" providerId="ADAL" clId="{98A8BA91-1ACF-4A1E-B82F-A5A4FA24F25B}" dt="2022-10-10T09:20:15.797" v="7169" actId="113"/>
          <ac:spMkLst>
            <pc:docMk/>
            <pc:sldMk cId="3784765872" sldId="542"/>
            <ac:spMk id="82" creationId="{00000000-0000-0000-0000-000000000000}"/>
          </ac:spMkLst>
        </pc:spChg>
        <pc:spChg chg="mod">
          <ac:chgData name="Wei Bai" userId="be857441-a184-4146-8eaa-0e6fb39255fd" providerId="ADAL" clId="{98A8BA91-1ACF-4A1E-B82F-A5A4FA24F25B}" dt="2022-10-10T21:48:53.386" v="7279" actId="20577"/>
          <ac:spMkLst>
            <pc:docMk/>
            <pc:sldMk cId="3784765872" sldId="542"/>
            <ac:spMk id="99" creationId="{00000000-0000-0000-0000-000000000000}"/>
          </ac:spMkLst>
        </pc:spChg>
        <pc:spChg chg="mod">
          <ac:chgData name="Wei Bai" userId="be857441-a184-4146-8eaa-0e6fb39255fd" providerId="ADAL" clId="{98A8BA91-1ACF-4A1E-B82F-A5A4FA24F25B}" dt="2022-10-10T09:22:40.479" v="7181" actId="207"/>
          <ac:spMkLst>
            <pc:docMk/>
            <pc:sldMk cId="3784765872" sldId="542"/>
            <ac:spMk id="104" creationId="{00000000-0000-0000-0000-000000000000}"/>
          </ac:spMkLst>
        </pc:spChg>
        <pc:cxnChg chg="mod">
          <ac:chgData name="Wei Bai" userId="be857441-a184-4146-8eaa-0e6fb39255fd" providerId="ADAL" clId="{98A8BA91-1ACF-4A1E-B82F-A5A4FA24F25B}" dt="2022-10-10T09:22:58.941" v="7187" actId="208"/>
          <ac:cxnSpMkLst>
            <pc:docMk/>
            <pc:sldMk cId="3784765872" sldId="542"/>
            <ac:cxnSpMk id="9" creationId="{00000000-0000-0000-0000-000000000000}"/>
          </ac:cxnSpMkLst>
        </pc:cxnChg>
        <pc:cxnChg chg="mod">
          <ac:chgData name="Wei Bai" userId="be857441-a184-4146-8eaa-0e6fb39255fd" providerId="ADAL" clId="{98A8BA91-1ACF-4A1E-B82F-A5A4FA24F25B}" dt="2022-10-10T09:22:59.138" v="7188" actId="208"/>
          <ac:cxnSpMkLst>
            <pc:docMk/>
            <pc:sldMk cId="3784765872" sldId="542"/>
            <ac:cxnSpMk id="12" creationId="{00000000-0000-0000-0000-000000000000}"/>
          </ac:cxnSpMkLst>
        </pc:cxnChg>
        <pc:cxnChg chg="mod">
          <ac:chgData name="Wei Bai" userId="be857441-a184-4146-8eaa-0e6fb39255fd" providerId="ADAL" clId="{98A8BA91-1ACF-4A1E-B82F-A5A4FA24F25B}" dt="2022-10-10T09:22:59.723" v="7191" actId="108"/>
          <ac:cxnSpMkLst>
            <pc:docMk/>
            <pc:sldMk cId="3784765872" sldId="542"/>
            <ac:cxnSpMk id="101" creationId="{00000000-0000-0000-0000-000000000000}"/>
          </ac:cxnSpMkLst>
        </pc:cxnChg>
        <pc:cxnChg chg="mod">
          <ac:chgData name="Wei Bai" userId="be857441-a184-4146-8eaa-0e6fb39255fd" providerId="ADAL" clId="{98A8BA91-1ACF-4A1E-B82F-A5A4FA24F25B}" dt="2022-10-10T09:22:59.945" v="7192" actId="108"/>
          <ac:cxnSpMkLst>
            <pc:docMk/>
            <pc:sldMk cId="3784765872" sldId="542"/>
            <ac:cxnSpMk id="102" creationId="{00000000-0000-0000-0000-000000000000}"/>
          </ac:cxnSpMkLst>
        </pc:cxnChg>
      </pc:sldChg>
      <pc:sldChg chg="addSp delSp modSp add del mod setBg">
        <pc:chgData name="Wei Bai" userId="be857441-a184-4146-8eaa-0e6fb39255fd" providerId="ADAL" clId="{98A8BA91-1ACF-4A1E-B82F-A5A4FA24F25B}" dt="2022-10-11T00:01:51.084" v="7851" actId="1076"/>
        <pc:sldMkLst>
          <pc:docMk/>
          <pc:sldMk cId="4133113786" sldId="2083"/>
        </pc:sldMkLst>
        <pc:spChg chg="mod">
          <ac:chgData name="Wei Bai" userId="be857441-a184-4146-8eaa-0e6fb39255fd" providerId="ADAL" clId="{98A8BA91-1ACF-4A1E-B82F-A5A4FA24F25B}" dt="2022-10-11T00:01:51.084" v="7851" actId="1076"/>
          <ac:spMkLst>
            <pc:docMk/>
            <pc:sldMk cId="4133113786" sldId="2083"/>
            <ac:spMk id="2" creationId="{A989402A-1711-5542-8EBD-3D1C051EF637}"/>
          </ac:spMkLst>
        </pc:spChg>
        <pc:spChg chg="mod">
          <ac:chgData name="Wei Bai" userId="be857441-a184-4146-8eaa-0e6fb39255fd" providerId="ADAL" clId="{98A8BA91-1ACF-4A1E-B82F-A5A4FA24F25B}" dt="2022-10-11T00:01:51.084" v="7851" actId="1076"/>
          <ac:spMkLst>
            <pc:docMk/>
            <pc:sldMk cId="4133113786" sldId="2083"/>
            <ac:spMk id="3" creationId="{4ABC9F4D-734B-DE42-BA79-7D4740FA0462}"/>
          </ac:spMkLst>
        </pc:spChg>
        <pc:spChg chg="add del mod">
          <ac:chgData name="Wei Bai" userId="be857441-a184-4146-8eaa-0e6fb39255fd" providerId="ADAL" clId="{98A8BA91-1ACF-4A1E-B82F-A5A4FA24F25B}" dt="2022-10-10T07:36:13.023" v="6245"/>
          <ac:spMkLst>
            <pc:docMk/>
            <pc:sldMk cId="4133113786" sldId="2083"/>
            <ac:spMk id="4" creationId="{1C036B18-AFA7-7B7E-160C-31DB96BC2B70}"/>
          </ac:spMkLst>
        </pc:spChg>
        <pc:spChg chg="mod">
          <ac:chgData name="Wei Bai" userId="be857441-a184-4146-8eaa-0e6fb39255fd" providerId="ADAL" clId="{98A8BA91-1ACF-4A1E-B82F-A5A4FA24F25B}" dt="2022-10-11T00:01:51.084" v="7851" actId="1076"/>
          <ac:spMkLst>
            <pc:docMk/>
            <pc:sldMk cId="4133113786" sldId="2083"/>
            <ac:spMk id="5" creationId="{F9D0C0F6-B8E9-44A9-8AA1-8642E91FECC3}"/>
          </ac:spMkLst>
        </pc:spChg>
        <pc:spChg chg="del mod">
          <ac:chgData name="Wei Bai" userId="be857441-a184-4146-8eaa-0e6fb39255fd" providerId="ADAL" clId="{98A8BA91-1ACF-4A1E-B82F-A5A4FA24F25B}" dt="2022-10-11T00:00:02.326" v="7813" actId="478"/>
          <ac:spMkLst>
            <pc:docMk/>
            <pc:sldMk cId="4133113786" sldId="2083"/>
            <ac:spMk id="8" creationId="{0BCEFF59-0636-431D-92C4-926CB10F92C4}"/>
          </ac:spMkLst>
        </pc:spChg>
        <pc:spChg chg="add del mod">
          <ac:chgData name="Wei Bai" userId="be857441-a184-4146-8eaa-0e6fb39255fd" providerId="ADAL" clId="{98A8BA91-1ACF-4A1E-B82F-A5A4FA24F25B}" dt="2022-10-10T07:36:13.023" v="6245"/>
          <ac:spMkLst>
            <pc:docMk/>
            <pc:sldMk cId="4133113786" sldId="2083"/>
            <ac:spMk id="10" creationId="{3BBFAE06-3529-EA25-E8D6-3044A17EF0BC}"/>
          </ac:spMkLst>
        </pc:spChg>
        <pc:spChg chg="add del mod">
          <ac:chgData name="Wei Bai" userId="be857441-a184-4146-8eaa-0e6fb39255fd" providerId="ADAL" clId="{98A8BA91-1ACF-4A1E-B82F-A5A4FA24F25B}" dt="2022-10-11T00:01:41.819" v="7850" actId="108"/>
          <ac:spMkLst>
            <pc:docMk/>
            <pc:sldMk cId="4133113786" sldId="2083"/>
            <ac:spMk id="10" creationId="{BAEFCABD-A0A7-89D5-3F3D-E00F4C7DB787}"/>
          </ac:spMkLst>
        </pc:spChg>
        <pc:spChg chg="add del mod">
          <ac:chgData name="Wei Bai" userId="be857441-a184-4146-8eaa-0e6fb39255fd" providerId="ADAL" clId="{98A8BA91-1ACF-4A1E-B82F-A5A4FA24F25B}" dt="2022-10-10T07:36:13.023" v="6245"/>
          <ac:spMkLst>
            <pc:docMk/>
            <pc:sldMk cId="4133113786" sldId="2083"/>
            <ac:spMk id="11" creationId="{BC66FEEA-9FC2-2833-35A4-4A8D5761C2AF}"/>
          </ac:spMkLst>
        </pc:spChg>
        <pc:spChg chg="add del mod">
          <ac:chgData name="Wei Bai" userId="be857441-a184-4146-8eaa-0e6fb39255fd" providerId="ADAL" clId="{98A8BA91-1ACF-4A1E-B82F-A5A4FA24F25B}" dt="2022-10-10T07:36:13.023" v="6245"/>
          <ac:spMkLst>
            <pc:docMk/>
            <pc:sldMk cId="4133113786" sldId="2083"/>
            <ac:spMk id="12" creationId="{10CFAA90-7BD8-27E6-AF1D-A6642157B42C}"/>
          </ac:spMkLst>
        </pc:spChg>
        <pc:spChg chg="add del mod">
          <ac:chgData name="Wei Bai" userId="be857441-a184-4146-8eaa-0e6fb39255fd" providerId="ADAL" clId="{98A8BA91-1ACF-4A1E-B82F-A5A4FA24F25B}" dt="2022-10-11T00:01:30.471" v="7848" actId="478"/>
          <ac:spMkLst>
            <pc:docMk/>
            <pc:sldMk cId="4133113786" sldId="2083"/>
            <ac:spMk id="12" creationId="{2B795ACA-E92D-A22B-4943-3C262E8831BE}"/>
          </ac:spMkLst>
        </pc:spChg>
        <pc:spChg chg="add del mod">
          <ac:chgData name="Wei Bai" userId="be857441-a184-4146-8eaa-0e6fb39255fd" providerId="ADAL" clId="{98A8BA91-1ACF-4A1E-B82F-A5A4FA24F25B}" dt="2022-10-11T00:01:29.592" v="7846"/>
          <ac:spMkLst>
            <pc:docMk/>
            <pc:sldMk cId="4133113786" sldId="2083"/>
            <ac:spMk id="15" creationId="{23DC40A9-D804-826B-AC3F-5800CA274D8D}"/>
          </ac:spMkLst>
        </pc:spChg>
        <pc:spChg chg="add del mod">
          <ac:chgData name="Wei Bai" userId="be857441-a184-4146-8eaa-0e6fb39255fd" providerId="ADAL" clId="{98A8BA91-1ACF-4A1E-B82F-A5A4FA24F25B}" dt="2022-10-10T07:36:13.023" v="6245"/>
          <ac:spMkLst>
            <pc:docMk/>
            <pc:sldMk cId="4133113786" sldId="2083"/>
            <ac:spMk id="15" creationId="{FEE0A5AA-88A0-17F6-A118-64B965E28859}"/>
          </ac:spMkLst>
        </pc:spChg>
        <pc:spChg chg="add del mod">
          <ac:chgData name="Wei Bai" userId="be857441-a184-4146-8eaa-0e6fb39255fd" providerId="ADAL" clId="{98A8BA91-1ACF-4A1E-B82F-A5A4FA24F25B}" dt="2022-10-10T07:36:20.640" v="6249"/>
          <ac:spMkLst>
            <pc:docMk/>
            <pc:sldMk cId="4133113786" sldId="2083"/>
            <ac:spMk id="18" creationId="{F48C7BC3-F2AB-69FF-B788-49317F3F4C86}"/>
          </ac:spMkLst>
        </pc:spChg>
        <pc:spChg chg="add del mod">
          <ac:chgData name="Wei Bai" userId="be857441-a184-4146-8eaa-0e6fb39255fd" providerId="ADAL" clId="{98A8BA91-1ACF-4A1E-B82F-A5A4FA24F25B}" dt="2022-10-10T07:36:20.640" v="6249"/>
          <ac:spMkLst>
            <pc:docMk/>
            <pc:sldMk cId="4133113786" sldId="2083"/>
            <ac:spMk id="19" creationId="{B2214D8C-22EB-6FBA-827F-DD3B5D9577F7}"/>
          </ac:spMkLst>
        </pc:spChg>
        <pc:spChg chg="add del mod">
          <ac:chgData name="Wei Bai" userId="be857441-a184-4146-8eaa-0e6fb39255fd" providerId="ADAL" clId="{98A8BA91-1ACF-4A1E-B82F-A5A4FA24F25B}" dt="2022-10-10T07:36:20.640" v="6249"/>
          <ac:spMkLst>
            <pc:docMk/>
            <pc:sldMk cId="4133113786" sldId="2083"/>
            <ac:spMk id="20" creationId="{F3EC0EE6-F639-1FE7-FA79-419056A8E1E5}"/>
          </ac:spMkLst>
        </pc:spChg>
        <pc:spChg chg="add del mod">
          <ac:chgData name="Wei Bai" userId="be857441-a184-4146-8eaa-0e6fb39255fd" providerId="ADAL" clId="{98A8BA91-1ACF-4A1E-B82F-A5A4FA24F25B}" dt="2022-10-10T07:36:20.640" v="6249"/>
          <ac:spMkLst>
            <pc:docMk/>
            <pc:sldMk cId="4133113786" sldId="2083"/>
            <ac:spMk id="21" creationId="{1EB0B907-1FFD-9EB0-1579-A52E1F0C4F07}"/>
          </ac:spMkLst>
        </pc:spChg>
        <pc:spChg chg="add del mod">
          <ac:chgData name="Wei Bai" userId="be857441-a184-4146-8eaa-0e6fb39255fd" providerId="ADAL" clId="{98A8BA91-1ACF-4A1E-B82F-A5A4FA24F25B}" dt="2022-10-10T07:36:20.640" v="6249"/>
          <ac:spMkLst>
            <pc:docMk/>
            <pc:sldMk cId="4133113786" sldId="2083"/>
            <ac:spMk id="22" creationId="{31B1A97C-F7AF-9735-441E-C687C896E6EE}"/>
          </ac:spMkLst>
        </pc:spChg>
        <pc:spChg chg="mod">
          <ac:chgData name="Wei Bai" userId="be857441-a184-4146-8eaa-0e6fb39255fd" providerId="ADAL" clId="{98A8BA91-1ACF-4A1E-B82F-A5A4FA24F25B}" dt="2022-10-10T07:40:41.819" v="6262" actId="1076"/>
          <ac:spMkLst>
            <pc:docMk/>
            <pc:sldMk cId="4133113786" sldId="2083"/>
            <ac:spMk id="29" creationId="{59474E14-7353-F6B7-E3E8-32891B84DB9D}"/>
          </ac:spMkLst>
        </pc:spChg>
        <pc:spChg chg="mod">
          <ac:chgData name="Wei Bai" userId="be857441-a184-4146-8eaa-0e6fb39255fd" providerId="ADAL" clId="{98A8BA91-1ACF-4A1E-B82F-A5A4FA24F25B}" dt="2022-10-10T07:40:47.069" v="6263" actId="571"/>
          <ac:spMkLst>
            <pc:docMk/>
            <pc:sldMk cId="4133113786" sldId="2083"/>
            <ac:spMk id="64" creationId="{44053A9F-8609-B50F-8B60-6493F1D6852A}"/>
          </ac:spMkLst>
        </pc:spChg>
        <pc:spChg chg="mod">
          <ac:chgData name="Wei Bai" userId="be857441-a184-4146-8eaa-0e6fb39255fd" providerId="ADAL" clId="{98A8BA91-1ACF-4A1E-B82F-A5A4FA24F25B}" dt="2022-10-10T07:40:47.069" v="6263" actId="571"/>
          <ac:spMkLst>
            <pc:docMk/>
            <pc:sldMk cId="4133113786" sldId="2083"/>
            <ac:spMk id="70" creationId="{C002C71A-C9E4-204F-152E-F3EB8337D1BA}"/>
          </ac:spMkLst>
        </pc:spChg>
        <pc:spChg chg="mod">
          <ac:chgData name="Wei Bai" userId="be857441-a184-4146-8eaa-0e6fb39255fd" providerId="ADAL" clId="{98A8BA91-1ACF-4A1E-B82F-A5A4FA24F25B}" dt="2022-10-10T07:40:47.069" v="6263" actId="571"/>
          <ac:spMkLst>
            <pc:docMk/>
            <pc:sldMk cId="4133113786" sldId="2083"/>
            <ac:spMk id="71" creationId="{F17F7B76-7728-E6C6-D60D-98E6D8B7C18D}"/>
          </ac:spMkLst>
        </pc:spChg>
        <pc:spChg chg="mod">
          <ac:chgData name="Wei Bai" userId="be857441-a184-4146-8eaa-0e6fb39255fd" providerId="ADAL" clId="{98A8BA91-1ACF-4A1E-B82F-A5A4FA24F25B}" dt="2022-10-10T07:40:47.069" v="6263" actId="571"/>
          <ac:spMkLst>
            <pc:docMk/>
            <pc:sldMk cId="4133113786" sldId="2083"/>
            <ac:spMk id="72" creationId="{D8600DF4-39C3-ECB1-0A09-E38B50FF32EF}"/>
          </ac:spMkLst>
        </pc:spChg>
        <pc:spChg chg="mod">
          <ac:chgData name="Wei Bai" userId="be857441-a184-4146-8eaa-0e6fb39255fd" providerId="ADAL" clId="{98A8BA91-1ACF-4A1E-B82F-A5A4FA24F25B}" dt="2022-10-10T07:40:47.069" v="6263" actId="571"/>
          <ac:spMkLst>
            <pc:docMk/>
            <pc:sldMk cId="4133113786" sldId="2083"/>
            <ac:spMk id="73" creationId="{653BB737-2CA4-3F09-0E8E-B286C1B13614}"/>
          </ac:spMkLst>
        </pc:spChg>
        <pc:spChg chg="mod">
          <ac:chgData name="Wei Bai" userId="be857441-a184-4146-8eaa-0e6fb39255fd" providerId="ADAL" clId="{98A8BA91-1ACF-4A1E-B82F-A5A4FA24F25B}" dt="2022-10-10T07:40:47.069" v="6263" actId="571"/>
          <ac:spMkLst>
            <pc:docMk/>
            <pc:sldMk cId="4133113786" sldId="2083"/>
            <ac:spMk id="74" creationId="{F5B1CB1C-079F-30B8-C010-F397513FC14E}"/>
          </ac:spMkLst>
        </pc:spChg>
        <pc:spChg chg="mod">
          <ac:chgData name="Wei Bai" userId="be857441-a184-4146-8eaa-0e6fb39255fd" providerId="ADAL" clId="{98A8BA91-1ACF-4A1E-B82F-A5A4FA24F25B}" dt="2022-10-10T07:40:47.069" v="6263" actId="571"/>
          <ac:spMkLst>
            <pc:docMk/>
            <pc:sldMk cId="4133113786" sldId="2083"/>
            <ac:spMk id="75" creationId="{FD377EBB-690F-05D1-E026-3117FF282913}"/>
          </ac:spMkLst>
        </pc:spChg>
        <pc:spChg chg="mod">
          <ac:chgData name="Wei Bai" userId="be857441-a184-4146-8eaa-0e6fb39255fd" providerId="ADAL" clId="{98A8BA91-1ACF-4A1E-B82F-A5A4FA24F25B}" dt="2022-10-10T07:40:47.069" v="6263" actId="571"/>
          <ac:spMkLst>
            <pc:docMk/>
            <pc:sldMk cId="4133113786" sldId="2083"/>
            <ac:spMk id="76" creationId="{D3F6FA0B-FB81-7304-7387-99D252428002}"/>
          </ac:spMkLst>
        </pc:spChg>
        <pc:spChg chg="mod">
          <ac:chgData name="Wei Bai" userId="be857441-a184-4146-8eaa-0e6fb39255fd" providerId="ADAL" clId="{98A8BA91-1ACF-4A1E-B82F-A5A4FA24F25B}" dt="2022-10-10T07:40:47.069" v="6263" actId="571"/>
          <ac:spMkLst>
            <pc:docMk/>
            <pc:sldMk cId="4133113786" sldId="2083"/>
            <ac:spMk id="77" creationId="{EC7471B3-C17B-8FF1-6DA2-8BA50D6531BD}"/>
          </ac:spMkLst>
        </pc:spChg>
        <pc:spChg chg="mod">
          <ac:chgData name="Wei Bai" userId="be857441-a184-4146-8eaa-0e6fb39255fd" providerId="ADAL" clId="{98A8BA91-1ACF-4A1E-B82F-A5A4FA24F25B}" dt="2022-10-10T07:40:47.069" v="6263" actId="571"/>
          <ac:spMkLst>
            <pc:docMk/>
            <pc:sldMk cId="4133113786" sldId="2083"/>
            <ac:spMk id="78" creationId="{4ADC655E-BFCE-2EFF-8333-9407F8A33529}"/>
          </ac:spMkLst>
        </pc:spChg>
        <pc:spChg chg="mod">
          <ac:chgData name="Wei Bai" userId="be857441-a184-4146-8eaa-0e6fb39255fd" providerId="ADAL" clId="{98A8BA91-1ACF-4A1E-B82F-A5A4FA24F25B}" dt="2022-10-10T07:40:47.069" v="6263" actId="571"/>
          <ac:spMkLst>
            <pc:docMk/>
            <pc:sldMk cId="4133113786" sldId="2083"/>
            <ac:spMk id="79" creationId="{A7541E98-C702-99E6-F729-F381A0852242}"/>
          </ac:spMkLst>
        </pc:spChg>
        <pc:spChg chg="mod">
          <ac:chgData name="Wei Bai" userId="be857441-a184-4146-8eaa-0e6fb39255fd" providerId="ADAL" clId="{98A8BA91-1ACF-4A1E-B82F-A5A4FA24F25B}" dt="2022-10-10T07:40:47.069" v="6263" actId="571"/>
          <ac:spMkLst>
            <pc:docMk/>
            <pc:sldMk cId="4133113786" sldId="2083"/>
            <ac:spMk id="80" creationId="{E48BFACC-0637-C54B-8917-FF58380AA1DE}"/>
          </ac:spMkLst>
        </pc:spChg>
        <pc:spChg chg="mod">
          <ac:chgData name="Wei Bai" userId="be857441-a184-4146-8eaa-0e6fb39255fd" providerId="ADAL" clId="{98A8BA91-1ACF-4A1E-B82F-A5A4FA24F25B}" dt="2022-10-10T07:40:47.069" v="6263" actId="571"/>
          <ac:spMkLst>
            <pc:docMk/>
            <pc:sldMk cId="4133113786" sldId="2083"/>
            <ac:spMk id="81" creationId="{6AB6B5AA-2017-18A9-F7B0-B33AD6B39894}"/>
          </ac:spMkLst>
        </pc:spChg>
        <pc:spChg chg="mod">
          <ac:chgData name="Wei Bai" userId="be857441-a184-4146-8eaa-0e6fb39255fd" providerId="ADAL" clId="{98A8BA91-1ACF-4A1E-B82F-A5A4FA24F25B}" dt="2022-10-11T00:01:51.084" v="7851" actId="1076"/>
          <ac:spMkLst>
            <pc:docMk/>
            <pc:sldMk cId="4133113786" sldId="2083"/>
            <ac:spMk id="83" creationId="{ED15F773-ED13-43D6-B21D-D0BF2C065CDF}"/>
          </ac:spMkLst>
        </pc:spChg>
        <pc:spChg chg="mod">
          <ac:chgData name="Wei Bai" userId="be857441-a184-4146-8eaa-0e6fb39255fd" providerId="ADAL" clId="{98A8BA91-1ACF-4A1E-B82F-A5A4FA24F25B}" dt="2022-10-11T00:01:51.084" v="7851" actId="1076"/>
          <ac:spMkLst>
            <pc:docMk/>
            <pc:sldMk cId="4133113786" sldId="2083"/>
            <ac:spMk id="84" creationId="{E55DA206-4FF6-4DA2-9D11-51196617F9EA}"/>
          </ac:spMkLst>
        </pc:spChg>
        <pc:spChg chg="mod">
          <ac:chgData name="Wei Bai" userId="be857441-a184-4146-8eaa-0e6fb39255fd" providerId="ADAL" clId="{98A8BA91-1ACF-4A1E-B82F-A5A4FA24F25B}" dt="2022-10-11T00:01:51.084" v="7851" actId="1076"/>
          <ac:spMkLst>
            <pc:docMk/>
            <pc:sldMk cId="4133113786" sldId="2083"/>
            <ac:spMk id="85" creationId="{83A43D9B-67BA-42F2-89A9-602BDCE13372}"/>
          </ac:spMkLst>
        </pc:spChg>
        <pc:spChg chg="mod">
          <ac:chgData name="Wei Bai" userId="be857441-a184-4146-8eaa-0e6fb39255fd" providerId="ADAL" clId="{98A8BA91-1ACF-4A1E-B82F-A5A4FA24F25B}" dt="2022-10-11T00:01:51.084" v="7851" actId="1076"/>
          <ac:spMkLst>
            <pc:docMk/>
            <pc:sldMk cId="4133113786" sldId="2083"/>
            <ac:spMk id="86" creationId="{3F7A0988-108A-47E0-BFF3-995C150CCCE1}"/>
          </ac:spMkLst>
        </pc:spChg>
        <pc:spChg chg="mod">
          <ac:chgData name="Wei Bai" userId="be857441-a184-4146-8eaa-0e6fb39255fd" providerId="ADAL" clId="{98A8BA91-1ACF-4A1E-B82F-A5A4FA24F25B}" dt="2022-10-11T00:01:51.084" v="7851" actId="1076"/>
          <ac:spMkLst>
            <pc:docMk/>
            <pc:sldMk cId="4133113786" sldId="2083"/>
            <ac:spMk id="87" creationId="{33D03CA1-899A-4B4C-8C60-530E0C485468}"/>
          </ac:spMkLst>
        </pc:spChg>
        <pc:spChg chg="mod">
          <ac:chgData name="Wei Bai" userId="be857441-a184-4146-8eaa-0e6fb39255fd" providerId="ADAL" clId="{98A8BA91-1ACF-4A1E-B82F-A5A4FA24F25B}" dt="2022-10-11T00:01:51.084" v="7851" actId="1076"/>
          <ac:spMkLst>
            <pc:docMk/>
            <pc:sldMk cId="4133113786" sldId="2083"/>
            <ac:spMk id="88" creationId="{EB31D5A1-E58B-464F-9BD7-A02BFA696676}"/>
          </ac:spMkLst>
        </pc:spChg>
        <pc:spChg chg="mod">
          <ac:chgData name="Wei Bai" userId="be857441-a184-4146-8eaa-0e6fb39255fd" providerId="ADAL" clId="{98A8BA91-1ACF-4A1E-B82F-A5A4FA24F25B}" dt="2022-10-11T00:01:51.084" v="7851" actId="1076"/>
          <ac:spMkLst>
            <pc:docMk/>
            <pc:sldMk cId="4133113786" sldId="2083"/>
            <ac:spMk id="89" creationId="{A1A6FAB1-5767-43DA-92F2-1AF6AD1366D2}"/>
          </ac:spMkLst>
        </pc:spChg>
        <pc:spChg chg="mod">
          <ac:chgData name="Wei Bai" userId="be857441-a184-4146-8eaa-0e6fb39255fd" providerId="ADAL" clId="{98A8BA91-1ACF-4A1E-B82F-A5A4FA24F25B}" dt="2022-10-10T07:40:47.069" v="6263" actId="571"/>
          <ac:spMkLst>
            <pc:docMk/>
            <pc:sldMk cId="4133113786" sldId="2083"/>
            <ac:spMk id="90" creationId="{7FA84185-5BD8-A810-5589-275E5C737D7F}"/>
          </ac:spMkLst>
        </pc:spChg>
        <pc:spChg chg="mod">
          <ac:chgData name="Wei Bai" userId="be857441-a184-4146-8eaa-0e6fb39255fd" providerId="ADAL" clId="{98A8BA91-1ACF-4A1E-B82F-A5A4FA24F25B}" dt="2022-10-11T00:01:51.084" v="7851" actId="1076"/>
          <ac:spMkLst>
            <pc:docMk/>
            <pc:sldMk cId="4133113786" sldId="2083"/>
            <ac:spMk id="92" creationId="{0EEEA053-BAE8-4FB9-B74D-545DCBE392EA}"/>
          </ac:spMkLst>
        </pc:spChg>
        <pc:spChg chg="mod">
          <ac:chgData name="Wei Bai" userId="be857441-a184-4146-8eaa-0e6fb39255fd" providerId="ADAL" clId="{98A8BA91-1ACF-4A1E-B82F-A5A4FA24F25B}" dt="2022-10-11T00:01:51.084" v="7851" actId="1076"/>
          <ac:spMkLst>
            <pc:docMk/>
            <pc:sldMk cId="4133113786" sldId="2083"/>
            <ac:spMk id="93" creationId="{4FF59000-6540-4233-AE4D-01149BA28820}"/>
          </ac:spMkLst>
        </pc:spChg>
        <pc:spChg chg="mod">
          <ac:chgData name="Wei Bai" userId="be857441-a184-4146-8eaa-0e6fb39255fd" providerId="ADAL" clId="{98A8BA91-1ACF-4A1E-B82F-A5A4FA24F25B}" dt="2022-10-11T00:01:51.084" v="7851" actId="1076"/>
          <ac:spMkLst>
            <pc:docMk/>
            <pc:sldMk cId="4133113786" sldId="2083"/>
            <ac:spMk id="94" creationId="{B933055B-74F8-4D86-957B-A48D36360A40}"/>
          </ac:spMkLst>
        </pc:spChg>
        <pc:spChg chg="mod">
          <ac:chgData name="Wei Bai" userId="be857441-a184-4146-8eaa-0e6fb39255fd" providerId="ADAL" clId="{98A8BA91-1ACF-4A1E-B82F-A5A4FA24F25B}" dt="2022-10-10T07:40:47.069" v="6263" actId="571"/>
          <ac:spMkLst>
            <pc:docMk/>
            <pc:sldMk cId="4133113786" sldId="2083"/>
            <ac:spMk id="95" creationId="{B2DF9082-D73C-88C9-AFB5-4BF80ADBCED5}"/>
          </ac:spMkLst>
        </pc:spChg>
        <pc:spChg chg="mod">
          <ac:chgData name="Wei Bai" userId="be857441-a184-4146-8eaa-0e6fb39255fd" providerId="ADAL" clId="{98A8BA91-1ACF-4A1E-B82F-A5A4FA24F25B}" dt="2022-10-10T07:40:47.069" v="6263" actId="571"/>
          <ac:spMkLst>
            <pc:docMk/>
            <pc:sldMk cId="4133113786" sldId="2083"/>
            <ac:spMk id="97" creationId="{71935E02-E26A-5FBF-B7D3-038B00BB34CF}"/>
          </ac:spMkLst>
        </pc:spChg>
        <pc:spChg chg="mod">
          <ac:chgData name="Wei Bai" userId="be857441-a184-4146-8eaa-0e6fb39255fd" providerId="ADAL" clId="{98A8BA91-1ACF-4A1E-B82F-A5A4FA24F25B}" dt="2022-10-10T07:40:47.069" v="6263" actId="571"/>
          <ac:spMkLst>
            <pc:docMk/>
            <pc:sldMk cId="4133113786" sldId="2083"/>
            <ac:spMk id="99" creationId="{D5AC3D38-0CDD-CF72-8930-07007AD79A69}"/>
          </ac:spMkLst>
        </pc:spChg>
        <pc:spChg chg="mod">
          <ac:chgData name="Wei Bai" userId="be857441-a184-4146-8eaa-0e6fb39255fd" providerId="ADAL" clId="{98A8BA91-1ACF-4A1E-B82F-A5A4FA24F25B}" dt="2022-10-11T00:01:51.084" v="7851" actId="1076"/>
          <ac:spMkLst>
            <pc:docMk/>
            <pc:sldMk cId="4133113786" sldId="2083"/>
            <ac:spMk id="100" creationId="{3DA352ED-015B-4443-8B88-C709D47DBD12}"/>
          </ac:spMkLst>
        </pc:spChg>
        <pc:spChg chg="mod">
          <ac:chgData name="Wei Bai" userId="be857441-a184-4146-8eaa-0e6fb39255fd" providerId="ADAL" clId="{98A8BA91-1ACF-4A1E-B82F-A5A4FA24F25B}" dt="2022-10-11T00:01:51.084" v="7851" actId="1076"/>
          <ac:spMkLst>
            <pc:docMk/>
            <pc:sldMk cId="4133113786" sldId="2083"/>
            <ac:spMk id="102" creationId="{156A12EC-179E-470C-94DD-E67BB76D9FFF}"/>
          </ac:spMkLst>
        </pc:spChg>
        <pc:spChg chg="mod">
          <ac:chgData name="Wei Bai" userId="be857441-a184-4146-8eaa-0e6fb39255fd" providerId="ADAL" clId="{98A8BA91-1ACF-4A1E-B82F-A5A4FA24F25B}" dt="2022-10-11T00:01:51.084" v="7851" actId="1076"/>
          <ac:spMkLst>
            <pc:docMk/>
            <pc:sldMk cId="4133113786" sldId="2083"/>
            <ac:spMk id="103" creationId="{E4CAD0BA-CC79-43F7-95B4-E484D72BC09C}"/>
          </ac:spMkLst>
        </pc:spChg>
        <pc:spChg chg="mod">
          <ac:chgData name="Wei Bai" userId="be857441-a184-4146-8eaa-0e6fb39255fd" providerId="ADAL" clId="{98A8BA91-1ACF-4A1E-B82F-A5A4FA24F25B}" dt="2022-10-11T00:01:51.084" v="7851" actId="1076"/>
          <ac:spMkLst>
            <pc:docMk/>
            <pc:sldMk cId="4133113786" sldId="2083"/>
            <ac:spMk id="104" creationId="{188ABC9D-58B5-48DE-B59E-177DC4CFBC7F}"/>
          </ac:spMkLst>
        </pc:spChg>
        <pc:spChg chg="mod">
          <ac:chgData name="Wei Bai" userId="be857441-a184-4146-8eaa-0e6fb39255fd" providerId="ADAL" clId="{98A8BA91-1ACF-4A1E-B82F-A5A4FA24F25B}" dt="2022-10-11T00:01:51.084" v="7851" actId="1076"/>
          <ac:spMkLst>
            <pc:docMk/>
            <pc:sldMk cId="4133113786" sldId="2083"/>
            <ac:spMk id="105" creationId="{96B24C09-147D-4643-839C-24F64A6B3AFF}"/>
          </ac:spMkLst>
        </pc:spChg>
        <pc:spChg chg="mod">
          <ac:chgData name="Wei Bai" userId="be857441-a184-4146-8eaa-0e6fb39255fd" providerId="ADAL" clId="{98A8BA91-1ACF-4A1E-B82F-A5A4FA24F25B}" dt="2022-10-11T00:01:51.084" v="7851" actId="1076"/>
          <ac:spMkLst>
            <pc:docMk/>
            <pc:sldMk cId="4133113786" sldId="2083"/>
            <ac:spMk id="106" creationId="{A71561ED-D28D-4FC1-BA50-19426AA06309}"/>
          </ac:spMkLst>
        </pc:spChg>
        <pc:spChg chg="mod">
          <ac:chgData name="Wei Bai" userId="be857441-a184-4146-8eaa-0e6fb39255fd" providerId="ADAL" clId="{98A8BA91-1ACF-4A1E-B82F-A5A4FA24F25B}" dt="2022-10-10T07:40:47.069" v="6263" actId="571"/>
          <ac:spMkLst>
            <pc:docMk/>
            <pc:sldMk cId="4133113786" sldId="2083"/>
            <ac:spMk id="108" creationId="{CCA181CA-B602-5308-7617-960BBD9DE5DB}"/>
          </ac:spMkLst>
        </pc:spChg>
        <pc:spChg chg="mod">
          <ac:chgData name="Wei Bai" userId="be857441-a184-4146-8eaa-0e6fb39255fd" providerId="ADAL" clId="{98A8BA91-1ACF-4A1E-B82F-A5A4FA24F25B}" dt="2022-10-11T00:01:51.084" v="7851" actId="1076"/>
          <ac:spMkLst>
            <pc:docMk/>
            <pc:sldMk cId="4133113786" sldId="2083"/>
            <ac:spMk id="109" creationId="{C0A16563-F7B0-4A66-BF5F-B0A82F4991DF}"/>
          </ac:spMkLst>
        </pc:spChg>
        <pc:spChg chg="mod">
          <ac:chgData name="Wei Bai" userId="be857441-a184-4146-8eaa-0e6fb39255fd" providerId="ADAL" clId="{98A8BA91-1ACF-4A1E-B82F-A5A4FA24F25B}" dt="2022-10-11T00:01:51.084" v="7851" actId="1076"/>
          <ac:spMkLst>
            <pc:docMk/>
            <pc:sldMk cId="4133113786" sldId="2083"/>
            <ac:spMk id="111" creationId="{A8A7E6D7-1E91-4E81-9FEC-3F5FE7268A75}"/>
          </ac:spMkLst>
        </pc:spChg>
        <pc:spChg chg="mod">
          <ac:chgData name="Wei Bai" userId="be857441-a184-4146-8eaa-0e6fb39255fd" providerId="ADAL" clId="{98A8BA91-1ACF-4A1E-B82F-A5A4FA24F25B}" dt="2022-10-11T00:01:51.084" v="7851" actId="1076"/>
          <ac:spMkLst>
            <pc:docMk/>
            <pc:sldMk cId="4133113786" sldId="2083"/>
            <ac:spMk id="112" creationId="{13B67911-E538-4222-96A1-D7ED4BE17C5B}"/>
          </ac:spMkLst>
        </pc:spChg>
        <pc:spChg chg="mod">
          <ac:chgData name="Wei Bai" userId="be857441-a184-4146-8eaa-0e6fb39255fd" providerId="ADAL" clId="{98A8BA91-1ACF-4A1E-B82F-A5A4FA24F25B}" dt="2022-10-11T00:01:51.084" v="7851" actId="1076"/>
          <ac:spMkLst>
            <pc:docMk/>
            <pc:sldMk cId="4133113786" sldId="2083"/>
            <ac:spMk id="113" creationId="{74E06A4E-6D8A-42AE-A211-6D2506F741BD}"/>
          </ac:spMkLst>
        </pc:spChg>
        <pc:spChg chg="mod">
          <ac:chgData name="Wei Bai" userId="be857441-a184-4146-8eaa-0e6fb39255fd" providerId="ADAL" clId="{98A8BA91-1ACF-4A1E-B82F-A5A4FA24F25B}" dt="2022-10-11T00:01:51.084" v="7851" actId="1076"/>
          <ac:spMkLst>
            <pc:docMk/>
            <pc:sldMk cId="4133113786" sldId="2083"/>
            <ac:spMk id="118" creationId="{7134EFEB-CACF-4F0E-B350-BAB1E1BEE4A8}"/>
          </ac:spMkLst>
        </pc:spChg>
        <pc:spChg chg="mod">
          <ac:chgData name="Wei Bai" userId="be857441-a184-4146-8eaa-0e6fb39255fd" providerId="ADAL" clId="{98A8BA91-1ACF-4A1E-B82F-A5A4FA24F25B}" dt="2022-10-11T00:01:51.084" v="7851" actId="1076"/>
          <ac:spMkLst>
            <pc:docMk/>
            <pc:sldMk cId="4133113786" sldId="2083"/>
            <ac:spMk id="119" creationId="{C70804D0-C7B9-4DA8-B409-00963CE28DC9}"/>
          </ac:spMkLst>
        </pc:spChg>
        <pc:spChg chg="mod">
          <ac:chgData name="Wei Bai" userId="be857441-a184-4146-8eaa-0e6fb39255fd" providerId="ADAL" clId="{98A8BA91-1ACF-4A1E-B82F-A5A4FA24F25B}" dt="2022-10-11T00:01:51.084" v="7851" actId="1076"/>
          <ac:spMkLst>
            <pc:docMk/>
            <pc:sldMk cId="4133113786" sldId="2083"/>
            <ac:spMk id="120" creationId="{B980ED22-A6DF-4AC2-A5F4-8135549CC2DA}"/>
          </ac:spMkLst>
        </pc:spChg>
        <pc:spChg chg="mod">
          <ac:chgData name="Wei Bai" userId="be857441-a184-4146-8eaa-0e6fb39255fd" providerId="ADAL" clId="{98A8BA91-1ACF-4A1E-B82F-A5A4FA24F25B}" dt="2022-10-11T00:01:51.084" v="7851" actId="1076"/>
          <ac:spMkLst>
            <pc:docMk/>
            <pc:sldMk cId="4133113786" sldId="2083"/>
            <ac:spMk id="121" creationId="{8C4BC19D-74D2-4B63-8FA9-5558C3E551E5}"/>
          </ac:spMkLst>
        </pc:spChg>
        <pc:spChg chg="mod">
          <ac:chgData name="Wei Bai" userId="be857441-a184-4146-8eaa-0e6fb39255fd" providerId="ADAL" clId="{98A8BA91-1ACF-4A1E-B82F-A5A4FA24F25B}" dt="2022-10-11T00:01:51.084" v="7851" actId="1076"/>
          <ac:spMkLst>
            <pc:docMk/>
            <pc:sldMk cId="4133113786" sldId="2083"/>
            <ac:spMk id="124" creationId="{975DC33C-0720-406C-B153-F590D3601580}"/>
          </ac:spMkLst>
        </pc:spChg>
        <pc:spChg chg="mod">
          <ac:chgData name="Wei Bai" userId="be857441-a184-4146-8eaa-0e6fb39255fd" providerId="ADAL" clId="{98A8BA91-1ACF-4A1E-B82F-A5A4FA24F25B}" dt="2022-10-11T00:01:51.084" v="7851" actId="1076"/>
          <ac:spMkLst>
            <pc:docMk/>
            <pc:sldMk cId="4133113786" sldId="2083"/>
            <ac:spMk id="126" creationId="{2888CD41-91F6-408F-A9DC-3047282A1520}"/>
          </ac:spMkLst>
        </pc:spChg>
        <pc:spChg chg="mod">
          <ac:chgData name="Wei Bai" userId="be857441-a184-4146-8eaa-0e6fb39255fd" providerId="ADAL" clId="{98A8BA91-1ACF-4A1E-B82F-A5A4FA24F25B}" dt="2022-10-11T00:01:51.084" v="7851" actId="1076"/>
          <ac:spMkLst>
            <pc:docMk/>
            <pc:sldMk cId="4133113786" sldId="2083"/>
            <ac:spMk id="127" creationId="{DC99EAF1-B735-4072-9AC3-C79248CAD16B}"/>
          </ac:spMkLst>
        </pc:spChg>
        <pc:spChg chg="mod">
          <ac:chgData name="Wei Bai" userId="be857441-a184-4146-8eaa-0e6fb39255fd" providerId="ADAL" clId="{98A8BA91-1ACF-4A1E-B82F-A5A4FA24F25B}" dt="2022-10-11T00:01:51.084" v="7851" actId="1076"/>
          <ac:spMkLst>
            <pc:docMk/>
            <pc:sldMk cId="4133113786" sldId="2083"/>
            <ac:spMk id="128" creationId="{05CEB500-6FD4-49D4-9A83-BA8D57DC0D5E}"/>
          </ac:spMkLst>
        </pc:spChg>
        <pc:spChg chg="mod">
          <ac:chgData name="Wei Bai" userId="be857441-a184-4146-8eaa-0e6fb39255fd" providerId="ADAL" clId="{98A8BA91-1ACF-4A1E-B82F-A5A4FA24F25B}" dt="2022-10-11T00:01:51.084" v="7851" actId="1076"/>
          <ac:spMkLst>
            <pc:docMk/>
            <pc:sldMk cId="4133113786" sldId="2083"/>
            <ac:spMk id="129" creationId="{2CBCFD70-D95F-4925-8741-60EA913A7611}"/>
          </ac:spMkLst>
        </pc:spChg>
        <pc:spChg chg="mod">
          <ac:chgData name="Wei Bai" userId="be857441-a184-4146-8eaa-0e6fb39255fd" providerId="ADAL" clId="{98A8BA91-1ACF-4A1E-B82F-A5A4FA24F25B}" dt="2022-10-11T00:01:51.084" v="7851" actId="1076"/>
          <ac:spMkLst>
            <pc:docMk/>
            <pc:sldMk cId="4133113786" sldId="2083"/>
            <ac:spMk id="133" creationId="{8274A0DA-0049-4C37-BDA5-A9F03FD40941}"/>
          </ac:spMkLst>
        </pc:spChg>
        <pc:spChg chg="mod">
          <ac:chgData name="Wei Bai" userId="be857441-a184-4146-8eaa-0e6fb39255fd" providerId="ADAL" clId="{98A8BA91-1ACF-4A1E-B82F-A5A4FA24F25B}" dt="2022-10-11T00:01:51.084" v="7851" actId="1076"/>
          <ac:spMkLst>
            <pc:docMk/>
            <pc:sldMk cId="4133113786" sldId="2083"/>
            <ac:spMk id="134" creationId="{075E5725-8A8F-48E3-8C03-992142910346}"/>
          </ac:spMkLst>
        </pc:spChg>
        <pc:spChg chg="mod">
          <ac:chgData name="Wei Bai" userId="be857441-a184-4146-8eaa-0e6fb39255fd" providerId="ADAL" clId="{98A8BA91-1ACF-4A1E-B82F-A5A4FA24F25B}" dt="2022-10-11T00:01:51.084" v="7851" actId="1076"/>
          <ac:spMkLst>
            <pc:docMk/>
            <pc:sldMk cId="4133113786" sldId="2083"/>
            <ac:spMk id="136" creationId="{71DA50C7-0FE6-413B-876A-508C8D63D254}"/>
          </ac:spMkLst>
        </pc:spChg>
        <pc:spChg chg="mod">
          <ac:chgData name="Wei Bai" userId="be857441-a184-4146-8eaa-0e6fb39255fd" providerId="ADAL" clId="{98A8BA91-1ACF-4A1E-B82F-A5A4FA24F25B}" dt="2022-10-11T00:01:51.084" v="7851" actId="1076"/>
          <ac:spMkLst>
            <pc:docMk/>
            <pc:sldMk cId="4133113786" sldId="2083"/>
            <ac:spMk id="137" creationId="{783D9B5B-AF15-4CF8-BB05-67C393BBE511}"/>
          </ac:spMkLst>
        </pc:spChg>
        <pc:spChg chg="mod">
          <ac:chgData name="Wei Bai" userId="be857441-a184-4146-8eaa-0e6fb39255fd" providerId="ADAL" clId="{98A8BA91-1ACF-4A1E-B82F-A5A4FA24F25B}" dt="2022-10-11T00:01:51.084" v="7851" actId="1076"/>
          <ac:spMkLst>
            <pc:docMk/>
            <pc:sldMk cId="4133113786" sldId="2083"/>
            <ac:spMk id="138" creationId="{278C2A88-CE5A-4754-90FF-5553FEACAF3A}"/>
          </ac:spMkLst>
        </pc:spChg>
        <pc:spChg chg="mod">
          <ac:chgData name="Wei Bai" userId="be857441-a184-4146-8eaa-0e6fb39255fd" providerId="ADAL" clId="{98A8BA91-1ACF-4A1E-B82F-A5A4FA24F25B}" dt="2022-10-11T00:01:51.084" v="7851" actId="1076"/>
          <ac:spMkLst>
            <pc:docMk/>
            <pc:sldMk cId="4133113786" sldId="2083"/>
            <ac:spMk id="143" creationId="{5B818827-7D69-4D04-8DB9-845B162D3006}"/>
          </ac:spMkLst>
        </pc:spChg>
        <pc:spChg chg="mod">
          <ac:chgData name="Wei Bai" userId="be857441-a184-4146-8eaa-0e6fb39255fd" providerId="ADAL" clId="{98A8BA91-1ACF-4A1E-B82F-A5A4FA24F25B}" dt="2022-10-11T00:01:51.084" v="7851" actId="1076"/>
          <ac:spMkLst>
            <pc:docMk/>
            <pc:sldMk cId="4133113786" sldId="2083"/>
            <ac:spMk id="146" creationId="{0FF5C4FA-C098-413B-9462-BF88713576F4}"/>
          </ac:spMkLst>
        </pc:spChg>
        <pc:spChg chg="mod">
          <ac:chgData name="Wei Bai" userId="be857441-a184-4146-8eaa-0e6fb39255fd" providerId="ADAL" clId="{98A8BA91-1ACF-4A1E-B82F-A5A4FA24F25B}" dt="2022-10-11T00:01:51.084" v="7851" actId="1076"/>
          <ac:spMkLst>
            <pc:docMk/>
            <pc:sldMk cId="4133113786" sldId="2083"/>
            <ac:spMk id="147" creationId="{D3CA5607-ECC3-404B-8892-678C913040D8}"/>
          </ac:spMkLst>
        </pc:spChg>
        <pc:spChg chg="mod">
          <ac:chgData name="Wei Bai" userId="be857441-a184-4146-8eaa-0e6fb39255fd" providerId="ADAL" clId="{98A8BA91-1ACF-4A1E-B82F-A5A4FA24F25B}" dt="2022-10-11T00:01:51.084" v="7851" actId="1076"/>
          <ac:spMkLst>
            <pc:docMk/>
            <pc:sldMk cId="4133113786" sldId="2083"/>
            <ac:spMk id="148" creationId="{CA6C462D-D41D-4C1A-A5D8-E395B219995A}"/>
          </ac:spMkLst>
        </pc:spChg>
        <pc:spChg chg="mod">
          <ac:chgData name="Wei Bai" userId="be857441-a184-4146-8eaa-0e6fb39255fd" providerId="ADAL" clId="{98A8BA91-1ACF-4A1E-B82F-A5A4FA24F25B}" dt="2022-10-11T00:01:51.084" v="7851" actId="1076"/>
          <ac:spMkLst>
            <pc:docMk/>
            <pc:sldMk cId="4133113786" sldId="2083"/>
            <ac:spMk id="149" creationId="{DC296EE4-951B-4511-BB19-FA20997C22CA}"/>
          </ac:spMkLst>
        </pc:spChg>
        <pc:spChg chg="mod">
          <ac:chgData name="Wei Bai" userId="be857441-a184-4146-8eaa-0e6fb39255fd" providerId="ADAL" clId="{98A8BA91-1ACF-4A1E-B82F-A5A4FA24F25B}" dt="2022-10-11T00:01:51.084" v="7851" actId="1076"/>
          <ac:spMkLst>
            <pc:docMk/>
            <pc:sldMk cId="4133113786" sldId="2083"/>
            <ac:spMk id="151" creationId="{D6B00A24-636F-45B3-9127-6E83884D9077}"/>
          </ac:spMkLst>
        </pc:spChg>
        <pc:spChg chg="mod">
          <ac:chgData name="Wei Bai" userId="be857441-a184-4146-8eaa-0e6fb39255fd" providerId="ADAL" clId="{98A8BA91-1ACF-4A1E-B82F-A5A4FA24F25B}" dt="2022-10-11T00:01:51.084" v="7851" actId="1076"/>
          <ac:spMkLst>
            <pc:docMk/>
            <pc:sldMk cId="4133113786" sldId="2083"/>
            <ac:spMk id="152" creationId="{E0764845-3217-4BBF-8EF7-CD6B276A1E99}"/>
          </ac:spMkLst>
        </pc:spChg>
        <pc:spChg chg="mod">
          <ac:chgData name="Wei Bai" userId="be857441-a184-4146-8eaa-0e6fb39255fd" providerId="ADAL" clId="{98A8BA91-1ACF-4A1E-B82F-A5A4FA24F25B}" dt="2022-10-11T00:01:51.084" v="7851" actId="1076"/>
          <ac:spMkLst>
            <pc:docMk/>
            <pc:sldMk cId="4133113786" sldId="2083"/>
            <ac:spMk id="153" creationId="{036CA628-106C-486C-800D-658068E4DEE0}"/>
          </ac:spMkLst>
        </pc:spChg>
        <pc:spChg chg="mod">
          <ac:chgData name="Wei Bai" userId="be857441-a184-4146-8eaa-0e6fb39255fd" providerId="ADAL" clId="{98A8BA91-1ACF-4A1E-B82F-A5A4FA24F25B}" dt="2022-10-11T00:01:51.084" v="7851" actId="1076"/>
          <ac:spMkLst>
            <pc:docMk/>
            <pc:sldMk cId="4133113786" sldId="2083"/>
            <ac:spMk id="154" creationId="{59DB2996-12F0-ED47-BA0A-679B8DC76137}"/>
          </ac:spMkLst>
        </pc:spChg>
        <pc:spChg chg="mod">
          <ac:chgData name="Wei Bai" userId="be857441-a184-4146-8eaa-0e6fb39255fd" providerId="ADAL" clId="{98A8BA91-1ACF-4A1E-B82F-A5A4FA24F25B}" dt="2022-10-11T00:01:51.084" v="7851" actId="1076"/>
          <ac:spMkLst>
            <pc:docMk/>
            <pc:sldMk cId="4133113786" sldId="2083"/>
            <ac:spMk id="158" creationId="{8D20B9A8-C640-4E18-B48F-5DB6773D5F78}"/>
          </ac:spMkLst>
        </pc:spChg>
        <pc:spChg chg="mod">
          <ac:chgData name="Wei Bai" userId="be857441-a184-4146-8eaa-0e6fb39255fd" providerId="ADAL" clId="{98A8BA91-1ACF-4A1E-B82F-A5A4FA24F25B}" dt="2022-10-11T00:01:51.084" v="7851" actId="1076"/>
          <ac:spMkLst>
            <pc:docMk/>
            <pc:sldMk cId="4133113786" sldId="2083"/>
            <ac:spMk id="159" creationId="{54EA1CAA-A900-4C44-ADCD-C8E187BE8866}"/>
          </ac:spMkLst>
        </pc:spChg>
        <pc:spChg chg="mod">
          <ac:chgData name="Wei Bai" userId="be857441-a184-4146-8eaa-0e6fb39255fd" providerId="ADAL" clId="{98A8BA91-1ACF-4A1E-B82F-A5A4FA24F25B}" dt="2022-10-11T00:01:51.084" v="7851" actId="1076"/>
          <ac:spMkLst>
            <pc:docMk/>
            <pc:sldMk cId="4133113786" sldId="2083"/>
            <ac:spMk id="164" creationId="{906943F5-6D61-4186-A299-0CEAC7AE7A5A}"/>
          </ac:spMkLst>
        </pc:spChg>
        <pc:spChg chg="mod">
          <ac:chgData name="Wei Bai" userId="be857441-a184-4146-8eaa-0e6fb39255fd" providerId="ADAL" clId="{98A8BA91-1ACF-4A1E-B82F-A5A4FA24F25B}" dt="2022-10-11T00:01:51.084" v="7851" actId="1076"/>
          <ac:spMkLst>
            <pc:docMk/>
            <pc:sldMk cId="4133113786" sldId="2083"/>
            <ac:spMk id="165" creationId="{1390AB95-B275-485F-A275-5423FCE90EF0}"/>
          </ac:spMkLst>
        </pc:spChg>
        <pc:spChg chg="mod">
          <ac:chgData name="Wei Bai" userId="be857441-a184-4146-8eaa-0e6fb39255fd" providerId="ADAL" clId="{98A8BA91-1ACF-4A1E-B82F-A5A4FA24F25B}" dt="2022-10-11T00:01:51.084" v="7851" actId="1076"/>
          <ac:spMkLst>
            <pc:docMk/>
            <pc:sldMk cId="4133113786" sldId="2083"/>
            <ac:spMk id="169" creationId="{94AB854B-235E-465B-B743-C142C27AB1CD}"/>
          </ac:spMkLst>
        </pc:spChg>
        <pc:spChg chg="mod">
          <ac:chgData name="Wei Bai" userId="be857441-a184-4146-8eaa-0e6fb39255fd" providerId="ADAL" clId="{98A8BA91-1ACF-4A1E-B82F-A5A4FA24F25B}" dt="2022-10-11T00:01:51.084" v="7851" actId="1076"/>
          <ac:spMkLst>
            <pc:docMk/>
            <pc:sldMk cId="4133113786" sldId="2083"/>
            <ac:spMk id="170" creationId="{0B4018E9-6117-4722-B444-2DB885402513}"/>
          </ac:spMkLst>
        </pc:spChg>
        <pc:spChg chg="mod">
          <ac:chgData name="Wei Bai" userId="be857441-a184-4146-8eaa-0e6fb39255fd" providerId="ADAL" clId="{98A8BA91-1ACF-4A1E-B82F-A5A4FA24F25B}" dt="2022-10-11T00:01:51.084" v="7851" actId="1076"/>
          <ac:spMkLst>
            <pc:docMk/>
            <pc:sldMk cId="4133113786" sldId="2083"/>
            <ac:spMk id="173" creationId="{B2C9EC1A-CA8E-40CC-8D4E-AB6049E801DB}"/>
          </ac:spMkLst>
        </pc:spChg>
        <pc:spChg chg="mod">
          <ac:chgData name="Wei Bai" userId="be857441-a184-4146-8eaa-0e6fb39255fd" providerId="ADAL" clId="{98A8BA91-1ACF-4A1E-B82F-A5A4FA24F25B}" dt="2022-10-11T00:01:51.084" v="7851" actId="1076"/>
          <ac:spMkLst>
            <pc:docMk/>
            <pc:sldMk cId="4133113786" sldId="2083"/>
            <ac:spMk id="174" creationId="{EDCD7361-11CC-4709-A334-9DB7F02619A7}"/>
          </ac:spMkLst>
        </pc:spChg>
        <pc:spChg chg="mod">
          <ac:chgData name="Wei Bai" userId="be857441-a184-4146-8eaa-0e6fb39255fd" providerId="ADAL" clId="{98A8BA91-1ACF-4A1E-B82F-A5A4FA24F25B}" dt="2022-10-11T00:01:51.084" v="7851" actId="1076"/>
          <ac:spMkLst>
            <pc:docMk/>
            <pc:sldMk cId="4133113786" sldId="2083"/>
            <ac:spMk id="176" creationId="{B7EB1037-1708-4D4B-93C2-1107F6D766A6}"/>
          </ac:spMkLst>
        </pc:spChg>
        <pc:spChg chg="mod">
          <ac:chgData name="Wei Bai" userId="be857441-a184-4146-8eaa-0e6fb39255fd" providerId="ADAL" clId="{98A8BA91-1ACF-4A1E-B82F-A5A4FA24F25B}" dt="2022-10-11T00:01:51.084" v="7851" actId="1076"/>
          <ac:spMkLst>
            <pc:docMk/>
            <pc:sldMk cId="4133113786" sldId="2083"/>
            <ac:spMk id="177" creationId="{6D216983-CF98-4DC8-BB41-B887D6B3CE4D}"/>
          </ac:spMkLst>
        </pc:spChg>
        <pc:spChg chg="mod">
          <ac:chgData name="Wei Bai" userId="be857441-a184-4146-8eaa-0e6fb39255fd" providerId="ADAL" clId="{98A8BA91-1ACF-4A1E-B82F-A5A4FA24F25B}" dt="2022-10-11T00:01:51.084" v="7851" actId="1076"/>
          <ac:spMkLst>
            <pc:docMk/>
            <pc:sldMk cId="4133113786" sldId="2083"/>
            <ac:spMk id="178" creationId="{580E5BE8-2C01-4465-B6BE-93F49B4397D7}"/>
          </ac:spMkLst>
        </pc:spChg>
        <pc:spChg chg="mod">
          <ac:chgData name="Wei Bai" userId="be857441-a184-4146-8eaa-0e6fb39255fd" providerId="ADAL" clId="{98A8BA91-1ACF-4A1E-B82F-A5A4FA24F25B}" dt="2022-10-11T00:01:51.084" v="7851" actId="1076"/>
          <ac:spMkLst>
            <pc:docMk/>
            <pc:sldMk cId="4133113786" sldId="2083"/>
            <ac:spMk id="179" creationId="{4F13A09A-D78A-4AA0-9E11-CA78B2BDF627}"/>
          </ac:spMkLst>
        </pc:spChg>
        <pc:spChg chg="mod">
          <ac:chgData name="Wei Bai" userId="be857441-a184-4146-8eaa-0e6fb39255fd" providerId="ADAL" clId="{98A8BA91-1ACF-4A1E-B82F-A5A4FA24F25B}" dt="2022-10-11T00:01:51.084" v="7851" actId="1076"/>
          <ac:spMkLst>
            <pc:docMk/>
            <pc:sldMk cId="4133113786" sldId="2083"/>
            <ac:spMk id="180" creationId="{887C07EC-07C7-4AE4-967E-D03FE6802FBE}"/>
          </ac:spMkLst>
        </pc:spChg>
        <pc:spChg chg="mod">
          <ac:chgData name="Wei Bai" userId="be857441-a184-4146-8eaa-0e6fb39255fd" providerId="ADAL" clId="{98A8BA91-1ACF-4A1E-B82F-A5A4FA24F25B}" dt="2022-10-11T00:01:51.084" v="7851" actId="1076"/>
          <ac:spMkLst>
            <pc:docMk/>
            <pc:sldMk cId="4133113786" sldId="2083"/>
            <ac:spMk id="181" creationId="{40EC7E9C-4F14-4004-9C55-D93F38C031C3}"/>
          </ac:spMkLst>
        </pc:spChg>
        <pc:spChg chg="mod">
          <ac:chgData name="Wei Bai" userId="be857441-a184-4146-8eaa-0e6fb39255fd" providerId="ADAL" clId="{98A8BA91-1ACF-4A1E-B82F-A5A4FA24F25B}" dt="2022-10-11T00:01:51.084" v="7851" actId="1076"/>
          <ac:spMkLst>
            <pc:docMk/>
            <pc:sldMk cId="4133113786" sldId="2083"/>
            <ac:spMk id="184" creationId="{7DC750C8-5964-465A-AB3F-0B848F6E6DFC}"/>
          </ac:spMkLst>
        </pc:spChg>
        <pc:spChg chg="mod">
          <ac:chgData name="Wei Bai" userId="be857441-a184-4146-8eaa-0e6fb39255fd" providerId="ADAL" clId="{98A8BA91-1ACF-4A1E-B82F-A5A4FA24F25B}" dt="2022-10-11T00:01:51.084" v="7851" actId="1076"/>
          <ac:spMkLst>
            <pc:docMk/>
            <pc:sldMk cId="4133113786" sldId="2083"/>
            <ac:spMk id="192" creationId="{B0822DB3-AB52-4312-9D45-24601B08E412}"/>
          </ac:spMkLst>
        </pc:spChg>
        <pc:spChg chg="mod">
          <ac:chgData name="Wei Bai" userId="be857441-a184-4146-8eaa-0e6fb39255fd" providerId="ADAL" clId="{98A8BA91-1ACF-4A1E-B82F-A5A4FA24F25B}" dt="2022-10-11T00:01:51.084" v="7851" actId="1076"/>
          <ac:spMkLst>
            <pc:docMk/>
            <pc:sldMk cId="4133113786" sldId="2083"/>
            <ac:spMk id="193" creationId="{119C2486-0344-4897-BCDC-23E39E01AD43}"/>
          </ac:spMkLst>
        </pc:spChg>
        <pc:spChg chg="mod">
          <ac:chgData name="Wei Bai" userId="be857441-a184-4146-8eaa-0e6fb39255fd" providerId="ADAL" clId="{98A8BA91-1ACF-4A1E-B82F-A5A4FA24F25B}" dt="2022-10-11T00:01:51.084" v="7851" actId="1076"/>
          <ac:spMkLst>
            <pc:docMk/>
            <pc:sldMk cId="4133113786" sldId="2083"/>
            <ac:spMk id="194" creationId="{3871F53C-AA58-473C-BECB-BDE43656FE09}"/>
          </ac:spMkLst>
        </pc:spChg>
        <pc:spChg chg="mod">
          <ac:chgData name="Wei Bai" userId="be857441-a184-4146-8eaa-0e6fb39255fd" providerId="ADAL" clId="{98A8BA91-1ACF-4A1E-B82F-A5A4FA24F25B}" dt="2022-10-11T00:01:51.084" v="7851" actId="1076"/>
          <ac:spMkLst>
            <pc:docMk/>
            <pc:sldMk cId="4133113786" sldId="2083"/>
            <ac:spMk id="195" creationId="{EB255BC2-10BC-474D-A2F6-85AABB47280E}"/>
          </ac:spMkLst>
        </pc:spChg>
        <pc:spChg chg="mod">
          <ac:chgData name="Wei Bai" userId="be857441-a184-4146-8eaa-0e6fb39255fd" providerId="ADAL" clId="{98A8BA91-1ACF-4A1E-B82F-A5A4FA24F25B}" dt="2022-10-11T00:01:51.084" v="7851" actId="1076"/>
          <ac:spMkLst>
            <pc:docMk/>
            <pc:sldMk cId="4133113786" sldId="2083"/>
            <ac:spMk id="210" creationId="{2BE217FE-0905-4D43-BBF8-725E56CA2771}"/>
          </ac:spMkLst>
        </pc:spChg>
        <pc:spChg chg="mod">
          <ac:chgData name="Wei Bai" userId="be857441-a184-4146-8eaa-0e6fb39255fd" providerId="ADAL" clId="{98A8BA91-1ACF-4A1E-B82F-A5A4FA24F25B}" dt="2022-10-11T00:01:51.084" v="7851" actId="1076"/>
          <ac:spMkLst>
            <pc:docMk/>
            <pc:sldMk cId="4133113786" sldId="2083"/>
            <ac:spMk id="211" creationId="{7B46C3A6-17B6-3D44-B149-353F3CA77298}"/>
          </ac:spMkLst>
        </pc:spChg>
        <pc:spChg chg="mod">
          <ac:chgData name="Wei Bai" userId="be857441-a184-4146-8eaa-0e6fb39255fd" providerId="ADAL" clId="{98A8BA91-1ACF-4A1E-B82F-A5A4FA24F25B}" dt="2022-10-11T00:01:51.084" v="7851" actId="1076"/>
          <ac:spMkLst>
            <pc:docMk/>
            <pc:sldMk cId="4133113786" sldId="2083"/>
            <ac:spMk id="213" creationId="{645BC92A-774B-5A4E-BD31-78AA0789954A}"/>
          </ac:spMkLst>
        </pc:spChg>
        <pc:spChg chg="mod">
          <ac:chgData name="Wei Bai" userId="be857441-a184-4146-8eaa-0e6fb39255fd" providerId="ADAL" clId="{98A8BA91-1ACF-4A1E-B82F-A5A4FA24F25B}" dt="2022-10-11T00:01:51.084" v="7851" actId="1076"/>
          <ac:spMkLst>
            <pc:docMk/>
            <pc:sldMk cId="4133113786" sldId="2083"/>
            <ac:spMk id="221" creationId="{B17046E7-7B44-254B-80C0-FB1B64F6D5A4}"/>
          </ac:spMkLst>
        </pc:spChg>
        <pc:spChg chg="mod">
          <ac:chgData name="Wei Bai" userId="be857441-a184-4146-8eaa-0e6fb39255fd" providerId="ADAL" clId="{98A8BA91-1ACF-4A1E-B82F-A5A4FA24F25B}" dt="2022-10-11T00:01:51.084" v="7851" actId="1076"/>
          <ac:spMkLst>
            <pc:docMk/>
            <pc:sldMk cId="4133113786" sldId="2083"/>
            <ac:spMk id="224" creationId="{2BD3C878-522D-454F-8F69-DC6592974ACC}"/>
          </ac:spMkLst>
        </pc:spChg>
        <pc:spChg chg="mod">
          <ac:chgData name="Wei Bai" userId="be857441-a184-4146-8eaa-0e6fb39255fd" providerId="ADAL" clId="{98A8BA91-1ACF-4A1E-B82F-A5A4FA24F25B}" dt="2022-10-11T00:01:51.084" v="7851" actId="1076"/>
          <ac:spMkLst>
            <pc:docMk/>
            <pc:sldMk cId="4133113786" sldId="2083"/>
            <ac:spMk id="225" creationId="{1CD5392C-F60B-854F-BD0C-14A65155DE2C}"/>
          </ac:spMkLst>
        </pc:spChg>
        <pc:spChg chg="mod">
          <ac:chgData name="Wei Bai" userId="be857441-a184-4146-8eaa-0e6fb39255fd" providerId="ADAL" clId="{98A8BA91-1ACF-4A1E-B82F-A5A4FA24F25B}" dt="2022-10-11T00:01:51.084" v="7851" actId="1076"/>
          <ac:spMkLst>
            <pc:docMk/>
            <pc:sldMk cId="4133113786" sldId="2083"/>
            <ac:spMk id="226" creationId="{053D62E8-0211-F745-8D5B-874B956D29AC}"/>
          </ac:spMkLst>
        </pc:spChg>
        <pc:spChg chg="mod">
          <ac:chgData name="Wei Bai" userId="be857441-a184-4146-8eaa-0e6fb39255fd" providerId="ADAL" clId="{98A8BA91-1ACF-4A1E-B82F-A5A4FA24F25B}" dt="2022-10-11T00:01:51.084" v="7851" actId="1076"/>
          <ac:spMkLst>
            <pc:docMk/>
            <pc:sldMk cId="4133113786" sldId="2083"/>
            <ac:spMk id="227" creationId="{55A8BFED-4DC7-9B40-A838-0E8F19DEDACF}"/>
          </ac:spMkLst>
        </pc:spChg>
        <pc:spChg chg="mod">
          <ac:chgData name="Wei Bai" userId="be857441-a184-4146-8eaa-0e6fb39255fd" providerId="ADAL" clId="{98A8BA91-1ACF-4A1E-B82F-A5A4FA24F25B}" dt="2022-10-11T00:01:51.084" v="7851" actId="1076"/>
          <ac:spMkLst>
            <pc:docMk/>
            <pc:sldMk cId="4133113786" sldId="2083"/>
            <ac:spMk id="228" creationId="{BDCB6A1E-F05A-0548-A7BC-54E6BB9807A2}"/>
          </ac:spMkLst>
        </pc:spChg>
        <pc:spChg chg="mod">
          <ac:chgData name="Wei Bai" userId="be857441-a184-4146-8eaa-0e6fb39255fd" providerId="ADAL" clId="{98A8BA91-1ACF-4A1E-B82F-A5A4FA24F25B}" dt="2022-10-11T00:01:51.084" v="7851" actId="1076"/>
          <ac:spMkLst>
            <pc:docMk/>
            <pc:sldMk cId="4133113786" sldId="2083"/>
            <ac:spMk id="229" creationId="{0096D3DE-1762-5B49-9896-4D0D8E05628A}"/>
          </ac:spMkLst>
        </pc:spChg>
        <pc:spChg chg="mod">
          <ac:chgData name="Wei Bai" userId="be857441-a184-4146-8eaa-0e6fb39255fd" providerId="ADAL" clId="{98A8BA91-1ACF-4A1E-B82F-A5A4FA24F25B}" dt="2022-10-10T07:40:41.819" v="6262" actId="1076"/>
          <ac:spMkLst>
            <pc:docMk/>
            <pc:sldMk cId="4133113786" sldId="2083"/>
            <ac:spMk id="233" creationId="{19BD769F-6D9E-1ACB-387F-5579991901E0}"/>
          </ac:spMkLst>
        </pc:spChg>
        <pc:spChg chg="mod">
          <ac:chgData name="Wei Bai" userId="be857441-a184-4146-8eaa-0e6fb39255fd" providerId="ADAL" clId="{98A8BA91-1ACF-4A1E-B82F-A5A4FA24F25B}" dt="2022-10-10T07:40:41.819" v="6262" actId="1076"/>
          <ac:spMkLst>
            <pc:docMk/>
            <pc:sldMk cId="4133113786" sldId="2083"/>
            <ac:spMk id="234" creationId="{241F2DCD-94A6-1A06-FDA3-4AAFD2F94BEA}"/>
          </ac:spMkLst>
        </pc:spChg>
        <pc:spChg chg="mod">
          <ac:chgData name="Wei Bai" userId="be857441-a184-4146-8eaa-0e6fb39255fd" providerId="ADAL" clId="{98A8BA91-1ACF-4A1E-B82F-A5A4FA24F25B}" dt="2022-10-10T07:40:41.819" v="6262" actId="1076"/>
          <ac:spMkLst>
            <pc:docMk/>
            <pc:sldMk cId="4133113786" sldId="2083"/>
            <ac:spMk id="235" creationId="{427BFB56-409C-476D-6712-31C7A898C3F8}"/>
          </ac:spMkLst>
        </pc:spChg>
        <pc:spChg chg="mod">
          <ac:chgData name="Wei Bai" userId="be857441-a184-4146-8eaa-0e6fb39255fd" providerId="ADAL" clId="{98A8BA91-1ACF-4A1E-B82F-A5A4FA24F25B}" dt="2022-10-10T07:40:41.819" v="6262" actId="1076"/>
          <ac:spMkLst>
            <pc:docMk/>
            <pc:sldMk cId="4133113786" sldId="2083"/>
            <ac:spMk id="236" creationId="{6C9F425A-9839-D10D-45D7-3602059C974A}"/>
          </ac:spMkLst>
        </pc:spChg>
        <pc:spChg chg="mod">
          <ac:chgData name="Wei Bai" userId="be857441-a184-4146-8eaa-0e6fb39255fd" providerId="ADAL" clId="{98A8BA91-1ACF-4A1E-B82F-A5A4FA24F25B}" dt="2022-10-10T07:40:41.819" v="6262" actId="1076"/>
          <ac:spMkLst>
            <pc:docMk/>
            <pc:sldMk cId="4133113786" sldId="2083"/>
            <ac:spMk id="237" creationId="{DB5082D3-BA0F-D5ED-B5D3-0F4792F94262}"/>
          </ac:spMkLst>
        </pc:spChg>
        <pc:spChg chg="mod">
          <ac:chgData name="Wei Bai" userId="be857441-a184-4146-8eaa-0e6fb39255fd" providerId="ADAL" clId="{98A8BA91-1ACF-4A1E-B82F-A5A4FA24F25B}" dt="2022-10-10T07:40:41.819" v="6262" actId="1076"/>
          <ac:spMkLst>
            <pc:docMk/>
            <pc:sldMk cId="4133113786" sldId="2083"/>
            <ac:spMk id="238" creationId="{3A1537F4-B1BD-6878-0593-DF623BF1E92E}"/>
          </ac:spMkLst>
        </pc:spChg>
        <pc:spChg chg="mod">
          <ac:chgData name="Wei Bai" userId="be857441-a184-4146-8eaa-0e6fb39255fd" providerId="ADAL" clId="{98A8BA91-1ACF-4A1E-B82F-A5A4FA24F25B}" dt="2022-10-10T07:40:41.819" v="6262" actId="1076"/>
          <ac:spMkLst>
            <pc:docMk/>
            <pc:sldMk cId="4133113786" sldId="2083"/>
            <ac:spMk id="239" creationId="{A699C2DC-3F4B-67F3-47E3-EBAFC4CED01C}"/>
          </ac:spMkLst>
        </pc:spChg>
        <pc:spChg chg="mod">
          <ac:chgData name="Wei Bai" userId="be857441-a184-4146-8eaa-0e6fb39255fd" providerId="ADAL" clId="{98A8BA91-1ACF-4A1E-B82F-A5A4FA24F25B}" dt="2022-10-10T07:40:41.819" v="6262" actId="1076"/>
          <ac:spMkLst>
            <pc:docMk/>
            <pc:sldMk cId="4133113786" sldId="2083"/>
            <ac:spMk id="240" creationId="{8BB8F313-378A-7FD7-9E2E-A181D71C30D5}"/>
          </ac:spMkLst>
        </pc:spChg>
        <pc:spChg chg="mod">
          <ac:chgData name="Wei Bai" userId="be857441-a184-4146-8eaa-0e6fb39255fd" providerId="ADAL" clId="{98A8BA91-1ACF-4A1E-B82F-A5A4FA24F25B}" dt="2022-10-10T07:40:41.819" v="6262" actId="1076"/>
          <ac:spMkLst>
            <pc:docMk/>
            <pc:sldMk cId="4133113786" sldId="2083"/>
            <ac:spMk id="241" creationId="{089116CB-D9B3-3705-48D6-94B15EE78ACC}"/>
          </ac:spMkLst>
        </pc:spChg>
        <pc:spChg chg="mod">
          <ac:chgData name="Wei Bai" userId="be857441-a184-4146-8eaa-0e6fb39255fd" providerId="ADAL" clId="{98A8BA91-1ACF-4A1E-B82F-A5A4FA24F25B}" dt="2022-10-10T07:40:41.819" v="6262" actId="1076"/>
          <ac:spMkLst>
            <pc:docMk/>
            <pc:sldMk cId="4133113786" sldId="2083"/>
            <ac:spMk id="242" creationId="{75595472-28A3-7FB8-7BB7-A49501F33D3D}"/>
          </ac:spMkLst>
        </pc:spChg>
        <pc:spChg chg="mod">
          <ac:chgData name="Wei Bai" userId="be857441-a184-4146-8eaa-0e6fb39255fd" providerId="ADAL" clId="{98A8BA91-1ACF-4A1E-B82F-A5A4FA24F25B}" dt="2022-10-10T07:40:41.819" v="6262" actId="1076"/>
          <ac:spMkLst>
            <pc:docMk/>
            <pc:sldMk cId="4133113786" sldId="2083"/>
            <ac:spMk id="243" creationId="{251D30C9-FEFB-8F0B-68B3-65C485169D6E}"/>
          </ac:spMkLst>
        </pc:spChg>
        <pc:spChg chg="mod">
          <ac:chgData name="Wei Bai" userId="be857441-a184-4146-8eaa-0e6fb39255fd" providerId="ADAL" clId="{98A8BA91-1ACF-4A1E-B82F-A5A4FA24F25B}" dt="2022-10-10T07:40:41.819" v="6262" actId="1076"/>
          <ac:spMkLst>
            <pc:docMk/>
            <pc:sldMk cId="4133113786" sldId="2083"/>
            <ac:spMk id="244" creationId="{518B5D17-00FD-3906-D807-D783BBFD20A7}"/>
          </ac:spMkLst>
        </pc:spChg>
        <pc:spChg chg="mod">
          <ac:chgData name="Wei Bai" userId="be857441-a184-4146-8eaa-0e6fb39255fd" providerId="ADAL" clId="{98A8BA91-1ACF-4A1E-B82F-A5A4FA24F25B}" dt="2022-10-10T07:40:41.819" v="6262" actId="1076"/>
          <ac:spMkLst>
            <pc:docMk/>
            <pc:sldMk cId="4133113786" sldId="2083"/>
            <ac:spMk id="245" creationId="{BC7FEA64-A075-711A-7FDD-1754AFEA3681}"/>
          </ac:spMkLst>
        </pc:spChg>
        <pc:spChg chg="mod">
          <ac:chgData name="Wei Bai" userId="be857441-a184-4146-8eaa-0e6fb39255fd" providerId="ADAL" clId="{98A8BA91-1ACF-4A1E-B82F-A5A4FA24F25B}" dt="2022-10-10T07:40:41.819" v="6262" actId="1076"/>
          <ac:spMkLst>
            <pc:docMk/>
            <pc:sldMk cId="4133113786" sldId="2083"/>
            <ac:spMk id="246" creationId="{56128E9C-7F0A-7BD9-DF06-DEEB6AFCED5D}"/>
          </ac:spMkLst>
        </pc:spChg>
        <pc:spChg chg="mod">
          <ac:chgData name="Wei Bai" userId="be857441-a184-4146-8eaa-0e6fb39255fd" providerId="ADAL" clId="{98A8BA91-1ACF-4A1E-B82F-A5A4FA24F25B}" dt="2022-10-10T07:40:41.819" v="6262" actId="1076"/>
          <ac:spMkLst>
            <pc:docMk/>
            <pc:sldMk cId="4133113786" sldId="2083"/>
            <ac:spMk id="247" creationId="{F796A900-43AB-B8DF-DB2F-A32A640CBBCA}"/>
          </ac:spMkLst>
        </pc:spChg>
        <pc:spChg chg="mod">
          <ac:chgData name="Wei Bai" userId="be857441-a184-4146-8eaa-0e6fb39255fd" providerId="ADAL" clId="{98A8BA91-1ACF-4A1E-B82F-A5A4FA24F25B}" dt="2022-10-10T07:40:41.819" v="6262" actId="1076"/>
          <ac:spMkLst>
            <pc:docMk/>
            <pc:sldMk cId="4133113786" sldId="2083"/>
            <ac:spMk id="248" creationId="{FC1C9918-4150-320D-E326-5E7CED7B621F}"/>
          </ac:spMkLst>
        </pc:spChg>
        <pc:spChg chg="mod">
          <ac:chgData name="Wei Bai" userId="be857441-a184-4146-8eaa-0e6fb39255fd" providerId="ADAL" clId="{98A8BA91-1ACF-4A1E-B82F-A5A4FA24F25B}" dt="2022-10-10T07:40:41.819" v="6262" actId="1076"/>
          <ac:spMkLst>
            <pc:docMk/>
            <pc:sldMk cId="4133113786" sldId="2083"/>
            <ac:spMk id="249" creationId="{51F5702C-5761-EDBA-7625-99FD10251778}"/>
          </ac:spMkLst>
        </pc:spChg>
        <pc:grpChg chg="mod">
          <ac:chgData name="Wei Bai" userId="be857441-a184-4146-8eaa-0e6fb39255fd" providerId="ADAL" clId="{98A8BA91-1ACF-4A1E-B82F-A5A4FA24F25B}" dt="2022-10-11T00:01:51.084" v="7851" actId="1076"/>
          <ac:grpSpMkLst>
            <pc:docMk/>
            <pc:sldMk cId="4133113786" sldId="2083"/>
            <ac:grpSpMk id="6" creationId="{8EED47D5-9974-4690-8D25-95866ED5B289}"/>
          </ac:grpSpMkLst>
        </pc:grpChg>
        <pc:grpChg chg="mod">
          <ac:chgData name="Wei Bai" userId="be857441-a184-4146-8eaa-0e6fb39255fd" providerId="ADAL" clId="{98A8BA91-1ACF-4A1E-B82F-A5A4FA24F25B}" dt="2022-10-11T00:01:51.084" v="7851" actId="1076"/>
          <ac:grpSpMkLst>
            <pc:docMk/>
            <pc:sldMk cId="4133113786" sldId="2083"/>
            <ac:grpSpMk id="9" creationId="{BEDF369E-6F9E-4169-8603-D807EA795DD5}"/>
          </ac:grpSpMkLst>
        </pc:grpChg>
        <pc:grpChg chg="mod">
          <ac:chgData name="Wei Bai" userId="be857441-a184-4146-8eaa-0e6fb39255fd" providerId="ADAL" clId="{98A8BA91-1ACF-4A1E-B82F-A5A4FA24F25B}" dt="2022-10-11T00:01:51.084" v="7851" actId="1076"/>
          <ac:grpSpMkLst>
            <pc:docMk/>
            <pc:sldMk cId="4133113786" sldId="2083"/>
            <ac:grpSpMk id="13" creationId="{ECDF6AC5-9F35-4AAA-A96B-A3EFC656A30D}"/>
          </ac:grpSpMkLst>
        </pc:grpChg>
        <pc:grpChg chg="del mod">
          <ac:chgData name="Wei Bai" userId="be857441-a184-4146-8eaa-0e6fb39255fd" providerId="ADAL" clId="{98A8BA91-1ACF-4A1E-B82F-A5A4FA24F25B}" dt="2022-10-11T00:01:51.084" v="7851" actId="1076"/>
          <ac:grpSpMkLst>
            <pc:docMk/>
            <pc:sldMk cId="4133113786" sldId="2083"/>
            <ac:grpSpMk id="14" creationId="{15DC79FB-F5F0-4C52-B869-E19D64D64CA5}"/>
          </ac:grpSpMkLst>
        </pc:grpChg>
        <pc:grpChg chg="del mod">
          <ac:chgData name="Wei Bai" userId="be857441-a184-4146-8eaa-0e6fb39255fd" providerId="ADAL" clId="{98A8BA91-1ACF-4A1E-B82F-A5A4FA24F25B}" dt="2022-10-11T00:01:51.084" v="7851" actId="1076"/>
          <ac:grpSpMkLst>
            <pc:docMk/>
            <pc:sldMk cId="4133113786" sldId="2083"/>
            <ac:grpSpMk id="16" creationId="{9A5864B5-203D-494C-8D1F-00C32BB98BA7}"/>
          </ac:grpSpMkLst>
        </pc:grpChg>
        <pc:grpChg chg="add mod">
          <ac:chgData name="Wei Bai" userId="be857441-a184-4146-8eaa-0e6fb39255fd" providerId="ADAL" clId="{98A8BA91-1ACF-4A1E-B82F-A5A4FA24F25B}" dt="2022-10-10T07:40:41.819" v="6262" actId="1076"/>
          <ac:grpSpMkLst>
            <pc:docMk/>
            <pc:sldMk cId="4133113786" sldId="2083"/>
            <ac:grpSpMk id="23" creationId="{1D866452-23EB-17CB-7932-4BA9DF19BF7F}"/>
          </ac:grpSpMkLst>
        </pc:grpChg>
        <pc:grpChg chg="mod">
          <ac:chgData name="Wei Bai" userId="be857441-a184-4146-8eaa-0e6fb39255fd" providerId="ADAL" clId="{98A8BA91-1ACF-4A1E-B82F-A5A4FA24F25B}" dt="2022-10-10T07:40:41.819" v="6262" actId="1076"/>
          <ac:grpSpMkLst>
            <pc:docMk/>
            <pc:sldMk cId="4133113786" sldId="2083"/>
            <ac:grpSpMk id="27" creationId="{D0A454F6-B4FA-E0D1-28E3-C918C5BC9BE4}"/>
          </ac:grpSpMkLst>
        </pc:grpChg>
        <pc:grpChg chg="mod">
          <ac:chgData name="Wei Bai" userId="be857441-a184-4146-8eaa-0e6fb39255fd" providerId="ADAL" clId="{98A8BA91-1ACF-4A1E-B82F-A5A4FA24F25B}" dt="2022-10-10T07:40:41.819" v="6262" actId="1076"/>
          <ac:grpSpMkLst>
            <pc:docMk/>
            <pc:sldMk cId="4133113786" sldId="2083"/>
            <ac:grpSpMk id="28" creationId="{55386977-2762-3FB8-25E1-6157CBE288FB}"/>
          </ac:grpSpMkLst>
        </pc:grpChg>
        <pc:grpChg chg="mod">
          <ac:chgData name="Wei Bai" userId="be857441-a184-4146-8eaa-0e6fb39255fd" providerId="ADAL" clId="{98A8BA91-1ACF-4A1E-B82F-A5A4FA24F25B}" dt="2022-10-10T07:40:41.819" v="6262" actId="1076"/>
          <ac:grpSpMkLst>
            <pc:docMk/>
            <pc:sldMk cId="4133113786" sldId="2083"/>
            <ac:grpSpMk id="30" creationId="{59E48368-06F9-869B-07B4-CF43FB566D2E}"/>
          </ac:grpSpMkLst>
        </pc:grpChg>
        <pc:grpChg chg="mod">
          <ac:chgData name="Wei Bai" userId="be857441-a184-4146-8eaa-0e6fb39255fd" providerId="ADAL" clId="{98A8BA91-1ACF-4A1E-B82F-A5A4FA24F25B}" dt="2022-10-10T07:40:41.819" v="6262" actId="1076"/>
          <ac:grpSpMkLst>
            <pc:docMk/>
            <pc:sldMk cId="4133113786" sldId="2083"/>
            <ac:grpSpMk id="31" creationId="{A98537A3-0A32-5D11-C14B-BDB64A785DA1}"/>
          </ac:grpSpMkLst>
        </pc:grpChg>
        <pc:grpChg chg="mod">
          <ac:chgData name="Wei Bai" userId="be857441-a184-4146-8eaa-0e6fb39255fd" providerId="ADAL" clId="{98A8BA91-1ACF-4A1E-B82F-A5A4FA24F25B}" dt="2022-10-10T07:40:47.069" v="6263" actId="571"/>
          <ac:grpSpMkLst>
            <pc:docMk/>
            <pc:sldMk cId="4133113786" sldId="2083"/>
            <ac:grpSpMk id="65" creationId="{51515ADA-E832-1DB3-802A-3FC1B8DEB17C}"/>
          </ac:grpSpMkLst>
        </pc:grpChg>
        <pc:grpChg chg="mod">
          <ac:chgData name="Wei Bai" userId="be857441-a184-4146-8eaa-0e6fb39255fd" providerId="ADAL" clId="{98A8BA91-1ACF-4A1E-B82F-A5A4FA24F25B}" dt="2022-10-10T07:40:47.069" v="6263" actId="571"/>
          <ac:grpSpMkLst>
            <pc:docMk/>
            <pc:sldMk cId="4133113786" sldId="2083"/>
            <ac:grpSpMk id="66" creationId="{B852A514-116C-E698-A3E3-D8B0E74D2380}"/>
          </ac:grpSpMkLst>
        </pc:grpChg>
        <pc:grpChg chg="mod">
          <ac:chgData name="Wei Bai" userId="be857441-a184-4146-8eaa-0e6fb39255fd" providerId="ADAL" clId="{98A8BA91-1ACF-4A1E-B82F-A5A4FA24F25B}" dt="2022-10-10T07:40:47.069" v="6263" actId="571"/>
          <ac:grpSpMkLst>
            <pc:docMk/>
            <pc:sldMk cId="4133113786" sldId="2083"/>
            <ac:grpSpMk id="67" creationId="{0407F078-7A9F-B2EA-146A-8F6542B2BA7B}"/>
          </ac:grpSpMkLst>
        </pc:grpChg>
        <pc:grpChg chg="mod">
          <ac:chgData name="Wei Bai" userId="be857441-a184-4146-8eaa-0e6fb39255fd" providerId="ADAL" clId="{98A8BA91-1ACF-4A1E-B82F-A5A4FA24F25B}" dt="2022-10-10T07:40:47.069" v="6263" actId="571"/>
          <ac:grpSpMkLst>
            <pc:docMk/>
            <pc:sldMk cId="4133113786" sldId="2083"/>
            <ac:grpSpMk id="68" creationId="{A07726D9-E964-A711-58DD-80F94C988272}"/>
          </ac:grpSpMkLst>
        </pc:grpChg>
        <pc:grpChg chg="mod">
          <ac:chgData name="Wei Bai" userId="be857441-a184-4146-8eaa-0e6fb39255fd" providerId="ADAL" clId="{98A8BA91-1ACF-4A1E-B82F-A5A4FA24F25B}" dt="2022-10-10T07:40:47.069" v="6263" actId="571"/>
          <ac:grpSpMkLst>
            <pc:docMk/>
            <pc:sldMk cId="4133113786" sldId="2083"/>
            <ac:grpSpMk id="69" creationId="{E8F6BF31-7D48-E1EB-D601-36D7FE39D56A}"/>
          </ac:grpSpMkLst>
        </pc:grpChg>
        <pc:grpChg chg="mod">
          <ac:chgData name="Wei Bai" userId="be857441-a184-4146-8eaa-0e6fb39255fd" providerId="ADAL" clId="{98A8BA91-1ACF-4A1E-B82F-A5A4FA24F25B}" dt="2022-10-11T00:01:51.084" v="7851" actId="1076"/>
          <ac:grpSpMkLst>
            <pc:docMk/>
            <pc:sldMk cId="4133113786" sldId="2083"/>
            <ac:grpSpMk id="82" creationId="{16329DBA-BBE0-4F1A-9BC0-01D1CBA7AC18}"/>
          </ac:grpSpMkLst>
        </pc:grpChg>
        <pc:grpChg chg="mod">
          <ac:chgData name="Wei Bai" userId="be857441-a184-4146-8eaa-0e6fb39255fd" providerId="ADAL" clId="{98A8BA91-1ACF-4A1E-B82F-A5A4FA24F25B}" dt="2022-10-11T00:01:51.084" v="7851" actId="1076"/>
          <ac:grpSpMkLst>
            <pc:docMk/>
            <pc:sldMk cId="4133113786" sldId="2083"/>
            <ac:grpSpMk id="91" creationId="{5F913286-6330-4DB2-A99B-9F50E0F53E24}"/>
          </ac:grpSpMkLst>
        </pc:grpChg>
        <pc:grpChg chg="mod">
          <ac:chgData name="Wei Bai" userId="be857441-a184-4146-8eaa-0e6fb39255fd" providerId="ADAL" clId="{98A8BA91-1ACF-4A1E-B82F-A5A4FA24F25B}" dt="2022-10-11T00:01:51.084" v="7851" actId="1076"/>
          <ac:grpSpMkLst>
            <pc:docMk/>
            <pc:sldMk cId="4133113786" sldId="2083"/>
            <ac:grpSpMk id="101" creationId="{A73E8EFC-31C5-4B98-81AA-B2F1874D9B94}"/>
          </ac:grpSpMkLst>
        </pc:grpChg>
        <pc:grpChg chg="mod">
          <ac:chgData name="Wei Bai" userId="be857441-a184-4146-8eaa-0e6fb39255fd" providerId="ADAL" clId="{98A8BA91-1ACF-4A1E-B82F-A5A4FA24F25B}" dt="2022-10-11T00:01:51.084" v="7851" actId="1076"/>
          <ac:grpSpMkLst>
            <pc:docMk/>
            <pc:sldMk cId="4133113786" sldId="2083"/>
            <ac:grpSpMk id="107" creationId="{03828510-C632-4B2D-9B64-213501D4ABBE}"/>
          </ac:grpSpMkLst>
        </pc:grpChg>
        <pc:grpChg chg="mod">
          <ac:chgData name="Wei Bai" userId="be857441-a184-4146-8eaa-0e6fb39255fd" providerId="ADAL" clId="{98A8BA91-1ACF-4A1E-B82F-A5A4FA24F25B}" dt="2022-10-11T00:01:51.084" v="7851" actId="1076"/>
          <ac:grpSpMkLst>
            <pc:docMk/>
            <pc:sldMk cId="4133113786" sldId="2083"/>
            <ac:grpSpMk id="110" creationId="{108ECB60-79E0-4EBA-A22A-3F3BD03B470D}"/>
          </ac:grpSpMkLst>
        </pc:grpChg>
        <pc:grpChg chg="mod">
          <ac:chgData name="Wei Bai" userId="be857441-a184-4146-8eaa-0e6fb39255fd" providerId="ADAL" clId="{98A8BA91-1ACF-4A1E-B82F-A5A4FA24F25B}" dt="2022-10-11T00:01:51.084" v="7851" actId="1076"/>
          <ac:grpSpMkLst>
            <pc:docMk/>
            <pc:sldMk cId="4133113786" sldId="2083"/>
            <ac:grpSpMk id="122" creationId="{5EEB6585-D14C-43C6-8323-F39A18CC3662}"/>
          </ac:grpSpMkLst>
        </pc:grpChg>
        <pc:grpChg chg="mod">
          <ac:chgData name="Wei Bai" userId="be857441-a184-4146-8eaa-0e6fb39255fd" providerId="ADAL" clId="{98A8BA91-1ACF-4A1E-B82F-A5A4FA24F25B}" dt="2022-10-11T00:01:51.084" v="7851" actId="1076"/>
          <ac:grpSpMkLst>
            <pc:docMk/>
            <pc:sldMk cId="4133113786" sldId="2083"/>
            <ac:grpSpMk id="125" creationId="{884137E1-11C0-497C-9A00-D9F7C597DACA}"/>
          </ac:grpSpMkLst>
        </pc:grpChg>
        <pc:grpChg chg="mod">
          <ac:chgData name="Wei Bai" userId="be857441-a184-4146-8eaa-0e6fb39255fd" providerId="ADAL" clId="{98A8BA91-1ACF-4A1E-B82F-A5A4FA24F25B}" dt="2022-10-11T00:01:51.084" v="7851" actId="1076"/>
          <ac:grpSpMkLst>
            <pc:docMk/>
            <pc:sldMk cId="4133113786" sldId="2083"/>
            <ac:grpSpMk id="132" creationId="{F909067D-B2FF-4EE6-A42A-EB0D68D5B2F1}"/>
          </ac:grpSpMkLst>
        </pc:grpChg>
        <pc:grpChg chg="mod">
          <ac:chgData name="Wei Bai" userId="be857441-a184-4146-8eaa-0e6fb39255fd" providerId="ADAL" clId="{98A8BA91-1ACF-4A1E-B82F-A5A4FA24F25B}" dt="2022-10-11T00:01:51.084" v="7851" actId="1076"/>
          <ac:grpSpMkLst>
            <pc:docMk/>
            <pc:sldMk cId="4133113786" sldId="2083"/>
            <ac:grpSpMk id="135" creationId="{F7FEEBA5-CFE1-4898-A20D-832E28993FCE}"/>
          </ac:grpSpMkLst>
        </pc:grpChg>
        <pc:grpChg chg="mod">
          <ac:chgData name="Wei Bai" userId="be857441-a184-4146-8eaa-0e6fb39255fd" providerId="ADAL" clId="{98A8BA91-1ACF-4A1E-B82F-A5A4FA24F25B}" dt="2022-10-11T00:01:51.084" v="7851" actId="1076"/>
          <ac:grpSpMkLst>
            <pc:docMk/>
            <pc:sldMk cId="4133113786" sldId="2083"/>
            <ac:grpSpMk id="142" creationId="{D447D0CA-0949-443D-940D-A4643655BFAD}"/>
          </ac:grpSpMkLst>
        </pc:grpChg>
        <pc:grpChg chg="mod">
          <ac:chgData name="Wei Bai" userId="be857441-a184-4146-8eaa-0e6fb39255fd" providerId="ADAL" clId="{98A8BA91-1ACF-4A1E-B82F-A5A4FA24F25B}" dt="2022-10-11T00:01:51.084" v="7851" actId="1076"/>
          <ac:grpSpMkLst>
            <pc:docMk/>
            <pc:sldMk cId="4133113786" sldId="2083"/>
            <ac:grpSpMk id="150" creationId="{8AD0B6F4-DEE3-4967-8574-722691998FD3}"/>
          </ac:grpSpMkLst>
        </pc:grpChg>
        <pc:grpChg chg="mod">
          <ac:chgData name="Wei Bai" userId="be857441-a184-4146-8eaa-0e6fb39255fd" providerId="ADAL" clId="{98A8BA91-1ACF-4A1E-B82F-A5A4FA24F25B}" dt="2022-10-11T00:01:51.084" v="7851" actId="1076"/>
          <ac:grpSpMkLst>
            <pc:docMk/>
            <pc:sldMk cId="4133113786" sldId="2083"/>
            <ac:grpSpMk id="155" creationId="{9667B1EE-9352-4C24-B951-70E2E0C88DFB}"/>
          </ac:grpSpMkLst>
        </pc:grpChg>
        <pc:grpChg chg="mod">
          <ac:chgData name="Wei Bai" userId="be857441-a184-4146-8eaa-0e6fb39255fd" providerId="ADAL" clId="{98A8BA91-1ACF-4A1E-B82F-A5A4FA24F25B}" dt="2022-10-11T00:01:51.084" v="7851" actId="1076"/>
          <ac:grpSpMkLst>
            <pc:docMk/>
            <pc:sldMk cId="4133113786" sldId="2083"/>
            <ac:grpSpMk id="156" creationId="{4ABDA6C2-16F9-40C1-AFCA-DE7D2D778DC3}"/>
          </ac:grpSpMkLst>
        </pc:grpChg>
        <pc:grpChg chg="mod">
          <ac:chgData name="Wei Bai" userId="be857441-a184-4146-8eaa-0e6fb39255fd" providerId="ADAL" clId="{98A8BA91-1ACF-4A1E-B82F-A5A4FA24F25B}" dt="2022-10-11T00:01:51.084" v="7851" actId="1076"/>
          <ac:grpSpMkLst>
            <pc:docMk/>
            <pc:sldMk cId="4133113786" sldId="2083"/>
            <ac:grpSpMk id="157" creationId="{CF652A79-8E0B-4E30-8202-529EDFE1EB64}"/>
          </ac:grpSpMkLst>
        </pc:grpChg>
        <pc:grpChg chg="mod">
          <ac:chgData name="Wei Bai" userId="be857441-a184-4146-8eaa-0e6fb39255fd" providerId="ADAL" clId="{98A8BA91-1ACF-4A1E-B82F-A5A4FA24F25B}" dt="2022-10-11T00:01:51.084" v="7851" actId="1076"/>
          <ac:grpSpMkLst>
            <pc:docMk/>
            <pc:sldMk cId="4133113786" sldId="2083"/>
            <ac:grpSpMk id="167" creationId="{3A1214FA-A43C-4896-B53D-39A6779373C9}"/>
          </ac:grpSpMkLst>
        </pc:grpChg>
        <pc:grpChg chg="mod">
          <ac:chgData name="Wei Bai" userId="be857441-a184-4146-8eaa-0e6fb39255fd" providerId="ADAL" clId="{98A8BA91-1ACF-4A1E-B82F-A5A4FA24F25B}" dt="2022-10-11T00:01:51.084" v="7851" actId="1076"/>
          <ac:grpSpMkLst>
            <pc:docMk/>
            <pc:sldMk cId="4133113786" sldId="2083"/>
            <ac:grpSpMk id="168" creationId="{1CE5F550-EAE5-4060-B57E-B3AAE2268669}"/>
          </ac:grpSpMkLst>
        </pc:grpChg>
        <pc:grpChg chg="mod">
          <ac:chgData name="Wei Bai" userId="be857441-a184-4146-8eaa-0e6fb39255fd" providerId="ADAL" clId="{98A8BA91-1ACF-4A1E-B82F-A5A4FA24F25B}" dt="2022-10-11T00:01:51.084" v="7851" actId="1076"/>
          <ac:grpSpMkLst>
            <pc:docMk/>
            <pc:sldMk cId="4133113786" sldId="2083"/>
            <ac:grpSpMk id="172" creationId="{E20E5D7E-1212-4938-8044-D0C576A7BE04}"/>
          </ac:grpSpMkLst>
        </pc:grpChg>
        <pc:grpChg chg="mod">
          <ac:chgData name="Wei Bai" userId="be857441-a184-4146-8eaa-0e6fb39255fd" providerId="ADAL" clId="{98A8BA91-1ACF-4A1E-B82F-A5A4FA24F25B}" dt="2022-10-11T00:01:51.084" v="7851" actId="1076"/>
          <ac:grpSpMkLst>
            <pc:docMk/>
            <pc:sldMk cId="4133113786" sldId="2083"/>
            <ac:grpSpMk id="182" creationId="{01F4B62E-2811-4DC9-A704-F75930A32CCE}"/>
          </ac:grpSpMkLst>
        </pc:grpChg>
        <pc:grpChg chg="mod">
          <ac:chgData name="Wei Bai" userId="be857441-a184-4146-8eaa-0e6fb39255fd" providerId="ADAL" clId="{98A8BA91-1ACF-4A1E-B82F-A5A4FA24F25B}" dt="2022-10-10T07:40:41.819" v="6262" actId="1076"/>
          <ac:grpSpMkLst>
            <pc:docMk/>
            <pc:sldMk cId="4133113786" sldId="2083"/>
            <ac:grpSpMk id="230" creationId="{EE3B6AE2-6BD6-5E3B-BF4E-DAF1750802E1}"/>
          </ac:grpSpMkLst>
        </pc:grpChg>
        <pc:grpChg chg="mod">
          <ac:chgData name="Wei Bai" userId="be857441-a184-4146-8eaa-0e6fb39255fd" providerId="ADAL" clId="{98A8BA91-1ACF-4A1E-B82F-A5A4FA24F25B}" dt="2022-10-10T07:40:41.819" v="6262" actId="1076"/>
          <ac:grpSpMkLst>
            <pc:docMk/>
            <pc:sldMk cId="4133113786" sldId="2083"/>
            <ac:grpSpMk id="231" creationId="{153AF944-451E-2A31-61B3-9B24CCD47DC0}"/>
          </ac:grpSpMkLst>
        </pc:grpChg>
        <pc:grpChg chg="mod">
          <ac:chgData name="Wei Bai" userId="be857441-a184-4146-8eaa-0e6fb39255fd" providerId="ADAL" clId="{98A8BA91-1ACF-4A1E-B82F-A5A4FA24F25B}" dt="2022-10-10T07:40:41.819" v="6262" actId="1076"/>
          <ac:grpSpMkLst>
            <pc:docMk/>
            <pc:sldMk cId="4133113786" sldId="2083"/>
            <ac:grpSpMk id="232" creationId="{08877CC8-BEAF-09FB-8D04-40DB3B1E41B2}"/>
          </ac:grpSpMkLst>
        </pc:grpChg>
        <pc:grpChg chg="add mod">
          <ac:chgData name="Wei Bai" userId="be857441-a184-4146-8eaa-0e6fb39255fd" providerId="ADAL" clId="{98A8BA91-1ACF-4A1E-B82F-A5A4FA24F25B}" dt="2022-10-10T07:40:47.069" v="6263" actId="571"/>
          <ac:grpSpMkLst>
            <pc:docMk/>
            <pc:sldMk cId="4133113786" sldId="2083"/>
            <ac:grpSpMk id="250" creationId="{1FBFB5FA-27B9-E9BE-5147-D9EDB9167A2E}"/>
          </ac:grpSpMkLst>
        </pc:grpChg>
        <pc:grpChg chg="mod">
          <ac:chgData name="Wei Bai" userId="be857441-a184-4146-8eaa-0e6fb39255fd" providerId="ADAL" clId="{98A8BA91-1ACF-4A1E-B82F-A5A4FA24F25B}" dt="2022-10-10T07:40:47.069" v="6263" actId="571"/>
          <ac:grpSpMkLst>
            <pc:docMk/>
            <pc:sldMk cId="4133113786" sldId="2083"/>
            <ac:grpSpMk id="254" creationId="{ED3F3179-9488-D287-DA75-4769A045CED4}"/>
          </ac:grpSpMkLst>
        </pc:grpChg>
        <pc:grpChg chg="mod">
          <ac:chgData name="Wei Bai" userId="be857441-a184-4146-8eaa-0e6fb39255fd" providerId="ADAL" clId="{98A8BA91-1ACF-4A1E-B82F-A5A4FA24F25B}" dt="2022-10-10T07:40:47.069" v="6263" actId="571"/>
          <ac:grpSpMkLst>
            <pc:docMk/>
            <pc:sldMk cId="4133113786" sldId="2083"/>
            <ac:grpSpMk id="255" creationId="{CEE05B34-29EE-FA18-18AB-299808BF5443}"/>
          </ac:grpSpMkLst>
        </pc:grpChg>
        <pc:graphicFrameChg chg="del">
          <ac:chgData name="Wei Bai" userId="be857441-a184-4146-8eaa-0e6fb39255fd" providerId="ADAL" clId="{98A8BA91-1ACF-4A1E-B82F-A5A4FA24F25B}" dt="2022-10-10T23:59:49.819" v="7811" actId="478"/>
          <ac:graphicFrameMkLst>
            <pc:docMk/>
            <pc:sldMk cId="4133113786" sldId="2083"/>
            <ac:graphicFrameMk id="7" creationId="{00000000-0000-0000-0000-000000000000}"/>
          </ac:graphicFrameMkLst>
        </pc:graphicFrameChg>
        <pc:picChg chg="add del">
          <ac:chgData name="Wei Bai" userId="be857441-a184-4146-8eaa-0e6fb39255fd" providerId="ADAL" clId="{98A8BA91-1ACF-4A1E-B82F-A5A4FA24F25B}" dt="2022-10-10T07:36:16.109" v="6247"/>
          <ac:picMkLst>
            <pc:docMk/>
            <pc:sldMk cId="4133113786" sldId="2083"/>
            <ac:picMk id="17" creationId="{89B7A63D-0047-49AE-26D3-457A7BF96A82}"/>
          </ac:picMkLst>
        </pc:picChg>
        <pc:picChg chg="mod">
          <ac:chgData name="Wei Bai" userId="be857441-a184-4146-8eaa-0e6fb39255fd" providerId="ADAL" clId="{98A8BA91-1ACF-4A1E-B82F-A5A4FA24F25B}" dt="2022-10-10T07:40:41.819" v="6262" actId="1076"/>
          <ac:picMkLst>
            <pc:docMk/>
            <pc:sldMk cId="4133113786" sldId="2083"/>
            <ac:picMk id="24" creationId="{EDF00CA0-91E6-9F8C-1F4D-805F4F48B753}"/>
          </ac:picMkLst>
        </pc:picChg>
        <pc:picChg chg="mod">
          <ac:chgData name="Wei Bai" userId="be857441-a184-4146-8eaa-0e6fb39255fd" providerId="ADAL" clId="{98A8BA91-1ACF-4A1E-B82F-A5A4FA24F25B}" dt="2022-10-10T07:40:41.819" v="6262" actId="1076"/>
          <ac:picMkLst>
            <pc:docMk/>
            <pc:sldMk cId="4133113786" sldId="2083"/>
            <ac:picMk id="25" creationId="{663B436F-1302-CDC3-6F48-18E0E3E1AC69}"/>
          </ac:picMkLst>
        </pc:picChg>
        <pc:picChg chg="mod">
          <ac:chgData name="Wei Bai" userId="be857441-a184-4146-8eaa-0e6fb39255fd" providerId="ADAL" clId="{98A8BA91-1ACF-4A1E-B82F-A5A4FA24F25B}" dt="2022-10-10T07:40:41.819" v="6262" actId="1076"/>
          <ac:picMkLst>
            <pc:docMk/>
            <pc:sldMk cId="4133113786" sldId="2083"/>
            <ac:picMk id="26" creationId="{94D1CD45-F9B8-B618-DAF3-33ED86F4F67B}"/>
          </ac:picMkLst>
        </pc:picChg>
        <pc:picChg chg="mod">
          <ac:chgData name="Wei Bai" userId="be857441-a184-4146-8eaa-0e6fb39255fd" providerId="ADAL" clId="{98A8BA91-1ACF-4A1E-B82F-A5A4FA24F25B}" dt="2022-10-11T00:01:51.084" v="7851" actId="1076"/>
          <ac:picMkLst>
            <pc:docMk/>
            <pc:sldMk cId="4133113786" sldId="2083"/>
            <ac:picMk id="96" creationId="{0406252D-5B50-7C4F-BD80-C60B5B6F25A3}"/>
          </ac:picMkLst>
        </pc:picChg>
        <pc:picChg chg="mod">
          <ac:chgData name="Wei Bai" userId="be857441-a184-4146-8eaa-0e6fb39255fd" providerId="ADAL" clId="{98A8BA91-1ACF-4A1E-B82F-A5A4FA24F25B}" dt="2022-10-11T00:01:51.084" v="7851" actId="1076"/>
          <ac:picMkLst>
            <pc:docMk/>
            <pc:sldMk cId="4133113786" sldId="2083"/>
            <ac:picMk id="98" creationId="{C946A724-FE2F-6A41-B0E9-6B9BE0A1ABAF}"/>
          </ac:picMkLst>
        </pc:picChg>
        <pc:picChg chg="mod">
          <ac:chgData name="Wei Bai" userId="be857441-a184-4146-8eaa-0e6fb39255fd" providerId="ADAL" clId="{98A8BA91-1ACF-4A1E-B82F-A5A4FA24F25B}" dt="2022-10-11T00:01:51.084" v="7851" actId="1076"/>
          <ac:picMkLst>
            <pc:docMk/>
            <pc:sldMk cId="4133113786" sldId="2083"/>
            <ac:picMk id="139" creationId="{3FCD623F-9E4C-4029-B7C6-89C9803251AF}"/>
          </ac:picMkLst>
        </pc:picChg>
        <pc:picChg chg="mod">
          <ac:chgData name="Wei Bai" userId="be857441-a184-4146-8eaa-0e6fb39255fd" providerId="ADAL" clId="{98A8BA91-1ACF-4A1E-B82F-A5A4FA24F25B}" dt="2022-10-11T00:01:51.084" v="7851" actId="1076"/>
          <ac:picMkLst>
            <pc:docMk/>
            <pc:sldMk cId="4133113786" sldId="2083"/>
            <ac:picMk id="140" creationId="{2FC6D549-75FD-4A02-9D05-C1BC3D7851A4}"/>
          </ac:picMkLst>
        </pc:picChg>
        <pc:picChg chg="mod">
          <ac:chgData name="Wei Bai" userId="be857441-a184-4146-8eaa-0e6fb39255fd" providerId="ADAL" clId="{98A8BA91-1ACF-4A1E-B82F-A5A4FA24F25B}" dt="2022-10-11T00:01:51.084" v="7851" actId="1076"/>
          <ac:picMkLst>
            <pc:docMk/>
            <pc:sldMk cId="4133113786" sldId="2083"/>
            <ac:picMk id="141" creationId="{004D7D6C-1954-4E9E-9214-11C1BFA2CB85}"/>
          </ac:picMkLst>
        </pc:picChg>
        <pc:picChg chg="mod">
          <ac:chgData name="Wei Bai" userId="be857441-a184-4146-8eaa-0e6fb39255fd" providerId="ADAL" clId="{98A8BA91-1ACF-4A1E-B82F-A5A4FA24F25B}" dt="2022-10-11T00:01:51.084" v="7851" actId="1076"/>
          <ac:picMkLst>
            <pc:docMk/>
            <pc:sldMk cId="4133113786" sldId="2083"/>
            <ac:picMk id="145" creationId="{A07D4229-8B29-0941-A6FD-AC780FC5324D}"/>
          </ac:picMkLst>
        </pc:picChg>
        <pc:picChg chg="mod">
          <ac:chgData name="Wei Bai" userId="be857441-a184-4146-8eaa-0e6fb39255fd" providerId="ADAL" clId="{98A8BA91-1ACF-4A1E-B82F-A5A4FA24F25B}" dt="2022-10-11T00:01:51.084" v="7851" actId="1076"/>
          <ac:picMkLst>
            <pc:docMk/>
            <pc:sldMk cId="4133113786" sldId="2083"/>
            <ac:picMk id="175" creationId="{7A4E38DE-986C-47BC-AF41-B10E0335076C}"/>
          </ac:picMkLst>
        </pc:picChg>
        <pc:picChg chg="mod">
          <ac:chgData name="Wei Bai" userId="be857441-a184-4146-8eaa-0e6fb39255fd" providerId="ADAL" clId="{98A8BA91-1ACF-4A1E-B82F-A5A4FA24F25B}" dt="2022-10-11T00:01:51.084" v="7851" actId="1076"/>
          <ac:picMkLst>
            <pc:docMk/>
            <pc:sldMk cId="4133113786" sldId="2083"/>
            <ac:picMk id="183" creationId="{21F4636C-AD5D-403D-9C41-784AEFACD476}"/>
          </ac:picMkLst>
        </pc:picChg>
        <pc:picChg chg="mod">
          <ac:chgData name="Wei Bai" userId="be857441-a184-4146-8eaa-0e6fb39255fd" providerId="ADAL" clId="{98A8BA91-1ACF-4A1E-B82F-A5A4FA24F25B}" dt="2022-10-11T00:01:51.084" v="7851" actId="1076"/>
          <ac:picMkLst>
            <pc:docMk/>
            <pc:sldMk cId="4133113786" sldId="2083"/>
            <ac:picMk id="222" creationId="{1192F943-FC35-B247-8A29-DFC942D15322}"/>
          </ac:picMkLst>
        </pc:picChg>
        <pc:picChg chg="mod">
          <ac:chgData name="Wei Bai" userId="be857441-a184-4146-8eaa-0e6fb39255fd" providerId="ADAL" clId="{98A8BA91-1ACF-4A1E-B82F-A5A4FA24F25B}" dt="2022-10-11T00:01:51.084" v="7851" actId="1076"/>
          <ac:picMkLst>
            <pc:docMk/>
            <pc:sldMk cId="4133113786" sldId="2083"/>
            <ac:picMk id="223" creationId="{9BCBF5D7-405E-D849-9AAC-5AE3C5E2AFD4}"/>
          </ac:picMkLst>
        </pc:picChg>
        <pc:picChg chg="mod">
          <ac:chgData name="Wei Bai" userId="be857441-a184-4146-8eaa-0e6fb39255fd" providerId="ADAL" clId="{98A8BA91-1ACF-4A1E-B82F-A5A4FA24F25B}" dt="2022-10-10T07:40:47.069" v="6263" actId="571"/>
          <ac:picMkLst>
            <pc:docMk/>
            <pc:sldMk cId="4133113786" sldId="2083"/>
            <ac:picMk id="251" creationId="{BFC4EAD6-D11B-C5A9-02C7-9329E2B90AB5}"/>
          </ac:picMkLst>
        </pc:picChg>
        <pc:picChg chg="mod">
          <ac:chgData name="Wei Bai" userId="be857441-a184-4146-8eaa-0e6fb39255fd" providerId="ADAL" clId="{98A8BA91-1ACF-4A1E-B82F-A5A4FA24F25B}" dt="2022-10-10T07:40:47.069" v="6263" actId="571"/>
          <ac:picMkLst>
            <pc:docMk/>
            <pc:sldMk cId="4133113786" sldId="2083"/>
            <ac:picMk id="252" creationId="{E4685DF5-6D73-77CE-3762-963E53FDF384}"/>
          </ac:picMkLst>
        </pc:picChg>
        <pc:picChg chg="mod">
          <ac:chgData name="Wei Bai" userId="be857441-a184-4146-8eaa-0e6fb39255fd" providerId="ADAL" clId="{98A8BA91-1ACF-4A1E-B82F-A5A4FA24F25B}" dt="2022-10-10T07:40:47.069" v="6263" actId="571"/>
          <ac:picMkLst>
            <pc:docMk/>
            <pc:sldMk cId="4133113786" sldId="2083"/>
            <ac:picMk id="253" creationId="{793F7940-9B99-DC50-7E52-1DF850C3CCB6}"/>
          </ac:picMkLst>
        </pc:picChg>
        <pc:cxnChg chg="mod">
          <ac:chgData name="Wei Bai" userId="be857441-a184-4146-8eaa-0e6fb39255fd" providerId="ADAL" clId="{98A8BA91-1ACF-4A1E-B82F-A5A4FA24F25B}" dt="2022-10-11T00:01:51.084" v="7851" actId="1076"/>
          <ac:cxnSpMkLst>
            <pc:docMk/>
            <pc:sldMk cId="4133113786" sldId="2083"/>
            <ac:cxnSpMk id="160" creationId="{596FBA57-67B0-42B2-917F-ED0B2DE1D05E}"/>
          </ac:cxnSpMkLst>
        </pc:cxnChg>
        <pc:cxnChg chg="mod">
          <ac:chgData name="Wei Bai" userId="be857441-a184-4146-8eaa-0e6fb39255fd" providerId="ADAL" clId="{98A8BA91-1ACF-4A1E-B82F-A5A4FA24F25B}" dt="2022-10-11T00:01:51.084" v="7851" actId="1076"/>
          <ac:cxnSpMkLst>
            <pc:docMk/>
            <pc:sldMk cId="4133113786" sldId="2083"/>
            <ac:cxnSpMk id="161" creationId="{4C13EA8A-24FC-434D-8BA9-3A42D6784F87}"/>
          </ac:cxnSpMkLst>
        </pc:cxnChg>
        <pc:cxnChg chg="mod">
          <ac:chgData name="Wei Bai" userId="be857441-a184-4146-8eaa-0e6fb39255fd" providerId="ADAL" clId="{98A8BA91-1ACF-4A1E-B82F-A5A4FA24F25B}" dt="2022-10-11T00:01:51.084" v="7851" actId="1076"/>
          <ac:cxnSpMkLst>
            <pc:docMk/>
            <pc:sldMk cId="4133113786" sldId="2083"/>
            <ac:cxnSpMk id="162" creationId="{6CA9F420-CDAF-4DB2-B9E6-48F75EC53A68}"/>
          </ac:cxnSpMkLst>
        </pc:cxnChg>
        <pc:cxnChg chg="mod">
          <ac:chgData name="Wei Bai" userId="be857441-a184-4146-8eaa-0e6fb39255fd" providerId="ADAL" clId="{98A8BA91-1ACF-4A1E-B82F-A5A4FA24F25B}" dt="2022-10-11T00:01:51.084" v="7851" actId="1076"/>
          <ac:cxnSpMkLst>
            <pc:docMk/>
            <pc:sldMk cId="4133113786" sldId="2083"/>
            <ac:cxnSpMk id="163" creationId="{75E08B31-3F84-497A-AE07-B03A909646B0}"/>
          </ac:cxnSpMkLst>
        </pc:cxnChg>
        <pc:cxnChg chg="mod">
          <ac:chgData name="Wei Bai" userId="be857441-a184-4146-8eaa-0e6fb39255fd" providerId="ADAL" clId="{98A8BA91-1ACF-4A1E-B82F-A5A4FA24F25B}" dt="2022-10-11T00:01:51.084" v="7851" actId="1076"/>
          <ac:cxnSpMkLst>
            <pc:docMk/>
            <pc:sldMk cId="4133113786" sldId="2083"/>
            <ac:cxnSpMk id="166" creationId="{7742A51B-198C-48A4-AE25-9EBA2762AB03}"/>
          </ac:cxnSpMkLst>
        </pc:cxnChg>
        <pc:cxnChg chg="mod">
          <ac:chgData name="Wei Bai" userId="be857441-a184-4146-8eaa-0e6fb39255fd" providerId="ADAL" clId="{98A8BA91-1ACF-4A1E-B82F-A5A4FA24F25B}" dt="2022-10-11T00:01:51.084" v="7851" actId="1076"/>
          <ac:cxnSpMkLst>
            <pc:docMk/>
            <pc:sldMk cId="4133113786" sldId="2083"/>
            <ac:cxnSpMk id="171" creationId="{22DE7511-4845-42A3-B0F3-3B608F4D918D}"/>
          </ac:cxnSpMkLst>
        </pc:cxnChg>
        <pc:cxnChg chg="mod">
          <ac:chgData name="Wei Bai" userId="be857441-a184-4146-8eaa-0e6fb39255fd" providerId="ADAL" clId="{98A8BA91-1ACF-4A1E-B82F-A5A4FA24F25B}" dt="2022-10-11T00:01:51.084" v="7851" actId="1076"/>
          <ac:cxnSpMkLst>
            <pc:docMk/>
            <pc:sldMk cId="4133113786" sldId="2083"/>
            <ac:cxnSpMk id="185" creationId="{6CE2BF67-1380-4CBB-84A0-3C95932902FE}"/>
          </ac:cxnSpMkLst>
        </pc:cxnChg>
        <pc:cxnChg chg="mod">
          <ac:chgData name="Wei Bai" userId="be857441-a184-4146-8eaa-0e6fb39255fd" providerId="ADAL" clId="{98A8BA91-1ACF-4A1E-B82F-A5A4FA24F25B}" dt="2022-10-11T00:01:51.084" v="7851" actId="1076"/>
          <ac:cxnSpMkLst>
            <pc:docMk/>
            <pc:sldMk cId="4133113786" sldId="2083"/>
            <ac:cxnSpMk id="186" creationId="{FAF6057C-B540-4468-ACCF-FAFE82FB035C}"/>
          </ac:cxnSpMkLst>
        </pc:cxnChg>
        <pc:cxnChg chg="mod">
          <ac:chgData name="Wei Bai" userId="be857441-a184-4146-8eaa-0e6fb39255fd" providerId="ADAL" clId="{98A8BA91-1ACF-4A1E-B82F-A5A4FA24F25B}" dt="2022-10-11T00:01:51.084" v="7851" actId="1076"/>
          <ac:cxnSpMkLst>
            <pc:docMk/>
            <pc:sldMk cId="4133113786" sldId="2083"/>
            <ac:cxnSpMk id="187" creationId="{D29EE849-9AFE-41F4-B698-DF54CBF59AA1}"/>
          </ac:cxnSpMkLst>
        </pc:cxnChg>
        <pc:cxnChg chg="mod">
          <ac:chgData name="Wei Bai" userId="be857441-a184-4146-8eaa-0e6fb39255fd" providerId="ADAL" clId="{98A8BA91-1ACF-4A1E-B82F-A5A4FA24F25B}" dt="2022-10-11T00:01:51.084" v="7851" actId="1076"/>
          <ac:cxnSpMkLst>
            <pc:docMk/>
            <pc:sldMk cId="4133113786" sldId="2083"/>
            <ac:cxnSpMk id="188" creationId="{FD9231E0-DA25-420A-9175-04FCDC955926}"/>
          </ac:cxnSpMkLst>
        </pc:cxnChg>
        <pc:cxnChg chg="mod">
          <ac:chgData name="Wei Bai" userId="be857441-a184-4146-8eaa-0e6fb39255fd" providerId="ADAL" clId="{98A8BA91-1ACF-4A1E-B82F-A5A4FA24F25B}" dt="2022-10-11T00:01:51.084" v="7851" actId="1076"/>
          <ac:cxnSpMkLst>
            <pc:docMk/>
            <pc:sldMk cId="4133113786" sldId="2083"/>
            <ac:cxnSpMk id="189" creationId="{52F8BF74-F348-4529-9290-F8730F979053}"/>
          </ac:cxnSpMkLst>
        </pc:cxnChg>
        <pc:cxnChg chg="mod">
          <ac:chgData name="Wei Bai" userId="be857441-a184-4146-8eaa-0e6fb39255fd" providerId="ADAL" clId="{98A8BA91-1ACF-4A1E-B82F-A5A4FA24F25B}" dt="2022-10-11T00:01:51.084" v="7851" actId="1076"/>
          <ac:cxnSpMkLst>
            <pc:docMk/>
            <pc:sldMk cId="4133113786" sldId="2083"/>
            <ac:cxnSpMk id="190" creationId="{F64BC1DD-3B2F-4486-804A-1E828F470943}"/>
          </ac:cxnSpMkLst>
        </pc:cxnChg>
        <pc:cxnChg chg="mod">
          <ac:chgData name="Wei Bai" userId="be857441-a184-4146-8eaa-0e6fb39255fd" providerId="ADAL" clId="{98A8BA91-1ACF-4A1E-B82F-A5A4FA24F25B}" dt="2022-10-11T00:01:51.084" v="7851" actId="1076"/>
          <ac:cxnSpMkLst>
            <pc:docMk/>
            <pc:sldMk cId="4133113786" sldId="2083"/>
            <ac:cxnSpMk id="191" creationId="{7EDCAAC7-1D12-40C4-870E-0DCBE224B2D8}"/>
          </ac:cxnSpMkLst>
        </pc:cxnChg>
      </pc:sldChg>
      <pc:sldChg chg="new del">
        <pc:chgData name="Wei Bai" userId="be857441-a184-4146-8eaa-0e6fb39255fd" providerId="ADAL" clId="{98A8BA91-1ACF-4A1E-B82F-A5A4FA24F25B}" dt="2022-10-10T07:48:26.149" v="6297" actId="47"/>
        <pc:sldMkLst>
          <pc:docMk/>
          <pc:sldMk cId="441255046" sldId="2084"/>
        </pc:sldMkLst>
      </pc:sldChg>
      <pc:sldChg chg="add del setBg">
        <pc:chgData name="Wei Bai" userId="be857441-a184-4146-8eaa-0e6fb39255fd" providerId="ADAL" clId="{98A8BA91-1ACF-4A1E-B82F-A5A4FA24F25B}" dt="2022-10-10T07:48:51.410" v="6303" actId="47"/>
        <pc:sldMkLst>
          <pc:docMk/>
          <pc:sldMk cId="478094701" sldId="2084"/>
        </pc:sldMkLst>
      </pc:sldChg>
      <pc:sldChg chg="add del">
        <pc:chgData name="Wei Bai" userId="be857441-a184-4146-8eaa-0e6fb39255fd" providerId="ADAL" clId="{98A8BA91-1ACF-4A1E-B82F-A5A4FA24F25B}" dt="2022-10-10T07:48:30.900" v="6299"/>
        <pc:sldMkLst>
          <pc:docMk/>
          <pc:sldMk cId="1756115088" sldId="2084"/>
        </pc:sldMkLst>
      </pc:sldChg>
      <pc:sldChg chg="new del">
        <pc:chgData name="Wei Bai" userId="be857441-a184-4146-8eaa-0e6fb39255fd" providerId="ADAL" clId="{98A8BA91-1ACF-4A1E-B82F-A5A4FA24F25B}" dt="2022-10-10T07:43:56.308" v="6295" actId="47"/>
        <pc:sldMkLst>
          <pc:docMk/>
          <pc:sldMk cId="2140149526" sldId="2084"/>
        </pc:sldMkLst>
      </pc:sldChg>
      <pc:sldChg chg="addSp delSp modSp add mod">
        <pc:chgData name="Wei Bai" userId="be857441-a184-4146-8eaa-0e6fb39255fd" providerId="ADAL" clId="{98A8BA91-1ACF-4A1E-B82F-A5A4FA24F25B}" dt="2022-10-10T08:06:02.567" v="6520" actId="20577"/>
        <pc:sldMkLst>
          <pc:docMk/>
          <pc:sldMk cId="360911583" sldId="2085"/>
        </pc:sldMkLst>
        <pc:spChg chg="mod">
          <ac:chgData name="Wei Bai" userId="be857441-a184-4146-8eaa-0e6fb39255fd" providerId="ADAL" clId="{98A8BA91-1ACF-4A1E-B82F-A5A4FA24F25B}" dt="2022-10-10T08:06:02.567" v="6520" actId="20577"/>
          <ac:spMkLst>
            <pc:docMk/>
            <pc:sldMk cId="360911583" sldId="2085"/>
            <ac:spMk id="2" creationId="{7E314773-0387-A18E-12B2-41F5C50F2480}"/>
          </ac:spMkLst>
        </pc:spChg>
        <pc:spChg chg="del">
          <ac:chgData name="Wei Bai" userId="be857441-a184-4146-8eaa-0e6fb39255fd" providerId="ADAL" clId="{98A8BA91-1ACF-4A1E-B82F-A5A4FA24F25B}" dt="2022-10-10T07:52:41.866" v="6380" actId="478"/>
          <ac:spMkLst>
            <pc:docMk/>
            <pc:sldMk cId="360911583" sldId="2085"/>
            <ac:spMk id="3" creationId="{5B730762-B314-68B2-B5DC-57DD14C65F83}"/>
          </ac:spMkLst>
        </pc:spChg>
        <pc:spChg chg="add del mod">
          <ac:chgData name="Wei Bai" userId="be857441-a184-4146-8eaa-0e6fb39255fd" providerId="ADAL" clId="{98A8BA91-1ACF-4A1E-B82F-A5A4FA24F25B}" dt="2022-10-10T07:52:44.665" v="6381" actId="478"/>
          <ac:spMkLst>
            <pc:docMk/>
            <pc:sldMk cId="360911583" sldId="2085"/>
            <ac:spMk id="5" creationId="{99B919F9-34D0-3522-A4CE-C35DB6B789D1}"/>
          </ac:spMkLst>
        </pc:spChg>
        <pc:spChg chg="add del mod">
          <ac:chgData name="Wei Bai" userId="be857441-a184-4146-8eaa-0e6fb39255fd" providerId="ADAL" clId="{98A8BA91-1ACF-4A1E-B82F-A5A4FA24F25B}" dt="2022-10-10T07:56:12.317" v="6423" actId="478"/>
          <ac:spMkLst>
            <pc:docMk/>
            <pc:sldMk cId="360911583" sldId="2085"/>
            <ac:spMk id="8" creationId="{0BDA78FA-80CC-5FC5-6CFA-D1D91FBD79CA}"/>
          </ac:spMkLst>
        </pc:spChg>
        <pc:picChg chg="add del mod ord">
          <ac:chgData name="Wei Bai" userId="be857441-a184-4146-8eaa-0e6fb39255fd" providerId="ADAL" clId="{98A8BA91-1ACF-4A1E-B82F-A5A4FA24F25B}" dt="2022-10-10T08:05:42.251" v="6508" actId="1076"/>
          <ac:picMkLst>
            <pc:docMk/>
            <pc:sldMk cId="360911583" sldId="2085"/>
            <ac:picMk id="6" creationId="{33486989-D79C-708A-B53E-EF4726B2D676}"/>
          </ac:picMkLst>
        </pc:picChg>
        <pc:picChg chg="add del mod">
          <ac:chgData name="Wei Bai" userId="be857441-a184-4146-8eaa-0e6fb39255fd" providerId="ADAL" clId="{98A8BA91-1ACF-4A1E-B82F-A5A4FA24F25B}" dt="2022-10-10T08:01:39.823" v="6439"/>
          <ac:picMkLst>
            <pc:docMk/>
            <pc:sldMk cId="360911583" sldId="2085"/>
            <ac:picMk id="9" creationId="{9FB69E08-8EE7-30A5-86AD-8A723588775C}"/>
          </ac:picMkLst>
        </pc:picChg>
      </pc:sldChg>
      <pc:sldChg chg="delSp modSp add mod">
        <pc:chgData name="Wei Bai" userId="be857441-a184-4146-8eaa-0e6fb39255fd" providerId="ADAL" clId="{98A8BA91-1ACF-4A1E-B82F-A5A4FA24F25B}" dt="2022-10-10T08:21:44.790" v="6607" actId="20577"/>
        <pc:sldMkLst>
          <pc:docMk/>
          <pc:sldMk cId="4030101707" sldId="2086"/>
        </pc:sldMkLst>
        <pc:spChg chg="mod">
          <ac:chgData name="Wei Bai" userId="be857441-a184-4146-8eaa-0e6fb39255fd" providerId="ADAL" clId="{98A8BA91-1ACF-4A1E-B82F-A5A4FA24F25B}" dt="2022-10-10T08:21:44.790" v="6607" actId="20577"/>
          <ac:spMkLst>
            <pc:docMk/>
            <pc:sldMk cId="4030101707" sldId="2086"/>
            <ac:spMk id="2" creationId="{5D4180CA-8A62-4220-B72B-0782A0388869}"/>
          </ac:spMkLst>
        </pc:spChg>
        <pc:spChg chg="del">
          <ac:chgData name="Wei Bai" userId="be857441-a184-4146-8eaa-0e6fb39255fd" providerId="ADAL" clId="{98A8BA91-1ACF-4A1E-B82F-A5A4FA24F25B}" dt="2022-10-10T08:13:39.092" v="6540" actId="478"/>
          <ac:spMkLst>
            <pc:docMk/>
            <pc:sldMk cId="4030101707" sldId="2086"/>
            <ac:spMk id="7" creationId="{D5945AFF-9F6B-4EE3-9707-C28519DE373A}"/>
          </ac:spMkLst>
        </pc:spChg>
      </pc:sldChg>
      <pc:sldChg chg="addSp delSp modSp new mod">
        <pc:chgData name="Wei Bai" userId="be857441-a184-4146-8eaa-0e6fb39255fd" providerId="ADAL" clId="{98A8BA91-1ACF-4A1E-B82F-A5A4FA24F25B}" dt="2022-10-11T03:27:05.086" v="8385" actId="1076"/>
        <pc:sldMkLst>
          <pc:docMk/>
          <pc:sldMk cId="1683557908" sldId="2087"/>
        </pc:sldMkLst>
        <pc:spChg chg="mod">
          <ac:chgData name="Wei Bai" userId="be857441-a184-4146-8eaa-0e6fb39255fd" providerId="ADAL" clId="{98A8BA91-1ACF-4A1E-B82F-A5A4FA24F25B}" dt="2022-10-10T22:50:23.221" v="7523" actId="20577"/>
          <ac:spMkLst>
            <pc:docMk/>
            <pc:sldMk cId="1683557908" sldId="2087"/>
            <ac:spMk id="2" creationId="{B2C87A6D-3453-4FC5-0CAC-A859EFE82A69}"/>
          </ac:spMkLst>
        </pc:spChg>
        <pc:spChg chg="add mod">
          <ac:chgData name="Wei Bai" userId="be857441-a184-4146-8eaa-0e6fb39255fd" providerId="ADAL" clId="{98A8BA91-1ACF-4A1E-B82F-A5A4FA24F25B}" dt="2022-10-10T22:05:40.040" v="7322" actId="1076"/>
          <ac:spMkLst>
            <pc:docMk/>
            <pc:sldMk cId="1683557908" sldId="2087"/>
            <ac:spMk id="3" creationId="{9A176936-58F2-F02F-3086-FE99CAFC2AE9}"/>
          </ac:spMkLst>
        </pc:spChg>
        <pc:spChg chg="del mod">
          <ac:chgData name="Wei Bai" userId="be857441-a184-4146-8eaa-0e6fb39255fd" providerId="ADAL" clId="{98A8BA91-1ACF-4A1E-B82F-A5A4FA24F25B}" dt="2022-10-10T08:50:40.830" v="6968" actId="478"/>
          <ac:spMkLst>
            <pc:docMk/>
            <pc:sldMk cId="1683557908" sldId="2087"/>
            <ac:spMk id="3" creationId="{CB2813EB-B2C7-911E-4D85-EE90E840EFD9}"/>
          </ac:spMkLst>
        </pc:spChg>
        <pc:spChg chg="add del mod">
          <ac:chgData name="Wei Bai" userId="be857441-a184-4146-8eaa-0e6fb39255fd" providerId="ADAL" clId="{98A8BA91-1ACF-4A1E-B82F-A5A4FA24F25B}" dt="2022-10-10T08:50:53.575" v="6972" actId="1076"/>
          <ac:spMkLst>
            <pc:docMk/>
            <pc:sldMk cId="1683557908" sldId="2087"/>
            <ac:spMk id="4" creationId="{1E1D906C-02B4-0C44-E06F-B9F41E3714C5}"/>
          </ac:spMkLst>
        </pc:spChg>
        <pc:spChg chg="add del mod">
          <ac:chgData name="Wei Bai" userId="be857441-a184-4146-8eaa-0e6fb39255fd" providerId="ADAL" clId="{98A8BA91-1ACF-4A1E-B82F-A5A4FA24F25B}" dt="2022-10-10T08:35:44.130" v="6749" actId="478"/>
          <ac:spMkLst>
            <pc:docMk/>
            <pc:sldMk cId="1683557908" sldId="2087"/>
            <ac:spMk id="5" creationId="{59B74A8C-4302-8422-2BDC-D01BA78E36AC}"/>
          </ac:spMkLst>
        </pc:spChg>
        <pc:spChg chg="add mod">
          <ac:chgData name="Wei Bai" userId="be857441-a184-4146-8eaa-0e6fb39255fd" providerId="ADAL" clId="{98A8BA91-1ACF-4A1E-B82F-A5A4FA24F25B}" dt="2022-10-10T22:05:58.630" v="7325" actId="1076"/>
          <ac:spMkLst>
            <pc:docMk/>
            <pc:sldMk cId="1683557908" sldId="2087"/>
            <ac:spMk id="5" creationId="{D8B7EA8A-7E59-E8A4-E7EF-E2B852B9B03B}"/>
          </ac:spMkLst>
        </pc:spChg>
        <pc:spChg chg="add del mod">
          <ac:chgData name="Wei Bai" userId="be857441-a184-4146-8eaa-0e6fb39255fd" providerId="ADAL" clId="{98A8BA91-1ACF-4A1E-B82F-A5A4FA24F25B}" dt="2022-10-10T08:35:43.536" v="6748" actId="478"/>
          <ac:spMkLst>
            <pc:docMk/>
            <pc:sldMk cId="1683557908" sldId="2087"/>
            <ac:spMk id="6" creationId="{E450B6EF-D8F5-57FD-2AEA-BBAFBD04E16B}"/>
          </ac:spMkLst>
        </pc:spChg>
        <pc:spChg chg="add mod">
          <ac:chgData name="Wei Bai" userId="be857441-a184-4146-8eaa-0e6fb39255fd" providerId="ADAL" clId="{98A8BA91-1ACF-4A1E-B82F-A5A4FA24F25B}" dt="2022-10-11T03:27:01.393" v="8384" actId="1076"/>
          <ac:spMkLst>
            <pc:docMk/>
            <pc:sldMk cId="1683557908" sldId="2087"/>
            <ac:spMk id="6" creationId="{F525FA7A-9D38-1DB0-6CFD-B8B588CA0B60}"/>
          </ac:spMkLst>
        </pc:spChg>
        <pc:spChg chg="add mod">
          <ac:chgData name="Wei Bai" userId="be857441-a184-4146-8eaa-0e6fb39255fd" providerId="ADAL" clId="{98A8BA91-1ACF-4A1E-B82F-A5A4FA24F25B}" dt="2022-10-11T03:27:05.086" v="8385" actId="1076"/>
          <ac:spMkLst>
            <pc:docMk/>
            <pc:sldMk cId="1683557908" sldId="2087"/>
            <ac:spMk id="7" creationId="{EFFFA857-EF85-D090-2C77-CF4C92E05480}"/>
          </ac:spMkLst>
        </pc:spChg>
        <pc:spChg chg="add mod">
          <ac:chgData name="Wei Bai" userId="be857441-a184-4146-8eaa-0e6fb39255fd" providerId="ADAL" clId="{98A8BA91-1ACF-4A1E-B82F-A5A4FA24F25B}" dt="2022-10-10T08:50:53.575" v="6972" actId="1076"/>
          <ac:spMkLst>
            <pc:docMk/>
            <pc:sldMk cId="1683557908" sldId="2087"/>
            <ac:spMk id="18" creationId="{9CF4F6D9-FB2D-8F41-9DC1-0F472BFE1224}"/>
          </ac:spMkLst>
        </pc:spChg>
        <pc:spChg chg="add mod">
          <ac:chgData name="Wei Bai" userId="be857441-a184-4146-8eaa-0e6fb39255fd" providerId="ADAL" clId="{98A8BA91-1ACF-4A1E-B82F-A5A4FA24F25B}" dt="2022-10-10T08:50:53.575" v="6972" actId="1076"/>
          <ac:spMkLst>
            <pc:docMk/>
            <pc:sldMk cId="1683557908" sldId="2087"/>
            <ac:spMk id="19" creationId="{F1F27FF7-C41C-A1FA-5EC1-656D9546756C}"/>
          </ac:spMkLst>
        </pc:spChg>
        <pc:spChg chg="add del mod">
          <ac:chgData name="Wei Bai" userId="be857441-a184-4146-8eaa-0e6fb39255fd" providerId="ADAL" clId="{98A8BA91-1ACF-4A1E-B82F-A5A4FA24F25B}" dt="2022-10-10T08:45:09.409" v="6838"/>
          <ac:spMkLst>
            <pc:docMk/>
            <pc:sldMk cId="1683557908" sldId="2087"/>
            <ac:spMk id="1025" creationId="{C2E8637C-C0F7-8DEF-B1E1-621AAB8374CB}"/>
          </ac:spMkLst>
        </pc:spChg>
        <pc:spChg chg="add mod ord">
          <ac:chgData name="Wei Bai" userId="be857441-a184-4146-8eaa-0e6fb39255fd" providerId="ADAL" clId="{98A8BA91-1ACF-4A1E-B82F-A5A4FA24F25B}" dt="2022-10-10T08:55:28.061" v="7066" actId="1076"/>
          <ac:spMkLst>
            <pc:docMk/>
            <pc:sldMk cId="1683557908" sldId="2087"/>
            <ac:spMk id="1027" creationId="{D334FDA6-66AB-DCE6-F3B1-A99B021CA9AD}"/>
          </ac:spMkLst>
        </pc:spChg>
        <pc:spChg chg="add mod">
          <ac:chgData name="Wei Bai" userId="be857441-a184-4146-8eaa-0e6fb39255fd" providerId="ADAL" clId="{98A8BA91-1ACF-4A1E-B82F-A5A4FA24F25B}" dt="2022-10-10T08:50:53.575" v="6972" actId="1076"/>
          <ac:spMkLst>
            <pc:docMk/>
            <pc:sldMk cId="1683557908" sldId="2087"/>
            <ac:spMk id="1041" creationId="{C3178D6F-9A44-E268-4F55-127CEC62C9B2}"/>
          </ac:spMkLst>
        </pc:spChg>
        <pc:spChg chg="add mod">
          <ac:chgData name="Wei Bai" userId="be857441-a184-4146-8eaa-0e6fb39255fd" providerId="ADAL" clId="{98A8BA91-1ACF-4A1E-B82F-A5A4FA24F25B}" dt="2022-10-10T08:54:53.998" v="7056" actId="1076"/>
          <ac:spMkLst>
            <pc:docMk/>
            <pc:sldMk cId="1683557908" sldId="2087"/>
            <ac:spMk id="1042" creationId="{148491CC-D522-293E-A731-7FF75C8E288E}"/>
          </ac:spMkLst>
        </pc:spChg>
        <pc:spChg chg="add mod">
          <ac:chgData name="Wei Bai" userId="be857441-a184-4146-8eaa-0e6fb39255fd" providerId="ADAL" clId="{98A8BA91-1ACF-4A1E-B82F-A5A4FA24F25B}" dt="2022-10-10T08:50:53.575" v="6972" actId="1076"/>
          <ac:spMkLst>
            <pc:docMk/>
            <pc:sldMk cId="1683557908" sldId="2087"/>
            <ac:spMk id="1043" creationId="{C42E3E20-48E7-3567-4756-1D004D3D4316}"/>
          </ac:spMkLst>
        </pc:spChg>
        <pc:spChg chg="add mod">
          <ac:chgData name="Wei Bai" userId="be857441-a184-4146-8eaa-0e6fb39255fd" providerId="ADAL" clId="{98A8BA91-1ACF-4A1E-B82F-A5A4FA24F25B}" dt="2022-10-10T08:50:53.575" v="6972" actId="1076"/>
          <ac:spMkLst>
            <pc:docMk/>
            <pc:sldMk cId="1683557908" sldId="2087"/>
            <ac:spMk id="1044" creationId="{4818C492-F840-D737-8475-247B25A2CE11}"/>
          </ac:spMkLst>
        </pc:spChg>
        <pc:spChg chg="add mod">
          <ac:chgData name="Wei Bai" userId="be857441-a184-4146-8eaa-0e6fb39255fd" providerId="ADAL" clId="{98A8BA91-1ACF-4A1E-B82F-A5A4FA24F25B}" dt="2022-10-10T08:50:53.575" v="6972" actId="1076"/>
          <ac:spMkLst>
            <pc:docMk/>
            <pc:sldMk cId="1683557908" sldId="2087"/>
            <ac:spMk id="1045" creationId="{2B94E1AA-47CA-5033-9044-7B6222A39E24}"/>
          </ac:spMkLst>
        </pc:spChg>
        <pc:spChg chg="add del mod">
          <ac:chgData name="Wei Bai" userId="be857441-a184-4146-8eaa-0e6fb39255fd" providerId="ADAL" clId="{98A8BA91-1ACF-4A1E-B82F-A5A4FA24F25B}" dt="2022-10-10T08:51:35.073" v="7001" actId="478"/>
          <ac:spMkLst>
            <pc:docMk/>
            <pc:sldMk cId="1683557908" sldId="2087"/>
            <ac:spMk id="1046" creationId="{AA787A7E-48E7-E923-1CFC-54998A3FD325}"/>
          </ac:spMkLst>
        </pc:spChg>
        <pc:spChg chg="add del mod">
          <ac:chgData name="Wei Bai" userId="be857441-a184-4146-8eaa-0e6fb39255fd" providerId="ADAL" clId="{98A8BA91-1ACF-4A1E-B82F-A5A4FA24F25B}" dt="2022-10-10T08:49:51.977" v="6945" actId="478"/>
          <ac:spMkLst>
            <pc:docMk/>
            <pc:sldMk cId="1683557908" sldId="2087"/>
            <ac:spMk id="1047" creationId="{B83CCF3D-2DDC-72A9-8132-E3FCB21CD1B0}"/>
          </ac:spMkLst>
        </pc:spChg>
        <pc:spChg chg="add del mod">
          <ac:chgData name="Wei Bai" userId="be857441-a184-4146-8eaa-0e6fb39255fd" providerId="ADAL" clId="{98A8BA91-1ACF-4A1E-B82F-A5A4FA24F25B}" dt="2022-10-10T08:49:50.474" v="6944" actId="478"/>
          <ac:spMkLst>
            <pc:docMk/>
            <pc:sldMk cId="1683557908" sldId="2087"/>
            <ac:spMk id="1048" creationId="{9793E706-1E0B-B684-8BFB-0C239195FC64}"/>
          </ac:spMkLst>
        </pc:spChg>
        <pc:spChg chg="add del mod">
          <ac:chgData name="Wei Bai" userId="be857441-a184-4146-8eaa-0e6fb39255fd" providerId="ADAL" clId="{98A8BA91-1ACF-4A1E-B82F-A5A4FA24F25B}" dt="2022-10-10T08:51:00.242" v="6974"/>
          <ac:spMkLst>
            <pc:docMk/>
            <pc:sldMk cId="1683557908" sldId="2087"/>
            <ac:spMk id="1049" creationId="{935A7A38-B198-3AE8-A20C-16642D79AA89}"/>
          </ac:spMkLst>
        </pc:spChg>
        <pc:spChg chg="add del mod">
          <ac:chgData name="Wei Bai" userId="be857441-a184-4146-8eaa-0e6fb39255fd" providerId="ADAL" clId="{98A8BA91-1ACF-4A1E-B82F-A5A4FA24F25B}" dt="2022-10-10T08:51:00.242" v="6974"/>
          <ac:spMkLst>
            <pc:docMk/>
            <pc:sldMk cId="1683557908" sldId="2087"/>
            <ac:spMk id="1050" creationId="{8EA589DA-5B9E-56E5-1B70-CCD9754F1627}"/>
          </ac:spMkLst>
        </pc:spChg>
        <pc:spChg chg="add del mod">
          <ac:chgData name="Wei Bai" userId="be857441-a184-4146-8eaa-0e6fb39255fd" providerId="ADAL" clId="{98A8BA91-1ACF-4A1E-B82F-A5A4FA24F25B}" dt="2022-10-10T08:51:00.242" v="6974"/>
          <ac:spMkLst>
            <pc:docMk/>
            <pc:sldMk cId="1683557908" sldId="2087"/>
            <ac:spMk id="1051" creationId="{DF7E0939-2C6F-C7D7-7F76-22DB49EB07DF}"/>
          </ac:spMkLst>
        </pc:spChg>
        <pc:spChg chg="add del mod">
          <ac:chgData name="Wei Bai" userId="be857441-a184-4146-8eaa-0e6fb39255fd" providerId="ADAL" clId="{98A8BA91-1ACF-4A1E-B82F-A5A4FA24F25B}" dt="2022-10-10T08:51:00.242" v="6974"/>
          <ac:spMkLst>
            <pc:docMk/>
            <pc:sldMk cId="1683557908" sldId="2087"/>
            <ac:spMk id="1056" creationId="{6BF8ADE2-4FFF-A054-AFA2-ACA57A3AA057}"/>
          </ac:spMkLst>
        </pc:spChg>
        <pc:spChg chg="add del mod">
          <ac:chgData name="Wei Bai" userId="be857441-a184-4146-8eaa-0e6fb39255fd" providerId="ADAL" clId="{98A8BA91-1ACF-4A1E-B82F-A5A4FA24F25B}" dt="2022-10-10T08:51:00.242" v="6974"/>
          <ac:spMkLst>
            <pc:docMk/>
            <pc:sldMk cId="1683557908" sldId="2087"/>
            <ac:spMk id="1060" creationId="{A3BEC1C2-8D7C-53BD-134F-110C940A5293}"/>
          </ac:spMkLst>
        </pc:spChg>
        <pc:spChg chg="add del mod">
          <ac:chgData name="Wei Bai" userId="be857441-a184-4146-8eaa-0e6fb39255fd" providerId="ADAL" clId="{98A8BA91-1ACF-4A1E-B82F-A5A4FA24F25B}" dt="2022-10-10T08:51:00.242" v="6974"/>
          <ac:spMkLst>
            <pc:docMk/>
            <pc:sldMk cId="1683557908" sldId="2087"/>
            <ac:spMk id="1061" creationId="{E803CB85-96DC-560B-BF64-3B4AB592A28E}"/>
          </ac:spMkLst>
        </pc:spChg>
        <pc:spChg chg="add del mod">
          <ac:chgData name="Wei Bai" userId="be857441-a184-4146-8eaa-0e6fb39255fd" providerId="ADAL" clId="{98A8BA91-1ACF-4A1E-B82F-A5A4FA24F25B}" dt="2022-10-10T08:51:00.242" v="6974"/>
          <ac:spMkLst>
            <pc:docMk/>
            <pc:sldMk cId="1683557908" sldId="2087"/>
            <ac:spMk id="1062" creationId="{1D399A3C-E492-7598-5B79-4976B4ECE684}"/>
          </ac:spMkLst>
        </pc:spChg>
        <pc:spChg chg="add del mod">
          <ac:chgData name="Wei Bai" userId="be857441-a184-4146-8eaa-0e6fb39255fd" providerId="ADAL" clId="{98A8BA91-1ACF-4A1E-B82F-A5A4FA24F25B}" dt="2022-10-10T08:51:00.242" v="6974"/>
          <ac:spMkLst>
            <pc:docMk/>
            <pc:sldMk cId="1683557908" sldId="2087"/>
            <ac:spMk id="1063" creationId="{2763BC87-A9FB-1A0D-CFD8-959F55C39182}"/>
          </ac:spMkLst>
        </pc:spChg>
        <pc:spChg chg="add del mod">
          <ac:chgData name="Wei Bai" userId="be857441-a184-4146-8eaa-0e6fb39255fd" providerId="ADAL" clId="{98A8BA91-1ACF-4A1E-B82F-A5A4FA24F25B}" dt="2022-10-10T08:51:00.242" v="6974"/>
          <ac:spMkLst>
            <pc:docMk/>
            <pc:sldMk cId="1683557908" sldId="2087"/>
            <ac:spMk id="1064" creationId="{77B230CC-EB3C-268F-C189-2CAB1E8D53D5}"/>
          </ac:spMkLst>
        </pc:spChg>
        <pc:spChg chg="add del mod">
          <ac:chgData name="Wei Bai" userId="be857441-a184-4146-8eaa-0e6fb39255fd" providerId="ADAL" clId="{98A8BA91-1ACF-4A1E-B82F-A5A4FA24F25B}" dt="2022-10-10T08:51:00.242" v="6974"/>
          <ac:spMkLst>
            <pc:docMk/>
            <pc:sldMk cId="1683557908" sldId="2087"/>
            <ac:spMk id="1065" creationId="{188C6BCF-9AA6-D288-A175-96339A012118}"/>
          </ac:spMkLst>
        </pc:spChg>
        <pc:spChg chg="add mod">
          <ac:chgData name="Wei Bai" userId="be857441-a184-4146-8eaa-0e6fb39255fd" providerId="ADAL" clId="{98A8BA91-1ACF-4A1E-B82F-A5A4FA24F25B}" dt="2022-10-10T08:52:59.740" v="7010" actId="207"/>
          <ac:spMkLst>
            <pc:docMk/>
            <pc:sldMk cId="1683557908" sldId="2087"/>
            <ac:spMk id="1066" creationId="{3D7B058A-85B2-7285-4D29-2A75429C8AB7}"/>
          </ac:spMkLst>
        </pc:spChg>
        <pc:spChg chg="add mod">
          <ac:chgData name="Wei Bai" userId="be857441-a184-4146-8eaa-0e6fb39255fd" providerId="ADAL" clId="{98A8BA91-1ACF-4A1E-B82F-A5A4FA24F25B}" dt="2022-10-10T08:53:03.902" v="7011" actId="207"/>
          <ac:spMkLst>
            <pc:docMk/>
            <pc:sldMk cId="1683557908" sldId="2087"/>
            <ac:spMk id="1067" creationId="{2325516D-F4BA-1BBB-A507-1711E1C138B7}"/>
          </ac:spMkLst>
        </pc:spChg>
        <pc:spChg chg="add mod">
          <ac:chgData name="Wei Bai" userId="be857441-a184-4146-8eaa-0e6fb39255fd" providerId="ADAL" clId="{98A8BA91-1ACF-4A1E-B82F-A5A4FA24F25B}" dt="2022-10-10T08:53:08.207" v="7012" actId="207"/>
          <ac:spMkLst>
            <pc:docMk/>
            <pc:sldMk cId="1683557908" sldId="2087"/>
            <ac:spMk id="1068" creationId="{CE4E6CEC-9968-FDC9-66D9-5C454137B29B}"/>
          </ac:spMkLst>
        </pc:spChg>
        <pc:spChg chg="add del mod ord">
          <ac:chgData name="Wei Bai" userId="be857441-a184-4146-8eaa-0e6fb39255fd" providerId="ADAL" clId="{98A8BA91-1ACF-4A1E-B82F-A5A4FA24F25B}" dt="2022-10-10T08:55:23.532" v="7064" actId="478"/>
          <ac:spMkLst>
            <pc:docMk/>
            <pc:sldMk cId="1683557908" sldId="2087"/>
            <ac:spMk id="1073" creationId="{4BF0C68C-4992-5E22-AC03-6EF94BDEAA85}"/>
          </ac:spMkLst>
        </pc:spChg>
        <pc:spChg chg="add mod">
          <ac:chgData name="Wei Bai" userId="be857441-a184-4146-8eaa-0e6fb39255fd" providerId="ADAL" clId="{98A8BA91-1ACF-4A1E-B82F-A5A4FA24F25B}" dt="2022-10-10T08:52:11.322" v="7003" actId="208"/>
          <ac:spMkLst>
            <pc:docMk/>
            <pc:sldMk cId="1683557908" sldId="2087"/>
            <ac:spMk id="1077" creationId="{2D487C1D-C80D-9A13-D6FD-F5A79312E3CE}"/>
          </ac:spMkLst>
        </pc:spChg>
        <pc:spChg chg="add mod">
          <ac:chgData name="Wei Bai" userId="be857441-a184-4146-8eaa-0e6fb39255fd" providerId="ADAL" clId="{98A8BA91-1ACF-4A1E-B82F-A5A4FA24F25B}" dt="2022-10-10T08:54:50.885" v="7055" actId="1076"/>
          <ac:spMkLst>
            <pc:docMk/>
            <pc:sldMk cId="1683557908" sldId="2087"/>
            <ac:spMk id="1078" creationId="{AE8A8BF7-DCA2-CBC4-1008-08382CA39B65}"/>
          </ac:spMkLst>
        </pc:spChg>
        <pc:spChg chg="add mod">
          <ac:chgData name="Wei Bai" userId="be857441-a184-4146-8eaa-0e6fb39255fd" providerId="ADAL" clId="{98A8BA91-1ACF-4A1E-B82F-A5A4FA24F25B}" dt="2022-10-10T08:52:40.026" v="7007" actId="2085"/>
          <ac:spMkLst>
            <pc:docMk/>
            <pc:sldMk cId="1683557908" sldId="2087"/>
            <ac:spMk id="1079" creationId="{918A60C7-A4B3-2C0C-6D3C-878CD073A610}"/>
          </ac:spMkLst>
        </pc:spChg>
        <pc:spChg chg="add mod">
          <ac:chgData name="Wei Bai" userId="be857441-a184-4146-8eaa-0e6fb39255fd" providerId="ADAL" clId="{98A8BA91-1ACF-4A1E-B82F-A5A4FA24F25B}" dt="2022-10-10T08:52:45.978" v="7008" actId="2085"/>
          <ac:spMkLst>
            <pc:docMk/>
            <pc:sldMk cId="1683557908" sldId="2087"/>
            <ac:spMk id="1080" creationId="{27FF4AEA-CBAD-7307-A61C-F1423DEC49D0}"/>
          </ac:spMkLst>
        </pc:spChg>
        <pc:spChg chg="add mod">
          <ac:chgData name="Wei Bai" userId="be857441-a184-4146-8eaa-0e6fb39255fd" providerId="ADAL" clId="{98A8BA91-1ACF-4A1E-B82F-A5A4FA24F25B}" dt="2022-10-10T08:52:45.978" v="7008" actId="2085"/>
          <ac:spMkLst>
            <pc:docMk/>
            <pc:sldMk cId="1683557908" sldId="2087"/>
            <ac:spMk id="1081" creationId="{FE49E485-6B65-9229-44EF-C386A9593528}"/>
          </ac:spMkLst>
        </pc:spChg>
        <pc:spChg chg="add del mod">
          <ac:chgData name="Wei Bai" userId="be857441-a184-4146-8eaa-0e6fb39255fd" providerId="ADAL" clId="{98A8BA91-1ACF-4A1E-B82F-A5A4FA24F25B}" dt="2022-10-10T08:51:36.331" v="7002" actId="478"/>
          <ac:spMkLst>
            <pc:docMk/>
            <pc:sldMk cId="1683557908" sldId="2087"/>
            <ac:spMk id="1082" creationId="{F174599E-4259-29B0-8F48-9393538EDDAD}"/>
          </ac:spMkLst>
        </pc:spChg>
        <pc:spChg chg="add del mod">
          <ac:chgData name="Wei Bai" userId="be857441-a184-4146-8eaa-0e6fb39255fd" providerId="ADAL" clId="{98A8BA91-1ACF-4A1E-B82F-A5A4FA24F25B}" dt="2022-10-10T23:49:59.060" v="7786" actId="478"/>
          <ac:spMkLst>
            <pc:docMk/>
            <pc:sldMk cId="1683557908" sldId="2087"/>
            <ac:spMk id="1083" creationId="{DEDF3344-9FC9-B913-E238-79080FF8FDFD}"/>
          </ac:spMkLst>
        </pc:spChg>
        <pc:spChg chg="add del mod">
          <ac:chgData name="Wei Bai" userId="be857441-a184-4146-8eaa-0e6fb39255fd" providerId="ADAL" clId="{98A8BA91-1ACF-4A1E-B82F-A5A4FA24F25B}" dt="2022-10-10T23:49:48.021" v="7783" actId="478"/>
          <ac:spMkLst>
            <pc:docMk/>
            <pc:sldMk cId="1683557908" sldId="2087"/>
            <ac:spMk id="1084" creationId="{D8594087-7629-40F0-87D4-8FE29A4A7984}"/>
          </ac:spMkLst>
        </pc:spChg>
        <pc:spChg chg="add mod">
          <ac:chgData name="Wei Bai" userId="be857441-a184-4146-8eaa-0e6fb39255fd" providerId="ADAL" clId="{98A8BA91-1ACF-4A1E-B82F-A5A4FA24F25B}" dt="2022-10-10T08:55:40.928" v="7068" actId="1037"/>
          <ac:spMkLst>
            <pc:docMk/>
            <pc:sldMk cId="1683557908" sldId="2087"/>
            <ac:spMk id="1085" creationId="{4CE960E5-4FAC-3D0D-661A-6F7A0D20640B}"/>
          </ac:spMkLst>
        </pc:spChg>
        <pc:picChg chg="add del">
          <ac:chgData name="Wei Bai" userId="be857441-a184-4146-8eaa-0e6fb39255fd" providerId="ADAL" clId="{98A8BA91-1ACF-4A1E-B82F-A5A4FA24F25B}" dt="2022-10-10T08:33:30.001" v="6723"/>
          <ac:picMkLst>
            <pc:docMk/>
            <pc:sldMk cId="1683557908" sldId="2087"/>
            <ac:picMk id="7" creationId="{AA047EA6-43EF-DD62-85BC-7FDA6D190F37}"/>
          </ac:picMkLst>
        </pc:picChg>
        <pc:picChg chg="add del">
          <ac:chgData name="Wei Bai" userId="be857441-a184-4146-8eaa-0e6fb39255fd" providerId="ADAL" clId="{98A8BA91-1ACF-4A1E-B82F-A5A4FA24F25B}" dt="2022-10-10T08:33:37.323" v="6727" actId="478"/>
          <ac:picMkLst>
            <pc:docMk/>
            <pc:sldMk cId="1683557908" sldId="2087"/>
            <ac:picMk id="8" creationId="{58778A1D-59C3-DE4A-A0CC-1B087CEABC64}"/>
          </ac:picMkLst>
        </pc:picChg>
        <pc:picChg chg="add mod">
          <ac:chgData name="Wei Bai" userId="be857441-a184-4146-8eaa-0e6fb39255fd" providerId="ADAL" clId="{98A8BA91-1ACF-4A1E-B82F-A5A4FA24F25B}" dt="2022-10-10T23:49:56.731" v="7785" actId="1076"/>
          <ac:picMkLst>
            <pc:docMk/>
            <pc:sldMk cId="1683557908" sldId="2087"/>
            <ac:picMk id="8" creationId="{907A7649-4496-A5D3-514E-0CC63CF8C21C}"/>
          </ac:picMkLst>
        </pc:picChg>
        <pc:picChg chg="add del">
          <ac:chgData name="Wei Bai" userId="be857441-a184-4146-8eaa-0e6fb39255fd" providerId="ADAL" clId="{98A8BA91-1ACF-4A1E-B82F-A5A4FA24F25B}" dt="2022-10-10T08:33:43.246" v="6729"/>
          <ac:picMkLst>
            <pc:docMk/>
            <pc:sldMk cId="1683557908" sldId="2087"/>
            <ac:picMk id="9" creationId="{6C5035EC-10DA-0889-1D15-B4F906C45D1C}"/>
          </ac:picMkLst>
        </pc:picChg>
        <pc:picChg chg="add mod">
          <ac:chgData name="Wei Bai" userId="be857441-a184-4146-8eaa-0e6fb39255fd" providerId="ADAL" clId="{98A8BA91-1ACF-4A1E-B82F-A5A4FA24F25B}" dt="2022-10-10T23:50:34.792" v="7791" actId="1076"/>
          <ac:picMkLst>
            <pc:docMk/>
            <pc:sldMk cId="1683557908" sldId="2087"/>
            <ac:picMk id="9" creationId="{783BB2B6-8A74-D124-27AA-C4B4843E6AF5}"/>
          </ac:picMkLst>
        </pc:picChg>
        <pc:picChg chg="add del mod">
          <ac:chgData name="Wei Bai" userId="be857441-a184-4146-8eaa-0e6fb39255fd" providerId="ADAL" clId="{98A8BA91-1ACF-4A1E-B82F-A5A4FA24F25B}" dt="2022-10-10T08:35:21.504" v="6747" actId="478"/>
          <ac:picMkLst>
            <pc:docMk/>
            <pc:sldMk cId="1683557908" sldId="2087"/>
            <ac:picMk id="11" creationId="{98589EC1-BABB-247D-3F92-4F951718D072}"/>
          </ac:picMkLst>
        </pc:picChg>
        <pc:picChg chg="add del mod">
          <ac:chgData name="Wei Bai" userId="be857441-a184-4146-8eaa-0e6fb39255fd" providerId="ADAL" clId="{98A8BA91-1ACF-4A1E-B82F-A5A4FA24F25B}" dt="2022-10-10T08:36:10.816" v="6762" actId="22"/>
          <ac:picMkLst>
            <pc:docMk/>
            <pc:sldMk cId="1683557908" sldId="2087"/>
            <ac:picMk id="13" creationId="{36395C4E-F365-FD33-CE08-4B77534443B0}"/>
          </ac:picMkLst>
        </pc:picChg>
        <pc:picChg chg="add del mod">
          <ac:chgData name="Wei Bai" userId="be857441-a184-4146-8eaa-0e6fb39255fd" providerId="ADAL" clId="{98A8BA91-1ACF-4A1E-B82F-A5A4FA24F25B}" dt="2022-10-10T08:36:59.160" v="6775" actId="478"/>
          <ac:picMkLst>
            <pc:docMk/>
            <pc:sldMk cId="1683557908" sldId="2087"/>
            <ac:picMk id="15" creationId="{08DD1476-C927-2FA7-D71C-40E66F1CDCDB}"/>
          </ac:picMkLst>
        </pc:picChg>
        <pc:picChg chg="add del mod">
          <ac:chgData name="Wei Bai" userId="be857441-a184-4146-8eaa-0e6fb39255fd" providerId="ADAL" clId="{98A8BA91-1ACF-4A1E-B82F-A5A4FA24F25B}" dt="2022-10-10T08:36:41.603" v="6769" actId="478"/>
          <ac:picMkLst>
            <pc:docMk/>
            <pc:sldMk cId="1683557908" sldId="2087"/>
            <ac:picMk id="17" creationId="{18BBF0B7-0E4C-A218-B98C-DF51BAF87D0A}"/>
          </ac:picMkLst>
        </pc:picChg>
        <pc:picChg chg="add del">
          <ac:chgData name="Wei Bai" userId="be857441-a184-4146-8eaa-0e6fb39255fd" providerId="ADAL" clId="{98A8BA91-1ACF-4A1E-B82F-A5A4FA24F25B}" dt="2022-10-10T08:37:31.314" v="6780"/>
          <ac:picMkLst>
            <pc:docMk/>
            <pc:sldMk cId="1683557908" sldId="2087"/>
            <ac:picMk id="20" creationId="{9C2B0EE5-D8CC-1611-0A75-B8067CD87A81}"/>
          </ac:picMkLst>
        </pc:picChg>
        <pc:picChg chg="add mod">
          <ac:chgData name="Wei Bai" userId="be857441-a184-4146-8eaa-0e6fb39255fd" providerId="ADAL" clId="{98A8BA91-1ACF-4A1E-B82F-A5A4FA24F25B}" dt="2022-10-10T08:50:53.575" v="6972" actId="1076"/>
          <ac:picMkLst>
            <pc:docMk/>
            <pc:sldMk cId="1683557908" sldId="2087"/>
            <ac:picMk id="22" creationId="{03590066-03B6-6CF4-D07C-9D4D99B3B871}"/>
          </ac:picMkLst>
        </pc:picChg>
        <pc:picChg chg="add del mod">
          <ac:chgData name="Wei Bai" userId="be857441-a184-4146-8eaa-0e6fb39255fd" providerId="ADAL" clId="{98A8BA91-1ACF-4A1E-B82F-A5A4FA24F25B}" dt="2022-10-10T08:43:45.102" v="6821" actId="478"/>
          <ac:picMkLst>
            <pc:docMk/>
            <pc:sldMk cId="1683557908" sldId="2087"/>
            <ac:picMk id="23" creationId="{44BEC346-9181-FC7D-A1B7-0B2E619B5E81}"/>
          </ac:picMkLst>
        </pc:picChg>
        <pc:picChg chg="add del">
          <ac:chgData name="Wei Bai" userId="be857441-a184-4146-8eaa-0e6fb39255fd" providerId="ADAL" clId="{98A8BA91-1ACF-4A1E-B82F-A5A4FA24F25B}" dt="2022-10-10T08:33:33.201" v="6725"/>
          <ac:picMkLst>
            <pc:docMk/>
            <pc:sldMk cId="1683557908" sldId="2087"/>
            <ac:picMk id="1026" creationId="{AD6C8B9E-29A5-4B11-8941-A51735931817}"/>
          </ac:picMkLst>
        </pc:picChg>
        <pc:picChg chg="add del">
          <ac:chgData name="Wei Bai" userId="be857441-a184-4146-8eaa-0e6fb39255fd" providerId="ADAL" clId="{98A8BA91-1ACF-4A1E-B82F-A5A4FA24F25B}" dt="2022-10-10T08:37:33.314" v="6782"/>
          <ac:picMkLst>
            <pc:docMk/>
            <pc:sldMk cId="1683557908" sldId="2087"/>
            <ac:picMk id="1028" creationId="{56E767E7-C276-075A-DE6C-EEBFE5FE1FAD}"/>
          </ac:picMkLst>
        </pc:picChg>
        <pc:picChg chg="add del mod">
          <ac:chgData name="Wei Bai" userId="be857441-a184-4146-8eaa-0e6fb39255fd" providerId="ADAL" clId="{98A8BA91-1ACF-4A1E-B82F-A5A4FA24F25B}" dt="2022-10-10T08:37:37.629" v="6786"/>
          <ac:picMkLst>
            <pc:docMk/>
            <pc:sldMk cId="1683557908" sldId="2087"/>
            <ac:picMk id="1030" creationId="{8179816D-0B0D-80D4-C69B-A41B497CD0E0}"/>
          </ac:picMkLst>
        </pc:picChg>
        <pc:picChg chg="add del">
          <ac:chgData name="Wei Bai" userId="be857441-a184-4146-8eaa-0e6fb39255fd" providerId="ADAL" clId="{98A8BA91-1ACF-4A1E-B82F-A5A4FA24F25B}" dt="2022-10-10T08:38:44.882" v="6788"/>
          <ac:picMkLst>
            <pc:docMk/>
            <pc:sldMk cId="1683557908" sldId="2087"/>
            <ac:picMk id="1032" creationId="{CB54E63B-BC7A-B402-BF01-63FBA86D71CB}"/>
          </ac:picMkLst>
        </pc:picChg>
        <pc:picChg chg="add del">
          <ac:chgData name="Wei Bai" userId="be857441-a184-4146-8eaa-0e6fb39255fd" providerId="ADAL" clId="{98A8BA91-1ACF-4A1E-B82F-A5A4FA24F25B}" dt="2022-10-10T08:38:47.810" v="6790"/>
          <ac:picMkLst>
            <pc:docMk/>
            <pc:sldMk cId="1683557908" sldId="2087"/>
            <ac:picMk id="1034" creationId="{A377E5E5-6F70-00EC-EBE8-25FA42FA0ABA}"/>
          </ac:picMkLst>
        </pc:picChg>
        <pc:picChg chg="add del">
          <ac:chgData name="Wei Bai" userId="be857441-a184-4146-8eaa-0e6fb39255fd" providerId="ADAL" clId="{98A8BA91-1ACF-4A1E-B82F-A5A4FA24F25B}" dt="2022-10-10T08:39:02.391" v="6792"/>
          <ac:picMkLst>
            <pc:docMk/>
            <pc:sldMk cId="1683557908" sldId="2087"/>
            <ac:picMk id="1036" creationId="{6C5A392E-31D2-0633-F979-3224C3571635}"/>
          </ac:picMkLst>
        </pc:picChg>
        <pc:picChg chg="add del mod">
          <ac:chgData name="Wei Bai" userId="be857441-a184-4146-8eaa-0e6fb39255fd" providerId="ADAL" clId="{98A8BA91-1ACF-4A1E-B82F-A5A4FA24F25B}" dt="2022-10-10T08:40:27.955" v="6802" actId="478"/>
          <ac:picMkLst>
            <pc:docMk/>
            <pc:sldMk cId="1683557908" sldId="2087"/>
            <ac:picMk id="1038" creationId="{24D55B49-A77E-6763-49C2-4F8B96A94E7C}"/>
          </ac:picMkLst>
        </pc:picChg>
        <pc:picChg chg="add del mod">
          <ac:chgData name="Wei Bai" userId="be857441-a184-4146-8eaa-0e6fb39255fd" providerId="ADAL" clId="{98A8BA91-1ACF-4A1E-B82F-A5A4FA24F25B}" dt="2022-10-10T08:51:00.242" v="6974"/>
          <ac:picMkLst>
            <pc:docMk/>
            <pc:sldMk cId="1683557908" sldId="2087"/>
            <ac:picMk id="1052" creationId="{41E5967F-8525-868F-6F9D-6FD733A267F6}"/>
          </ac:picMkLst>
        </pc:picChg>
        <pc:picChg chg="add mod">
          <ac:chgData name="Wei Bai" userId="be857441-a184-4146-8eaa-0e6fb39255fd" providerId="ADAL" clId="{98A8BA91-1ACF-4A1E-B82F-A5A4FA24F25B}" dt="2022-10-10T08:51:09.121" v="6977" actId="1076"/>
          <ac:picMkLst>
            <pc:docMk/>
            <pc:sldMk cId="1683557908" sldId="2087"/>
            <ac:picMk id="1069" creationId="{B7A53577-E020-D2F8-6AB4-8A5BC168DAC3}"/>
          </ac:picMkLst>
        </pc:picChg>
        <pc:cxnChg chg="add mod">
          <ac:chgData name="Wei Bai" userId="be857441-a184-4146-8eaa-0e6fb39255fd" providerId="ADAL" clId="{98A8BA91-1ACF-4A1E-B82F-A5A4FA24F25B}" dt="2022-10-10T08:50:53.575" v="6972" actId="1076"/>
          <ac:cxnSpMkLst>
            <pc:docMk/>
            <pc:sldMk cId="1683557908" sldId="2087"/>
            <ac:cxnSpMk id="25" creationId="{5E75AF0E-4958-F023-4F87-A704242C7434}"/>
          </ac:cxnSpMkLst>
        </pc:cxnChg>
        <pc:cxnChg chg="add mod">
          <ac:chgData name="Wei Bai" userId="be857441-a184-4146-8eaa-0e6fb39255fd" providerId="ADAL" clId="{98A8BA91-1ACF-4A1E-B82F-A5A4FA24F25B}" dt="2022-10-10T08:50:53.575" v="6972" actId="1076"/>
          <ac:cxnSpMkLst>
            <pc:docMk/>
            <pc:sldMk cId="1683557908" sldId="2087"/>
            <ac:cxnSpMk id="26" creationId="{E5B796D9-7951-47A8-D378-E3AA11DD9D71}"/>
          </ac:cxnSpMkLst>
        </pc:cxnChg>
        <pc:cxnChg chg="add mod">
          <ac:chgData name="Wei Bai" userId="be857441-a184-4146-8eaa-0e6fb39255fd" providerId="ADAL" clId="{98A8BA91-1ACF-4A1E-B82F-A5A4FA24F25B}" dt="2022-10-10T08:50:53.575" v="6972" actId="1076"/>
          <ac:cxnSpMkLst>
            <pc:docMk/>
            <pc:sldMk cId="1683557908" sldId="2087"/>
            <ac:cxnSpMk id="30" creationId="{62B04067-463A-6738-8C96-E87BBD4DC5F2}"/>
          </ac:cxnSpMkLst>
        </pc:cxnChg>
        <pc:cxnChg chg="add mod">
          <ac:chgData name="Wei Bai" userId="be857441-a184-4146-8eaa-0e6fb39255fd" providerId="ADAL" clId="{98A8BA91-1ACF-4A1E-B82F-A5A4FA24F25B}" dt="2022-10-10T08:50:53.575" v="6972" actId="1076"/>
          <ac:cxnSpMkLst>
            <pc:docMk/>
            <pc:sldMk cId="1683557908" sldId="2087"/>
            <ac:cxnSpMk id="1029" creationId="{FC12CDE3-8E14-3983-362A-85E705F7D9F7}"/>
          </ac:cxnSpMkLst>
        </pc:cxnChg>
        <pc:cxnChg chg="add mod">
          <ac:chgData name="Wei Bai" userId="be857441-a184-4146-8eaa-0e6fb39255fd" providerId="ADAL" clId="{98A8BA91-1ACF-4A1E-B82F-A5A4FA24F25B}" dt="2022-10-10T08:50:53.575" v="6972" actId="1076"/>
          <ac:cxnSpMkLst>
            <pc:docMk/>
            <pc:sldMk cId="1683557908" sldId="2087"/>
            <ac:cxnSpMk id="1037" creationId="{869963D0-310F-365E-1662-E80863DCC669}"/>
          </ac:cxnSpMkLst>
        </pc:cxnChg>
        <pc:cxnChg chg="add mod">
          <ac:chgData name="Wei Bai" userId="be857441-a184-4146-8eaa-0e6fb39255fd" providerId="ADAL" clId="{98A8BA91-1ACF-4A1E-B82F-A5A4FA24F25B}" dt="2022-10-10T08:50:53.575" v="6972" actId="1076"/>
          <ac:cxnSpMkLst>
            <pc:docMk/>
            <pc:sldMk cId="1683557908" sldId="2087"/>
            <ac:cxnSpMk id="1039" creationId="{9279496E-CDE9-57C9-77F4-E619309D26AC}"/>
          </ac:cxnSpMkLst>
        </pc:cxnChg>
        <pc:cxnChg chg="add del mod">
          <ac:chgData name="Wei Bai" userId="be857441-a184-4146-8eaa-0e6fb39255fd" providerId="ADAL" clId="{98A8BA91-1ACF-4A1E-B82F-A5A4FA24F25B}" dt="2022-10-10T08:51:00.242" v="6974"/>
          <ac:cxnSpMkLst>
            <pc:docMk/>
            <pc:sldMk cId="1683557908" sldId="2087"/>
            <ac:cxnSpMk id="1053" creationId="{C987CDCB-5E93-6945-5D8E-374997AC0CF6}"/>
          </ac:cxnSpMkLst>
        </pc:cxnChg>
        <pc:cxnChg chg="add del mod">
          <ac:chgData name="Wei Bai" userId="be857441-a184-4146-8eaa-0e6fb39255fd" providerId="ADAL" clId="{98A8BA91-1ACF-4A1E-B82F-A5A4FA24F25B}" dt="2022-10-10T08:51:00.242" v="6974"/>
          <ac:cxnSpMkLst>
            <pc:docMk/>
            <pc:sldMk cId="1683557908" sldId="2087"/>
            <ac:cxnSpMk id="1054" creationId="{23AB4085-7F82-348D-A322-1F2908D8A00F}"/>
          </ac:cxnSpMkLst>
        </pc:cxnChg>
        <pc:cxnChg chg="add del mod">
          <ac:chgData name="Wei Bai" userId="be857441-a184-4146-8eaa-0e6fb39255fd" providerId="ADAL" clId="{98A8BA91-1ACF-4A1E-B82F-A5A4FA24F25B}" dt="2022-10-10T08:51:00.242" v="6974"/>
          <ac:cxnSpMkLst>
            <pc:docMk/>
            <pc:sldMk cId="1683557908" sldId="2087"/>
            <ac:cxnSpMk id="1055" creationId="{16B38943-FA57-5496-19CB-DEFD33D142E6}"/>
          </ac:cxnSpMkLst>
        </pc:cxnChg>
        <pc:cxnChg chg="add del mod">
          <ac:chgData name="Wei Bai" userId="be857441-a184-4146-8eaa-0e6fb39255fd" providerId="ADAL" clId="{98A8BA91-1ACF-4A1E-B82F-A5A4FA24F25B}" dt="2022-10-10T08:51:00.242" v="6974"/>
          <ac:cxnSpMkLst>
            <pc:docMk/>
            <pc:sldMk cId="1683557908" sldId="2087"/>
            <ac:cxnSpMk id="1057" creationId="{413796A5-17F9-7EFB-5479-73B6144BD6CF}"/>
          </ac:cxnSpMkLst>
        </pc:cxnChg>
        <pc:cxnChg chg="add del mod">
          <ac:chgData name="Wei Bai" userId="be857441-a184-4146-8eaa-0e6fb39255fd" providerId="ADAL" clId="{98A8BA91-1ACF-4A1E-B82F-A5A4FA24F25B}" dt="2022-10-10T08:51:00.242" v="6974"/>
          <ac:cxnSpMkLst>
            <pc:docMk/>
            <pc:sldMk cId="1683557908" sldId="2087"/>
            <ac:cxnSpMk id="1058" creationId="{3C718038-4E52-3A49-9B94-C514C332E4FB}"/>
          </ac:cxnSpMkLst>
        </pc:cxnChg>
        <pc:cxnChg chg="add del mod">
          <ac:chgData name="Wei Bai" userId="be857441-a184-4146-8eaa-0e6fb39255fd" providerId="ADAL" clId="{98A8BA91-1ACF-4A1E-B82F-A5A4FA24F25B}" dt="2022-10-10T08:51:00.242" v="6974"/>
          <ac:cxnSpMkLst>
            <pc:docMk/>
            <pc:sldMk cId="1683557908" sldId="2087"/>
            <ac:cxnSpMk id="1059" creationId="{40900FD0-7C61-73D7-CBC8-AC13AC5D8F14}"/>
          </ac:cxnSpMkLst>
        </pc:cxnChg>
        <pc:cxnChg chg="add mod">
          <ac:chgData name="Wei Bai" userId="be857441-a184-4146-8eaa-0e6fb39255fd" providerId="ADAL" clId="{98A8BA91-1ACF-4A1E-B82F-A5A4FA24F25B}" dt="2022-10-10T08:52:23.525" v="7005" actId="208"/>
          <ac:cxnSpMkLst>
            <pc:docMk/>
            <pc:sldMk cId="1683557908" sldId="2087"/>
            <ac:cxnSpMk id="1070" creationId="{699E296C-CC3B-1C3A-E295-42203415B44D}"/>
          </ac:cxnSpMkLst>
        </pc:cxnChg>
        <pc:cxnChg chg="add mod">
          <ac:chgData name="Wei Bai" userId="be857441-a184-4146-8eaa-0e6fb39255fd" providerId="ADAL" clId="{98A8BA91-1ACF-4A1E-B82F-A5A4FA24F25B}" dt="2022-10-10T08:52:11.322" v="7003" actId="208"/>
          <ac:cxnSpMkLst>
            <pc:docMk/>
            <pc:sldMk cId="1683557908" sldId="2087"/>
            <ac:cxnSpMk id="1071" creationId="{CE832629-7905-CE55-2C6E-F62A3E8BD9D1}"/>
          </ac:cxnSpMkLst>
        </pc:cxnChg>
        <pc:cxnChg chg="add mod">
          <ac:chgData name="Wei Bai" userId="be857441-a184-4146-8eaa-0e6fb39255fd" providerId="ADAL" clId="{98A8BA91-1ACF-4A1E-B82F-A5A4FA24F25B}" dt="2022-10-10T08:52:11.322" v="7003" actId="208"/>
          <ac:cxnSpMkLst>
            <pc:docMk/>
            <pc:sldMk cId="1683557908" sldId="2087"/>
            <ac:cxnSpMk id="1072" creationId="{F4746CED-5658-F3D3-3498-5338BF72B650}"/>
          </ac:cxnSpMkLst>
        </pc:cxnChg>
        <pc:cxnChg chg="add mod">
          <ac:chgData name="Wei Bai" userId="be857441-a184-4146-8eaa-0e6fb39255fd" providerId="ADAL" clId="{98A8BA91-1ACF-4A1E-B82F-A5A4FA24F25B}" dt="2022-10-10T08:52:11.322" v="7003" actId="208"/>
          <ac:cxnSpMkLst>
            <pc:docMk/>
            <pc:sldMk cId="1683557908" sldId="2087"/>
            <ac:cxnSpMk id="1074" creationId="{D5BA6B11-957E-BB45-653A-1B4BA7A6681C}"/>
          </ac:cxnSpMkLst>
        </pc:cxnChg>
        <pc:cxnChg chg="add mod">
          <ac:chgData name="Wei Bai" userId="be857441-a184-4146-8eaa-0e6fb39255fd" providerId="ADAL" clId="{98A8BA91-1ACF-4A1E-B82F-A5A4FA24F25B}" dt="2022-10-10T08:52:11.322" v="7003" actId="208"/>
          <ac:cxnSpMkLst>
            <pc:docMk/>
            <pc:sldMk cId="1683557908" sldId="2087"/>
            <ac:cxnSpMk id="1075" creationId="{BB0E0416-742C-869A-093C-DAEF1C06B823}"/>
          </ac:cxnSpMkLst>
        </pc:cxnChg>
        <pc:cxnChg chg="add mod">
          <ac:chgData name="Wei Bai" userId="be857441-a184-4146-8eaa-0e6fb39255fd" providerId="ADAL" clId="{98A8BA91-1ACF-4A1E-B82F-A5A4FA24F25B}" dt="2022-10-10T08:52:11.322" v="7003" actId="208"/>
          <ac:cxnSpMkLst>
            <pc:docMk/>
            <pc:sldMk cId="1683557908" sldId="2087"/>
            <ac:cxnSpMk id="1076" creationId="{B3CA5383-5A8D-DD04-E1AE-EE0E01088A2F}"/>
          </ac:cxnSpMkLst>
        </pc:cxnChg>
      </pc:sldChg>
      <pc:sldChg chg="addSp delSp modSp new mod modAnim">
        <pc:chgData name="Wei Bai" userId="be857441-a184-4146-8eaa-0e6fb39255fd" providerId="ADAL" clId="{98A8BA91-1ACF-4A1E-B82F-A5A4FA24F25B}" dt="2022-10-11T00:25:18.431" v="8286" actId="1076"/>
        <pc:sldMkLst>
          <pc:docMk/>
          <pc:sldMk cId="3535334576" sldId="2088"/>
        </pc:sldMkLst>
        <pc:spChg chg="mod">
          <ac:chgData name="Wei Bai" userId="be857441-a184-4146-8eaa-0e6fb39255fd" providerId="ADAL" clId="{98A8BA91-1ACF-4A1E-B82F-A5A4FA24F25B}" dt="2022-10-10T22:59:20.690" v="7724" actId="20577"/>
          <ac:spMkLst>
            <pc:docMk/>
            <pc:sldMk cId="3535334576" sldId="2088"/>
            <ac:spMk id="2" creationId="{71E23FC2-31D6-7F0E-B515-30046C80B992}"/>
          </ac:spMkLst>
        </pc:spChg>
        <pc:spChg chg="del">
          <ac:chgData name="Wei Bai" userId="be857441-a184-4146-8eaa-0e6fb39255fd" providerId="ADAL" clId="{98A8BA91-1ACF-4A1E-B82F-A5A4FA24F25B}" dt="2022-10-10T22:57:37.327" v="7700" actId="478"/>
          <ac:spMkLst>
            <pc:docMk/>
            <pc:sldMk cId="3535334576" sldId="2088"/>
            <ac:spMk id="3" creationId="{1616FBFD-9E5D-0236-89E8-CD6A7D742174}"/>
          </ac:spMkLst>
        </pc:spChg>
        <pc:spChg chg="add del mod">
          <ac:chgData name="Wei Bai" userId="be857441-a184-4146-8eaa-0e6fb39255fd" providerId="ADAL" clId="{98A8BA91-1ACF-4A1E-B82F-A5A4FA24F25B}" dt="2022-10-10T22:57:42.135" v="7702"/>
          <ac:spMkLst>
            <pc:docMk/>
            <pc:sldMk cId="3535334576" sldId="2088"/>
            <ac:spMk id="4" creationId="{784782B6-2584-68D0-A5AA-94671A6797DC}"/>
          </ac:spMkLst>
        </pc:spChg>
        <pc:spChg chg="add del mod">
          <ac:chgData name="Wei Bai" userId="be857441-a184-4146-8eaa-0e6fb39255fd" providerId="ADAL" clId="{98A8BA91-1ACF-4A1E-B82F-A5A4FA24F25B}" dt="2022-10-10T22:57:42.135" v="7702"/>
          <ac:spMkLst>
            <pc:docMk/>
            <pc:sldMk cId="3535334576" sldId="2088"/>
            <ac:spMk id="5" creationId="{114E39CB-E288-AE32-36D3-9B7FBD9FCADB}"/>
          </ac:spMkLst>
        </pc:spChg>
        <pc:spChg chg="add del mod">
          <ac:chgData name="Wei Bai" userId="be857441-a184-4146-8eaa-0e6fb39255fd" providerId="ADAL" clId="{98A8BA91-1ACF-4A1E-B82F-A5A4FA24F25B}" dt="2022-10-10T22:57:42.135" v="7702"/>
          <ac:spMkLst>
            <pc:docMk/>
            <pc:sldMk cId="3535334576" sldId="2088"/>
            <ac:spMk id="6" creationId="{C9BE0D1D-91BB-D34D-1552-D45620F350CC}"/>
          </ac:spMkLst>
        </pc:spChg>
        <pc:spChg chg="add del mod">
          <ac:chgData name="Wei Bai" userId="be857441-a184-4146-8eaa-0e6fb39255fd" providerId="ADAL" clId="{98A8BA91-1ACF-4A1E-B82F-A5A4FA24F25B}" dt="2022-10-10T22:57:42.135" v="7702"/>
          <ac:spMkLst>
            <pc:docMk/>
            <pc:sldMk cId="3535334576" sldId="2088"/>
            <ac:spMk id="7" creationId="{C0B21118-11FD-9CA9-1E27-04CB3D22ED37}"/>
          </ac:spMkLst>
        </pc:spChg>
        <pc:spChg chg="mod">
          <ac:chgData name="Wei Bai" userId="be857441-a184-4146-8eaa-0e6fb39255fd" providerId="ADAL" clId="{98A8BA91-1ACF-4A1E-B82F-A5A4FA24F25B}" dt="2022-10-10T22:57:37.716" v="7701"/>
          <ac:spMkLst>
            <pc:docMk/>
            <pc:sldMk cId="3535334576" sldId="2088"/>
            <ac:spMk id="10" creationId="{21697167-17AB-5FBB-119B-3DD09B5B244F}"/>
          </ac:spMkLst>
        </pc:spChg>
        <pc:spChg chg="mod">
          <ac:chgData name="Wei Bai" userId="be857441-a184-4146-8eaa-0e6fb39255fd" providerId="ADAL" clId="{98A8BA91-1ACF-4A1E-B82F-A5A4FA24F25B}" dt="2022-10-10T22:57:37.716" v="7701"/>
          <ac:spMkLst>
            <pc:docMk/>
            <pc:sldMk cId="3535334576" sldId="2088"/>
            <ac:spMk id="11" creationId="{9E5471FF-BD85-FC1C-993B-6F531B859E9D}"/>
          </ac:spMkLst>
        </pc:spChg>
        <pc:spChg chg="mod">
          <ac:chgData name="Wei Bai" userId="be857441-a184-4146-8eaa-0e6fb39255fd" providerId="ADAL" clId="{98A8BA91-1ACF-4A1E-B82F-A5A4FA24F25B}" dt="2022-10-10T22:57:37.716" v="7701"/>
          <ac:spMkLst>
            <pc:docMk/>
            <pc:sldMk cId="3535334576" sldId="2088"/>
            <ac:spMk id="12" creationId="{2F486399-726A-AADB-517A-17859098CE4C}"/>
          </ac:spMkLst>
        </pc:spChg>
        <pc:spChg chg="mod">
          <ac:chgData name="Wei Bai" userId="be857441-a184-4146-8eaa-0e6fb39255fd" providerId="ADAL" clId="{98A8BA91-1ACF-4A1E-B82F-A5A4FA24F25B}" dt="2022-10-10T22:57:37.716" v="7701"/>
          <ac:spMkLst>
            <pc:docMk/>
            <pc:sldMk cId="3535334576" sldId="2088"/>
            <ac:spMk id="15" creationId="{1F0A17EE-2967-E58A-83FD-1975C8E26FD9}"/>
          </ac:spMkLst>
        </pc:spChg>
        <pc:spChg chg="mod">
          <ac:chgData name="Wei Bai" userId="be857441-a184-4146-8eaa-0e6fb39255fd" providerId="ADAL" clId="{98A8BA91-1ACF-4A1E-B82F-A5A4FA24F25B}" dt="2022-10-10T22:57:37.716" v="7701"/>
          <ac:spMkLst>
            <pc:docMk/>
            <pc:sldMk cId="3535334576" sldId="2088"/>
            <ac:spMk id="16" creationId="{4998A730-81AE-9B2C-4AEB-61ED24CA9AF5}"/>
          </ac:spMkLst>
        </pc:spChg>
        <pc:spChg chg="mod">
          <ac:chgData name="Wei Bai" userId="be857441-a184-4146-8eaa-0e6fb39255fd" providerId="ADAL" clId="{98A8BA91-1ACF-4A1E-B82F-A5A4FA24F25B}" dt="2022-10-10T22:57:37.716" v="7701"/>
          <ac:spMkLst>
            <pc:docMk/>
            <pc:sldMk cId="3535334576" sldId="2088"/>
            <ac:spMk id="17" creationId="{88A3E24F-3B7F-ECDF-F4D1-D39BE14BD698}"/>
          </ac:spMkLst>
        </pc:spChg>
        <pc:spChg chg="mod">
          <ac:chgData name="Wei Bai" userId="be857441-a184-4146-8eaa-0e6fb39255fd" providerId="ADAL" clId="{98A8BA91-1ACF-4A1E-B82F-A5A4FA24F25B}" dt="2022-10-10T22:57:37.716" v="7701"/>
          <ac:spMkLst>
            <pc:docMk/>
            <pc:sldMk cId="3535334576" sldId="2088"/>
            <ac:spMk id="18" creationId="{17C3639E-7530-C7E4-E4B6-7B94BB751433}"/>
          </ac:spMkLst>
        </pc:spChg>
        <pc:spChg chg="mod">
          <ac:chgData name="Wei Bai" userId="be857441-a184-4146-8eaa-0e6fb39255fd" providerId="ADAL" clId="{98A8BA91-1ACF-4A1E-B82F-A5A4FA24F25B}" dt="2022-10-10T22:57:37.716" v="7701"/>
          <ac:spMkLst>
            <pc:docMk/>
            <pc:sldMk cId="3535334576" sldId="2088"/>
            <ac:spMk id="19" creationId="{28069AFF-9F22-2420-BD57-6169CBF11538}"/>
          </ac:spMkLst>
        </pc:spChg>
        <pc:spChg chg="mod">
          <ac:chgData name="Wei Bai" userId="be857441-a184-4146-8eaa-0e6fb39255fd" providerId="ADAL" clId="{98A8BA91-1ACF-4A1E-B82F-A5A4FA24F25B}" dt="2022-10-10T22:57:37.716" v="7701"/>
          <ac:spMkLst>
            <pc:docMk/>
            <pc:sldMk cId="3535334576" sldId="2088"/>
            <ac:spMk id="20" creationId="{8377330E-FFE0-17E3-C14A-8CD49067024E}"/>
          </ac:spMkLst>
        </pc:spChg>
        <pc:spChg chg="mod">
          <ac:chgData name="Wei Bai" userId="be857441-a184-4146-8eaa-0e6fb39255fd" providerId="ADAL" clId="{98A8BA91-1ACF-4A1E-B82F-A5A4FA24F25B}" dt="2022-10-10T22:57:37.716" v="7701"/>
          <ac:spMkLst>
            <pc:docMk/>
            <pc:sldMk cId="3535334576" sldId="2088"/>
            <ac:spMk id="21" creationId="{AD327AC4-B2A0-EBF2-B559-4C9ADAA95588}"/>
          </ac:spMkLst>
        </pc:spChg>
        <pc:spChg chg="mod">
          <ac:chgData name="Wei Bai" userId="be857441-a184-4146-8eaa-0e6fb39255fd" providerId="ADAL" clId="{98A8BA91-1ACF-4A1E-B82F-A5A4FA24F25B}" dt="2022-10-10T22:57:37.716" v="7701"/>
          <ac:spMkLst>
            <pc:docMk/>
            <pc:sldMk cId="3535334576" sldId="2088"/>
            <ac:spMk id="22" creationId="{DC8DE33F-702F-F914-61CF-DA33CE2CF0B7}"/>
          </ac:spMkLst>
        </pc:spChg>
        <pc:spChg chg="mod">
          <ac:chgData name="Wei Bai" userId="be857441-a184-4146-8eaa-0e6fb39255fd" providerId="ADAL" clId="{98A8BA91-1ACF-4A1E-B82F-A5A4FA24F25B}" dt="2022-10-10T22:57:37.716" v="7701"/>
          <ac:spMkLst>
            <pc:docMk/>
            <pc:sldMk cId="3535334576" sldId="2088"/>
            <ac:spMk id="23" creationId="{205D88D7-501A-A210-2C0A-5BA87495B582}"/>
          </ac:spMkLst>
        </pc:spChg>
        <pc:spChg chg="mod">
          <ac:chgData name="Wei Bai" userId="be857441-a184-4146-8eaa-0e6fb39255fd" providerId="ADAL" clId="{98A8BA91-1ACF-4A1E-B82F-A5A4FA24F25B}" dt="2022-10-10T22:57:37.716" v="7701"/>
          <ac:spMkLst>
            <pc:docMk/>
            <pc:sldMk cId="3535334576" sldId="2088"/>
            <ac:spMk id="24" creationId="{CB7D99DB-C954-5920-A51A-493B85425AEA}"/>
          </ac:spMkLst>
        </pc:spChg>
        <pc:spChg chg="add del mod">
          <ac:chgData name="Wei Bai" userId="be857441-a184-4146-8eaa-0e6fb39255fd" providerId="ADAL" clId="{98A8BA91-1ACF-4A1E-B82F-A5A4FA24F25B}" dt="2022-10-10T22:57:42.135" v="7702"/>
          <ac:spMkLst>
            <pc:docMk/>
            <pc:sldMk cId="3535334576" sldId="2088"/>
            <ac:spMk id="25" creationId="{BA3D42C3-D38D-5B69-58ED-B0F452912CB6}"/>
          </ac:spMkLst>
        </pc:spChg>
        <pc:spChg chg="add del mod">
          <ac:chgData name="Wei Bai" userId="be857441-a184-4146-8eaa-0e6fb39255fd" providerId="ADAL" clId="{98A8BA91-1ACF-4A1E-B82F-A5A4FA24F25B}" dt="2022-10-10T22:57:42.135" v="7702"/>
          <ac:spMkLst>
            <pc:docMk/>
            <pc:sldMk cId="3535334576" sldId="2088"/>
            <ac:spMk id="29" creationId="{5D7259B4-58D3-0A89-3B15-5BE1D0C12B19}"/>
          </ac:spMkLst>
        </pc:spChg>
        <pc:spChg chg="add del mod">
          <ac:chgData name="Wei Bai" userId="be857441-a184-4146-8eaa-0e6fb39255fd" providerId="ADAL" clId="{98A8BA91-1ACF-4A1E-B82F-A5A4FA24F25B}" dt="2022-10-10T22:57:42.135" v="7702"/>
          <ac:spMkLst>
            <pc:docMk/>
            <pc:sldMk cId="3535334576" sldId="2088"/>
            <ac:spMk id="30" creationId="{89932ED9-5855-1B0B-906A-DE79EE52CE5C}"/>
          </ac:spMkLst>
        </pc:spChg>
        <pc:spChg chg="add del mod">
          <ac:chgData name="Wei Bai" userId="be857441-a184-4146-8eaa-0e6fb39255fd" providerId="ADAL" clId="{98A8BA91-1ACF-4A1E-B82F-A5A4FA24F25B}" dt="2022-10-10T22:57:42.135" v="7702"/>
          <ac:spMkLst>
            <pc:docMk/>
            <pc:sldMk cId="3535334576" sldId="2088"/>
            <ac:spMk id="31" creationId="{41F62BEE-12CC-3082-CA7F-013B59B27CAE}"/>
          </ac:spMkLst>
        </pc:spChg>
        <pc:spChg chg="add del mod">
          <ac:chgData name="Wei Bai" userId="be857441-a184-4146-8eaa-0e6fb39255fd" providerId="ADAL" clId="{98A8BA91-1ACF-4A1E-B82F-A5A4FA24F25B}" dt="2022-10-10T22:57:42.135" v="7702"/>
          <ac:spMkLst>
            <pc:docMk/>
            <pc:sldMk cId="3535334576" sldId="2088"/>
            <ac:spMk id="32" creationId="{25597817-166E-B8B6-3BFD-56ACD8746ACA}"/>
          </ac:spMkLst>
        </pc:spChg>
        <pc:spChg chg="add mod">
          <ac:chgData name="Wei Bai" userId="be857441-a184-4146-8eaa-0e6fb39255fd" providerId="ADAL" clId="{98A8BA91-1ACF-4A1E-B82F-A5A4FA24F25B}" dt="2022-10-11T00:25:18.431" v="8286" actId="1076"/>
          <ac:spMkLst>
            <pc:docMk/>
            <pc:sldMk cId="3535334576" sldId="2088"/>
            <ac:spMk id="36" creationId="{77642DD2-7ABC-9796-67DD-2A9B921B1EE2}"/>
          </ac:spMkLst>
        </pc:spChg>
        <pc:grpChg chg="add del mod">
          <ac:chgData name="Wei Bai" userId="be857441-a184-4146-8eaa-0e6fb39255fd" providerId="ADAL" clId="{98A8BA91-1ACF-4A1E-B82F-A5A4FA24F25B}" dt="2022-10-10T22:57:42.135" v="7702"/>
          <ac:grpSpMkLst>
            <pc:docMk/>
            <pc:sldMk cId="3535334576" sldId="2088"/>
            <ac:grpSpMk id="9" creationId="{3DA62EE7-6BFE-359C-2C2B-50167602E5DA}"/>
          </ac:grpSpMkLst>
        </pc:grpChg>
        <pc:graphicFrameChg chg="add del mod">
          <ac:chgData name="Wei Bai" userId="be857441-a184-4146-8eaa-0e6fb39255fd" providerId="ADAL" clId="{98A8BA91-1ACF-4A1E-B82F-A5A4FA24F25B}" dt="2022-10-10T22:57:42.135" v="7702"/>
          <ac:graphicFrameMkLst>
            <pc:docMk/>
            <pc:sldMk cId="3535334576" sldId="2088"/>
            <ac:graphicFrameMk id="8" creationId="{E3CDDB14-AFF0-87F8-422C-8F2A09BD0A4A}"/>
          </ac:graphicFrameMkLst>
        </pc:graphicFrameChg>
        <pc:graphicFrameChg chg="add mod modGraphic">
          <ac:chgData name="Wei Bai" userId="be857441-a184-4146-8eaa-0e6fb39255fd" providerId="ADAL" clId="{98A8BA91-1ACF-4A1E-B82F-A5A4FA24F25B}" dt="2022-10-11T00:24:54.531" v="8274" actId="14734"/>
          <ac:graphicFrameMkLst>
            <pc:docMk/>
            <pc:sldMk cId="3535334576" sldId="2088"/>
            <ac:graphicFrameMk id="35" creationId="{FF0A542E-CED6-75AA-376C-F4F41426BB26}"/>
          </ac:graphicFrameMkLst>
        </pc:graphicFrameChg>
        <pc:picChg chg="add mod">
          <ac:chgData name="Wei Bai" userId="be857441-a184-4146-8eaa-0e6fb39255fd" providerId="ADAL" clId="{98A8BA91-1ACF-4A1E-B82F-A5A4FA24F25B}" dt="2022-10-10T23:00:41.130" v="7769" actId="1076"/>
          <ac:picMkLst>
            <pc:docMk/>
            <pc:sldMk cId="3535334576" sldId="2088"/>
            <ac:picMk id="34" creationId="{E5AC785A-B273-8F03-ABE6-8E8CC90039F5}"/>
          </ac:picMkLst>
        </pc:picChg>
        <pc:cxnChg chg="mod">
          <ac:chgData name="Wei Bai" userId="be857441-a184-4146-8eaa-0e6fb39255fd" providerId="ADAL" clId="{98A8BA91-1ACF-4A1E-B82F-A5A4FA24F25B}" dt="2022-10-10T22:57:37.716" v="7701"/>
          <ac:cxnSpMkLst>
            <pc:docMk/>
            <pc:sldMk cId="3535334576" sldId="2088"/>
            <ac:cxnSpMk id="13" creationId="{08E7DDDE-D0E6-0AF8-BD52-8634655F9A99}"/>
          </ac:cxnSpMkLst>
        </pc:cxnChg>
        <pc:cxnChg chg="mod">
          <ac:chgData name="Wei Bai" userId="be857441-a184-4146-8eaa-0e6fb39255fd" providerId="ADAL" clId="{98A8BA91-1ACF-4A1E-B82F-A5A4FA24F25B}" dt="2022-10-10T22:57:37.716" v="7701"/>
          <ac:cxnSpMkLst>
            <pc:docMk/>
            <pc:sldMk cId="3535334576" sldId="2088"/>
            <ac:cxnSpMk id="14" creationId="{80ECD866-D97C-1811-CE57-2697A8D15404}"/>
          </ac:cxnSpMkLst>
        </pc:cxnChg>
        <pc:cxnChg chg="add del mod">
          <ac:chgData name="Wei Bai" userId="be857441-a184-4146-8eaa-0e6fb39255fd" providerId="ADAL" clId="{98A8BA91-1ACF-4A1E-B82F-A5A4FA24F25B}" dt="2022-10-10T22:57:42.135" v="7702"/>
          <ac:cxnSpMkLst>
            <pc:docMk/>
            <pc:sldMk cId="3535334576" sldId="2088"/>
            <ac:cxnSpMk id="26" creationId="{25582BEF-2C10-3DF2-4EF5-C0D9FEF4C6EF}"/>
          </ac:cxnSpMkLst>
        </pc:cxnChg>
        <pc:cxnChg chg="add del mod">
          <ac:chgData name="Wei Bai" userId="be857441-a184-4146-8eaa-0e6fb39255fd" providerId="ADAL" clId="{98A8BA91-1ACF-4A1E-B82F-A5A4FA24F25B}" dt="2022-10-10T22:57:42.135" v="7702"/>
          <ac:cxnSpMkLst>
            <pc:docMk/>
            <pc:sldMk cId="3535334576" sldId="2088"/>
            <ac:cxnSpMk id="27" creationId="{AEFF63E4-5211-4359-E4D7-6BEC8EBD8D1C}"/>
          </ac:cxnSpMkLst>
        </pc:cxnChg>
        <pc:cxnChg chg="add del mod">
          <ac:chgData name="Wei Bai" userId="be857441-a184-4146-8eaa-0e6fb39255fd" providerId="ADAL" clId="{98A8BA91-1ACF-4A1E-B82F-A5A4FA24F25B}" dt="2022-10-10T22:57:42.135" v="7702"/>
          <ac:cxnSpMkLst>
            <pc:docMk/>
            <pc:sldMk cId="3535334576" sldId="2088"/>
            <ac:cxnSpMk id="28" creationId="{0C13287A-33C4-C733-75A7-18E0A26C895C}"/>
          </ac:cxnSpMkLst>
        </pc:cxnChg>
        <pc:cxnChg chg="add mod">
          <ac:chgData name="Wei Bai" userId="be857441-a184-4146-8eaa-0e6fb39255fd" providerId="ADAL" clId="{98A8BA91-1ACF-4A1E-B82F-A5A4FA24F25B}" dt="2022-10-11T00:25:01.725" v="8281" actId="1038"/>
          <ac:cxnSpMkLst>
            <pc:docMk/>
            <pc:sldMk cId="3535334576" sldId="2088"/>
            <ac:cxnSpMk id="37" creationId="{8869793C-D4D5-E41E-4AFE-C7AF65A5729D}"/>
          </ac:cxnSpMkLst>
        </pc:cxnChg>
        <pc:cxnChg chg="add mod">
          <ac:chgData name="Wei Bai" userId="be857441-a184-4146-8eaa-0e6fb39255fd" providerId="ADAL" clId="{98A8BA91-1ACF-4A1E-B82F-A5A4FA24F25B}" dt="2022-10-11T00:25:02.660" v="8282" actId="1038"/>
          <ac:cxnSpMkLst>
            <pc:docMk/>
            <pc:sldMk cId="3535334576" sldId="2088"/>
            <ac:cxnSpMk id="38" creationId="{9144B950-4A44-4A4C-4C11-ABE60A3D3C4A}"/>
          </ac:cxnSpMkLst>
        </pc:cxnChg>
        <pc:cxnChg chg="add mod">
          <ac:chgData name="Wei Bai" userId="be857441-a184-4146-8eaa-0e6fb39255fd" providerId="ADAL" clId="{98A8BA91-1ACF-4A1E-B82F-A5A4FA24F25B}" dt="2022-10-11T00:25:04.031" v="8283" actId="1038"/>
          <ac:cxnSpMkLst>
            <pc:docMk/>
            <pc:sldMk cId="3535334576" sldId="2088"/>
            <ac:cxnSpMk id="39" creationId="{B209D508-7980-76C4-53A1-7D3B65C8C127}"/>
          </ac:cxnSpMkLst>
        </pc:cxnChg>
      </pc:sldChg>
      <pc:sldChg chg="add del">
        <pc:chgData name="Wei Bai" userId="be857441-a184-4146-8eaa-0e6fb39255fd" providerId="ADAL" clId="{98A8BA91-1ACF-4A1E-B82F-A5A4FA24F25B}" dt="2022-10-10T21:38:25.443" v="7253"/>
        <pc:sldMkLst>
          <pc:docMk/>
          <pc:sldMk cId="1826307986" sldId="2076137551"/>
        </pc:sldMkLst>
      </pc:sldChg>
      <pc:sldChg chg="addSp modSp new mod modAnim">
        <pc:chgData name="Wei Bai" userId="be857441-a184-4146-8eaa-0e6fb39255fd" providerId="ADAL" clId="{98A8BA91-1ACF-4A1E-B82F-A5A4FA24F25B}" dt="2022-10-11T05:26:56.204" v="8781" actId="113"/>
        <pc:sldMkLst>
          <pc:docMk/>
          <pc:sldMk cId="3800228149" sldId="2076137552"/>
        </pc:sldMkLst>
        <pc:spChg chg="mod">
          <ac:chgData name="Wei Bai" userId="be857441-a184-4146-8eaa-0e6fb39255fd" providerId="ADAL" clId="{98A8BA91-1ACF-4A1E-B82F-A5A4FA24F25B}" dt="2022-10-11T00:20:38.480" v="8035" actId="20577"/>
          <ac:spMkLst>
            <pc:docMk/>
            <pc:sldMk cId="3800228149" sldId="2076137552"/>
            <ac:spMk id="2" creationId="{4974537E-ED53-44A3-C4BB-1E47553B5A4B}"/>
          </ac:spMkLst>
        </pc:spChg>
        <pc:spChg chg="mod">
          <ac:chgData name="Wei Bai" userId="be857441-a184-4146-8eaa-0e6fb39255fd" providerId="ADAL" clId="{98A8BA91-1ACF-4A1E-B82F-A5A4FA24F25B}" dt="2022-10-11T05:26:56.204" v="8781" actId="113"/>
          <ac:spMkLst>
            <pc:docMk/>
            <pc:sldMk cId="3800228149" sldId="2076137552"/>
            <ac:spMk id="3" creationId="{908BA510-4192-3031-35AE-8535D9F1465A}"/>
          </ac:spMkLst>
        </pc:spChg>
        <pc:spChg chg="add mod">
          <ac:chgData name="Wei Bai" userId="be857441-a184-4146-8eaa-0e6fb39255fd" providerId="ADAL" clId="{98A8BA91-1ACF-4A1E-B82F-A5A4FA24F25B}" dt="2022-10-11T00:26:20.341" v="8289" actId="207"/>
          <ac:spMkLst>
            <pc:docMk/>
            <pc:sldMk cId="3800228149" sldId="2076137552"/>
            <ac:spMk id="4" creationId="{01CD39FC-3C8D-DB30-05A9-7491B13ECA90}"/>
          </ac:spMkLst>
        </pc:spChg>
        <pc:spChg chg="add mod">
          <ac:chgData name="Wei Bai" userId="be857441-a184-4146-8eaa-0e6fb39255fd" providerId="ADAL" clId="{98A8BA91-1ACF-4A1E-B82F-A5A4FA24F25B}" dt="2022-10-11T00:17:35.508" v="7925"/>
          <ac:spMkLst>
            <pc:docMk/>
            <pc:sldMk cId="3800228149" sldId="2076137552"/>
            <ac:spMk id="5" creationId="{8B1A610D-E668-39F8-536D-A599DBF3D72C}"/>
          </ac:spMkLst>
        </pc:spChg>
        <pc:spChg chg="add mod">
          <ac:chgData name="Wei Bai" userId="be857441-a184-4146-8eaa-0e6fb39255fd" providerId="ADAL" clId="{98A8BA91-1ACF-4A1E-B82F-A5A4FA24F25B}" dt="2022-10-11T00:17:35.508" v="7925"/>
          <ac:spMkLst>
            <pc:docMk/>
            <pc:sldMk cId="3800228149" sldId="2076137552"/>
            <ac:spMk id="6" creationId="{B1F62039-9FB5-B2A9-94D1-2959D08341D9}"/>
          </ac:spMkLst>
        </pc:spChg>
        <pc:spChg chg="add mod">
          <ac:chgData name="Wei Bai" userId="be857441-a184-4146-8eaa-0e6fb39255fd" providerId="ADAL" clId="{98A8BA91-1ACF-4A1E-B82F-A5A4FA24F25B}" dt="2022-10-11T00:17:35.508" v="7925"/>
          <ac:spMkLst>
            <pc:docMk/>
            <pc:sldMk cId="3800228149" sldId="2076137552"/>
            <ac:spMk id="9" creationId="{ADDA92C9-0B79-5130-4B3D-D54BD5F9A043}"/>
          </ac:spMkLst>
        </pc:spChg>
        <pc:spChg chg="add mod">
          <ac:chgData name="Wei Bai" userId="be857441-a184-4146-8eaa-0e6fb39255fd" providerId="ADAL" clId="{98A8BA91-1ACF-4A1E-B82F-A5A4FA24F25B}" dt="2022-10-11T00:17:35.508" v="7925"/>
          <ac:spMkLst>
            <pc:docMk/>
            <pc:sldMk cId="3800228149" sldId="2076137552"/>
            <ac:spMk id="10" creationId="{E07F7BB8-C03A-D8CA-AAE9-F86830D2D1FC}"/>
          </ac:spMkLst>
        </pc:spChg>
        <pc:spChg chg="add mod">
          <ac:chgData name="Wei Bai" userId="be857441-a184-4146-8eaa-0e6fb39255fd" providerId="ADAL" clId="{98A8BA91-1ACF-4A1E-B82F-A5A4FA24F25B}" dt="2022-10-11T03:04:47.916" v="8368" actId="207"/>
          <ac:spMkLst>
            <pc:docMk/>
            <pc:sldMk cId="3800228149" sldId="2076137552"/>
            <ac:spMk id="11" creationId="{45001993-48C5-B347-A6A6-384EAE16B377}"/>
          </ac:spMkLst>
        </pc:spChg>
        <pc:spChg chg="add mod">
          <ac:chgData name="Wei Bai" userId="be857441-a184-4146-8eaa-0e6fb39255fd" providerId="ADAL" clId="{98A8BA91-1ACF-4A1E-B82F-A5A4FA24F25B}" dt="2022-10-11T00:17:35.508" v="7925"/>
          <ac:spMkLst>
            <pc:docMk/>
            <pc:sldMk cId="3800228149" sldId="2076137552"/>
            <ac:spMk id="12" creationId="{AACAE9F5-6937-874A-CD9E-98211BF80EDE}"/>
          </ac:spMkLst>
        </pc:spChg>
        <pc:spChg chg="add mod">
          <ac:chgData name="Wei Bai" userId="be857441-a184-4146-8eaa-0e6fb39255fd" providerId="ADAL" clId="{98A8BA91-1ACF-4A1E-B82F-A5A4FA24F25B}" dt="2022-10-11T03:03:15.949" v="8352" actId="20577"/>
          <ac:spMkLst>
            <pc:docMk/>
            <pc:sldMk cId="3800228149" sldId="2076137552"/>
            <ac:spMk id="22" creationId="{EE21658D-FD66-DA78-4106-050078D4343B}"/>
          </ac:spMkLst>
        </pc:spChg>
        <pc:spChg chg="add mod">
          <ac:chgData name="Wei Bai" userId="be857441-a184-4146-8eaa-0e6fb39255fd" providerId="ADAL" clId="{98A8BA91-1ACF-4A1E-B82F-A5A4FA24F25B}" dt="2022-10-11T03:03:50.421" v="8364" actId="20577"/>
          <ac:spMkLst>
            <pc:docMk/>
            <pc:sldMk cId="3800228149" sldId="2076137552"/>
            <ac:spMk id="23" creationId="{A961CEF3-684F-2245-A458-CF7E50AA28BA}"/>
          </ac:spMkLst>
        </pc:spChg>
        <pc:spChg chg="add mod">
          <ac:chgData name="Wei Bai" userId="be857441-a184-4146-8eaa-0e6fb39255fd" providerId="ADAL" clId="{98A8BA91-1ACF-4A1E-B82F-A5A4FA24F25B}" dt="2022-10-11T03:03:53.385" v="8367" actId="20577"/>
          <ac:spMkLst>
            <pc:docMk/>
            <pc:sldMk cId="3800228149" sldId="2076137552"/>
            <ac:spMk id="24" creationId="{74AC348F-F380-1BCB-5044-D8969DBF773C}"/>
          </ac:spMkLst>
        </pc:spChg>
        <pc:spChg chg="add mod">
          <ac:chgData name="Wei Bai" userId="be857441-a184-4146-8eaa-0e6fb39255fd" providerId="ADAL" clId="{98A8BA91-1ACF-4A1E-B82F-A5A4FA24F25B}" dt="2022-10-11T00:18:18.955" v="7938" actId="207"/>
          <ac:spMkLst>
            <pc:docMk/>
            <pc:sldMk cId="3800228149" sldId="2076137552"/>
            <ac:spMk id="32" creationId="{54643192-A8DF-7FA6-A54C-EFF0BABDDA0E}"/>
          </ac:spMkLst>
        </pc:spChg>
        <pc:spChg chg="add mod">
          <ac:chgData name="Wei Bai" userId="be857441-a184-4146-8eaa-0e6fb39255fd" providerId="ADAL" clId="{98A8BA91-1ACF-4A1E-B82F-A5A4FA24F25B}" dt="2022-10-11T00:26:48.069" v="8292" actId="207"/>
          <ac:spMkLst>
            <pc:docMk/>
            <pc:sldMk cId="3800228149" sldId="2076137552"/>
            <ac:spMk id="36" creationId="{D8049578-0094-5B29-F046-5F226DE8EDFF}"/>
          </ac:spMkLst>
        </pc:spChg>
        <pc:spChg chg="mod">
          <ac:chgData name="Wei Bai" userId="be857441-a184-4146-8eaa-0e6fb39255fd" providerId="ADAL" clId="{98A8BA91-1ACF-4A1E-B82F-A5A4FA24F25B}" dt="2022-10-11T00:19:17.772" v="7942" actId="207"/>
          <ac:spMkLst>
            <pc:docMk/>
            <pc:sldMk cId="3800228149" sldId="2076137552"/>
            <ac:spMk id="38" creationId="{5931F502-CA1E-E15C-71D7-9174902A765E}"/>
          </ac:spMkLst>
        </pc:spChg>
        <pc:spChg chg="mod">
          <ac:chgData name="Wei Bai" userId="be857441-a184-4146-8eaa-0e6fb39255fd" providerId="ADAL" clId="{98A8BA91-1ACF-4A1E-B82F-A5A4FA24F25B}" dt="2022-10-11T00:19:17.772" v="7942" actId="207"/>
          <ac:spMkLst>
            <pc:docMk/>
            <pc:sldMk cId="3800228149" sldId="2076137552"/>
            <ac:spMk id="39" creationId="{AF9DA448-F70F-0C32-B417-D4499A562E00}"/>
          </ac:spMkLst>
        </pc:spChg>
        <pc:spChg chg="mod">
          <ac:chgData name="Wei Bai" userId="be857441-a184-4146-8eaa-0e6fb39255fd" providerId="ADAL" clId="{98A8BA91-1ACF-4A1E-B82F-A5A4FA24F25B}" dt="2022-10-11T00:19:17.772" v="7942" actId="207"/>
          <ac:spMkLst>
            <pc:docMk/>
            <pc:sldMk cId="3800228149" sldId="2076137552"/>
            <ac:spMk id="40" creationId="{FCF7B9EB-6862-ABBB-B85F-E7FC85710081}"/>
          </ac:spMkLst>
        </pc:spChg>
        <pc:spChg chg="mod">
          <ac:chgData name="Wei Bai" userId="be857441-a184-4146-8eaa-0e6fb39255fd" providerId="ADAL" clId="{98A8BA91-1ACF-4A1E-B82F-A5A4FA24F25B}" dt="2022-10-11T04:35:07.850" v="8475" actId="207"/>
          <ac:spMkLst>
            <pc:docMk/>
            <pc:sldMk cId="3800228149" sldId="2076137552"/>
            <ac:spMk id="43" creationId="{2CDA0D8B-8109-5A89-4182-54114376B056}"/>
          </ac:spMkLst>
        </pc:spChg>
        <pc:spChg chg="mod">
          <ac:chgData name="Wei Bai" userId="be857441-a184-4146-8eaa-0e6fb39255fd" providerId="ADAL" clId="{98A8BA91-1ACF-4A1E-B82F-A5A4FA24F25B}" dt="2022-10-11T04:35:07.850" v="8475" actId="207"/>
          <ac:spMkLst>
            <pc:docMk/>
            <pc:sldMk cId="3800228149" sldId="2076137552"/>
            <ac:spMk id="44" creationId="{A641B997-5621-43B0-4B16-6244C58698B0}"/>
          </ac:spMkLst>
        </pc:spChg>
        <pc:spChg chg="add mod">
          <ac:chgData name="Wei Bai" userId="be857441-a184-4146-8eaa-0e6fb39255fd" providerId="ADAL" clId="{98A8BA91-1ACF-4A1E-B82F-A5A4FA24F25B}" dt="2022-10-11T04:33:29.784" v="8432" actId="1076"/>
          <ac:spMkLst>
            <pc:docMk/>
            <pc:sldMk cId="3800228149" sldId="2076137552"/>
            <ac:spMk id="46" creationId="{70AEBD62-5811-8281-FE0E-B7655670BD4E}"/>
          </ac:spMkLst>
        </pc:spChg>
        <pc:spChg chg="add mod">
          <ac:chgData name="Wei Bai" userId="be857441-a184-4146-8eaa-0e6fb39255fd" providerId="ADAL" clId="{98A8BA91-1ACF-4A1E-B82F-A5A4FA24F25B}" dt="2022-10-11T04:33:44.561" v="8456" actId="20577"/>
          <ac:spMkLst>
            <pc:docMk/>
            <pc:sldMk cId="3800228149" sldId="2076137552"/>
            <ac:spMk id="47" creationId="{075B7897-5725-84C0-FFEF-D9E4D7158768}"/>
          </ac:spMkLst>
        </pc:spChg>
        <pc:spChg chg="add mod">
          <ac:chgData name="Wei Bai" userId="be857441-a184-4146-8eaa-0e6fb39255fd" providerId="ADAL" clId="{98A8BA91-1ACF-4A1E-B82F-A5A4FA24F25B}" dt="2022-10-11T04:34:07.418" v="8473" actId="1076"/>
          <ac:spMkLst>
            <pc:docMk/>
            <pc:sldMk cId="3800228149" sldId="2076137552"/>
            <ac:spMk id="48" creationId="{663EB477-2B23-015A-5867-B30A50CE886E}"/>
          </ac:spMkLst>
        </pc:spChg>
        <pc:grpChg chg="add mod">
          <ac:chgData name="Wei Bai" userId="be857441-a184-4146-8eaa-0e6fb39255fd" providerId="ADAL" clId="{98A8BA91-1ACF-4A1E-B82F-A5A4FA24F25B}" dt="2022-10-11T00:17:35.508" v="7925"/>
          <ac:grpSpMkLst>
            <pc:docMk/>
            <pc:sldMk cId="3800228149" sldId="2076137552"/>
            <ac:grpSpMk id="13" creationId="{B5B35601-0A92-1816-2891-F2ADC5292204}"/>
          </ac:grpSpMkLst>
        </pc:grpChg>
        <pc:grpChg chg="add mod">
          <ac:chgData name="Wei Bai" userId="be857441-a184-4146-8eaa-0e6fb39255fd" providerId="ADAL" clId="{98A8BA91-1ACF-4A1E-B82F-A5A4FA24F25B}" dt="2022-10-11T00:17:35.508" v="7925"/>
          <ac:grpSpMkLst>
            <pc:docMk/>
            <pc:sldMk cId="3800228149" sldId="2076137552"/>
            <ac:grpSpMk id="16" creationId="{ED75E68A-8FFF-E77A-EEDF-5758F3288360}"/>
          </ac:grpSpMkLst>
        </pc:grpChg>
        <pc:grpChg chg="add mod">
          <ac:chgData name="Wei Bai" userId="be857441-a184-4146-8eaa-0e6fb39255fd" providerId="ADAL" clId="{98A8BA91-1ACF-4A1E-B82F-A5A4FA24F25B}" dt="2022-10-11T00:17:35.508" v="7925"/>
          <ac:grpSpMkLst>
            <pc:docMk/>
            <pc:sldMk cId="3800228149" sldId="2076137552"/>
            <ac:grpSpMk id="25" creationId="{E5480703-4D35-4870-D17F-8950A823DF28}"/>
          </ac:grpSpMkLst>
        </pc:grpChg>
        <pc:grpChg chg="add mod">
          <ac:chgData name="Wei Bai" userId="be857441-a184-4146-8eaa-0e6fb39255fd" providerId="ADAL" clId="{98A8BA91-1ACF-4A1E-B82F-A5A4FA24F25B}" dt="2022-10-11T00:19:17.772" v="7942" actId="207"/>
          <ac:grpSpMkLst>
            <pc:docMk/>
            <pc:sldMk cId="3800228149" sldId="2076137552"/>
            <ac:grpSpMk id="37" creationId="{8037E276-D007-5DB8-6F3A-9F460936EDDC}"/>
          </ac:grpSpMkLst>
        </pc:grpChg>
        <pc:grpChg chg="add mod">
          <ac:chgData name="Wei Bai" userId="be857441-a184-4146-8eaa-0e6fb39255fd" providerId="ADAL" clId="{98A8BA91-1ACF-4A1E-B82F-A5A4FA24F25B}" dt="2022-10-11T04:35:07.850" v="8475" actId="207"/>
          <ac:grpSpMkLst>
            <pc:docMk/>
            <pc:sldMk cId="3800228149" sldId="2076137552"/>
            <ac:grpSpMk id="41" creationId="{0ACDD704-66A3-E536-93B2-E13EEA88418E}"/>
          </ac:grpSpMkLst>
        </pc:grpChg>
        <pc:grpChg chg="mod">
          <ac:chgData name="Wei Bai" userId="be857441-a184-4146-8eaa-0e6fb39255fd" providerId="ADAL" clId="{98A8BA91-1ACF-4A1E-B82F-A5A4FA24F25B}" dt="2022-10-11T04:35:07.850" v="8475" actId="207"/>
          <ac:grpSpMkLst>
            <pc:docMk/>
            <pc:sldMk cId="3800228149" sldId="2076137552"/>
            <ac:grpSpMk id="42" creationId="{8912F9B0-A4C3-8ABE-6DDE-42759E107EF1}"/>
          </ac:grpSpMkLst>
        </pc:grpChg>
        <pc:graphicFrameChg chg="add mod modGraphic">
          <ac:chgData name="Wei Bai" userId="be857441-a184-4146-8eaa-0e6fb39255fd" providerId="ADAL" clId="{98A8BA91-1ACF-4A1E-B82F-A5A4FA24F25B}" dt="2022-10-11T05:03:00.582" v="8732"/>
          <ac:graphicFrameMkLst>
            <pc:docMk/>
            <pc:sldMk cId="3800228149" sldId="2076137552"/>
            <ac:graphicFrameMk id="19" creationId="{52CF1D84-3049-2995-C346-2AF9FFB1D86D}"/>
          </ac:graphicFrameMkLst>
        </pc:graphicFrameChg>
        <pc:graphicFrameChg chg="add mod modGraphic">
          <ac:chgData name="Wei Bai" userId="be857441-a184-4146-8eaa-0e6fb39255fd" providerId="ADAL" clId="{98A8BA91-1ACF-4A1E-B82F-A5A4FA24F25B}" dt="2022-10-11T05:02:54.670" v="8731"/>
          <ac:graphicFrameMkLst>
            <pc:docMk/>
            <pc:sldMk cId="3800228149" sldId="2076137552"/>
            <ac:graphicFrameMk id="20" creationId="{CB3F8FF4-F9A7-2F45-4B4F-0CE5D84C4C00}"/>
          </ac:graphicFrameMkLst>
        </pc:graphicFrameChg>
        <pc:graphicFrameChg chg="add mod modGraphic">
          <ac:chgData name="Wei Bai" userId="be857441-a184-4146-8eaa-0e6fb39255fd" providerId="ADAL" clId="{98A8BA91-1ACF-4A1E-B82F-A5A4FA24F25B}" dt="2022-10-11T05:02:49.301" v="8730"/>
          <ac:graphicFrameMkLst>
            <pc:docMk/>
            <pc:sldMk cId="3800228149" sldId="2076137552"/>
            <ac:graphicFrameMk id="21" creationId="{791E3D6A-4516-9D2C-3998-E695DD794A3A}"/>
          </ac:graphicFrameMkLst>
        </pc:graphicFrameChg>
        <pc:picChg chg="mod">
          <ac:chgData name="Wei Bai" userId="be857441-a184-4146-8eaa-0e6fb39255fd" providerId="ADAL" clId="{98A8BA91-1ACF-4A1E-B82F-A5A4FA24F25B}" dt="2022-10-11T04:35:07.850" v="8475" actId="207"/>
          <ac:picMkLst>
            <pc:docMk/>
            <pc:sldMk cId="3800228149" sldId="2076137552"/>
            <ac:picMk id="45" creationId="{D6AB77CE-6D28-456D-ACC7-69CB96F4CCDB}"/>
          </ac:picMkLst>
        </pc:picChg>
        <pc:cxnChg chg="add mod">
          <ac:chgData name="Wei Bai" userId="be857441-a184-4146-8eaa-0e6fb39255fd" providerId="ADAL" clId="{98A8BA91-1ACF-4A1E-B82F-A5A4FA24F25B}" dt="2022-10-11T00:17:35.508" v="7925"/>
          <ac:cxnSpMkLst>
            <pc:docMk/>
            <pc:sldMk cId="3800228149" sldId="2076137552"/>
            <ac:cxnSpMk id="7" creationId="{A482DF08-BCE6-288E-AFB9-7B6A147C3CB2}"/>
          </ac:cxnSpMkLst>
        </pc:cxnChg>
        <pc:cxnChg chg="add mod">
          <ac:chgData name="Wei Bai" userId="be857441-a184-4146-8eaa-0e6fb39255fd" providerId="ADAL" clId="{98A8BA91-1ACF-4A1E-B82F-A5A4FA24F25B}" dt="2022-10-11T00:17:35.508" v="7925"/>
          <ac:cxnSpMkLst>
            <pc:docMk/>
            <pc:sldMk cId="3800228149" sldId="2076137552"/>
            <ac:cxnSpMk id="8" creationId="{2BC3DF80-B410-0570-2463-CCBB9B79AA4A}"/>
          </ac:cxnSpMkLst>
        </pc:cxnChg>
        <pc:cxnChg chg="mod">
          <ac:chgData name="Wei Bai" userId="be857441-a184-4146-8eaa-0e6fb39255fd" providerId="ADAL" clId="{98A8BA91-1ACF-4A1E-B82F-A5A4FA24F25B}" dt="2022-10-11T00:17:35.508" v="7925"/>
          <ac:cxnSpMkLst>
            <pc:docMk/>
            <pc:sldMk cId="3800228149" sldId="2076137552"/>
            <ac:cxnSpMk id="14" creationId="{119057D5-22B5-51EB-5916-BC22F4A8E7DF}"/>
          </ac:cxnSpMkLst>
        </pc:cxnChg>
        <pc:cxnChg chg="mod">
          <ac:chgData name="Wei Bai" userId="be857441-a184-4146-8eaa-0e6fb39255fd" providerId="ADAL" clId="{98A8BA91-1ACF-4A1E-B82F-A5A4FA24F25B}" dt="2022-10-11T00:17:35.508" v="7925"/>
          <ac:cxnSpMkLst>
            <pc:docMk/>
            <pc:sldMk cId="3800228149" sldId="2076137552"/>
            <ac:cxnSpMk id="15" creationId="{72414310-73A7-2AEE-E81C-FBEA190CB34B}"/>
          </ac:cxnSpMkLst>
        </pc:cxnChg>
        <pc:cxnChg chg="mod">
          <ac:chgData name="Wei Bai" userId="be857441-a184-4146-8eaa-0e6fb39255fd" providerId="ADAL" clId="{98A8BA91-1ACF-4A1E-B82F-A5A4FA24F25B}" dt="2022-10-11T00:17:35.508" v="7925"/>
          <ac:cxnSpMkLst>
            <pc:docMk/>
            <pc:sldMk cId="3800228149" sldId="2076137552"/>
            <ac:cxnSpMk id="17" creationId="{2A062DD3-43F4-D57D-E883-13FA6056375F}"/>
          </ac:cxnSpMkLst>
        </pc:cxnChg>
        <pc:cxnChg chg="mod">
          <ac:chgData name="Wei Bai" userId="be857441-a184-4146-8eaa-0e6fb39255fd" providerId="ADAL" clId="{98A8BA91-1ACF-4A1E-B82F-A5A4FA24F25B}" dt="2022-10-11T00:17:35.508" v="7925"/>
          <ac:cxnSpMkLst>
            <pc:docMk/>
            <pc:sldMk cId="3800228149" sldId="2076137552"/>
            <ac:cxnSpMk id="18" creationId="{82B27D62-6256-50F3-3343-D38D8B6C805B}"/>
          </ac:cxnSpMkLst>
        </pc:cxnChg>
        <pc:cxnChg chg="mod">
          <ac:chgData name="Wei Bai" userId="be857441-a184-4146-8eaa-0e6fb39255fd" providerId="ADAL" clId="{98A8BA91-1ACF-4A1E-B82F-A5A4FA24F25B}" dt="2022-10-11T00:17:35.508" v="7925"/>
          <ac:cxnSpMkLst>
            <pc:docMk/>
            <pc:sldMk cId="3800228149" sldId="2076137552"/>
            <ac:cxnSpMk id="26" creationId="{1E341560-73D3-D706-651A-8D5E6F48D19F}"/>
          </ac:cxnSpMkLst>
        </pc:cxnChg>
        <pc:cxnChg chg="mod">
          <ac:chgData name="Wei Bai" userId="be857441-a184-4146-8eaa-0e6fb39255fd" providerId="ADAL" clId="{98A8BA91-1ACF-4A1E-B82F-A5A4FA24F25B}" dt="2022-10-11T00:17:35.508" v="7925"/>
          <ac:cxnSpMkLst>
            <pc:docMk/>
            <pc:sldMk cId="3800228149" sldId="2076137552"/>
            <ac:cxnSpMk id="27" creationId="{7C6CB607-2EE1-FCF6-03E0-6691165E098C}"/>
          </ac:cxnSpMkLst>
        </pc:cxnChg>
        <pc:cxnChg chg="add mod">
          <ac:chgData name="Wei Bai" userId="be857441-a184-4146-8eaa-0e6fb39255fd" providerId="ADAL" clId="{98A8BA91-1ACF-4A1E-B82F-A5A4FA24F25B}" dt="2022-10-11T00:17:35.508" v="7925"/>
          <ac:cxnSpMkLst>
            <pc:docMk/>
            <pc:sldMk cId="3800228149" sldId="2076137552"/>
            <ac:cxnSpMk id="28" creationId="{0D144BCB-B771-D62A-3E24-2625EDF955F5}"/>
          </ac:cxnSpMkLst>
        </pc:cxnChg>
        <pc:cxnChg chg="add mod">
          <ac:chgData name="Wei Bai" userId="be857441-a184-4146-8eaa-0e6fb39255fd" providerId="ADAL" clId="{98A8BA91-1ACF-4A1E-B82F-A5A4FA24F25B}" dt="2022-10-11T00:17:35.508" v="7925"/>
          <ac:cxnSpMkLst>
            <pc:docMk/>
            <pc:sldMk cId="3800228149" sldId="2076137552"/>
            <ac:cxnSpMk id="29" creationId="{E9E2CFD7-E0CE-7C9A-AD5B-70EA4D652680}"/>
          </ac:cxnSpMkLst>
        </pc:cxnChg>
        <pc:cxnChg chg="add mod">
          <ac:chgData name="Wei Bai" userId="be857441-a184-4146-8eaa-0e6fb39255fd" providerId="ADAL" clId="{98A8BA91-1ACF-4A1E-B82F-A5A4FA24F25B}" dt="2022-10-11T00:17:35.508" v="7925"/>
          <ac:cxnSpMkLst>
            <pc:docMk/>
            <pc:sldMk cId="3800228149" sldId="2076137552"/>
            <ac:cxnSpMk id="30" creationId="{F1C02B88-9865-BC86-3387-C868DF417B5B}"/>
          </ac:cxnSpMkLst>
        </pc:cxnChg>
        <pc:cxnChg chg="add mod">
          <ac:chgData name="Wei Bai" userId="be857441-a184-4146-8eaa-0e6fb39255fd" providerId="ADAL" clId="{98A8BA91-1ACF-4A1E-B82F-A5A4FA24F25B}" dt="2022-10-11T00:17:35.508" v="7925"/>
          <ac:cxnSpMkLst>
            <pc:docMk/>
            <pc:sldMk cId="3800228149" sldId="2076137552"/>
            <ac:cxnSpMk id="31" creationId="{3345BED3-BD07-C588-E301-AAE3259284BE}"/>
          </ac:cxnSpMkLst>
        </pc:cxnChg>
        <pc:cxnChg chg="add mod">
          <ac:chgData name="Wei Bai" userId="be857441-a184-4146-8eaa-0e6fb39255fd" providerId="ADAL" clId="{98A8BA91-1ACF-4A1E-B82F-A5A4FA24F25B}" dt="2022-10-11T00:17:35.508" v="7925"/>
          <ac:cxnSpMkLst>
            <pc:docMk/>
            <pc:sldMk cId="3800228149" sldId="2076137552"/>
            <ac:cxnSpMk id="33" creationId="{B596EC31-76B4-48FF-6611-C7E332F05899}"/>
          </ac:cxnSpMkLst>
        </pc:cxnChg>
        <pc:cxnChg chg="add mod">
          <ac:chgData name="Wei Bai" userId="be857441-a184-4146-8eaa-0e6fb39255fd" providerId="ADAL" clId="{98A8BA91-1ACF-4A1E-B82F-A5A4FA24F25B}" dt="2022-10-11T00:17:35.508" v="7925"/>
          <ac:cxnSpMkLst>
            <pc:docMk/>
            <pc:sldMk cId="3800228149" sldId="2076137552"/>
            <ac:cxnSpMk id="34" creationId="{EC59CBAA-E423-AFA2-70D9-1FA25AE0AA4A}"/>
          </ac:cxnSpMkLst>
        </pc:cxnChg>
        <pc:cxnChg chg="add mod">
          <ac:chgData name="Wei Bai" userId="be857441-a184-4146-8eaa-0e6fb39255fd" providerId="ADAL" clId="{98A8BA91-1ACF-4A1E-B82F-A5A4FA24F25B}" dt="2022-10-11T00:17:35.508" v="7925"/>
          <ac:cxnSpMkLst>
            <pc:docMk/>
            <pc:sldMk cId="3800228149" sldId="2076137552"/>
            <ac:cxnSpMk id="35" creationId="{21798957-D64B-F05E-D0E1-F6980F9791DA}"/>
          </ac:cxnSpMkLst>
        </pc:cxnChg>
      </pc:sldChg>
      <pc:sldChg chg="addSp delSp modSp new mod addAnim delAnim modAnim">
        <pc:chgData name="Wei Bai" userId="be857441-a184-4146-8eaa-0e6fb39255fd" providerId="ADAL" clId="{98A8BA91-1ACF-4A1E-B82F-A5A4FA24F25B}" dt="2022-10-11T05:12:51.427" v="8780" actId="1076"/>
        <pc:sldMkLst>
          <pc:docMk/>
          <pc:sldMk cId="4174459322" sldId="2076137553"/>
        </pc:sldMkLst>
        <pc:spChg chg="mod">
          <ac:chgData name="Wei Bai" userId="be857441-a184-4146-8eaa-0e6fb39255fd" providerId="ADAL" clId="{98A8BA91-1ACF-4A1E-B82F-A5A4FA24F25B}" dt="2022-10-11T04:42:39.060" v="8538" actId="20577"/>
          <ac:spMkLst>
            <pc:docMk/>
            <pc:sldMk cId="4174459322" sldId="2076137553"/>
            <ac:spMk id="2" creationId="{773DE3AE-CB08-7AAC-FFFA-40E1E5EBC993}"/>
          </ac:spMkLst>
        </pc:spChg>
        <pc:spChg chg="mod">
          <ac:chgData name="Wei Bai" userId="be857441-a184-4146-8eaa-0e6fb39255fd" providerId="ADAL" clId="{98A8BA91-1ACF-4A1E-B82F-A5A4FA24F25B}" dt="2022-10-11T05:12:51.427" v="8780" actId="1076"/>
          <ac:spMkLst>
            <pc:docMk/>
            <pc:sldMk cId="4174459322" sldId="2076137553"/>
            <ac:spMk id="3" creationId="{BE4717FF-A05F-DF04-1E2F-45A227B4E557}"/>
          </ac:spMkLst>
        </pc:spChg>
        <pc:spChg chg="add mod">
          <ac:chgData name="Wei Bai" userId="be857441-a184-4146-8eaa-0e6fb39255fd" providerId="ADAL" clId="{98A8BA91-1ACF-4A1E-B82F-A5A4FA24F25B}" dt="2022-10-11T05:08:32.579" v="8755" actId="1076"/>
          <ac:spMkLst>
            <pc:docMk/>
            <pc:sldMk cId="4174459322" sldId="2076137553"/>
            <ac:spMk id="4" creationId="{620AC124-E12F-E349-CCF1-A8C52CD5F2D9}"/>
          </ac:spMkLst>
        </pc:spChg>
        <pc:spChg chg="add del mod">
          <ac:chgData name="Wei Bai" userId="be857441-a184-4146-8eaa-0e6fb39255fd" providerId="ADAL" clId="{98A8BA91-1ACF-4A1E-B82F-A5A4FA24F25B}" dt="2022-10-11T05:04:32.486" v="8738" actId="478"/>
          <ac:spMkLst>
            <pc:docMk/>
            <pc:sldMk cId="4174459322" sldId="2076137553"/>
            <ac:spMk id="6" creationId="{807A53CC-D21C-CB8C-BCAA-A6143E7C081F}"/>
          </ac:spMkLst>
        </pc:spChg>
        <pc:spChg chg="add mod">
          <ac:chgData name="Wei Bai" userId="be857441-a184-4146-8eaa-0e6fb39255fd" providerId="ADAL" clId="{98A8BA91-1ACF-4A1E-B82F-A5A4FA24F25B}" dt="2022-10-11T05:08:32.579" v="8755" actId="1076"/>
          <ac:spMkLst>
            <pc:docMk/>
            <pc:sldMk cId="4174459322" sldId="2076137553"/>
            <ac:spMk id="7" creationId="{136E6BCC-2AFE-20EC-6447-2D9975233609}"/>
          </ac:spMkLst>
        </pc:spChg>
        <pc:spChg chg="add mod">
          <ac:chgData name="Wei Bai" userId="be857441-a184-4146-8eaa-0e6fb39255fd" providerId="ADAL" clId="{98A8BA91-1ACF-4A1E-B82F-A5A4FA24F25B}" dt="2022-10-11T05:08:32.579" v="8755" actId="1076"/>
          <ac:spMkLst>
            <pc:docMk/>
            <pc:sldMk cId="4174459322" sldId="2076137553"/>
            <ac:spMk id="19" creationId="{384BCDA0-9F9C-3B6D-0F6F-14CEAE3452B9}"/>
          </ac:spMkLst>
        </pc:spChg>
        <pc:spChg chg="add mod">
          <ac:chgData name="Wei Bai" userId="be857441-a184-4146-8eaa-0e6fb39255fd" providerId="ADAL" clId="{98A8BA91-1ACF-4A1E-B82F-A5A4FA24F25B}" dt="2022-10-11T05:12:34.738" v="8779" actId="1076"/>
          <ac:spMkLst>
            <pc:docMk/>
            <pc:sldMk cId="4174459322" sldId="2076137553"/>
            <ac:spMk id="20" creationId="{FC99CC26-AA4C-5325-603F-225F87934FB8}"/>
          </ac:spMkLst>
        </pc:spChg>
        <pc:spChg chg="add mod">
          <ac:chgData name="Wei Bai" userId="be857441-a184-4146-8eaa-0e6fb39255fd" providerId="ADAL" clId="{98A8BA91-1ACF-4A1E-B82F-A5A4FA24F25B}" dt="2022-10-11T05:08:32.579" v="8755" actId="1076"/>
          <ac:spMkLst>
            <pc:docMk/>
            <pc:sldMk cId="4174459322" sldId="2076137553"/>
            <ac:spMk id="21" creationId="{27CDEC87-9187-87EB-E696-11D3B69EEA3D}"/>
          </ac:spMkLst>
        </pc:spChg>
        <pc:spChg chg="add mod">
          <ac:chgData name="Wei Bai" userId="be857441-a184-4146-8eaa-0e6fb39255fd" providerId="ADAL" clId="{98A8BA91-1ACF-4A1E-B82F-A5A4FA24F25B}" dt="2022-10-11T05:08:32.579" v="8755" actId="1076"/>
          <ac:spMkLst>
            <pc:docMk/>
            <pc:sldMk cId="4174459322" sldId="2076137553"/>
            <ac:spMk id="28" creationId="{02F85962-9E28-5985-F675-93BD6C1328B9}"/>
          </ac:spMkLst>
        </pc:spChg>
        <pc:spChg chg="add mod">
          <ac:chgData name="Wei Bai" userId="be857441-a184-4146-8eaa-0e6fb39255fd" providerId="ADAL" clId="{98A8BA91-1ACF-4A1E-B82F-A5A4FA24F25B}" dt="2022-10-11T05:08:32.579" v="8755" actId="1076"/>
          <ac:spMkLst>
            <pc:docMk/>
            <pc:sldMk cId="4174459322" sldId="2076137553"/>
            <ac:spMk id="29" creationId="{037C9993-6B85-C467-E321-590AAAEFF6B7}"/>
          </ac:spMkLst>
        </pc:spChg>
        <pc:spChg chg="add mod">
          <ac:chgData name="Wei Bai" userId="be857441-a184-4146-8eaa-0e6fb39255fd" providerId="ADAL" clId="{98A8BA91-1ACF-4A1E-B82F-A5A4FA24F25B}" dt="2022-10-11T05:08:32.579" v="8755" actId="1076"/>
          <ac:spMkLst>
            <pc:docMk/>
            <pc:sldMk cId="4174459322" sldId="2076137553"/>
            <ac:spMk id="30" creationId="{B5C0ECDA-92F8-7F76-EBAA-C4E989FD3CF2}"/>
          </ac:spMkLst>
        </pc:spChg>
        <pc:spChg chg="add mod">
          <ac:chgData name="Wei Bai" userId="be857441-a184-4146-8eaa-0e6fb39255fd" providerId="ADAL" clId="{98A8BA91-1ACF-4A1E-B82F-A5A4FA24F25B}" dt="2022-10-11T05:12:31.774" v="8778" actId="1076"/>
          <ac:spMkLst>
            <pc:docMk/>
            <pc:sldMk cId="4174459322" sldId="2076137553"/>
            <ac:spMk id="36" creationId="{36429F80-27C5-5430-B4A9-5F6BF8FCDD25}"/>
          </ac:spMkLst>
        </pc:spChg>
        <pc:spChg chg="add mod">
          <ac:chgData name="Wei Bai" userId="be857441-a184-4146-8eaa-0e6fb39255fd" providerId="ADAL" clId="{98A8BA91-1ACF-4A1E-B82F-A5A4FA24F25B}" dt="2022-10-11T05:08:32.579" v="8755" actId="1076"/>
          <ac:spMkLst>
            <pc:docMk/>
            <pc:sldMk cId="4174459322" sldId="2076137553"/>
            <ac:spMk id="37" creationId="{AB449D9A-C18F-022C-28A6-76EFB2E6CE7E}"/>
          </ac:spMkLst>
        </pc:spChg>
        <pc:spChg chg="mod">
          <ac:chgData name="Wei Bai" userId="be857441-a184-4146-8eaa-0e6fb39255fd" providerId="ADAL" clId="{98A8BA91-1ACF-4A1E-B82F-A5A4FA24F25B}" dt="2022-10-11T05:04:32.942" v="8739"/>
          <ac:spMkLst>
            <pc:docMk/>
            <pc:sldMk cId="4174459322" sldId="2076137553"/>
            <ac:spMk id="40" creationId="{E3E0229B-70AD-7AD5-4806-3350001B241D}"/>
          </ac:spMkLst>
        </pc:spChg>
        <pc:spChg chg="mod">
          <ac:chgData name="Wei Bai" userId="be857441-a184-4146-8eaa-0e6fb39255fd" providerId="ADAL" clId="{98A8BA91-1ACF-4A1E-B82F-A5A4FA24F25B}" dt="2022-10-11T05:04:32.942" v="8739"/>
          <ac:spMkLst>
            <pc:docMk/>
            <pc:sldMk cId="4174459322" sldId="2076137553"/>
            <ac:spMk id="41" creationId="{5B0950A0-63E9-28DD-C5CE-C3CBEA5B2642}"/>
          </ac:spMkLst>
        </pc:spChg>
        <pc:grpChg chg="add mod">
          <ac:chgData name="Wei Bai" userId="be857441-a184-4146-8eaa-0e6fb39255fd" providerId="ADAL" clId="{98A8BA91-1ACF-4A1E-B82F-A5A4FA24F25B}" dt="2022-10-11T05:08:32.579" v="8755" actId="1076"/>
          <ac:grpSpMkLst>
            <pc:docMk/>
            <pc:sldMk cId="4174459322" sldId="2076137553"/>
            <ac:grpSpMk id="38" creationId="{4731A332-5468-723E-A3A2-5378B3193166}"/>
          </ac:grpSpMkLst>
        </pc:grpChg>
        <pc:grpChg chg="mod">
          <ac:chgData name="Wei Bai" userId="be857441-a184-4146-8eaa-0e6fb39255fd" providerId="ADAL" clId="{98A8BA91-1ACF-4A1E-B82F-A5A4FA24F25B}" dt="2022-10-11T05:04:32.942" v="8739"/>
          <ac:grpSpMkLst>
            <pc:docMk/>
            <pc:sldMk cId="4174459322" sldId="2076137553"/>
            <ac:grpSpMk id="39" creationId="{535A3445-3138-2CFA-F20E-38C0E898D9CA}"/>
          </ac:grpSpMkLst>
        </pc:grpChg>
        <pc:graphicFrameChg chg="add mod modGraphic">
          <ac:chgData name="Wei Bai" userId="be857441-a184-4146-8eaa-0e6fb39255fd" providerId="ADAL" clId="{98A8BA91-1ACF-4A1E-B82F-A5A4FA24F25B}" dt="2022-10-11T05:08:32.579" v="8755" actId="1076"/>
          <ac:graphicFrameMkLst>
            <pc:docMk/>
            <pc:sldMk cId="4174459322" sldId="2076137553"/>
            <ac:graphicFrameMk id="5" creationId="{B1D0D8B9-71F1-326C-9376-63D83F18C6DC}"/>
          </ac:graphicFrameMkLst>
        </pc:graphicFrameChg>
        <pc:graphicFrameChg chg="add mod">
          <ac:chgData name="Wei Bai" userId="be857441-a184-4146-8eaa-0e6fb39255fd" providerId="ADAL" clId="{98A8BA91-1ACF-4A1E-B82F-A5A4FA24F25B}" dt="2022-10-11T05:08:32.579" v="8755" actId="1076"/>
          <ac:graphicFrameMkLst>
            <pc:docMk/>
            <pc:sldMk cId="4174459322" sldId="2076137553"/>
            <ac:graphicFrameMk id="24" creationId="{AF7E7013-8379-E9A5-086F-4C4F91B0AE3E}"/>
          </ac:graphicFrameMkLst>
        </pc:graphicFrameChg>
        <pc:graphicFrameChg chg="add mod">
          <ac:chgData name="Wei Bai" userId="be857441-a184-4146-8eaa-0e6fb39255fd" providerId="ADAL" clId="{98A8BA91-1ACF-4A1E-B82F-A5A4FA24F25B}" dt="2022-10-11T05:08:32.579" v="8755" actId="1076"/>
          <ac:graphicFrameMkLst>
            <pc:docMk/>
            <pc:sldMk cId="4174459322" sldId="2076137553"/>
            <ac:graphicFrameMk id="25" creationId="{82D6DDFC-BE40-60E0-5B92-D4240C8DAECD}"/>
          </ac:graphicFrameMkLst>
        </pc:graphicFrameChg>
        <pc:graphicFrameChg chg="add mod modGraphic">
          <ac:chgData name="Wei Bai" userId="be857441-a184-4146-8eaa-0e6fb39255fd" providerId="ADAL" clId="{98A8BA91-1ACF-4A1E-B82F-A5A4FA24F25B}" dt="2022-10-11T05:08:32.579" v="8755" actId="1076"/>
          <ac:graphicFrameMkLst>
            <pc:docMk/>
            <pc:sldMk cId="4174459322" sldId="2076137553"/>
            <ac:graphicFrameMk id="26" creationId="{1A4EA84B-BC5B-E40E-6B2F-4DFB8F62E041}"/>
          </ac:graphicFrameMkLst>
        </pc:graphicFrameChg>
        <pc:graphicFrameChg chg="add mod modGraphic">
          <ac:chgData name="Wei Bai" userId="be857441-a184-4146-8eaa-0e6fb39255fd" providerId="ADAL" clId="{98A8BA91-1ACF-4A1E-B82F-A5A4FA24F25B}" dt="2022-10-11T05:08:32.579" v="8755" actId="1076"/>
          <ac:graphicFrameMkLst>
            <pc:docMk/>
            <pc:sldMk cId="4174459322" sldId="2076137553"/>
            <ac:graphicFrameMk id="27" creationId="{6611EE13-8C4F-CDC9-8B4F-E21F98066CF9}"/>
          </ac:graphicFrameMkLst>
        </pc:graphicFrameChg>
        <pc:graphicFrameChg chg="add mod modGraphic">
          <ac:chgData name="Wei Bai" userId="be857441-a184-4146-8eaa-0e6fb39255fd" providerId="ADAL" clId="{98A8BA91-1ACF-4A1E-B82F-A5A4FA24F25B}" dt="2022-10-11T05:08:32.579" v="8755" actId="1076"/>
          <ac:graphicFrameMkLst>
            <pc:docMk/>
            <pc:sldMk cId="4174459322" sldId="2076137553"/>
            <ac:graphicFrameMk id="35" creationId="{8191FBCB-4979-5287-A3D0-232DF90752F2}"/>
          </ac:graphicFrameMkLst>
        </pc:graphicFrameChg>
        <pc:picChg chg="mod">
          <ac:chgData name="Wei Bai" userId="be857441-a184-4146-8eaa-0e6fb39255fd" providerId="ADAL" clId="{98A8BA91-1ACF-4A1E-B82F-A5A4FA24F25B}" dt="2022-10-11T05:04:32.942" v="8739"/>
          <ac:picMkLst>
            <pc:docMk/>
            <pc:sldMk cId="4174459322" sldId="2076137553"/>
            <ac:picMk id="42" creationId="{656CCE8D-79F4-8EFC-AF6C-9C524ECC2E3E}"/>
          </ac:picMkLst>
        </pc:picChg>
        <pc:cxnChg chg="add mod">
          <ac:chgData name="Wei Bai" userId="be857441-a184-4146-8eaa-0e6fb39255fd" providerId="ADAL" clId="{98A8BA91-1ACF-4A1E-B82F-A5A4FA24F25B}" dt="2022-10-11T05:08:32.579" v="8755" actId="1076"/>
          <ac:cxnSpMkLst>
            <pc:docMk/>
            <pc:sldMk cId="4174459322" sldId="2076137553"/>
            <ac:cxnSpMk id="8" creationId="{6DEE2BEE-ABB6-A730-99FC-9B6E0FC030F4}"/>
          </ac:cxnSpMkLst>
        </pc:cxnChg>
        <pc:cxnChg chg="add mod">
          <ac:chgData name="Wei Bai" userId="be857441-a184-4146-8eaa-0e6fb39255fd" providerId="ADAL" clId="{98A8BA91-1ACF-4A1E-B82F-A5A4FA24F25B}" dt="2022-10-11T05:08:32.579" v="8755" actId="1076"/>
          <ac:cxnSpMkLst>
            <pc:docMk/>
            <pc:sldMk cId="4174459322" sldId="2076137553"/>
            <ac:cxnSpMk id="9" creationId="{E13BA57C-209A-7748-C23E-6B87C8F97B24}"/>
          </ac:cxnSpMkLst>
        </pc:cxnChg>
        <pc:cxnChg chg="add mod">
          <ac:chgData name="Wei Bai" userId="be857441-a184-4146-8eaa-0e6fb39255fd" providerId="ADAL" clId="{98A8BA91-1ACF-4A1E-B82F-A5A4FA24F25B}" dt="2022-10-11T05:08:32.579" v="8755" actId="1076"/>
          <ac:cxnSpMkLst>
            <pc:docMk/>
            <pc:sldMk cId="4174459322" sldId="2076137553"/>
            <ac:cxnSpMk id="10" creationId="{F026CA69-D026-834A-6B10-AAC1821EA013}"/>
          </ac:cxnSpMkLst>
        </pc:cxnChg>
        <pc:cxnChg chg="add mod">
          <ac:chgData name="Wei Bai" userId="be857441-a184-4146-8eaa-0e6fb39255fd" providerId="ADAL" clId="{98A8BA91-1ACF-4A1E-B82F-A5A4FA24F25B}" dt="2022-10-11T05:08:32.579" v="8755" actId="1076"/>
          <ac:cxnSpMkLst>
            <pc:docMk/>
            <pc:sldMk cId="4174459322" sldId="2076137553"/>
            <ac:cxnSpMk id="11" creationId="{C84943EF-5D09-0B46-9473-330C841B414E}"/>
          </ac:cxnSpMkLst>
        </pc:cxnChg>
        <pc:cxnChg chg="add mod">
          <ac:chgData name="Wei Bai" userId="be857441-a184-4146-8eaa-0e6fb39255fd" providerId="ADAL" clId="{98A8BA91-1ACF-4A1E-B82F-A5A4FA24F25B}" dt="2022-10-11T05:08:32.579" v="8755" actId="1076"/>
          <ac:cxnSpMkLst>
            <pc:docMk/>
            <pc:sldMk cId="4174459322" sldId="2076137553"/>
            <ac:cxnSpMk id="12" creationId="{FFCC68FB-9803-4107-5508-F0952429E410}"/>
          </ac:cxnSpMkLst>
        </pc:cxnChg>
        <pc:cxnChg chg="add mod">
          <ac:chgData name="Wei Bai" userId="be857441-a184-4146-8eaa-0e6fb39255fd" providerId="ADAL" clId="{98A8BA91-1ACF-4A1E-B82F-A5A4FA24F25B}" dt="2022-10-11T05:08:32.579" v="8755" actId="1076"/>
          <ac:cxnSpMkLst>
            <pc:docMk/>
            <pc:sldMk cId="4174459322" sldId="2076137553"/>
            <ac:cxnSpMk id="13" creationId="{2BC4E3D7-180F-DE86-EE86-1670430E07CF}"/>
          </ac:cxnSpMkLst>
        </pc:cxnChg>
        <pc:cxnChg chg="add mod">
          <ac:chgData name="Wei Bai" userId="be857441-a184-4146-8eaa-0e6fb39255fd" providerId="ADAL" clId="{98A8BA91-1ACF-4A1E-B82F-A5A4FA24F25B}" dt="2022-10-11T05:08:32.579" v="8755" actId="1076"/>
          <ac:cxnSpMkLst>
            <pc:docMk/>
            <pc:sldMk cId="4174459322" sldId="2076137553"/>
            <ac:cxnSpMk id="14" creationId="{D88FEB61-105B-623D-A319-307561224C02}"/>
          </ac:cxnSpMkLst>
        </pc:cxnChg>
        <pc:cxnChg chg="add mod">
          <ac:chgData name="Wei Bai" userId="be857441-a184-4146-8eaa-0e6fb39255fd" providerId="ADAL" clId="{98A8BA91-1ACF-4A1E-B82F-A5A4FA24F25B}" dt="2022-10-11T05:08:32.579" v="8755" actId="1076"/>
          <ac:cxnSpMkLst>
            <pc:docMk/>
            <pc:sldMk cId="4174459322" sldId="2076137553"/>
            <ac:cxnSpMk id="15" creationId="{028BD737-4243-7CFF-911A-2C2887EE2382}"/>
          </ac:cxnSpMkLst>
        </pc:cxnChg>
        <pc:cxnChg chg="add mod">
          <ac:chgData name="Wei Bai" userId="be857441-a184-4146-8eaa-0e6fb39255fd" providerId="ADAL" clId="{98A8BA91-1ACF-4A1E-B82F-A5A4FA24F25B}" dt="2022-10-11T05:08:32.579" v="8755" actId="1076"/>
          <ac:cxnSpMkLst>
            <pc:docMk/>
            <pc:sldMk cId="4174459322" sldId="2076137553"/>
            <ac:cxnSpMk id="16" creationId="{17F97427-1DC3-ED0D-7A51-72C5FA8D2C51}"/>
          </ac:cxnSpMkLst>
        </pc:cxnChg>
        <pc:cxnChg chg="add mod">
          <ac:chgData name="Wei Bai" userId="be857441-a184-4146-8eaa-0e6fb39255fd" providerId="ADAL" clId="{98A8BA91-1ACF-4A1E-B82F-A5A4FA24F25B}" dt="2022-10-11T05:08:32.579" v="8755" actId="1076"/>
          <ac:cxnSpMkLst>
            <pc:docMk/>
            <pc:sldMk cId="4174459322" sldId="2076137553"/>
            <ac:cxnSpMk id="17" creationId="{541CE54A-2237-FAD0-A294-A2C47239684F}"/>
          </ac:cxnSpMkLst>
        </pc:cxnChg>
        <pc:cxnChg chg="add mod">
          <ac:chgData name="Wei Bai" userId="be857441-a184-4146-8eaa-0e6fb39255fd" providerId="ADAL" clId="{98A8BA91-1ACF-4A1E-B82F-A5A4FA24F25B}" dt="2022-10-11T05:08:32.579" v="8755" actId="1076"/>
          <ac:cxnSpMkLst>
            <pc:docMk/>
            <pc:sldMk cId="4174459322" sldId="2076137553"/>
            <ac:cxnSpMk id="18" creationId="{242FAC23-733C-C9A3-6786-62AC35AD8F24}"/>
          </ac:cxnSpMkLst>
        </pc:cxnChg>
        <pc:cxnChg chg="add mod">
          <ac:chgData name="Wei Bai" userId="be857441-a184-4146-8eaa-0e6fb39255fd" providerId="ADAL" clId="{98A8BA91-1ACF-4A1E-B82F-A5A4FA24F25B}" dt="2022-10-11T05:08:32.579" v="8755" actId="1076"/>
          <ac:cxnSpMkLst>
            <pc:docMk/>
            <pc:sldMk cId="4174459322" sldId="2076137553"/>
            <ac:cxnSpMk id="22" creationId="{CF46D38B-BBA7-986F-1257-720E0DFDAD87}"/>
          </ac:cxnSpMkLst>
        </pc:cxnChg>
        <pc:cxnChg chg="add mod">
          <ac:chgData name="Wei Bai" userId="be857441-a184-4146-8eaa-0e6fb39255fd" providerId="ADAL" clId="{98A8BA91-1ACF-4A1E-B82F-A5A4FA24F25B}" dt="2022-10-11T05:08:32.579" v="8755" actId="1076"/>
          <ac:cxnSpMkLst>
            <pc:docMk/>
            <pc:sldMk cId="4174459322" sldId="2076137553"/>
            <ac:cxnSpMk id="23" creationId="{76AABABF-08A6-FBED-24E9-31B62DB48E04}"/>
          </ac:cxnSpMkLst>
        </pc:cxnChg>
        <pc:cxnChg chg="add mod">
          <ac:chgData name="Wei Bai" userId="be857441-a184-4146-8eaa-0e6fb39255fd" providerId="ADAL" clId="{98A8BA91-1ACF-4A1E-B82F-A5A4FA24F25B}" dt="2022-10-11T05:08:32.579" v="8755" actId="1076"/>
          <ac:cxnSpMkLst>
            <pc:docMk/>
            <pc:sldMk cId="4174459322" sldId="2076137553"/>
            <ac:cxnSpMk id="31" creationId="{E98A318D-5AE4-6C9D-BC80-4100CC1A7008}"/>
          </ac:cxnSpMkLst>
        </pc:cxnChg>
        <pc:cxnChg chg="add mod">
          <ac:chgData name="Wei Bai" userId="be857441-a184-4146-8eaa-0e6fb39255fd" providerId="ADAL" clId="{98A8BA91-1ACF-4A1E-B82F-A5A4FA24F25B}" dt="2022-10-11T05:08:32.579" v="8755" actId="1076"/>
          <ac:cxnSpMkLst>
            <pc:docMk/>
            <pc:sldMk cId="4174459322" sldId="2076137553"/>
            <ac:cxnSpMk id="32" creationId="{30841712-D49A-CEEF-B28D-71BFF86B9B61}"/>
          </ac:cxnSpMkLst>
        </pc:cxnChg>
        <pc:cxnChg chg="add mod">
          <ac:chgData name="Wei Bai" userId="be857441-a184-4146-8eaa-0e6fb39255fd" providerId="ADAL" clId="{98A8BA91-1ACF-4A1E-B82F-A5A4FA24F25B}" dt="2022-10-11T05:08:32.579" v="8755" actId="1076"/>
          <ac:cxnSpMkLst>
            <pc:docMk/>
            <pc:sldMk cId="4174459322" sldId="2076137553"/>
            <ac:cxnSpMk id="33" creationId="{7B70518F-FA6B-F091-B4B3-A25C8A49B7CB}"/>
          </ac:cxnSpMkLst>
        </pc:cxnChg>
        <pc:cxnChg chg="add mod">
          <ac:chgData name="Wei Bai" userId="be857441-a184-4146-8eaa-0e6fb39255fd" providerId="ADAL" clId="{98A8BA91-1ACF-4A1E-B82F-A5A4FA24F25B}" dt="2022-10-11T05:08:32.579" v="8755" actId="1076"/>
          <ac:cxnSpMkLst>
            <pc:docMk/>
            <pc:sldMk cId="4174459322" sldId="2076137553"/>
            <ac:cxnSpMk id="34" creationId="{1049963C-1A17-0738-E606-79E628EB6627}"/>
          </ac:cxnSpMkLst>
        </pc:cxnChg>
      </pc:sldChg>
      <pc:sldChg chg="addSp delSp modSp new mod">
        <pc:chgData name="Wei Bai" userId="be857441-a184-4146-8eaa-0e6fb39255fd" providerId="ADAL" clId="{98A8BA91-1ACF-4A1E-B82F-A5A4FA24F25B}" dt="2022-10-11T07:32:43.920" v="9506" actId="20577"/>
        <pc:sldMkLst>
          <pc:docMk/>
          <pc:sldMk cId="3939108744" sldId="2076137554"/>
        </pc:sldMkLst>
        <pc:spChg chg="del mod">
          <ac:chgData name="Wei Bai" userId="be857441-a184-4146-8eaa-0e6fb39255fd" providerId="ADAL" clId="{98A8BA91-1ACF-4A1E-B82F-A5A4FA24F25B}" dt="2022-10-11T06:14:32.544" v="9066" actId="478"/>
          <ac:spMkLst>
            <pc:docMk/>
            <pc:sldMk cId="3939108744" sldId="2076137554"/>
            <ac:spMk id="2" creationId="{2B1F14D9-C12D-DB84-F32A-F369FF8B3A59}"/>
          </ac:spMkLst>
        </pc:spChg>
        <pc:spChg chg="mod">
          <ac:chgData name="Wei Bai" userId="be857441-a184-4146-8eaa-0e6fb39255fd" providerId="ADAL" clId="{98A8BA91-1ACF-4A1E-B82F-A5A4FA24F25B}" dt="2022-10-11T06:11:36.613" v="9043" actId="20577"/>
          <ac:spMkLst>
            <pc:docMk/>
            <pc:sldMk cId="3939108744" sldId="2076137554"/>
            <ac:spMk id="3" creationId="{C946523E-2ECA-FADC-7C39-81586551C70A}"/>
          </ac:spMkLst>
        </pc:spChg>
        <pc:spChg chg="add mod">
          <ac:chgData name="Wei Bai" userId="be857441-a184-4146-8eaa-0e6fb39255fd" providerId="ADAL" clId="{98A8BA91-1ACF-4A1E-B82F-A5A4FA24F25B}" dt="2022-10-11T07:32:43.920" v="9506" actId="20577"/>
          <ac:spMkLst>
            <pc:docMk/>
            <pc:sldMk cId="3939108744" sldId="2076137554"/>
            <ac:spMk id="8" creationId="{0EA6FE60-90DF-C916-54FF-613396B87290}"/>
          </ac:spMkLst>
        </pc:spChg>
        <pc:graphicFrameChg chg="add mod modGraphic">
          <ac:chgData name="Wei Bai" userId="be857441-a184-4146-8eaa-0e6fb39255fd" providerId="ADAL" clId="{98A8BA91-1ACF-4A1E-B82F-A5A4FA24F25B}" dt="2022-10-11T06:43:03.484" v="9152" actId="14734"/>
          <ac:graphicFrameMkLst>
            <pc:docMk/>
            <pc:sldMk cId="3939108744" sldId="2076137554"/>
            <ac:graphicFrameMk id="6" creationId="{C2481EF2-2EFC-4F72-FBB2-9D5AEA0A900A}"/>
          </ac:graphicFrameMkLst>
        </pc:graphicFrameChg>
        <pc:picChg chg="add del mod">
          <ac:chgData name="Wei Bai" userId="be857441-a184-4146-8eaa-0e6fb39255fd" providerId="ADAL" clId="{98A8BA91-1ACF-4A1E-B82F-A5A4FA24F25B}" dt="2022-10-11T06:05:38.844" v="8811" actId="478"/>
          <ac:picMkLst>
            <pc:docMk/>
            <pc:sldMk cId="3939108744" sldId="2076137554"/>
            <ac:picMk id="5" creationId="{BFD379B5-F3A3-B03A-521C-9A324E301F9B}"/>
          </ac:picMkLst>
        </pc:picChg>
      </pc:sldChg>
      <pc:sldChg chg="addSp delSp modSp new mod modAnim">
        <pc:chgData name="Wei Bai" userId="be857441-a184-4146-8eaa-0e6fb39255fd" providerId="ADAL" clId="{98A8BA91-1ACF-4A1E-B82F-A5A4FA24F25B}" dt="2022-10-11T07:44:47.269" v="9610" actId="1076"/>
        <pc:sldMkLst>
          <pc:docMk/>
          <pc:sldMk cId="2035417425" sldId="2076137555"/>
        </pc:sldMkLst>
        <pc:spChg chg="mod">
          <ac:chgData name="Wei Bai" userId="be857441-a184-4146-8eaa-0e6fb39255fd" providerId="ADAL" clId="{98A8BA91-1ACF-4A1E-B82F-A5A4FA24F25B}" dt="2022-10-11T06:16:33.798" v="9147" actId="20577"/>
          <ac:spMkLst>
            <pc:docMk/>
            <pc:sldMk cId="2035417425" sldId="2076137555"/>
            <ac:spMk id="2" creationId="{7ADCB30C-2765-B6C3-17B9-D80F34C67B77}"/>
          </ac:spMkLst>
        </pc:spChg>
        <pc:spChg chg="del mod">
          <ac:chgData name="Wei Bai" userId="be857441-a184-4146-8eaa-0e6fb39255fd" providerId="ADAL" clId="{98A8BA91-1ACF-4A1E-B82F-A5A4FA24F25B}" dt="2022-10-11T07:11:05.251" v="9225" actId="478"/>
          <ac:spMkLst>
            <pc:docMk/>
            <pc:sldMk cId="2035417425" sldId="2076137555"/>
            <ac:spMk id="3" creationId="{FC2CD1D8-C87A-9BFF-D4D5-825863393487}"/>
          </ac:spMkLst>
        </pc:spChg>
        <pc:spChg chg="add mod">
          <ac:chgData name="Wei Bai" userId="be857441-a184-4146-8eaa-0e6fb39255fd" providerId="ADAL" clId="{98A8BA91-1ACF-4A1E-B82F-A5A4FA24F25B}" dt="2022-10-11T07:31:14.153" v="9479" actId="1035"/>
          <ac:spMkLst>
            <pc:docMk/>
            <pc:sldMk cId="2035417425" sldId="2076137555"/>
            <ac:spMk id="13" creationId="{2D3D1D43-37F6-EB81-74F4-7F3E860BDCC7}"/>
          </ac:spMkLst>
        </pc:spChg>
        <pc:spChg chg="add del mod">
          <ac:chgData name="Wei Bai" userId="be857441-a184-4146-8eaa-0e6fb39255fd" providerId="ADAL" clId="{98A8BA91-1ACF-4A1E-B82F-A5A4FA24F25B}" dt="2022-10-11T07:09:44.360" v="9217" actId="478"/>
          <ac:spMkLst>
            <pc:docMk/>
            <pc:sldMk cId="2035417425" sldId="2076137555"/>
            <ac:spMk id="14" creationId="{D67825B0-DAA4-0B32-EDDD-95D09455CF46}"/>
          </ac:spMkLst>
        </pc:spChg>
        <pc:spChg chg="add del mod">
          <ac:chgData name="Wei Bai" userId="be857441-a184-4146-8eaa-0e6fb39255fd" providerId="ADAL" clId="{98A8BA91-1ACF-4A1E-B82F-A5A4FA24F25B}" dt="2022-10-11T07:09:43.188" v="9215" actId="478"/>
          <ac:spMkLst>
            <pc:docMk/>
            <pc:sldMk cId="2035417425" sldId="2076137555"/>
            <ac:spMk id="15" creationId="{047C627B-095D-DD20-DB28-C27A6FDE061D}"/>
          </ac:spMkLst>
        </pc:spChg>
        <pc:spChg chg="add del mod">
          <ac:chgData name="Wei Bai" userId="be857441-a184-4146-8eaa-0e6fb39255fd" providerId="ADAL" clId="{98A8BA91-1ACF-4A1E-B82F-A5A4FA24F25B}" dt="2022-10-11T07:09:43.757" v="9216" actId="478"/>
          <ac:spMkLst>
            <pc:docMk/>
            <pc:sldMk cId="2035417425" sldId="2076137555"/>
            <ac:spMk id="16" creationId="{47349A62-5CD0-639B-C7BD-27BC2B7B6948}"/>
          </ac:spMkLst>
        </pc:spChg>
        <pc:spChg chg="add del mod">
          <ac:chgData name="Wei Bai" userId="be857441-a184-4146-8eaa-0e6fb39255fd" providerId="ADAL" clId="{98A8BA91-1ACF-4A1E-B82F-A5A4FA24F25B}" dt="2022-10-11T07:09:26.561" v="9206" actId="478"/>
          <ac:spMkLst>
            <pc:docMk/>
            <pc:sldMk cId="2035417425" sldId="2076137555"/>
            <ac:spMk id="17" creationId="{0F63F5EF-8A5D-3A20-252B-572475D3708A}"/>
          </ac:spMkLst>
        </pc:spChg>
        <pc:spChg chg="add del mod">
          <ac:chgData name="Wei Bai" userId="be857441-a184-4146-8eaa-0e6fb39255fd" providerId="ADAL" clId="{98A8BA91-1ACF-4A1E-B82F-A5A4FA24F25B}" dt="2022-10-11T07:09:25.995" v="9205" actId="478"/>
          <ac:spMkLst>
            <pc:docMk/>
            <pc:sldMk cId="2035417425" sldId="2076137555"/>
            <ac:spMk id="18" creationId="{BF7D5F0C-5954-9960-9A9F-3823A3296701}"/>
          </ac:spMkLst>
        </pc:spChg>
        <pc:spChg chg="add mod">
          <ac:chgData name="Wei Bai" userId="be857441-a184-4146-8eaa-0e6fb39255fd" providerId="ADAL" clId="{98A8BA91-1ACF-4A1E-B82F-A5A4FA24F25B}" dt="2022-10-11T07:31:14.153" v="9479" actId="1035"/>
          <ac:spMkLst>
            <pc:docMk/>
            <pc:sldMk cId="2035417425" sldId="2076137555"/>
            <ac:spMk id="19" creationId="{98F0588A-2166-6FAE-9C3E-79C214E63CE6}"/>
          </ac:spMkLst>
        </pc:spChg>
        <pc:spChg chg="add mod">
          <ac:chgData name="Wei Bai" userId="be857441-a184-4146-8eaa-0e6fb39255fd" providerId="ADAL" clId="{98A8BA91-1ACF-4A1E-B82F-A5A4FA24F25B}" dt="2022-10-11T07:31:14.153" v="9479" actId="1035"/>
          <ac:spMkLst>
            <pc:docMk/>
            <pc:sldMk cId="2035417425" sldId="2076137555"/>
            <ac:spMk id="20" creationId="{1A1E687F-D7AA-E6C4-01AE-237A8C6CEDA7}"/>
          </ac:spMkLst>
        </pc:spChg>
        <pc:spChg chg="add mod">
          <ac:chgData name="Wei Bai" userId="be857441-a184-4146-8eaa-0e6fb39255fd" providerId="ADAL" clId="{98A8BA91-1ACF-4A1E-B82F-A5A4FA24F25B}" dt="2022-10-11T07:31:14.153" v="9479" actId="1035"/>
          <ac:spMkLst>
            <pc:docMk/>
            <pc:sldMk cId="2035417425" sldId="2076137555"/>
            <ac:spMk id="21" creationId="{ABFE5C27-C298-FC59-BC66-C799AC2506ED}"/>
          </ac:spMkLst>
        </pc:spChg>
        <pc:spChg chg="add mod">
          <ac:chgData name="Wei Bai" userId="be857441-a184-4146-8eaa-0e6fb39255fd" providerId="ADAL" clId="{98A8BA91-1ACF-4A1E-B82F-A5A4FA24F25B}" dt="2022-10-11T07:31:14.153" v="9479" actId="1035"/>
          <ac:spMkLst>
            <pc:docMk/>
            <pc:sldMk cId="2035417425" sldId="2076137555"/>
            <ac:spMk id="22" creationId="{C61FAB54-D9C6-C8D2-76C5-45D55158561A}"/>
          </ac:spMkLst>
        </pc:spChg>
        <pc:spChg chg="add mod">
          <ac:chgData name="Wei Bai" userId="be857441-a184-4146-8eaa-0e6fb39255fd" providerId="ADAL" clId="{98A8BA91-1ACF-4A1E-B82F-A5A4FA24F25B}" dt="2022-10-11T07:31:14.153" v="9479" actId="1035"/>
          <ac:spMkLst>
            <pc:docMk/>
            <pc:sldMk cId="2035417425" sldId="2076137555"/>
            <ac:spMk id="23" creationId="{DC5EAC0D-52D1-119A-C71B-494D18AE9678}"/>
          </ac:spMkLst>
        </pc:spChg>
        <pc:spChg chg="add mod ord">
          <ac:chgData name="Wei Bai" userId="be857441-a184-4146-8eaa-0e6fb39255fd" providerId="ADAL" clId="{98A8BA91-1ACF-4A1E-B82F-A5A4FA24F25B}" dt="2022-10-11T07:31:14.153" v="9479" actId="1035"/>
          <ac:spMkLst>
            <pc:docMk/>
            <pc:sldMk cId="2035417425" sldId="2076137555"/>
            <ac:spMk id="24" creationId="{9D59126A-DAE6-21CA-4F4E-9B35ED8C0855}"/>
          </ac:spMkLst>
        </pc:spChg>
        <pc:spChg chg="add mod">
          <ac:chgData name="Wei Bai" userId="be857441-a184-4146-8eaa-0e6fb39255fd" providerId="ADAL" clId="{98A8BA91-1ACF-4A1E-B82F-A5A4FA24F25B}" dt="2022-10-11T07:16:38.722" v="9260" actId="571"/>
          <ac:spMkLst>
            <pc:docMk/>
            <pc:sldMk cId="2035417425" sldId="2076137555"/>
            <ac:spMk id="31" creationId="{55D28537-7B43-F97D-D5B8-5313E3260E2F}"/>
          </ac:spMkLst>
        </pc:spChg>
        <pc:spChg chg="add del mod">
          <ac:chgData name="Wei Bai" userId="be857441-a184-4146-8eaa-0e6fb39255fd" providerId="ADAL" clId="{98A8BA91-1ACF-4A1E-B82F-A5A4FA24F25B}" dt="2022-10-11T07:17:30.432" v="9279" actId="478"/>
          <ac:spMkLst>
            <pc:docMk/>
            <pc:sldMk cId="2035417425" sldId="2076137555"/>
            <ac:spMk id="1024" creationId="{CA2C2A6C-6359-4C41-8EAE-73D76736195C}"/>
          </ac:spMkLst>
        </pc:spChg>
        <pc:spChg chg="add del mod ord">
          <ac:chgData name="Wei Bai" userId="be857441-a184-4146-8eaa-0e6fb39255fd" providerId="ADAL" clId="{98A8BA91-1ACF-4A1E-B82F-A5A4FA24F25B}" dt="2022-10-11T07:18:26.162" v="9288" actId="478"/>
          <ac:spMkLst>
            <pc:docMk/>
            <pc:sldMk cId="2035417425" sldId="2076137555"/>
            <ac:spMk id="1025" creationId="{99EE372F-1C97-BCB2-536D-578A71FE7319}"/>
          </ac:spMkLst>
        </pc:spChg>
        <pc:spChg chg="add mod ord">
          <ac:chgData name="Wei Bai" userId="be857441-a184-4146-8eaa-0e6fb39255fd" providerId="ADAL" clId="{98A8BA91-1ACF-4A1E-B82F-A5A4FA24F25B}" dt="2022-10-11T07:31:14.153" v="9479" actId="1035"/>
          <ac:spMkLst>
            <pc:docMk/>
            <pc:sldMk cId="2035417425" sldId="2076137555"/>
            <ac:spMk id="1027" creationId="{CE18AE19-9B27-F622-7D2F-F5C2EC3A130E}"/>
          </ac:spMkLst>
        </pc:spChg>
        <pc:spChg chg="add mod">
          <ac:chgData name="Wei Bai" userId="be857441-a184-4146-8eaa-0e6fb39255fd" providerId="ADAL" clId="{98A8BA91-1ACF-4A1E-B82F-A5A4FA24F25B}" dt="2022-10-11T07:31:14.153" v="9479" actId="1035"/>
          <ac:spMkLst>
            <pc:docMk/>
            <pc:sldMk cId="2035417425" sldId="2076137555"/>
            <ac:spMk id="1029" creationId="{089837E8-046A-2681-F75B-45C5B6FE022B}"/>
          </ac:spMkLst>
        </pc:spChg>
        <pc:spChg chg="add mod">
          <ac:chgData name="Wei Bai" userId="be857441-a184-4146-8eaa-0e6fb39255fd" providerId="ADAL" clId="{98A8BA91-1ACF-4A1E-B82F-A5A4FA24F25B}" dt="2022-10-11T07:31:14.153" v="9479" actId="1035"/>
          <ac:spMkLst>
            <pc:docMk/>
            <pc:sldMk cId="2035417425" sldId="2076137555"/>
            <ac:spMk id="1031" creationId="{774BD781-552A-057C-90F1-6392BA120818}"/>
          </ac:spMkLst>
        </pc:spChg>
        <pc:spChg chg="add mod">
          <ac:chgData name="Wei Bai" userId="be857441-a184-4146-8eaa-0e6fb39255fd" providerId="ADAL" clId="{98A8BA91-1ACF-4A1E-B82F-A5A4FA24F25B}" dt="2022-10-11T07:31:14.153" v="9479" actId="1035"/>
          <ac:spMkLst>
            <pc:docMk/>
            <pc:sldMk cId="2035417425" sldId="2076137555"/>
            <ac:spMk id="1033" creationId="{E0839739-37E7-EB8B-30D3-F824E768DF33}"/>
          </ac:spMkLst>
        </pc:spChg>
        <pc:spChg chg="add mod">
          <ac:chgData name="Wei Bai" userId="be857441-a184-4146-8eaa-0e6fb39255fd" providerId="ADAL" clId="{98A8BA91-1ACF-4A1E-B82F-A5A4FA24F25B}" dt="2022-10-11T07:31:14.153" v="9479" actId="1035"/>
          <ac:spMkLst>
            <pc:docMk/>
            <pc:sldMk cId="2035417425" sldId="2076137555"/>
            <ac:spMk id="1034" creationId="{0EB32257-5331-4356-FABC-BEB44A0D644D}"/>
          </ac:spMkLst>
        </pc:spChg>
        <pc:spChg chg="add mod">
          <ac:chgData name="Wei Bai" userId="be857441-a184-4146-8eaa-0e6fb39255fd" providerId="ADAL" clId="{98A8BA91-1ACF-4A1E-B82F-A5A4FA24F25B}" dt="2022-10-11T07:31:14.153" v="9479" actId="1035"/>
          <ac:spMkLst>
            <pc:docMk/>
            <pc:sldMk cId="2035417425" sldId="2076137555"/>
            <ac:spMk id="1042" creationId="{E1BD93CD-AEE7-00CF-408A-D1C220103617}"/>
          </ac:spMkLst>
        </pc:spChg>
        <pc:spChg chg="add mod">
          <ac:chgData name="Wei Bai" userId="be857441-a184-4146-8eaa-0e6fb39255fd" providerId="ADAL" clId="{98A8BA91-1ACF-4A1E-B82F-A5A4FA24F25B}" dt="2022-10-11T07:32:12.483" v="9500" actId="20577"/>
          <ac:spMkLst>
            <pc:docMk/>
            <pc:sldMk cId="2035417425" sldId="2076137555"/>
            <ac:spMk id="1043" creationId="{6A67BDE3-7EE8-6182-DB83-37EBF2A88F18}"/>
          </ac:spMkLst>
        </pc:spChg>
        <pc:picChg chg="add del mod">
          <ac:chgData name="Wei Bai" userId="be857441-a184-4146-8eaa-0e6fb39255fd" providerId="ADAL" clId="{98A8BA91-1ACF-4A1E-B82F-A5A4FA24F25B}" dt="2022-10-11T07:00:59.221" v="9165" actId="478"/>
          <ac:picMkLst>
            <pc:docMk/>
            <pc:sldMk cId="2035417425" sldId="2076137555"/>
            <ac:picMk id="4" creationId="{33E366B0-533E-27C0-944B-C817E823C092}"/>
          </ac:picMkLst>
        </pc:picChg>
        <pc:picChg chg="add del mod">
          <ac:chgData name="Wei Bai" userId="be857441-a184-4146-8eaa-0e6fb39255fd" providerId="ADAL" clId="{98A8BA91-1ACF-4A1E-B82F-A5A4FA24F25B}" dt="2022-10-11T06:59:49.721" v="9161" actId="478"/>
          <ac:picMkLst>
            <pc:docMk/>
            <pc:sldMk cId="2035417425" sldId="2076137555"/>
            <ac:picMk id="5" creationId="{7BC7DFDE-7CA1-3868-6B4C-4145C36CD578}"/>
          </ac:picMkLst>
        </pc:picChg>
        <pc:picChg chg="add del mod">
          <ac:chgData name="Wei Bai" userId="be857441-a184-4146-8eaa-0e6fb39255fd" providerId="ADAL" clId="{98A8BA91-1ACF-4A1E-B82F-A5A4FA24F25B}" dt="2022-10-11T07:01:00.650" v="9166" actId="478"/>
          <ac:picMkLst>
            <pc:docMk/>
            <pc:sldMk cId="2035417425" sldId="2076137555"/>
            <ac:picMk id="6" creationId="{EF571BDB-D8B9-9D81-055D-2A384A6781BA}"/>
          </ac:picMkLst>
        </pc:picChg>
        <pc:picChg chg="add del mod">
          <ac:chgData name="Wei Bai" userId="be857441-a184-4146-8eaa-0e6fb39255fd" providerId="ADAL" clId="{98A8BA91-1ACF-4A1E-B82F-A5A4FA24F25B}" dt="2022-10-11T07:01:02.152" v="9167" actId="478"/>
          <ac:picMkLst>
            <pc:docMk/>
            <pc:sldMk cId="2035417425" sldId="2076137555"/>
            <ac:picMk id="7" creationId="{6390F820-124A-BBD2-3959-C76DE3711683}"/>
          </ac:picMkLst>
        </pc:picChg>
        <pc:picChg chg="add del mod">
          <ac:chgData name="Wei Bai" userId="be857441-a184-4146-8eaa-0e6fb39255fd" providerId="ADAL" clId="{98A8BA91-1ACF-4A1E-B82F-A5A4FA24F25B}" dt="2022-10-11T07:08:17.056" v="9189" actId="478"/>
          <ac:picMkLst>
            <pc:docMk/>
            <pc:sldMk cId="2035417425" sldId="2076137555"/>
            <ac:picMk id="8" creationId="{DE6281FC-A37E-4B95-BD0F-F5234F893A6F}"/>
          </ac:picMkLst>
        </pc:picChg>
        <pc:picChg chg="add del mod">
          <ac:chgData name="Wei Bai" userId="be857441-a184-4146-8eaa-0e6fb39255fd" providerId="ADAL" clId="{98A8BA91-1ACF-4A1E-B82F-A5A4FA24F25B}" dt="2022-10-11T07:08:17.742" v="9190" actId="478"/>
          <ac:picMkLst>
            <pc:docMk/>
            <pc:sldMk cId="2035417425" sldId="2076137555"/>
            <ac:picMk id="9" creationId="{FFE5836E-7985-760D-A08B-9A62044F0910}"/>
          </ac:picMkLst>
        </pc:picChg>
        <pc:picChg chg="add del mod">
          <ac:chgData name="Wei Bai" userId="be857441-a184-4146-8eaa-0e6fb39255fd" providerId="ADAL" clId="{98A8BA91-1ACF-4A1E-B82F-A5A4FA24F25B}" dt="2022-10-11T07:08:18.140" v="9191" actId="478"/>
          <ac:picMkLst>
            <pc:docMk/>
            <pc:sldMk cId="2035417425" sldId="2076137555"/>
            <ac:picMk id="10" creationId="{7883BB86-70E3-4865-390A-15B0B79569BC}"/>
          </ac:picMkLst>
        </pc:picChg>
        <pc:picChg chg="add del mod">
          <ac:chgData name="Wei Bai" userId="be857441-a184-4146-8eaa-0e6fb39255fd" providerId="ADAL" clId="{98A8BA91-1ACF-4A1E-B82F-A5A4FA24F25B}" dt="2022-10-11T07:04:25.853" v="9176" actId="478"/>
          <ac:picMkLst>
            <pc:docMk/>
            <pc:sldMk cId="2035417425" sldId="2076137555"/>
            <ac:picMk id="11" creationId="{9D2D7B22-E6B5-226B-425B-A2268A3AD7D1}"/>
          </ac:picMkLst>
        </pc:picChg>
        <pc:picChg chg="add del">
          <ac:chgData name="Wei Bai" userId="be857441-a184-4146-8eaa-0e6fb39255fd" providerId="ADAL" clId="{98A8BA91-1ACF-4A1E-B82F-A5A4FA24F25B}" dt="2022-10-11T07:05:22.319" v="9178"/>
          <ac:picMkLst>
            <pc:docMk/>
            <pc:sldMk cId="2035417425" sldId="2076137555"/>
            <ac:picMk id="12" creationId="{4A2C69DB-6507-3C32-E005-7A6FF2D09A97}"/>
          </ac:picMkLst>
        </pc:picChg>
        <pc:picChg chg="add del mod">
          <ac:chgData name="Wei Bai" userId="be857441-a184-4146-8eaa-0e6fb39255fd" providerId="ADAL" clId="{98A8BA91-1ACF-4A1E-B82F-A5A4FA24F25B}" dt="2022-10-11T07:31:14.153" v="9479" actId="1035"/>
          <ac:picMkLst>
            <pc:docMk/>
            <pc:sldMk cId="2035417425" sldId="2076137555"/>
            <ac:picMk id="25" creationId="{26F74E11-0FB1-6BF4-868C-25249E0DD74A}"/>
          </ac:picMkLst>
        </pc:picChg>
        <pc:picChg chg="add del mod">
          <ac:chgData name="Wei Bai" userId="be857441-a184-4146-8eaa-0e6fb39255fd" providerId="ADAL" clId="{98A8BA91-1ACF-4A1E-B82F-A5A4FA24F25B}" dt="2022-10-11T07:31:14.153" v="9479" actId="1035"/>
          <ac:picMkLst>
            <pc:docMk/>
            <pc:sldMk cId="2035417425" sldId="2076137555"/>
            <ac:picMk id="26" creationId="{959789F4-615D-8862-E250-774393AAEF6A}"/>
          </ac:picMkLst>
        </pc:picChg>
        <pc:picChg chg="add del mod">
          <ac:chgData name="Wei Bai" userId="be857441-a184-4146-8eaa-0e6fb39255fd" providerId="ADAL" clId="{98A8BA91-1ACF-4A1E-B82F-A5A4FA24F25B}" dt="2022-10-11T07:31:14.153" v="9479" actId="1035"/>
          <ac:picMkLst>
            <pc:docMk/>
            <pc:sldMk cId="2035417425" sldId="2076137555"/>
            <ac:picMk id="27" creationId="{900D3EFF-4198-9FD7-BB03-DAB4DC2C333A}"/>
          </ac:picMkLst>
        </pc:picChg>
        <pc:picChg chg="add del mod">
          <ac:chgData name="Wei Bai" userId="be857441-a184-4146-8eaa-0e6fb39255fd" providerId="ADAL" clId="{98A8BA91-1ACF-4A1E-B82F-A5A4FA24F25B}" dt="2022-10-11T07:31:14.153" v="9479" actId="1035"/>
          <ac:picMkLst>
            <pc:docMk/>
            <pc:sldMk cId="2035417425" sldId="2076137555"/>
            <ac:picMk id="28" creationId="{D97EADFD-891C-59A7-8C76-FE52E9ECAD24}"/>
          </ac:picMkLst>
        </pc:picChg>
        <pc:picChg chg="add del mod">
          <ac:chgData name="Wei Bai" userId="be857441-a184-4146-8eaa-0e6fb39255fd" providerId="ADAL" clId="{98A8BA91-1ACF-4A1E-B82F-A5A4FA24F25B}" dt="2022-10-11T07:31:14.153" v="9479" actId="1035"/>
          <ac:picMkLst>
            <pc:docMk/>
            <pc:sldMk cId="2035417425" sldId="2076137555"/>
            <ac:picMk id="29" creationId="{ABB5FE41-C483-E456-5CBF-559827B65CF1}"/>
          </ac:picMkLst>
        </pc:picChg>
        <pc:picChg chg="add del mod">
          <ac:chgData name="Wei Bai" userId="be857441-a184-4146-8eaa-0e6fb39255fd" providerId="ADAL" clId="{98A8BA91-1ACF-4A1E-B82F-A5A4FA24F25B}" dt="2022-10-11T07:44:47.269" v="9610" actId="1076"/>
          <ac:picMkLst>
            <pc:docMk/>
            <pc:sldMk cId="2035417425" sldId="2076137555"/>
            <ac:picMk id="30" creationId="{42B8C04D-85B9-A94F-3872-06EFC29A728C}"/>
          </ac:picMkLst>
        </pc:picChg>
        <pc:picChg chg="add del">
          <ac:chgData name="Wei Bai" userId="be857441-a184-4146-8eaa-0e6fb39255fd" providerId="ADAL" clId="{98A8BA91-1ACF-4A1E-B82F-A5A4FA24F25B}" dt="2022-10-11T07:05:24.563" v="9180"/>
          <ac:picMkLst>
            <pc:docMk/>
            <pc:sldMk cId="2035417425" sldId="2076137555"/>
            <ac:picMk id="1026" creationId="{5D903455-4845-6AEA-4187-428D73DA9FE4}"/>
          </ac:picMkLst>
        </pc:picChg>
        <pc:picChg chg="add del">
          <ac:chgData name="Wei Bai" userId="be857441-a184-4146-8eaa-0e6fb39255fd" providerId="ADAL" clId="{98A8BA91-1ACF-4A1E-B82F-A5A4FA24F25B}" dt="2022-10-11T07:05:26.893" v="9182"/>
          <ac:picMkLst>
            <pc:docMk/>
            <pc:sldMk cId="2035417425" sldId="2076137555"/>
            <ac:picMk id="1028" creationId="{734E9DFD-49CE-4D24-EB9B-5C3749B9AB3F}"/>
          </ac:picMkLst>
        </pc:picChg>
        <pc:picChg chg="add del mod">
          <ac:chgData name="Wei Bai" userId="be857441-a184-4146-8eaa-0e6fb39255fd" providerId="ADAL" clId="{98A8BA91-1ACF-4A1E-B82F-A5A4FA24F25B}" dt="2022-10-11T07:06:01.743" v="9188" actId="478"/>
          <ac:picMkLst>
            <pc:docMk/>
            <pc:sldMk cId="2035417425" sldId="2076137555"/>
            <ac:picMk id="1030" creationId="{C6CC3D57-9C03-E055-9380-A1D63D399C83}"/>
          </ac:picMkLst>
        </pc:picChg>
        <pc:picChg chg="add mod ord">
          <ac:chgData name="Wei Bai" userId="be857441-a184-4146-8eaa-0e6fb39255fd" providerId="ADAL" clId="{98A8BA91-1ACF-4A1E-B82F-A5A4FA24F25B}" dt="2022-10-11T07:31:26.769" v="9485" actId="1036"/>
          <ac:picMkLst>
            <pc:docMk/>
            <pc:sldMk cId="2035417425" sldId="2076137555"/>
            <ac:picMk id="1032" creationId="{211C40F0-858A-6CD9-7532-BA1B375073A5}"/>
          </ac:picMkLst>
        </pc:picChg>
        <pc:cxnChg chg="add mod">
          <ac:chgData name="Wei Bai" userId="be857441-a184-4146-8eaa-0e6fb39255fd" providerId="ADAL" clId="{98A8BA91-1ACF-4A1E-B82F-A5A4FA24F25B}" dt="2022-10-11T07:31:14.153" v="9479" actId="1035"/>
          <ac:cxnSpMkLst>
            <pc:docMk/>
            <pc:sldMk cId="2035417425" sldId="2076137555"/>
            <ac:cxnSpMk id="1035" creationId="{5CAD106C-4963-E2C1-3DAE-F61B9E2345FF}"/>
          </ac:cxnSpMkLst>
        </pc:cxnChg>
        <pc:cxnChg chg="add mod">
          <ac:chgData name="Wei Bai" userId="be857441-a184-4146-8eaa-0e6fb39255fd" providerId="ADAL" clId="{98A8BA91-1ACF-4A1E-B82F-A5A4FA24F25B}" dt="2022-10-11T07:31:14.153" v="9479" actId="1035"/>
          <ac:cxnSpMkLst>
            <pc:docMk/>
            <pc:sldMk cId="2035417425" sldId="2076137555"/>
            <ac:cxnSpMk id="1038" creationId="{817CAF88-DDFA-8BF3-5848-72B877803591}"/>
          </ac:cxnSpMkLst>
        </pc:cxnChg>
      </pc:sldChg>
      <pc:sldChg chg="addSp modSp new mod">
        <pc:chgData name="Wei Bai" userId="be857441-a184-4146-8eaa-0e6fb39255fd" providerId="ADAL" clId="{98A8BA91-1ACF-4A1E-B82F-A5A4FA24F25B}" dt="2022-10-11T07:54:54.721" v="10202" actId="113"/>
        <pc:sldMkLst>
          <pc:docMk/>
          <pc:sldMk cId="257858730" sldId="2076137556"/>
        </pc:sldMkLst>
        <pc:spChg chg="mod">
          <ac:chgData name="Wei Bai" userId="be857441-a184-4146-8eaa-0e6fb39255fd" providerId="ADAL" clId="{98A8BA91-1ACF-4A1E-B82F-A5A4FA24F25B}" dt="2022-10-11T07:46:54.689" v="9661" actId="20577"/>
          <ac:spMkLst>
            <pc:docMk/>
            <pc:sldMk cId="257858730" sldId="2076137556"/>
            <ac:spMk id="2" creationId="{AD330780-CAB6-E489-FBE5-CD234DB14933}"/>
          </ac:spMkLst>
        </pc:spChg>
        <pc:spChg chg="mod">
          <ac:chgData name="Wei Bai" userId="be857441-a184-4146-8eaa-0e6fb39255fd" providerId="ADAL" clId="{98A8BA91-1ACF-4A1E-B82F-A5A4FA24F25B}" dt="2022-10-11T07:54:54.721" v="10202" actId="113"/>
          <ac:spMkLst>
            <pc:docMk/>
            <pc:sldMk cId="257858730" sldId="2076137556"/>
            <ac:spMk id="3" creationId="{D410435B-F012-BCC4-AEA6-DC30284DB316}"/>
          </ac:spMkLst>
        </pc:spChg>
        <pc:picChg chg="add mod ord">
          <ac:chgData name="Wei Bai" userId="be857441-a184-4146-8eaa-0e6fb39255fd" providerId="ADAL" clId="{98A8BA91-1ACF-4A1E-B82F-A5A4FA24F25B}" dt="2022-10-11T07:54:25.514" v="10198" actId="14100"/>
          <ac:picMkLst>
            <pc:docMk/>
            <pc:sldMk cId="257858730" sldId="2076137556"/>
            <ac:picMk id="5" creationId="{11C4B18B-8AF0-78F0-612A-46D637F7A87A}"/>
          </ac:picMkLst>
        </pc:picChg>
      </pc:sldChg>
      <pc:sldChg chg="addSp delSp modSp new mod delAnim modAnim">
        <pc:chgData name="Wei Bai" userId="be857441-a184-4146-8eaa-0e6fb39255fd" providerId="ADAL" clId="{98A8BA91-1ACF-4A1E-B82F-A5A4FA24F25B}" dt="2022-10-11T08:11:21.778" v="10323" actId="20577"/>
        <pc:sldMkLst>
          <pc:docMk/>
          <pc:sldMk cId="3418351032" sldId="2076137557"/>
        </pc:sldMkLst>
        <pc:spChg chg="mod">
          <ac:chgData name="Wei Bai" userId="be857441-a184-4146-8eaa-0e6fb39255fd" providerId="ADAL" clId="{98A8BA91-1ACF-4A1E-B82F-A5A4FA24F25B}" dt="2022-10-11T08:07:46.710" v="10234" actId="1076"/>
          <ac:spMkLst>
            <pc:docMk/>
            <pc:sldMk cId="3418351032" sldId="2076137557"/>
            <ac:spMk id="2" creationId="{09A79EC3-9CBB-2256-5791-A59B7DDB7629}"/>
          </ac:spMkLst>
        </pc:spChg>
        <pc:spChg chg="del">
          <ac:chgData name="Wei Bai" userId="be857441-a184-4146-8eaa-0e6fb39255fd" providerId="ADAL" clId="{98A8BA91-1ACF-4A1E-B82F-A5A4FA24F25B}" dt="2022-10-11T08:07:17.354" v="10232" actId="478"/>
          <ac:spMkLst>
            <pc:docMk/>
            <pc:sldMk cId="3418351032" sldId="2076137557"/>
            <ac:spMk id="3" creationId="{2097035D-E1A0-16F5-199A-A1720335043D}"/>
          </ac:spMkLst>
        </pc:spChg>
        <pc:spChg chg="mod">
          <ac:chgData name="Wei Bai" userId="be857441-a184-4146-8eaa-0e6fb39255fd" providerId="ADAL" clId="{98A8BA91-1ACF-4A1E-B82F-A5A4FA24F25B}" dt="2022-10-11T08:02:18.181" v="10230"/>
          <ac:spMkLst>
            <pc:docMk/>
            <pc:sldMk cId="3418351032" sldId="2076137557"/>
            <ac:spMk id="6" creationId="{8E2C6EE8-6923-3F98-BBB6-238A8D239F53}"/>
          </ac:spMkLst>
        </pc:spChg>
        <pc:spChg chg="mod">
          <ac:chgData name="Wei Bai" userId="be857441-a184-4146-8eaa-0e6fb39255fd" providerId="ADAL" clId="{98A8BA91-1ACF-4A1E-B82F-A5A4FA24F25B}" dt="2022-10-11T08:02:18.181" v="10230"/>
          <ac:spMkLst>
            <pc:docMk/>
            <pc:sldMk cId="3418351032" sldId="2076137557"/>
            <ac:spMk id="8" creationId="{2E4912FE-9207-C0D5-49D1-53BBF75F646B}"/>
          </ac:spMkLst>
        </pc:spChg>
        <pc:spChg chg="mod">
          <ac:chgData name="Wei Bai" userId="be857441-a184-4146-8eaa-0e6fb39255fd" providerId="ADAL" clId="{98A8BA91-1ACF-4A1E-B82F-A5A4FA24F25B}" dt="2022-10-11T08:02:18.181" v="10230"/>
          <ac:spMkLst>
            <pc:docMk/>
            <pc:sldMk cId="3418351032" sldId="2076137557"/>
            <ac:spMk id="11" creationId="{9F920876-8240-2F6D-3574-D62C059471A7}"/>
          </ac:spMkLst>
        </pc:spChg>
        <pc:spChg chg="mod">
          <ac:chgData name="Wei Bai" userId="be857441-a184-4146-8eaa-0e6fb39255fd" providerId="ADAL" clId="{98A8BA91-1ACF-4A1E-B82F-A5A4FA24F25B}" dt="2022-10-11T08:02:18.181" v="10230"/>
          <ac:spMkLst>
            <pc:docMk/>
            <pc:sldMk cId="3418351032" sldId="2076137557"/>
            <ac:spMk id="13" creationId="{A6A6600C-642D-B2EA-A6A1-C81677149A97}"/>
          </ac:spMkLst>
        </pc:spChg>
        <pc:spChg chg="mod">
          <ac:chgData name="Wei Bai" userId="be857441-a184-4146-8eaa-0e6fb39255fd" providerId="ADAL" clId="{98A8BA91-1ACF-4A1E-B82F-A5A4FA24F25B}" dt="2022-10-11T08:02:18.181" v="10230"/>
          <ac:spMkLst>
            <pc:docMk/>
            <pc:sldMk cId="3418351032" sldId="2076137557"/>
            <ac:spMk id="16" creationId="{A570EFE5-F782-FAE4-1DB8-B6C8CCD7F789}"/>
          </ac:spMkLst>
        </pc:spChg>
        <pc:spChg chg="mod">
          <ac:chgData name="Wei Bai" userId="be857441-a184-4146-8eaa-0e6fb39255fd" providerId="ADAL" clId="{98A8BA91-1ACF-4A1E-B82F-A5A4FA24F25B}" dt="2022-10-11T08:02:18.181" v="10230"/>
          <ac:spMkLst>
            <pc:docMk/>
            <pc:sldMk cId="3418351032" sldId="2076137557"/>
            <ac:spMk id="18" creationId="{8BFA44B4-DA77-BEBF-C736-3A4F2DD881DA}"/>
          </ac:spMkLst>
        </pc:spChg>
        <pc:spChg chg="mod">
          <ac:chgData name="Wei Bai" userId="be857441-a184-4146-8eaa-0e6fb39255fd" providerId="ADAL" clId="{98A8BA91-1ACF-4A1E-B82F-A5A4FA24F25B}" dt="2022-10-11T08:02:18.181" v="10230"/>
          <ac:spMkLst>
            <pc:docMk/>
            <pc:sldMk cId="3418351032" sldId="2076137557"/>
            <ac:spMk id="21" creationId="{CE81309D-5555-DCDD-728E-C1F1488EF934}"/>
          </ac:spMkLst>
        </pc:spChg>
        <pc:spChg chg="mod">
          <ac:chgData name="Wei Bai" userId="be857441-a184-4146-8eaa-0e6fb39255fd" providerId="ADAL" clId="{98A8BA91-1ACF-4A1E-B82F-A5A4FA24F25B}" dt="2022-10-11T08:02:18.181" v="10230"/>
          <ac:spMkLst>
            <pc:docMk/>
            <pc:sldMk cId="3418351032" sldId="2076137557"/>
            <ac:spMk id="23" creationId="{B5F95271-F17A-0678-2763-B4C126870078}"/>
          </ac:spMkLst>
        </pc:spChg>
        <pc:spChg chg="mod">
          <ac:chgData name="Wei Bai" userId="be857441-a184-4146-8eaa-0e6fb39255fd" providerId="ADAL" clId="{98A8BA91-1ACF-4A1E-B82F-A5A4FA24F25B}" dt="2022-10-11T08:02:18.181" v="10230"/>
          <ac:spMkLst>
            <pc:docMk/>
            <pc:sldMk cId="3418351032" sldId="2076137557"/>
            <ac:spMk id="26" creationId="{3B5ED6B9-F7A9-3BA7-A937-AD603496FEC6}"/>
          </ac:spMkLst>
        </pc:spChg>
        <pc:spChg chg="del mod">
          <ac:chgData name="Wei Bai" userId="be857441-a184-4146-8eaa-0e6fb39255fd" providerId="ADAL" clId="{98A8BA91-1ACF-4A1E-B82F-A5A4FA24F25B}" dt="2022-10-11T08:07:55.153" v="10236" actId="478"/>
          <ac:spMkLst>
            <pc:docMk/>
            <pc:sldMk cId="3418351032" sldId="2076137557"/>
            <ac:spMk id="29" creationId="{44FE47FE-91E6-9224-F7A4-D4B048D13243}"/>
          </ac:spMkLst>
        </pc:spChg>
        <pc:spChg chg="mod">
          <ac:chgData name="Wei Bai" userId="be857441-a184-4146-8eaa-0e6fb39255fd" providerId="ADAL" clId="{98A8BA91-1ACF-4A1E-B82F-A5A4FA24F25B}" dt="2022-10-11T08:02:18.181" v="10230"/>
          <ac:spMkLst>
            <pc:docMk/>
            <pc:sldMk cId="3418351032" sldId="2076137557"/>
            <ac:spMk id="31" creationId="{D76A0B41-9390-8B13-4859-345754F0575C}"/>
          </ac:spMkLst>
        </pc:spChg>
        <pc:spChg chg="del mod">
          <ac:chgData name="Wei Bai" userId="be857441-a184-4146-8eaa-0e6fb39255fd" providerId="ADAL" clId="{98A8BA91-1ACF-4A1E-B82F-A5A4FA24F25B}" dt="2022-10-11T08:07:53.473" v="10235" actId="478"/>
          <ac:spMkLst>
            <pc:docMk/>
            <pc:sldMk cId="3418351032" sldId="2076137557"/>
            <ac:spMk id="33" creationId="{91503A01-B4A6-C347-6BA5-A7ECED18D6BF}"/>
          </ac:spMkLst>
        </pc:spChg>
        <pc:spChg chg="mod">
          <ac:chgData name="Wei Bai" userId="be857441-a184-4146-8eaa-0e6fb39255fd" providerId="ADAL" clId="{98A8BA91-1ACF-4A1E-B82F-A5A4FA24F25B}" dt="2022-10-11T08:10:20.372" v="10269" actId="20577"/>
          <ac:spMkLst>
            <pc:docMk/>
            <pc:sldMk cId="3418351032" sldId="2076137557"/>
            <ac:spMk id="34" creationId="{D46F78F1-4A5C-C823-0166-0854D98DA244}"/>
          </ac:spMkLst>
        </pc:spChg>
        <pc:spChg chg="mod">
          <ac:chgData name="Wei Bai" userId="be857441-a184-4146-8eaa-0e6fb39255fd" providerId="ADAL" clId="{98A8BA91-1ACF-4A1E-B82F-A5A4FA24F25B}" dt="2022-10-11T08:02:18.181" v="10230"/>
          <ac:spMkLst>
            <pc:docMk/>
            <pc:sldMk cId="3418351032" sldId="2076137557"/>
            <ac:spMk id="35" creationId="{B20A120D-D9B0-86A2-3290-2A5BE1DDDA8D}"/>
          </ac:spMkLst>
        </pc:spChg>
        <pc:spChg chg="mod">
          <ac:chgData name="Wei Bai" userId="be857441-a184-4146-8eaa-0e6fb39255fd" providerId="ADAL" clId="{98A8BA91-1ACF-4A1E-B82F-A5A4FA24F25B}" dt="2022-10-11T08:02:18.181" v="10230"/>
          <ac:spMkLst>
            <pc:docMk/>
            <pc:sldMk cId="3418351032" sldId="2076137557"/>
            <ac:spMk id="38" creationId="{8433DD0C-0232-F573-9B1B-4E3E6BB6B1D8}"/>
          </ac:spMkLst>
        </pc:spChg>
        <pc:spChg chg="mod">
          <ac:chgData name="Wei Bai" userId="be857441-a184-4146-8eaa-0e6fb39255fd" providerId="ADAL" clId="{98A8BA91-1ACF-4A1E-B82F-A5A4FA24F25B}" dt="2022-10-11T08:02:18.181" v="10230"/>
          <ac:spMkLst>
            <pc:docMk/>
            <pc:sldMk cId="3418351032" sldId="2076137557"/>
            <ac:spMk id="39" creationId="{33B5EB3E-0F09-4E94-44F4-F58ACE61C182}"/>
          </ac:spMkLst>
        </pc:spChg>
        <pc:spChg chg="mod">
          <ac:chgData name="Wei Bai" userId="be857441-a184-4146-8eaa-0e6fb39255fd" providerId="ADAL" clId="{98A8BA91-1ACF-4A1E-B82F-A5A4FA24F25B}" dt="2022-10-11T08:11:21.778" v="10323" actId="20577"/>
          <ac:spMkLst>
            <pc:docMk/>
            <pc:sldMk cId="3418351032" sldId="2076137557"/>
            <ac:spMk id="40" creationId="{D8609126-7838-029F-86D8-06186CDDB533}"/>
          </ac:spMkLst>
        </pc:spChg>
        <pc:spChg chg="mod">
          <ac:chgData name="Wei Bai" userId="be857441-a184-4146-8eaa-0e6fb39255fd" providerId="ADAL" clId="{98A8BA91-1ACF-4A1E-B82F-A5A4FA24F25B}" dt="2022-10-11T08:02:18.181" v="10230"/>
          <ac:spMkLst>
            <pc:docMk/>
            <pc:sldMk cId="3418351032" sldId="2076137557"/>
            <ac:spMk id="42" creationId="{62059B5E-ABCA-CB62-9DA5-546D76D4BEF5}"/>
          </ac:spMkLst>
        </pc:spChg>
        <pc:spChg chg="mod">
          <ac:chgData name="Wei Bai" userId="be857441-a184-4146-8eaa-0e6fb39255fd" providerId="ADAL" clId="{98A8BA91-1ACF-4A1E-B82F-A5A4FA24F25B}" dt="2022-10-11T08:10:22.571" v="10272" actId="20577"/>
          <ac:spMkLst>
            <pc:docMk/>
            <pc:sldMk cId="3418351032" sldId="2076137557"/>
            <ac:spMk id="44" creationId="{EF06866D-3AC7-F61F-F743-AC6874126D8C}"/>
          </ac:spMkLst>
        </pc:spChg>
        <pc:spChg chg="mod">
          <ac:chgData name="Wei Bai" userId="be857441-a184-4146-8eaa-0e6fb39255fd" providerId="ADAL" clId="{98A8BA91-1ACF-4A1E-B82F-A5A4FA24F25B}" dt="2022-10-11T08:02:18.181" v="10230"/>
          <ac:spMkLst>
            <pc:docMk/>
            <pc:sldMk cId="3418351032" sldId="2076137557"/>
            <ac:spMk id="45" creationId="{2F4B9A69-AFE8-7D70-EA6C-CC131D1F59C7}"/>
          </ac:spMkLst>
        </pc:spChg>
        <pc:spChg chg="mod">
          <ac:chgData name="Wei Bai" userId="be857441-a184-4146-8eaa-0e6fb39255fd" providerId="ADAL" clId="{98A8BA91-1ACF-4A1E-B82F-A5A4FA24F25B}" dt="2022-10-11T08:02:18.181" v="10230"/>
          <ac:spMkLst>
            <pc:docMk/>
            <pc:sldMk cId="3418351032" sldId="2076137557"/>
            <ac:spMk id="48" creationId="{6D5D1882-C928-FDD0-09A8-D7F2683A32AB}"/>
          </ac:spMkLst>
        </pc:spChg>
        <pc:spChg chg="mod">
          <ac:chgData name="Wei Bai" userId="be857441-a184-4146-8eaa-0e6fb39255fd" providerId="ADAL" clId="{98A8BA91-1ACF-4A1E-B82F-A5A4FA24F25B}" dt="2022-10-11T08:02:18.181" v="10230"/>
          <ac:spMkLst>
            <pc:docMk/>
            <pc:sldMk cId="3418351032" sldId="2076137557"/>
            <ac:spMk id="49" creationId="{FE0AD61A-B9D7-10F8-9948-1D1A68D837A3}"/>
          </ac:spMkLst>
        </pc:spChg>
        <pc:spChg chg="mod">
          <ac:chgData name="Wei Bai" userId="be857441-a184-4146-8eaa-0e6fb39255fd" providerId="ADAL" clId="{98A8BA91-1ACF-4A1E-B82F-A5A4FA24F25B}" dt="2022-10-11T08:11:13.814" v="10305" actId="20577"/>
          <ac:spMkLst>
            <pc:docMk/>
            <pc:sldMk cId="3418351032" sldId="2076137557"/>
            <ac:spMk id="50" creationId="{E2D5AF80-7B4D-4C67-2D31-54FEE009569D}"/>
          </ac:spMkLst>
        </pc:spChg>
        <pc:spChg chg="mod">
          <ac:chgData name="Wei Bai" userId="be857441-a184-4146-8eaa-0e6fb39255fd" providerId="ADAL" clId="{98A8BA91-1ACF-4A1E-B82F-A5A4FA24F25B}" dt="2022-10-11T08:02:18.181" v="10230"/>
          <ac:spMkLst>
            <pc:docMk/>
            <pc:sldMk cId="3418351032" sldId="2076137557"/>
            <ac:spMk id="52" creationId="{007F5CE8-23B1-79B2-7DFD-B56C5868EB62}"/>
          </ac:spMkLst>
        </pc:spChg>
        <pc:spChg chg="add mod">
          <ac:chgData name="Wei Bai" userId="be857441-a184-4146-8eaa-0e6fb39255fd" providerId="ADAL" clId="{98A8BA91-1ACF-4A1E-B82F-A5A4FA24F25B}" dt="2022-10-11T08:02:24.669" v="10231" actId="1076"/>
          <ac:spMkLst>
            <pc:docMk/>
            <pc:sldMk cId="3418351032" sldId="2076137557"/>
            <ac:spMk id="53" creationId="{333C1DBA-4B55-468B-C3E8-BDC289C20F4F}"/>
          </ac:spMkLst>
        </pc:spChg>
        <pc:spChg chg="mod">
          <ac:chgData name="Wei Bai" userId="be857441-a184-4146-8eaa-0e6fb39255fd" providerId="ADAL" clId="{98A8BA91-1ACF-4A1E-B82F-A5A4FA24F25B}" dt="2022-10-11T08:08:07.836" v="10238" actId="571"/>
          <ac:spMkLst>
            <pc:docMk/>
            <pc:sldMk cId="3418351032" sldId="2076137557"/>
            <ac:spMk id="55" creationId="{D252F82C-5A2C-8CE1-099C-5C9F47392DA2}"/>
          </ac:spMkLst>
        </pc:spChg>
        <pc:spChg chg="mod">
          <ac:chgData name="Wei Bai" userId="be857441-a184-4146-8eaa-0e6fb39255fd" providerId="ADAL" clId="{98A8BA91-1ACF-4A1E-B82F-A5A4FA24F25B}" dt="2022-10-11T08:08:07.836" v="10238" actId="571"/>
          <ac:spMkLst>
            <pc:docMk/>
            <pc:sldMk cId="3418351032" sldId="2076137557"/>
            <ac:spMk id="58" creationId="{63DF95CD-9D1F-ACD7-47BA-7DFE901EAB63}"/>
          </ac:spMkLst>
        </pc:spChg>
        <pc:spChg chg="mod">
          <ac:chgData name="Wei Bai" userId="be857441-a184-4146-8eaa-0e6fb39255fd" providerId="ADAL" clId="{98A8BA91-1ACF-4A1E-B82F-A5A4FA24F25B}" dt="2022-10-11T08:08:07.836" v="10238" actId="571"/>
          <ac:spMkLst>
            <pc:docMk/>
            <pc:sldMk cId="3418351032" sldId="2076137557"/>
            <ac:spMk id="60" creationId="{91193AB2-7521-E3C4-5ED3-92A01A3BDB0B}"/>
          </ac:spMkLst>
        </pc:spChg>
        <pc:spChg chg="mod">
          <ac:chgData name="Wei Bai" userId="be857441-a184-4146-8eaa-0e6fb39255fd" providerId="ADAL" clId="{98A8BA91-1ACF-4A1E-B82F-A5A4FA24F25B}" dt="2022-10-11T08:08:07.836" v="10238" actId="571"/>
          <ac:spMkLst>
            <pc:docMk/>
            <pc:sldMk cId="3418351032" sldId="2076137557"/>
            <ac:spMk id="63" creationId="{70AAAD55-0131-8522-FB58-BF2D8EFB9922}"/>
          </ac:spMkLst>
        </pc:spChg>
        <pc:spChg chg="mod">
          <ac:chgData name="Wei Bai" userId="be857441-a184-4146-8eaa-0e6fb39255fd" providerId="ADAL" clId="{98A8BA91-1ACF-4A1E-B82F-A5A4FA24F25B}" dt="2022-10-11T08:08:07.836" v="10238" actId="571"/>
          <ac:spMkLst>
            <pc:docMk/>
            <pc:sldMk cId="3418351032" sldId="2076137557"/>
            <ac:spMk id="65" creationId="{0CDB2B37-973A-A99C-8F5E-B39B72157C7C}"/>
          </ac:spMkLst>
        </pc:spChg>
        <pc:spChg chg="mod">
          <ac:chgData name="Wei Bai" userId="be857441-a184-4146-8eaa-0e6fb39255fd" providerId="ADAL" clId="{98A8BA91-1ACF-4A1E-B82F-A5A4FA24F25B}" dt="2022-10-11T08:08:07.836" v="10238" actId="571"/>
          <ac:spMkLst>
            <pc:docMk/>
            <pc:sldMk cId="3418351032" sldId="2076137557"/>
            <ac:spMk id="68" creationId="{C0859CB2-FEFC-6BC2-C3D8-ABF700BFF945}"/>
          </ac:spMkLst>
        </pc:spChg>
        <pc:spChg chg="mod">
          <ac:chgData name="Wei Bai" userId="be857441-a184-4146-8eaa-0e6fb39255fd" providerId="ADAL" clId="{98A8BA91-1ACF-4A1E-B82F-A5A4FA24F25B}" dt="2022-10-11T08:08:07.836" v="10238" actId="571"/>
          <ac:spMkLst>
            <pc:docMk/>
            <pc:sldMk cId="3418351032" sldId="2076137557"/>
            <ac:spMk id="70" creationId="{E8D6D202-71E8-9887-0EC5-7555BBAA6F69}"/>
          </ac:spMkLst>
        </pc:spChg>
        <pc:spChg chg="mod">
          <ac:chgData name="Wei Bai" userId="be857441-a184-4146-8eaa-0e6fb39255fd" providerId="ADAL" clId="{98A8BA91-1ACF-4A1E-B82F-A5A4FA24F25B}" dt="2022-10-11T08:08:07.836" v="10238" actId="571"/>
          <ac:spMkLst>
            <pc:docMk/>
            <pc:sldMk cId="3418351032" sldId="2076137557"/>
            <ac:spMk id="73" creationId="{5143AB6E-2431-89D2-4DCA-46E4B37310F6}"/>
          </ac:spMkLst>
        </pc:spChg>
        <pc:grpChg chg="add mod">
          <ac:chgData name="Wei Bai" userId="be857441-a184-4146-8eaa-0e6fb39255fd" providerId="ADAL" clId="{98A8BA91-1ACF-4A1E-B82F-A5A4FA24F25B}" dt="2022-10-11T08:02:24.669" v="10231" actId="1076"/>
          <ac:grpSpMkLst>
            <pc:docMk/>
            <pc:sldMk cId="3418351032" sldId="2076137557"/>
            <ac:grpSpMk id="4" creationId="{846F6F26-FEED-74C2-6C90-871C816B6D33}"/>
          </ac:grpSpMkLst>
        </pc:grpChg>
        <pc:grpChg chg="add mod">
          <ac:chgData name="Wei Bai" userId="be857441-a184-4146-8eaa-0e6fb39255fd" providerId="ADAL" clId="{98A8BA91-1ACF-4A1E-B82F-A5A4FA24F25B}" dt="2022-10-11T08:02:24.669" v="10231" actId="1076"/>
          <ac:grpSpMkLst>
            <pc:docMk/>
            <pc:sldMk cId="3418351032" sldId="2076137557"/>
            <ac:grpSpMk id="7" creationId="{E4459C27-A3C3-9CB0-A25F-4BB32DCE47CB}"/>
          </ac:grpSpMkLst>
        </pc:grpChg>
        <pc:grpChg chg="mod">
          <ac:chgData name="Wei Bai" userId="be857441-a184-4146-8eaa-0e6fb39255fd" providerId="ADAL" clId="{98A8BA91-1ACF-4A1E-B82F-A5A4FA24F25B}" dt="2022-10-11T08:02:18.181" v="10230"/>
          <ac:grpSpMkLst>
            <pc:docMk/>
            <pc:sldMk cId="3418351032" sldId="2076137557"/>
            <ac:grpSpMk id="9" creationId="{AD1504A3-A27D-A982-BEFB-A0CAAA7BE53E}"/>
          </ac:grpSpMkLst>
        </pc:grpChg>
        <pc:grpChg chg="add mod">
          <ac:chgData name="Wei Bai" userId="be857441-a184-4146-8eaa-0e6fb39255fd" providerId="ADAL" clId="{98A8BA91-1ACF-4A1E-B82F-A5A4FA24F25B}" dt="2022-10-11T08:02:24.669" v="10231" actId="1076"/>
          <ac:grpSpMkLst>
            <pc:docMk/>
            <pc:sldMk cId="3418351032" sldId="2076137557"/>
            <ac:grpSpMk id="12" creationId="{D441EB77-5D6E-5055-6CFE-CB7494052449}"/>
          </ac:grpSpMkLst>
        </pc:grpChg>
        <pc:grpChg chg="mod">
          <ac:chgData name="Wei Bai" userId="be857441-a184-4146-8eaa-0e6fb39255fd" providerId="ADAL" clId="{98A8BA91-1ACF-4A1E-B82F-A5A4FA24F25B}" dt="2022-10-11T08:02:18.181" v="10230"/>
          <ac:grpSpMkLst>
            <pc:docMk/>
            <pc:sldMk cId="3418351032" sldId="2076137557"/>
            <ac:grpSpMk id="14" creationId="{05EE811B-837C-B0C9-724C-05BA5A3DB6B6}"/>
          </ac:grpSpMkLst>
        </pc:grpChg>
        <pc:grpChg chg="add mod">
          <ac:chgData name="Wei Bai" userId="be857441-a184-4146-8eaa-0e6fb39255fd" providerId="ADAL" clId="{98A8BA91-1ACF-4A1E-B82F-A5A4FA24F25B}" dt="2022-10-11T08:02:24.669" v="10231" actId="1076"/>
          <ac:grpSpMkLst>
            <pc:docMk/>
            <pc:sldMk cId="3418351032" sldId="2076137557"/>
            <ac:grpSpMk id="17" creationId="{582B6C41-9B84-66A6-201A-04AF97C543F3}"/>
          </ac:grpSpMkLst>
        </pc:grpChg>
        <pc:grpChg chg="mod">
          <ac:chgData name="Wei Bai" userId="be857441-a184-4146-8eaa-0e6fb39255fd" providerId="ADAL" clId="{98A8BA91-1ACF-4A1E-B82F-A5A4FA24F25B}" dt="2022-10-11T08:02:18.181" v="10230"/>
          <ac:grpSpMkLst>
            <pc:docMk/>
            <pc:sldMk cId="3418351032" sldId="2076137557"/>
            <ac:grpSpMk id="19" creationId="{69153ECF-EF68-F984-13C8-DA713C8E5AF4}"/>
          </ac:grpSpMkLst>
        </pc:grpChg>
        <pc:grpChg chg="add mod">
          <ac:chgData name="Wei Bai" userId="be857441-a184-4146-8eaa-0e6fb39255fd" providerId="ADAL" clId="{98A8BA91-1ACF-4A1E-B82F-A5A4FA24F25B}" dt="2022-10-11T08:02:24.669" v="10231" actId="1076"/>
          <ac:grpSpMkLst>
            <pc:docMk/>
            <pc:sldMk cId="3418351032" sldId="2076137557"/>
            <ac:grpSpMk id="22" creationId="{686D5731-553E-DE05-9E44-E0BDE69B28A4}"/>
          </ac:grpSpMkLst>
        </pc:grpChg>
        <pc:grpChg chg="mod">
          <ac:chgData name="Wei Bai" userId="be857441-a184-4146-8eaa-0e6fb39255fd" providerId="ADAL" clId="{98A8BA91-1ACF-4A1E-B82F-A5A4FA24F25B}" dt="2022-10-11T08:02:18.181" v="10230"/>
          <ac:grpSpMkLst>
            <pc:docMk/>
            <pc:sldMk cId="3418351032" sldId="2076137557"/>
            <ac:grpSpMk id="24" creationId="{D0DAC2E6-A989-687E-A869-9CFE8D5B3BB4}"/>
          </ac:grpSpMkLst>
        </pc:grpChg>
        <pc:grpChg chg="add mod">
          <ac:chgData name="Wei Bai" userId="be857441-a184-4146-8eaa-0e6fb39255fd" providerId="ADAL" clId="{98A8BA91-1ACF-4A1E-B82F-A5A4FA24F25B}" dt="2022-10-11T08:02:24.669" v="10231" actId="1076"/>
          <ac:grpSpMkLst>
            <pc:docMk/>
            <pc:sldMk cId="3418351032" sldId="2076137557"/>
            <ac:grpSpMk id="27" creationId="{2932C9AF-53C2-091D-7ECB-467D30BE325A}"/>
          </ac:grpSpMkLst>
        </pc:grpChg>
        <pc:grpChg chg="mod">
          <ac:chgData name="Wei Bai" userId="be857441-a184-4146-8eaa-0e6fb39255fd" providerId="ADAL" clId="{98A8BA91-1ACF-4A1E-B82F-A5A4FA24F25B}" dt="2022-10-11T08:02:18.181" v="10230"/>
          <ac:grpSpMkLst>
            <pc:docMk/>
            <pc:sldMk cId="3418351032" sldId="2076137557"/>
            <ac:grpSpMk id="28" creationId="{FED4F083-D466-D98A-8D66-B52B05DB84C4}"/>
          </ac:grpSpMkLst>
        </pc:grpChg>
        <pc:grpChg chg="del mod">
          <ac:chgData name="Wei Bai" userId="be857441-a184-4146-8eaa-0e6fb39255fd" providerId="ADAL" clId="{98A8BA91-1ACF-4A1E-B82F-A5A4FA24F25B}" dt="2022-10-11T08:07:53.473" v="10235" actId="478"/>
          <ac:grpSpMkLst>
            <pc:docMk/>
            <pc:sldMk cId="3418351032" sldId="2076137557"/>
            <ac:grpSpMk id="30" creationId="{157465F8-60AB-FF48-8A23-DC20038E31AC}"/>
          </ac:grpSpMkLst>
        </pc:grpChg>
        <pc:grpChg chg="add mod">
          <ac:chgData name="Wei Bai" userId="be857441-a184-4146-8eaa-0e6fb39255fd" providerId="ADAL" clId="{98A8BA91-1ACF-4A1E-B82F-A5A4FA24F25B}" dt="2022-10-11T08:02:24.669" v="10231" actId="1076"/>
          <ac:grpSpMkLst>
            <pc:docMk/>
            <pc:sldMk cId="3418351032" sldId="2076137557"/>
            <ac:grpSpMk id="43" creationId="{4AF9B528-4674-E2CD-646B-9793DDF6AC73}"/>
          </ac:grpSpMkLst>
        </pc:grpChg>
        <pc:grpChg chg="add mod">
          <ac:chgData name="Wei Bai" userId="be857441-a184-4146-8eaa-0e6fb39255fd" providerId="ADAL" clId="{98A8BA91-1ACF-4A1E-B82F-A5A4FA24F25B}" dt="2022-10-11T08:08:07.836" v="10238" actId="571"/>
          <ac:grpSpMkLst>
            <pc:docMk/>
            <pc:sldMk cId="3418351032" sldId="2076137557"/>
            <ac:grpSpMk id="54" creationId="{FDF2F369-46F9-8CAC-6056-564CC9D2D8A0}"/>
          </ac:grpSpMkLst>
        </pc:grpChg>
        <pc:grpChg chg="mod">
          <ac:chgData name="Wei Bai" userId="be857441-a184-4146-8eaa-0e6fb39255fd" providerId="ADAL" clId="{98A8BA91-1ACF-4A1E-B82F-A5A4FA24F25B}" dt="2022-10-11T08:08:07.836" v="10238" actId="571"/>
          <ac:grpSpMkLst>
            <pc:docMk/>
            <pc:sldMk cId="3418351032" sldId="2076137557"/>
            <ac:grpSpMk id="56" creationId="{23A257D9-A5BE-718E-6C49-5A7C33407470}"/>
          </ac:grpSpMkLst>
        </pc:grpChg>
        <pc:grpChg chg="add mod">
          <ac:chgData name="Wei Bai" userId="be857441-a184-4146-8eaa-0e6fb39255fd" providerId="ADAL" clId="{98A8BA91-1ACF-4A1E-B82F-A5A4FA24F25B}" dt="2022-10-11T08:08:07.836" v="10238" actId="571"/>
          <ac:grpSpMkLst>
            <pc:docMk/>
            <pc:sldMk cId="3418351032" sldId="2076137557"/>
            <ac:grpSpMk id="59" creationId="{56331B05-78CC-B125-5B90-184217B137A7}"/>
          </ac:grpSpMkLst>
        </pc:grpChg>
        <pc:grpChg chg="mod">
          <ac:chgData name="Wei Bai" userId="be857441-a184-4146-8eaa-0e6fb39255fd" providerId="ADAL" clId="{98A8BA91-1ACF-4A1E-B82F-A5A4FA24F25B}" dt="2022-10-11T08:08:07.836" v="10238" actId="571"/>
          <ac:grpSpMkLst>
            <pc:docMk/>
            <pc:sldMk cId="3418351032" sldId="2076137557"/>
            <ac:grpSpMk id="61" creationId="{5A900722-EAB9-1AF6-BCCC-5D6C505E578A}"/>
          </ac:grpSpMkLst>
        </pc:grpChg>
        <pc:grpChg chg="add mod">
          <ac:chgData name="Wei Bai" userId="be857441-a184-4146-8eaa-0e6fb39255fd" providerId="ADAL" clId="{98A8BA91-1ACF-4A1E-B82F-A5A4FA24F25B}" dt="2022-10-11T08:08:07.836" v="10238" actId="571"/>
          <ac:grpSpMkLst>
            <pc:docMk/>
            <pc:sldMk cId="3418351032" sldId="2076137557"/>
            <ac:grpSpMk id="64" creationId="{C5132678-5FA9-D20D-6BFE-2B3CC162F7BA}"/>
          </ac:grpSpMkLst>
        </pc:grpChg>
        <pc:grpChg chg="mod">
          <ac:chgData name="Wei Bai" userId="be857441-a184-4146-8eaa-0e6fb39255fd" providerId="ADAL" clId="{98A8BA91-1ACF-4A1E-B82F-A5A4FA24F25B}" dt="2022-10-11T08:08:07.836" v="10238" actId="571"/>
          <ac:grpSpMkLst>
            <pc:docMk/>
            <pc:sldMk cId="3418351032" sldId="2076137557"/>
            <ac:grpSpMk id="66" creationId="{778EFD3D-9284-0032-AAFA-6D6ABADAB76A}"/>
          </ac:grpSpMkLst>
        </pc:grpChg>
        <pc:grpChg chg="add mod">
          <ac:chgData name="Wei Bai" userId="be857441-a184-4146-8eaa-0e6fb39255fd" providerId="ADAL" clId="{98A8BA91-1ACF-4A1E-B82F-A5A4FA24F25B}" dt="2022-10-11T08:08:07.836" v="10238" actId="571"/>
          <ac:grpSpMkLst>
            <pc:docMk/>
            <pc:sldMk cId="3418351032" sldId="2076137557"/>
            <ac:grpSpMk id="69" creationId="{835065BE-C8F6-68F3-67F2-0ED41F7DFD0D}"/>
          </ac:grpSpMkLst>
        </pc:grpChg>
        <pc:grpChg chg="mod">
          <ac:chgData name="Wei Bai" userId="be857441-a184-4146-8eaa-0e6fb39255fd" providerId="ADAL" clId="{98A8BA91-1ACF-4A1E-B82F-A5A4FA24F25B}" dt="2022-10-11T08:08:07.836" v="10238" actId="571"/>
          <ac:grpSpMkLst>
            <pc:docMk/>
            <pc:sldMk cId="3418351032" sldId="2076137557"/>
            <ac:grpSpMk id="71" creationId="{75505651-2E20-CD34-57AF-9737B8919DAC}"/>
          </ac:grpSpMkLst>
        </pc:grpChg>
        <pc:grpChg chg="add">
          <ac:chgData name="Wei Bai" userId="be857441-a184-4146-8eaa-0e6fb39255fd" providerId="ADAL" clId="{98A8BA91-1ACF-4A1E-B82F-A5A4FA24F25B}" dt="2022-10-11T08:08:51.892" v="10242" actId="164"/>
          <ac:grpSpMkLst>
            <pc:docMk/>
            <pc:sldMk cId="3418351032" sldId="2076137557"/>
            <ac:grpSpMk id="74" creationId="{2AA0B732-9C5E-9FBD-1233-1049D2E7BFE6}"/>
          </ac:grpSpMkLst>
        </pc:grpChg>
        <pc:cxnChg chg="mod">
          <ac:chgData name="Wei Bai" userId="be857441-a184-4146-8eaa-0e6fb39255fd" providerId="ADAL" clId="{98A8BA91-1ACF-4A1E-B82F-A5A4FA24F25B}" dt="2022-10-11T08:02:24.669" v="10231" actId="1076"/>
          <ac:cxnSpMkLst>
            <pc:docMk/>
            <pc:sldMk cId="3418351032" sldId="2076137557"/>
            <ac:cxnSpMk id="5" creationId="{65F77B4B-A598-81EA-55CA-878E562AC9C2}"/>
          </ac:cxnSpMkLst>
        </pc:cxnChg>
        <pc:cxnChg chg="mod">
          <ac:chgData name="Wei Bai" userId="be857441-a184-4146-8eaa-0e6fb39255fd" providerId="ADAL" clId="{98A8BA91-1ACF-4A1E-B82F-A5A4FA24F25B}" dt="2022-10-11T08:02:18.181" v="10230"/>
          <ac:cxnSpMkLst>
            <pc:docMk/>
            <pc:sldMk cId="3418351032" sldId="2076137557"/>
            <ac:cxnSpMk id="10" creationId="{69CEA470-E7F8-F815-B5E5-96DC1F51CFF6}"/>
          </ac:cxnSpMkLst>
        </pc:cxnChg>
        <pc:cxnChg chg="mod">
          <ac:chgData name="Wei Bai" userId="be857441-a184-4146-8eaa-0e6fb39255fd" providerId="ADAL" clId="{98A8BA91-1ACF-4A1E-B82F-A5A4FA24F25B}" dt="2022-10-11T08:02:18.181" v="10230"/>
          <ac:cxnSpMkLst>
            <pc:docMk/>
            <pc:sldMk cId="3418351032" sldId="2076137557"/>
            <ac:cxnSpMk id="15" creationId="{91F5A2F7-E7A0-B2B7-5D60-C9E2C6A64E62}"/>
          </ac:cxnSpMkLst>
        </pc:cxnChg>
        <pc:cxnChg chg="mod">
          <ac:chgData name="Wei Bai" userId="be857441-a184-4146-8eaa-0e6fb39255fd" providerId="ADAL" clId="{98A8BA91-1ACF-4A1E-B82F-A5A4FA24F25B}" dt="2022-10-11T08:02:18.181" v="10230"/>
          <ac:cxnSpMkLst>
            <pc:docMk/>
            <pc:sldMk cId="3418351032" sldId="2076137557"/>
            <ac:cxnSpMk id="20" creationId="{8BA7F175-130E-8ED7-4027-DFC33855E177}"/>
          </ac:cxnSpMkLst>
        </pc:cxnChg>
        <pc:cxnChg chg="mod">
          <ac:chgData name="Wei Bai" userId="be857441-a184-4146-8eaa-0e6fb39255fd" providerId="ADAL" clId="{98A8BA91-1ACF-4A1E-B82F-A5A4FA24F25B}" dt="2022-10-11T08:02:18.181" v="10230"/>
          <ac:cxnSpMkLst>
            <pc:docMk/>
            <pc:sldMk cId="3418351032" sldId="2076137557"/>
            <ac:cxnSpMk id="25" creationId="{61EF38F8-7183-B0D4-7C3C-A9D49401A0DA}"/>
          </ac:cxnSpMkLst>
        </pc:cxnChg>
        <pc:cxnChg chg="del mod">
          <ac:chgData name="Wei Bai" userId="be857441-a184-4146-8eaa-0e6fb39255fd" providerId="ADAL" clId="{98A8BA91-1ACF-4A1E-B82F-A5A4FA24F25B}" dt="2022-10-11T08:07:56.690" v="10237" actId="478"/>
          <ac:cxnSpMkLst>
            <pc:docMk/>
            <pc:sldMk cId="3418351032" sldId="2076137557"/>
            <ac:cxnSpMk id="32" creationId="{37E0EDA3-4C62-8433-F18A-4504E9728435}"/>
          </ac:cxnSpMkLst>
        </pc:cxnChg>
        <pc:cxnChg chg="mod">
          <ac:chgData name="Wei Bai" userId="be857441-a184-4146-8eaa-0e6fb39255fd" providerId="ADAL" clId="{98A8BA91-1ACF-4A1E-B82F-A5A4FA24F25B}" dt="2022-10-11T08:02:18.181" v="10230"/>
          <ac:cxnSpMkLst>
            <pc:docMk/>
            <pc:sldMk cId="3418351032" sldId="2076137557"/>
            <ac:cxnSpMk id="36" creationId="{4DC40DFB-8FCB-4FC8-FFB8-D642FE27B69A}"/>
          </ac:cxnSpMkLst>
        </pc:cxnChg>
        <pc:cxnChg chg="mod">
          <ac:chgData name="Wei Bai" userId="be857441-a184-4146-8eaa-0e6fb39255fd" providerId="ADAL" clId="{98A8BA91-1ACF-4A1E-B82F-A5A4FA24F25B}" dt="2022-10-11T08:02:18.181" v="10230"/>
          <ac:cxnSpMkLst>
            <pc:docMk/>
            <pc:sldMk cId="3418351032" sldId="2076137557"/>
            <ac:cxnSpMk id="37" creationId="{DED80B34-B470-DF79-1FF2-A7515C5A8550}"/>
          </ac:cxnSpMkLst>
        </pc:cxnChg>
        <pc:cxnChg chg="mod">
          <ac:chgData name="Wei Bai" userId="be857441-a184-4146-8eaa-0e6fb39255fd" providerId="ADAL" clId="{98A8BA91-1ACF-4A1E-B82F-A5A4FA24F25B}" dt="2022-10-11T08:02:18.181" v="10230"/>
          <ac:cxnSpMkLst>
            <pc:docMk/>
            <pc:sldMk cId="3418351032" sldId="2076137557"/>
            <ac:cxnSpMk id="41" creationId="{D0AB0813-5490-127B-7385-382FF6D5B63B}"/>
          </ac:cxnSpMkLst>
        </pc:cxnChg>
        <pc:cxnChg chg="mod">
          <ac:chgData name="Wei Bai" userId="be857441-a184-4146-8eaa-0e6fb39255fd" providerId="ADAL" clId="{98A8BA91-1ACF-4A1E-B82F-A5A4FA24F25B}" dt="2022-10-11T08:02:18.181" v="10230"/>
          <ac:cxnSpMkLst>
            <pc:docMk/>
            <pc:sldMk cId="3418351032" sldId="2076137557"/>
            <ac:cxnSpMk id="46" creationId="{0BC3330A-0C39-D65C-D166-8828248770E9}"/>
          </ac:cxnSpMkLst>
        </pc:cxnChg>
        <pc:cxnChg chg="mod">
          <ac:chgData name="Wei Bai" userId="be857441-a184-4146-8eaa-0e6fb39255fd" providerId="ADAL" clId="{98A8BA91-1ACF-4A1E-B82F-A5A4FA24F25B}" dt="2022-10-11T08:02:18.181" v="10230"/>
          <ac:cxnSpMkLst>
            <pc:docMk/>
            <pc:sldMk cId="3418351032" sldId="2076137557"/>
            <ac:cxnSpMk id="47" creationId="{85BEC13B-B0E0-95DC-18C2-C2D378E8379A}"/>
          </ac:cxnSpMkLst>
        </pc:cxnChg>
        <pc:cxnChg chg="mod">
          <ac:chgData name="Wei Bai" userId="be857441-a184-4146-8eaa-0e6fb39255fd" providerId="ADAL" clId="{98A8BA91-1ACF-4A1E-B82F-A5A4FA24F25B}" dt="2022-10-11T08:02:18.181" v="10230"/>
          <ac:cxnSpMkLst>
            <pc:docMk/>
            <pc:sldMk cId="3418351032" sldId="2076137557"/>
            <ac:cxnSpMk id="51" creationId="{59992B20-183A-689A-3BCF-8EA134965DB7}"/>
          </ac:cxnSpMkLst>
        </pc:cxnChg>
        <pc:cxnChg chg="mod">
          <ac:chgData name="Wei Bai" userId="be857441-a184-4146-8eaa-0e6fb39255fd" providerId="ADAL" clId="{98A8BA91-1ACF-4A1E-B82F-A5A4FA24F25B}" dt="2022-10-11T08:08:07.836" v="10238" actId="571"/>
          <ac:cxnSpMkLst>
            <pc:docMk/>
            <pc:sldMk cId="3418351032" sldId="2076137557"/>
            <ac:cxnSpMk id="57" creationId="{C7C73934-DBDF-DDA9-5BB2-80616E6E4A48}"/>
          </ac:cxnSpMkLst>
        </pc:cxnChg>
        <pc:cxnChg chg="mod">
          <ac:chgData name="Wei Bai" userId="be857441-a184-4146-8eaa-0e6fb39255fd" providerId="ADAL" clId="{98A8BA91-1ACF-4A1E-B82F-A5A4FA24F25B}" dt="2022-10-11T08:08:07.836" v="10238" actId="571"/>
          <ac:cxnSpMkLst>
            <pc:docMk/>
            <pc:sldMk cId="3418351032" sldId="2076137557"/>
            <ac:cxnSpMk id="62" creationId="{E11F247F-536F-1286-E570-32905C98CC79}"/>
          </ac:cxnSpMkLst>
        </pc:cxnChg>
        <pc:cxnChg chg="mod">
          <ac:chgData name="Wei Bai" userId="be857441-a184-4146-8eaa-0e6fb39255fd" providerId="ADAL" clId="{98A8BA91-1ACF-4A1E-B82F-A5A4FA24F25B}" dt="2022-10-11T08:08:07.836" v="10238" actId="571"/>
          <ac:cxnSpMkLst>
            <pc:docMk/>
            <pc:sldMk cId="3418351032" sldId="2076137557"/>
            <ac:cxnSpMk id="67" creationId="{93151ACB-0B4C-0543-353E-300F328CA287}"/>
          </ac:cxnSpMkLst>
        </pc:cxnChg>
        <pc:cxnChg chg="mod">
          <ac:chgData name="Wei Bai" userId="be857441-a184-4146-8eaa-0e6fb39255fd" providerId="ADAL" clId="{98A8BA91-1ACF-4A1E-B82F-A5A4FA24F25B}" dt="2022-10-11T08:08:07.836" v="10238" actId="571"/>
          <ac:cxnSpMkLst>
            <pc:docMk/>
            <pc:sldMk cId="3418351032" sldId="2076137557"/>
            <ac:cxnSpMk id="72" creationId="{B59EA95F-8510-DF60-F17F-1FAC68048EE1}"/>
          </ac:cxnSpMkLst>
        </pc:cxnChg>
      </pc:sldChg>
      <pc:sldChg chg="addSp delSp modSp add mod">
        <pc:chgData name="Wei Bai" userId="be857441-a184-4146-8eaa-0e6fb39255fd" providerId="ADAL" clId="{98A8BA91-1ACF-4A1E-B82F-A5A4FA24F25B}" dt="2022-10-11T09:32:13.929" v="11655" actId="20577"/>
        <pc:sldMkLst>
          <pc:docMk/>
          <pc:sldMk cId="3788697635" sldId="2076137558"/>
        </pc:sldMkLst>
        <pc:spChg chg="mod">
          <ac:chgData name="Wei Bai" userId="be857441-a184-4146-8eaa-0e6fb39255fd" providerId="ADAL" clId="{98A8BA91-1ACF-4A1E-B82F-A5A4FA24F25B}" dt="2022-10-11T08:12:15.731" v="10348" actId="20577"/>
          <ac:spMkLst>
            <pc:docMk/>
            <pc:sldMk cId="3788697635" sldId="2076137558"/>
            <ac:spMk id="2" creationId="{5D4180CA-8A62-4220-B72B-0782A0388869}"/>
          </ac:spMkLst>
        </pc:spChg>
        <pc:spChg chg="add del mod">
          <ac:chgData name="Wei Bai" userId="be857441-a184-4146-8eaa-0e6fb39255fd" providerId="ADAL" clId="{98A8BA91-1ACF-4A1E-B82F-A5A4FA24F25B}" dt="2022-10-11T09:21:55.736" v="11121" actId="478"/>
          <ac:spMkLst>
            <pc:docMk/>
            <pc:sldMk cId="3788697635" sldId="2076137558"/>
            <ac:spMk id="3" creationId="{EA03787E-A84F-020A-1C09-E294407A8B3B}"/>
          </ac:spMkLst>
        </pc:spChg>
        <pc:spChg chg="add mod">
          <ac:chgData name="Wei Bai" userId="be857441-a184-4146-8eaa-0e6fb39255fd" providerId="ADAL" clId="{98A8BA91-1ACF-4A1E-B82F-A5A4FA24F25B}" dt="2022-10-11T09:32:13.929" v="11655" actId="20577"/>
          <ac:spMkLst>
            <pc:docMk/>
            <pc:sldMk cId="3788697635" sldId="2076137558"/>
            <ac:spMk id="4" creationId="{F3F5AC9A-4C76-925B-2FB7-1A8137FBD822}"/>
          </ac:spMkLst>
        </pc:spChg>
        <pc:spChg chg="mod">
          <ac:chgData name="Wei Bai" userId="be857441-a184-4146-8eaa-0e6fb39255fd" providerId="ADAL" clId="{98A8BA91-1ACF-4A1E-B82F-A5A4FA24F25B}" dt="2022-10-11T09:04:41.126" v="11018" actId="1076"/>
          <ac:spMkLst>
            <pc:docMk/>
            <pc:sldMk cId="3788697635" sldId="2076137558"/>
            <ac:spMk id="6" creationId="{C4C603D8-13AF-410A-8795-23FB768A9C9C}"/>
          </ac:spMkLst>
        </pc:spChg>
      </pc:sldChg>
      <pc:sldChg chg="addSp delSp modSp new mod">
        <pc:chgData name="Wei Bai" userId="be857441-a184-4146-8eaa-0e6fb39255fd" providerId="ADAL" clId="{98A8BA91-1ACF-4A1E-B82F-A5A4FA24F25B}" dt="2022-10-11T08:34:19.780" v="10514" actId="20577"/>
        <pc:sldMkLst>
          <pc:docMk/>
          <pc:sldMk cId="12786140" sldId="2076137559"/>
        </pc:sldMkLst>
        <pc:spChg chg="mod">
          <ac:chgData name="Wei Bai" userId="be857441-a184-4146-8eaa-0e6fb39255fd" providerId="ADAL" clId="{98A8BA91-1ACF-4A1E-B82F-A5A4FA24F25B}" dt="2022-10-11T08:34:19.780" v="10514" actId="20577"/>
          <ac:spMkLst>
            <pc:docMk/>
            <pc:sldMk cId="12786140" sldId="2076137559"/>
            <ac:spMk id="2" creationId="{66D251CA-E200-97F8-DEC1-BBD8AFE0DAB1}"/>
          </ac:spMkLst>
        </pc:spChg>
        <pc:spChg chg="del">
          <ac:chgData name="Wei Bai" userId="be857441-a184-4146-8eaa-0e6fb39255fd" providerId="ADAL" clId="{98A8BA91-1ACF-4A1E-B82F-A5A4FA24F25B}" dt="2022-10-11T08:21:39.069" v="10409" actId="478"/>
          <ac:spMkLst>
            <pc:docMk/>
            <pc:sldMk cId="12786140" sldId="2076137559"/>
            <ac:spMk id="3" creationId="{46E14BA8-AA31-E8D0-CB6E-2DF1ECB033D7}"/>
          </ac:spMkLst>
        </pc:spChg>
        <pc:spChg chg="mod">
          <ac:chgData name="Wei Bai" userId="be857441-a184-4146-8eaa-0e6fb39255fd" providerId="ADAL" clId="{98A8BA91-1ACF-4A1E-B82F-A5A4FA24F25B}" dt="2022-10-11T08:21:39.592" v="10410"/>
          <ac:spMkLst>
            <pc:docMk/>
            <pc:sldMk cId="12786140" sldId="2076137559"/>
            <ac:spMk id="6" creationId="{DA20B913-A008-6E52-7E6B-E99F6CA095F2}"/>
          </ac:spMkLst>
        </pc:spChg>
        <pc:spChg chg="mod">
          <ac:chgData name="Wei Bai" userId="be857441-a184-4146-8eaa-0e6fb39255fd" providerId="ADAL" clId="{98A8BA91-1ACF-4A1E-B82F-A5A4FA24F25B}" dt="2022-10-11T08:21:39.592" v="10410"/>
          <ac:spMkLst>
            <pc:docMk/>
            <pc:sldMk cId="12786140" sldId="2076137559"/>
            <ac:spMk id="7" creationId="{6D97FD49-BDD5-06E4-A70E-CE895810EE1F}"/>
          </ac:spMkLst>
        </pc:spChg>
        <pc:spChg chg="add del mod">
          <ac:chgData name="Wei Bai" userId="be857441-a184-4146-8eaa-0e6fb39255fd" providerId="ADAL" clId="{98A8BA91-1ACF-4A1E-B82F-A5A4FA24F25B}" dt="2022-10-11T08:21:58.944" v="10413"/>
          <ac:spMkLst>
            <pc:docMk/>
            <pc:sldMk cId="12786140" sldId="2076137559"/>
            <ac:spMk id="9" creationId="{D365D3BA-CD18-7EA1-CF65-3EA19A034B0A}"/>
          </ac:spMkLst>
        </pc:spChg>
        <pc:spChg chg="add del mod">
          <ac:chgData name="Wei Bai" userId="be857441-a184-4146-8eaa-0e6fb39255fd" providerId="ADAL" clId="{98A8BA91-1ACF-4A1E-B82F-A5A4FA24F25B}" dt="2022-10-11T08:21:58.944" v="10413"/>
          <ac:spMkLst>
            <pc:docMk/>
            <pc:sldMk cId="12786140" sldId="2076137559"/>
            <ac:spMk id="13" creationId="{7087574A-D327-1268-CBFE-EB837555AC5A}"/>
          </ac:spMkLst>
        </pc:spChg>
        <pc:spChg chg="add del mod">
          <ac:chgData name="Wei Bai" userId="be857441-a184-4146-8eaa-0e6fb39255fd" providerId="ADAL" clId="{98A8BA91-1ACF-4A1E-B82F-A5A4FA24F25B}" dt="2022-10-11T08:21:58.944" v="10413"/>
          <ac:spMkLst>
            <pc:docMk/>
            <pc:sldMk cId="12786140" sldId="2076137559"/>
            <ac:spMk id="14" creationId="{3D81B903-4F99-48C5-C1C1-88228CE79107}"/>
          </ac:spMkLst>
        </pc:spChg>
        <pc:spChg chg="add del mod">
          <ac:chgData name="Wei Bai" userId="be857441-a184-4146-8eaa-0e6fb39255fd" providerId="ADAL" clId="{98A8BA91-1ACF-4A1E-B82F-A5A4FA24F25B}" dt="2022-10-11T08:21:58.944" v="10413"/>
          <ac:spMkLst>
            <pc:docMk/>
            <pc:sldMk cId="12786140" sldId="2076137559"/>
            <ac:spMk id="15" creationId="{4013CA11-FED5-0B9B-0071-084553C09640}"/>
          </ac:spMkLst>
        </pc:spChg>
        <pc:spChg chg="add del mod">
          <ac:chgData name="Wei Bai" userId="be857441-a184-4146-8eaa-0e6fb39255fd" providerId="ADAL" clId="{98A8BA91-1ACF-4A1E-B82F-A5A4FA24F25B}" dt="2022-10-11T08:21:58.944" v="10413"/>
          <ac:spMkLst>
            <pc:docMk/>
            <pc:sldMk cId="12786140" sldId="2076137559"/>
            <ac:spMk id="16" creationId="{D10F7A9E-39B2-5245-9540-C96DC114FA48}"/>
          </ac:spMkLst>
        </pc:spChg>
        <pc:spChg chg="add del mod">
          <ac:chgData name="Wei Bai" userId="be857441-a184-4146-8eaa-0e6fb39255fd" providerId="ADAL" clId="{98A8BA91-1ACF-4A1E-B82F-A5A4FA24F25B}" dt="2022-10-11T08:21:58.944" v="10413"/>
          <ac:spMkLst>
            <pc:docMk/>
            <pc:sldMk cId="12786140" sldId="2076137559"/>
            <ac:spMk id="17" creationId="{9BD6CFAD-79FB-72BD-3B57-4FAA616F650C}"/>
          </ac:spMkLst>
        </pc:spChg>
        <pc:spChg chg="add del mod">
          <ac:chgData name="Wei Bai" userId="be857441-a184-4146-8eaa-0e6fb39255fd" providerId="ADAL" clId="{98A8BA91-1ACF-4A1E-B82F-A5A4FA24F25B}" dt="2022-10-11T08:21:58.944" v="10413"/>
          <ac:spMkLst>
            <pc:docMk/>
            <pc:sldMk cId="12786140" sldId="2076137559"/>
            <ac:spMk id="19" creationId="{CA5CC158-84DD-4523-B734-D1DA7D20E20A}"/>
          </ac:spMkLst>
        </pc:spChg>
        <pc:spChg chg="add del mod">
          <ac:chgData name="Wei Bai" userId="be857441-a184-4146-8eaa-0e6fb39255fd" providerId="ADAL" clId="{98A8BA91-1ACF-4A1E-B82F-A5A4FA24F25B}" dt="2022-10-11T08:21:58.944" v="10413"/>
          <ac:spMkLst>
            <pc:docMk/>
            <pc:sldMk cId="12786140" sldId="2076137559"/>
            <ac:spMk id="25" creationId="{0DBA098F-B385-36B8-869C-CF0FADC14488}"/>
          </ac:spMkLst>
        </pc:spChg>
        <pc:spChg chg="add del mod">
          <ac:chgData name="Wei Bai" userId="be857441-a184-4146-8eaa-0e6fb39255fd" providerId="ADAL" clId="{98A8BA91-1ACF-4A1E-B82F-A5A4FA24F25B}" dt="2022-10-11T08:21:58.944" v="10413"/>
          <ac:spMkLst>
            <pc:docMk/>
            <pc:sldMk cId="12786140" sldId="2076137559"/>
            <ac:spMk id="26" creationId="{37E30A22-F217-6F3A-A18C-F49C8BADE335}"/>
          </ac:spMkLst>
        </pc:spChg>
        <pc:spChg chg="add del mod">
          <ac:chgData name="Wei Bai" userId="be857441-a184-4146-8eaa-0e6fb39255fd" providerId="ADAL" clId="{98A8BA91-1ACF-4A1E-B82F-A5A4FA24F25B}" dt="2022-10-11T08:21:58.944" v="10413"/>
          <ac:spMkLst>
            <pc:docMk/>
            <pc:sldMk cId="12786140" sldId="2076137559"/>
            <ac:spMk id="27" creationId="{75AF5AD0-391D-67B7-DE75-C42BEB8D482C}"/>
          </ac:spMkLst>
        </pc:spChg>
        <pc:spChg chg="add del mod">
          <ac:chgData name="Wei Bai" userId="be857441-a184-4146-8eaa-0e6fb39255fd" providerId="ADAL" clId="{98A8BA91-1ACF-4A1E-B82F-A5A4FA24F25B}" dt="2022-10-11T08:21:58.944" v="10413"/>
          <ac:spMkLst>
            <pc:docMk/>
            <pc:sldMk cId="12786140" sldId="2076137559"/>
            <ac:spMk id="28" creationId="{6C4B2221-DB9F-8951-AADC-A780F3B7BB6C}"/>
          </ac:spMkLst>
        </pc:spChg>
        <pc:spChg chg="add del mod">
          <ac:chgData name="Wei Bai" userId="be857441-a184-4146-8eaa-0e6fb39255fd" providerId="ADAL" clId="{98A8BA91-1ACF-4A1E-B82F-A5A4FA24F25B}" dt="2022-10-11T08:21:58.944" v="10413"/>
          <ac:spMkLst>
            <pc:docMk/>
            <pc:sldMk cId="12786140" sldId="2076137559"/>
            <ac:spMk id="29" creationId="{B5D8104F-FC6F-AF57-09AC-A7DB6EDD5077}"/>
          </ac:spMkLst>
        </pc:spChg>
        <pc:spChg chg="add del mod">
          <ac:chgData name="Wei Bai" userId="be857441-a184-4146-8eaa-0e6fb39255fd" providerId="ADAL" clId="{98A8BA91-1ACF-4A1E-B82F-A5A4FA24F25B}" dt="2022-10-11T08:21:58.944" v="10413"/>
          <ac:spMkLst>
            <pc:docMk/>
            <pc:sldMk cId="12786140" sldId="2076137559"/>
            <ac:spMk id="31" creationId="{F2A74310-F5F7-A3A2-3226-CE5B35F8203B}"/>
          </ac:spMkLst>
        </pc:spChg>
        <pc:spChg chg="add del mod">
          <ac:chgData name="Wei Bai" userId="be857441-a184-4146-8eaa-0e6fb39255fd" providerId="ADAL" clId="{98A8BA91-1ACF-4A1E-B82F-A5A4FA24F25B}" dt="2022-10-11T08:21:58.944" v="10413"/>
          <ac:spMkLst>
            <pc:docMk/>
            <pc:sldMk cId="12786140" sldId="2076137559"/>
            <ac:spMk id="33" creationId="{09A8776A-3251-2234-8B46-EE20422F0FE5}"/>
          </ac:spMkLst>
        </pc:spChg>
        <pc:spChg chg="add del mod">
          <ac:chgData name="Wei Bai" userId="be857441-a184-4146-8eaa-0e6fb39255fd" providerId="ADAL" clId="{98A8BA91-1ACF-4A1E-B82F-A5A4FA24F25B}" dt="2022-10-11T08:21:58.944" v="10413"/>
          <ac:spMkLst>
            <pc:docMk/>
            <pc:sldMk cId="12786140" sldId="2076137559"/>
            <ac:spMk id="34" creationId="{6F550163-2823-0B97-0143-A407F288180D}"/>
          </ac:spMkLst>
        </pc:spChg>
        <pc:spChg chg="add del mod">
          <ac:chgData name="Wei Bai" userId="be857441-a184-4146-8eaa-0e6fb39255fd" providerId="ADAL" clId="{98A8BA91-1ACF-4A1E-B82F-A5A4FA24F25B}" dt="2022-10-11T08:21:58.944" v="10413"/>
          <ac:spMkLst>
            <pc:docMk/>
            <pc:sldMk cId="12786140" sldId="2076137559"/>
            <ac:spMk id="35" creationId="{ECC61FFB-4ED1-B9FA-0637-D2DF01C2B1DF}"/>
          </ac:spMkLst>
        </pc:spChg>
        <pc:spChg chg="add del mod">
          <ac:chgData name="Wei Bai" userId="be857441-a184-4146-8eaa-0e6fb39255fd" providerId="ADAL" clId="{98A8BA91-1ACF-4A1E-B82F-A5A4FA24F25B}" dt="2022-10-11T08:21:58.944" v="10413"/>
          <ac:spMkLst>
            <pc:docMk/>
            <pc:sldMk cId="12786140" sldId="2076137559"/>
            <ac:spMk id="36" creationId="{B813A32E-47BA-AE73-5E84-AA08F9131AFA}"/>
          </ac:spMkLst>
        </pc:spChg>
        <pc:spChg chg="add del mod">
          <ac:chgData name="Wei Bai" userId="be857441-a184-4146-8eaa-0e6fb39255fd" providerId="ADAL" clId="{98A8BA91-1ACF-4A1E-B82F-A5A4FA24F25B}" dt="2022-10-11T08:21:58.944" v="10413"/>
          <ac:spMkLst>
            <pc:docMk/>
            <pc:sldMk cId="12786140" sldId="2076137559"/>
            <ac:spMk id="37" creationId="{B34A9D33-8F1A-38C7-70C4-872E342BD6FC}"/>
          </ac:spMkLst>
        </pc:spChg>
        <pc:spChg chg="add del mod">
          <ac:chgData name="Wei Bai" userId="be857441-a184-4146-8eaa-0e6fb39255fd" providerId="ADAL" clId="{98A8BA91-1ACF-4A1E-B82F-A5A4FA24F25B}" dt="2022-10-11T08:21:58.944" v="10413"/>
          <ac:spMkLst>
            <pc:docMk/>
            <pc:sldMk cId="12786140" sldId="2076137559"/>
            <ac:spMk id="38" creationId="{3751EB91-233B-275B-AA54-47BBECC21AD4}"/>
          </ac:spMkLst>
        </pc:spChg>
        <pc:spChg chg="mod">
          <ac:chgData name="Wei Bai" userId="be857441-a184-4146-8eaa-0e6fb39255fd" providerId="ADAL" clId="{98A8BA91-1ACF-4A1E-B82F-A5A4FA24F25B}" dt="2022-10-11T08:21:39.592" v="10410"/>
          <ac:spMkLst>
            <pc:docMk/>
            <pc:sldMk cId="12786140" sldId="2076137559"/>
            <ac:spMk id="40" creationId="{7D083C0C-22B0-41AC-092C-13D2438A1435}"/>
          </ac:spMkLst>
        </pc:spChg>
        <pc:spChg chg="mod">
          <ac:chgData name="Wei Bai" userId="be857441-a184-4146-8eaa-0e6fb39255fd" providerId="ADAL" clId="{98A8BA91-1ACF-4A1E-B82F-A5A4FA24F25B}" dt="2022-10-11T08:21:39.592" v="10410"/>
          <ac:spMkLst>
            <pc:docMk/>
            <pc:sldMk cId="12786140" sldId="2076137559"/>
            <ac:spMk id="41" creationId="{2D740E2D-6EAD-FC6D-6246-D5B1224DEE1B}"/>
          </ac:spMkLst>
        </pc:spChg>
        <pc:spChg chg="mod">
          <ac:chgData name="Wei Bai" userId="be857441-a184-4146-8eaa-0e6fb39255fd" providerId="ADAL" clId="{98A8BA91-1ACF-4A1E-B82F-A5A4FA24F25B}" dt="2022-10-11T08:21:39.592" v="10410"/>
          <ac:spMkLst>
            <pc:docMk/>
            <pc:sldMk cId="12786140" sldId="2076137559"/>
            <ac:spMk id="42" creationId="{229D65F9-A1FE-B563-546A-0248DEAEF223}"/>
          </ac:spMkLst>
        </pc:spChg>
        <pc:spChg chg="add del mod">
          <ac:chgData name="Wei Bai" userId="be857441-a184-4146-8eaa-0e6fb39255fd" providerId="ADAL" clId="{98A8BA91-1ACF-4A1E-B82F-A5A4FA24F25B}" dt="2022-10-11T08:21:58.944" v="10413"/>
          <ac:spMkLst>
            <pc:docMk/>
            <pc:sldMk cId="12786140" sldId="2076137559"/>
            <ac:spMk id="43" creationId="{8745C9D5-32F8-08A9-6F1D-777A252FE6EB}"/>
          </ac:spMkLst>
        </pc:spChg>
        <pc:spChg chg="add del mod">
          <ac:chgData name="Wei Bai" userId="be857441-a184-4146-8eaa-0e6fb39255fd" providerId="ADAL" clId="{98A8BA91-1ACF-4A1E-B82F-A5A4FA24F25B}" dt="2022-10-11T08:21:58.944" v="10413"/>
          <ac:spMkLst>
            <pc:docMk/>
            <pc:sldMk cId="12786140" sldId="2076137559"/>
            <ac:spMk id="44" creationId="{BA9CD69E-FC62-3F55-8062-13755F9EF99B}"/>
          </ac:spMkLst>
        </pc:spChg>
        <pc:spChg chg="add del mod">
          <ac:chgData name="Wei Bai" userId="be857441-a184-4146-8eaa-0e6fb39255fd" providerId="ADAL" clId="{98A8BA91-1ACF-4A1E-B82F-A5A4FA24F25B}" dt="2022-10-11T08:21:58.944" v="10413"/>
          <ac:spMkLst>
            <pc:docMk/>
            <pc:sldMk cId="12786140" sldId="2076137559"/>
            <ac:spMk id="45" creationId="{BCE2CE04-312A-768C-D7B6-0C9B5B993146}"/>
          </ac:spMkLst>
        </pc:spChg>
        <pc:spChg chg="add del mod">
          <ac:chgData name="Wei Bai" userId="be857441-a184-4146-8eaa-0e6fb39255fd" providerId="ADAL" clId="{98A8BA91-1ACF-4A1E-B82F-A5A4FA24F25B}" dt="2022-10-11T08:21:58.944" v="10413"/>
          <ac:spMkLst>
            <pc:docMk/>
            <pc:sldMk cId="12786140" sldId="2076137559"/>
            <ac:spMk id="46" creationId="{0DB06725-CA22-8FA7-DC81-9806EE05EA58}"/>
          </ac:spMkLst>
        </pc:spChg>
        <pc:spChg chg="add del mod">
          <ac:chgData name="Wei Bai" userId="be857441-a184-4146-8eaa-0e6fb39255fd" providerId="ADAL" clId="{98A8BA91-1ACF-4A1E-B82F-A5A4FA24F25B}" dt="2022-10-11T08:21:58.944" v="10413"/>
          <ac:spMkLst>
            <pc:docMk/>
            <pc:sldMk cId="12786140" sldId="2076137559"/>
            <ac:spMk id="47" creationId="{0915CCF5-0785-CCC0-8F9E-A8541943FB2A}"/>
          </ac:spMkLst>
        </pc:spChg>
        <pc:spChg chg="add del mod">
          <ac:chgData name="Wei Bai" userId="be857441-a184-4146-8eaa-0e6fb39255fd" providerId="ADAL" clId="{98A8BA91-1ACF-4A1E-B82F-A5A4FA24F25B}" dt="2022-10-11T08:21:58.944" v="10413"/>
          <ac:spMkLst>
            <pc:docMk/>
            <pc:sldMk cId="12786140" sldId="2076137559"/>
            <ac:spMk id="48" creationId="{29D3E4C4-0D4E-6F00-A7A7-5124C025A266}"/>
          </ac:spMkLst>
        </pc:spChg>
        <pc:spChg chg="add del mod">
          <ac:chgData name="Wei Bai" userId="be857441-a184-4146-8eaa-0e6fb39255fd" providerId="ADAL" clId="{98A8BA91-1ACF-4A1E-B82F-A5A4FA24F25B}" dt="2022-10-11T08:21:58.944" v="10413"/>
          <ac:spMkLst>
            <pc:docMk/>
            <pc:sldMk cId="12786140" sldId="2076137559"/>
            <ac:spMk id="49" creationId="{14A0814D-E7D4-2DCE-5D3B-2A5B186DC834}"/>
          </ac:spMkLst>
        </pc:spChg>
        <pc:spChg chg="add del mod">
          <ac:chgData name="Wei Bai" userId="be857441-a184-4146-8eaa-0e6fb39255fd" providerId="ADAL" clId="{98A8BA91-1ACF-4A1E-B82F-A5A4FA24F25B}" dt="2022-10-11T08:21:58.944" v="10413"/>
          <ac:spMkLst>
            <pc:docMk/>
            <pc:sldMk cId="12786140" sldId="2076137559"/>
            <ac:spMk id="50" creationId="{41CDBB09-29A8-BB4C-AA8C-215EBA0FC672}"/>
          </ac:spMkLst>
        </pc:spChg>
        <pc:spChg chg="add del mod">
          <ac:chgData name="Wei Bai" userId="be857441-a184-4146-8eaa-0e6fb39255fd" providerId="ADAL" clId="{98A8BA91-1ACF-4A1E-B82F-A5A4FA24F25B}" dt="2022-10-11T08:21:58.944" v="10413"/>
          <ac:spMkLst>
            <pc:docMk/>
            <pc:sldMk cId="12786140" sldId="2076137559"/>
            <ac:spMk id="51" creationId="{AE1CAABF-0004-F8A0-F014-71A59BA2F0ED}"/>
          </ac:spMkLst>
        </pc:spChg>
        <pc:spChg chg="add del mod">
          <ac:chgData name="Wei Bai" userId="be857441-a184-4146-8eaa-0e6fb39255fd" providerId="ADAL" clId="{98A8BA91-1ACF-4A1E-B82F-A5A4FA24F25B}" dt="2022-10-11T08:21:58.944" v="10413"/>
          <ac:spMkLst>
            <pc:docMk/>
            <pc:sldMk cId="12786140" sldId="2076137559"/>
            <ac:spMk id="52" creationId="{2E089E1A-1D7A-6423-44E4-2199043A0D16}"/>
          </ac:spMkLst>
        </pc:spChg>
        <pc:spChg chg="add del mod">
          <ac:chgData name="Wei Bai" userId="be857441-a184-4146-8eaa-0e6fb39255fd" providerId="ADAL" clId="{98A8BA91-1ACF-4A1E-B82F-A5A4FA24F25B}" dt="2022-10-11T08:21:58.944" v="10413"/>
          <ac:spMkLst>
            <pc:docMk/>
            <pc:sldMk cId="12786140" sldId="2076137559"/>
            <ac:spMk id="53" creationId="{3E3F2C1C-698F-6F07-21B5-9C7D0F6B81B1}"/>
          </ac:spMkLst>
        </pc:spChg>
        <pc:spChg chg="add del mod">
          <ac:chgData name="Wei Bai" userId="be857441-a184-4146-8eaa-0e6fb39255fd" providerId="ADAL" clId="{98A8BA91-1ACF-4A1E-B82F-A5A4FA24F25B}" dt="2022-10-11T08:21:58.944" v="10413"/>
          <ac:spMkLst>
            <pc:docMk/>
            <pc:sldMk cId="12786140" sldId="2076137559"/>
            <ac:spMk id="54" creationId="{5925BBB2-7713-ED49-2B0F-5CC8B54EAC81}"/>
          </ac:spMkLst>
        </pc:spChg>
        <pc:spChg chg="add del mod">
          <ac:chgData name="Wei Bai" userId="be857441-a184-4146-8eaa-0e6fb39255fd" providerId="ADAL" clId="{98A8BA91-1ACF-4A1E-B82F-A5A4FA24F25B}" dt="2022-10-11T08:21:58.944" v="10413"/>
          <ac:spMkLst>
            <pc:docMk/>
            <pc:sldMk cId="12786140" sldId="2076137559"/>
            <ac:spMk id="55" creationId="{2634E534-38C0-479D-B6EA-328A4D246C46}"/>
          </ac:spMkLst>
        </pc:spChg>
        <pc:spChg chg="add del mod">
          <ac:chgData name="Wei Bai" userId="be857441-a184-4146-8eaa-0e6fb39255fd" providerId="ADAL" clId="{98A8BA91-1ACF-4A1E-B82F-A5A4FA24F25B}" dt="2022-10-11T08:21:58.944" v="10413"/>
          <ac:spMkLst>
            <pc:docMk/>
            <pc:sldMk cId="12786140" sldId="2076137559"/>
            <ac:spMk id="56" creationId="{A5B06C42-484B-FF1D-DC27-2223E36671D9}"/>
          </ac:spMkLst>
        </pc:spChg>
        <pc:spChg chg="add del mod">
          <ac:chgData name="Wei Bai" userId="be857441-a184-4146-8eaa-0e6fb39255fd" providerId="ADAL" clId="{98A8BA91-1ACF-4A1E-B82F-A5A4FA24F25B}" dt="2022-10-11T08:21:58.944" v="10413"/>
          <ac:spMkLst>
            <pc:docMk/>
            <pc:sldMk cId="12786140" sldId="2076137559"/>
            <ac:spMk id="57" creationId="{F576C182-AC0E-A385-E90E-6DF0F56411F0}"/>
          </ac:spMkLst>
        </pc:spChg>
        <pc:spChg chg="add del mod">
          <ac:chgData name="Wei Bai" userId="be857441-a184-4146-8eaa-0e6fb39255fd" providerId="ADAL" clId="{98A8BA91-1ACF-4A1E-B82F-A5A4FA24F25B}" dt="2022-10-11T08:21:58.944" v="10413"/>
          <ac:spMkLst>
            <pc:docMk/>
            <pc:sldMk cId="12786140" sldId="2076137559"/>
            <ac:spMk id="58" creationId="{B0FEDFCC-B9AB-C2C2-6F1C-BEEB071DC77D}"/>
          </ac:spMkLst>
        </pc:spChg>
        <pc:spChg chg="add del mod">
          <ac:chgData name="Wei Bai" userId="be857441-a184-4146-8eaa-0e6fb39255fd" providerId="ADAL" clId="{98A8BA91-1ACF-4A1E-B82F-A5A4FA24F25B}" dt="2022-10-11T08:21:58.944" v="10413"/>
          <ac:spMkLst>
            <pc:docMk/>
            <pc:sldMk cId="12786140" sldId="2076137559"/>
            <ac:spMk id="59" creationId="{99043250-A42B-DFDF-F03E-120B61CEE14E}"/>
          </ac:spMkLst>
        </pc:spChg>
        <pc:spChg chg="add del mod">
          <ac:chgData name="Wei Bai" userId="be857441-a184-4146-8eaa-0e6fb39255fd" providerId="ADAL" clId="{98A8BA91-1ACF-4A1E-B82F-A5A4FA24F25B}" dt="2022-10-11T08:21:58.944" v="10413"/>
          <ac:spMkLst>
            <pc:docMk/>
            <pc:sldMk cId="12786140" sldId="2076137559"/>
            <ac:spMk id="60" creationId="{80ABB63D-BD53-18F3-9C6D-A2627C756C26}"/>
          </ac:spMkLst>
        </pc:spChg>
        <pc:spChg chg="add del mod">
          <ac:chgData name="Wei Bai" userId="be857441-a184-4146-8eaa-0e6fb39255fd" providerId="ADAL" clId="{98A8BA91-1ACF-4A1E-B82F-A5A4FA24F25B}" dt="2022-10-11T08:21:58.944" v="10413"/>
          <ac:spMkLst>
            <pc:docMk/>
            <pc:sldMk cId="12786140" sldId="2076137559"/>
            <ac:spMk id="61" creationId="{F4CC5F10-0929-E3FC-8702-B23D9475BBFC}"/>
          </ac:spMkLst>
        </pc:spChg>
        <pc:spChg chg="add del mod">
          <ac:chgData name="Wei Bai" userId="be857441-a184-4146-8eaa-0e6fb39255fd" providerId="ADAL" clId="{98A8BA91-1ACF-4A1E-B82F-A5A4FA24F25B}" dt="2022-10-11T08:21:58.944" v="10413"/>
          <ac:spMkLst>
            <pc:docMk/>
            <pc:sldMk cId="12786140" sldId="2076137559"/>
            <ac:spMk id="62" creationId="{4FCC1CE2-6CDE-3C2B-5B6D-44EC03932482}"/>
          </ac:spMkLst>
        </pc:spChg>
        <pc:spChg chg="add del mod">
          <ac:chgData name="Wei Bai" userId="be857441-a184-4146-8eaa-0e6fb39255fd" providerId="ADAL" clId="{98A8BA91-1ACF-4A1E-B82F-A5A4FA24F25B}" dt="2022-10-11T08:21:58.944" v="10413"/>
          <ac:spMkLst>
            <pc:docMk/>
            <pc:sldMk cId="12786140" sldId="2076137559"/>
            <ac:spMk id="63" creationId="{AE0B6E23-DDB9-B3CC-6E92-44D1D3B3E3EA}"/>
          </ac:spMkLst>
        </pc:spChg>
        <pc:spChg chg="add del mod">
          <ac:chgData name="Wei Bai" userId="be857441-a184-4146-8eaa-0e6fb39255fd" providerId="ADAL" clId="{98A8BA91-1ACF-4A1E-B82F-A5A4FA24F25B}" dt="2022-10-11T08:21:58.944" v="10413"/>
          <ac:spMkLst>
            <pc:docMk/>
            <pc:sldMk cId="12786140" sldId="2076137559"/>
            <ac:spMk id="64" creationId="{D3A23D62-B462-1222-4570-DCCF1EB162D5}"/>
          </ac:spMkLst>
        </pc:spChg>
        <pc:spChg chg="add del mod">
          <ac:chgData name="Wei Bai" userId="be857441-a184-4146-8eaa-0e6fb39255fd" providerId="ADAL" clId="{98A8BA91-1ACF-4A1E-B82F-A5A4FA24F25B}" dt="2022-10-11T08:21:58.944" v="10413"/>
          <ac:spMkLst>
            <pc:docMk/>
            <pc:sldMk cId="12786140" sldId="2076137559"/>
            <ac:spMk id="65" creationId="{99C412AF-28A7-C441-E5AE-81B7BA49598E}"/>
          </ac:spMkLst>
        </pc:spChg>
        <pc:spChg chg="add del mod">
          <ac:chgData name="Wei Bai" userId="be857441-a184-4146-8eaa-0e6fb39255fd" providerId="ADAL" clId="{98A8BA91-1ACF-4A1E-B82F-A5A4FA24F25B}" dt="2022-10-11T08:21:58.944" v="10413"/>
          <ac:spMkLst>
            <pc:docMk/>
            <pc:sldMk cId="12786140" sldId="2076137559"/>
            <ac:spMk id="66" creationId="{3B8C0C30-5B54-5D74-9F42-6AD9D51BEB39}"/>
          </ac:spMkLst>
        </pc:spChg>
        <pc:spChg chg="add del mod">
          <ac:chgData name="Wei Bai" userId="be857441-a184-4146-8eaa-0e6fb39255fd" providerId="ADAL" clId="{98A8BA91-1ACF-4A1E-B82F-A5A4FA24F25B}" dt="2022-10-11T08:21:58.944" v="10413"/>
          <ac:spMkLst>
            <pc:docMk/>
            <pc:sldMk cId="12786140" sldId="2076137559"/>
            <ac:spMk id="67" creationId="{879A0EFF-BB09-F776-B0F8-63BFFC00A34B}"/>
          </ac:spMkLst>
        </pc:spChg>
        <pc:spChg chg="add del mod">
          <ac:chgData name="Wei Bai" userId="be857441-a184-4146-8eaa-0e6fb39255fd" providerId="ADAL" clId="{98A8BA91-1ACF-4A1E-B82F-A5A4FA24F25B}" dt="2022-10-11T08:21:58.944" v="10413"/>
          <ac:spMkLst>
            <pc:docMk/>
            <pc:sldMk cId="12786140" sldId="2076137559"/>
            <ac:spMk id="68" creationId="{6BFA3861-D524-B7DE-9C33-F6DC30E82D0B}"/>
          </ac:spMkLst>
        </pc:spChg>
        <pc:spChg chg="add del mod">
          <ac:chgData name="Wei Bai" userId="be857441-a184-4146-8eaa-0e6fb39255fd" providerId="ADAL" clId="{98A8BA91-1ACF-4A1E-B82F-A5A4FA24F25B}" dt="2022-10-11T08:21:58.944" v="10413"/>
          <ac:spMkLst>
            <pc:docMk/>
            <pc:sldMk cId="12786140" sldId="2076137559"/>
            <ac:spMk id="69" creationId="{7B093899-5EB7-B2EA-F03E-CECF88892B86}"/>
          </ac:spMkLst>
        </pc:spChg>
        <pc:spChg chg="add del mod">
          <ac:chgData name="Wei Bai" userId="be857441-a184-4146-8eaa-0e6fb39255fd" providerId="ADAL" clId="{98A8BA91-1ACF-4A1E-B82F-A5A4FA24F25B}" dt="2022-10-11T08:21:58.944" v="10413"/>
          <ac:spMkLst>
            <pc:docMk/>
            <pc:sldMk cId="12786140" sldId="2076137559"/>
            <ac:spMk id="70" creationId="{75C24D9A-F9DF-7FA7-354D-9AA9EFD48D66}"/>
          </ac:spMkLst>
        </pc:spChg>
        <pc:spChg chg="add del mod">
          <ac:chgData name="Wei Bai" userId="be857441-a184-4146-8eaa-0e6fb39255fd" providerId="ADAL" clId="{98A8BA91-1ACF-4A1E-B82F-A5A4FA24F25B}" dt="2022-10-11T08:21:58.944" v="10413"/>
          <ac:spMkLst>
            <pc:docMk/>
            <pc:sldMk cId="12786140" sldId="2076137559"/>
            <ac:spMk id="71" creationId="{AB2598DE-B4CC-6DC9-B3CD-BE4AC74C2908}"/>
          </ac:spMkLst>
        </pc:spChg>
        <pc:spChg chg="add del mod">
          <ac:chgData name="Wei Bai" userId="be857441-a184-4146-8eaa-0e6fb39255fd" providerId="ADAL" clId="{98A8BA91-1ACF-4A1E-B82F-A5A4FA24F25B}" dt="2022-10-11T08:21:58.944" v="10413"/>
          <ac:spMkLst>
            <pc:docMk/>
            <pc:sldMk cId="12786140" sldId="2076137559"/>
            <ac:spMk id="72" creationId="{76174373-55C5-01C8-B61A-199B71CF0611}"/>
          </ac:spMkLst>
        </pc:spChg>
        <pc:spChg chg="mod">
          <ac:chgData name="Wei Bai" userId="be857441-a184-4146-8eaa-0e6fb39255fd" providerId="ADAL" clId="{98A8BA91-1ACF-4A1E-B82F-A5A4FA24F25B}" dt="2022-10-11T08:22:02.675" v="10424" actId="1036"/>
          <ac:spMkLst>
            <pc:docMk/>
            <pc:sldMk cId="12786140" sldId="2076137559"/>
            <ac:spMk id="83" creationId="{E67B4856-3A74-DBC4-09BF-DEDC764D5303}"/>
          </ac:spMkLst>
        </pc:spChg>
        <pc:spChg chg="mod">
          <ac:chgData name="Wei Bai" userId="be857441-a184-4146-8eaa-0e6fb39255fd" providerId="ADAL" clId="{98A8BA91-1ACF-4A1E-B82F-A5A4FA24F25B}" dt="2022-10-11T08:22:02.675" v="10424" actId="1036"/>
          <ac:spMkLst>
            <pc:docMk/>
            <pc:sldMk cId="12786140" sldId="2076137559"/>
            <ac:spMk id="84" creationId="{EC74FC59-B9B4-3116-AEE8-B4B80AA0FBA3}"/>
          </ac:spMkLst>
        </pc:spChg>
        <pc:spChg chg="add mod">
          <ac:chgData name="Wei Bai" userId="be857441-a184-4146-8eaa-0e6fb39255fd" providerId="ADAL" clId="{98A8BA91-1ACF-4A1E-B82F-A5A4FA24F25B}" dt="2022-10-11T08:22:22.045" v="10426" actId="207"/>
          <ac:spMkLst>
            <pc:docMk/>
            <pc:sldMk cId="12786140" sldId="2076137559"/>
            <ac:spMk id="86" creationId="{2E5E10EA-28E2-ABFD-01B1-7B01DD363622}"/>
          </ac:spMkLst>
        </pc:spChg>
        <pc:spChg chg="add mod">
          <ac:chgData name="Wei Bai" userId="be857441-a184-4146-8eaa-0e6fb39255fd" providerId="ADAL" clId="{98A8BA91-1ACF-4A1E-B82F-A5A4FA24F25B}" dt="2022-10-11T08:22:02.675" v="10424" actId="1036"/>
          <ac:spMkLst>
            <pc:docMk/>
            <pc:sldMk cId="12786140" sldId="2076137559"/>
            <ac:spMk id="90" creationId="{DFDBE87D-9465-C9BC-E767-2FB8CC87CC78}"/>
          </ac:spMkLst>
        </pc:spChg>
        <pc:spChg chg="add mod">
          <ac:chgData name="Wei Bai" userId="be857441-a184-4146-8eaa-0e6fb39255fd" providerId="ADAL" clId="{98A8BA91-1ACF-4A1E-B82F-A5A4FA24F25B}" dt="2022-10-11T08:22:02.675" v="10424" actId="1036"/>
          <ac:spMkLst>
            <pc:docMk/>
            <pc:sldMk cId="12786140" sldId="2076137559"/>
            <ac:spMk id="91" creationId="{74AA8EF8-AA03-D5AC-4813-5A1A88D375CD}"/>
          </ac:spMkLst>
        </pc:spChg>
        <pc:spChg chg="add mod">
          <ac:chgData name="Wei Bai" userId="be857441-a184-4146-8eaa-0e6fb39255fd" providerId="ADAL" clId="{98A8BA91-1ACF-4A1E-B82F-A5A4FA24F25B}" dt="2022-10-11T08:24:26.817" v="10437" actId="207"/>
          <ac:spMkLst>
            <pc:docMk/>
            <pc:sldMk cId="12786140" sldId="2076137559"/>
            <ac:spMk id="92" creationId="{A81A3DA4-9CA5-8637-362E-F601B0972FF2}"/>
          </ac:spMkLst>
        </pc:spChg>
        <pc:spChg chg="add mod">
          <ac:chgData name="Wei Bai" userId="be857441-a184-4146-8eaa-0e6fb39255fd" providerId="ADAL" clId="{98A8BA91-1ACF-4A1E-B82F-A5A4FA24F25B}" dt="2022-10-11T08:27:51.029" v="10486" actId="207"/>
          <ac:spMkLst>
            <pc:docMk/>
            <pc:sldMk cId="12786140" sldId="2076137559"/>
            <ac:spMk id="93" creationId="{497611A3-092B-0031-4866-5A873E2ED5C0}"/>
          </ac:spMkLst>
        </pc:spChg>
        <pc:spChg chg="add mod">
          <ac:chgData name="Wei Bai" userId="be857441-a184-4146-8eaa-0e6fb39255fd" providerId="ADAL" clId="{98A8BA91-1ACF-4A1E-B82F-A5A4FA24F25B}" dt="2022-10-11T08:27:55.206" v="10487" actId="207"/>
          <ac:spMkLst>
            <pc:docMk/>
            <pc:sldMk cId="12786140" sldId="2076137559"/>
            <ac:spMk id="94" creationId="{6D5D930B-61E0-D346-9FDB-4074017DCECB}"/>
          </ac:spMkLst>
        </pc:spChg>
        <pc:spChg chg="add mod">
          <ac:chgData name="Wei Bai" userId="be857441-a184-4146-8eaa-0e6fb39255fd" providerId="ADAL" clId="{98A8BA91-1ACF-4A1E-B82F-A5A4FA24F25B}" dt="2022-10-11T08:22:02.675" v="10424" actId="1036"/>
          <ac:spMkLst>
            <pc:docMk/>
            <pc:sldMk cId="12786140" sldId="2076137559"/>
            <ac:spMk id="96" creationId="{0791EC35-0456-E521-50A3-1B8DA166281D}"/>
          </ac:spMkLst>
        </pc:spChg>
        <pc:spChg chg="add mod">
          <ac:chgData name="Wei Bai" userId="be857441-a184-4146-8eaa-0e6fb39255fd" providerId="ADAL" clId="{98A8BA91-1ACF-4A1E-B82F-A5A4FA24F25B}" dt="2022-10-11T08:22:02.675" v="10424" actId="1036"/>
          <ac:spMkLst>
            <pc:docMk/>
            <pc:sldMk cId="12786140" sldId="2076137559"/>
            <ac:spMk id="102" creationId="{6AB8265F-B9A3-DC49-678C-D93CE0F1AC02}"/>
          </ac:spMkLst>
        </pc:spChg>
        <pc:spChg chg="add mod">
          <ac:chgData name="Wei Bai" userId="be857441-a184-4146-8eaa-0e6fb39255fd" providerId="ADAL" clId="{98A8BA91-1ACF-4A1E-B82F-A5A4FA24F25B}" dt="2022-10-11T08:22:02.675" v="10424" actId="1036"/>
          <ac:spMkLst>
            <pc:docMk/>
            <pc:sldMk cId="12786140" sldId="2076137559"/>
            <ac:spMk id="103" creationId="{93260141-3701-30B6-17FF-4F2BDEBF71CE}"/>
          </ac:spMkLst>
        </pc:spChg>
        <pc:spChg chg="add mod">
          <ac:chgData name="Wei Bai" userId="be857441-a184-4146-8eaa-0e6fb39255fd" providerId="ADAL" clId="{98A8BA91-1ACF-4A1E-B82F-A5A4FA24F25B}" dt="2022-10-11T08:24:40.767" v="10438" actId="113"/>
          <ac:spMkLst>
            <pc:docMk/>
            <pc:sldMk cId="12786140" sldId="2076137559"/>
            <ac:spMk id="104" creationId="{9EB1382A-C364-C94B-5EE7-310AC4E1C786}"/>
          </ac:spMkLst>
        </pc:spChg>
        <pc:spChg chg="add mod">
          <ac:chgData name="Wei Bai" userId="be857441-a184-4146-8eaa-0e6fb39255fd" providerId="ADAL" clId="{98A8BA91-1ACF-4A1E-B82F-A5A4FA24F25B}" dt="2022-10-11T08:22:32.698" v="10427" actId="207"/>
          <ac:spMkLst>
            <pc:docMk/>
            <pc:sldMk cId="12786140" sldId="2076137559"/>
            <ac:spMk id="105" creationId="{085E1AD6-3433-B9E9-0EA7-9B9F9B5768F3}"/>
          </ac:spMkLst>
        </pc:spChg>
        <pc:spChg chg="add mod">
          <ac:chgData name="Wei Bai" userId="be857441-a184-4146-8eaa-0e6fb39255fd" providerId="ADAL" clId="{98A8BA91-1ACF-4A1E-B82F-A5A4FA24F25B}" dt="2022-10-11T08:25:10.513" v="10443" actId="207"/>
          <ac:spMkLst>
            <pc:docMk/>
            <pc:sldMk cId="12786140" sldId="2076137559"/>
            <ac:spMk id="106" creationId="{ECB73A5D-C16C-FF78-2964-5427AFEF6FB0}"/>
          </ac:spMkLst>
        </pc:spChg>
        <pc:spChg chg="add mod">
          <ac:chgData name="Wei Bai" userId="be857441-a184-4146-8eaa-0e6fb39255fd" providerId="ADAL" clId="{98A8BA91-1ACF-4A1E-B82F-A5A4FA24F25B}" dt="2022-10-11T08:25:25.125" v="10444" actId="207"/>
          <ac:spMkLst>
            <pc:docMk/>
            <pc:sldMk cId="12786140" sldId="2076137559"/>
            <ac:spMk id="108" creationId="{0E0360B5-8FE4-79AF-674E-4E0D250899FC}"/>
          </ac:spMkLst>
        </pc:spChg>
        <pc:spChg chg="add mod">
          <ac:chgData name="Wei Bai" userId="be857441-a184-4146-8eaa-0e6fb39255fd" providerId="ADAL" clId="{98A8BA91-1ACF-4A1E-B82F-A5A4FA24F25B}" dt="2022-10-11T08:22:02.675" v="10424" actId="1036"/>
          <ac:spMkLst>
            <pc:docMk/>
            <pc:sldMk cId="12786140" sldId="2076137559"/>
            <ac:spMk id="110" creationId="{750A7355-85C4-F6E1-21EF-18B40D1F68D3}"/>
          </ac:spMkLst>
        </pc:spChg>
        <pc:spChg chg="add mod">
          <ac:chgData name="Wei Bai" userId="be857441-a184-4146-8eaa-0e6fb39255fd" providerId="ADAL" clId="{98A8BA91-1ACF-4A1E-B82F-A5A4FA24F25B}" dt="2022-10-11T08:22:02.675" v="10424" actId="1036"/>
          <ac:spMkLst>
            <pc:docMk/>
            <pc:sldMk cId="12786140" sldId="2076137559"/>
            <ac:spMk id="111" creationId="{7AF2B199-5484-35C7-FE2D-29581B4F346E}"/>
          </ac:spMkLst>
        </pc:spChg>
        <pc:spChg chg="add mod">
          <ac:chgData name="Wei Bai" userId="be857441-a184-4146-8eaa-0e6fb39255fd" providerId="ADAL" clId="{98A8BA91-1ACF-4A1E-B82F-A5A4FA24F25B}" dt="2022-10-11T08:24:57.149" v="10439" actId="207"/>
          <ac:spMkLst>
            <pc:docMk/>
            <pc:sldMk cId="12786140" sldId="2076137559"/>
            <ac:spMk id="112" creationId="{875AE2A1-F9F1-3D40-29A5-713A9481A74D}"/>
          </ac:spMkLst>
        </pc:spChg>
        <pc:spChg chg="add mod">
          <ac:chgData name="Wei Bai" userId="be857441-a184-4146-8eaa-0e6fb39255fd" providerId="ADAL" clId="{98A8BA91-1ACF-4A1E-B82F-A5A4FA24F25B}" dt="2022-10-11T08:22:02.675" v="10424" actId="1036"/>
          <ac:spMkLst>
            <pc:docMk/>
            <pc:sldMk cId="12786140" sldId="2076137559"/>
            <ac:spMk id="113" creationId="{B2F8F29B-6F2F-D805-7631-4FC5AABF0390}"/>
          </ac:spMkLst>
        </pc:spChg>
        <pc:spChg chg="add mod">
          <ac:chgData name="Wei Bai" userId="be857441-a184-4146-8eaa-0e6fb39255fd" providerId="ADAL" clId="{98A8BA91-1ACF-4A1E-B82F-A5A4FA24F25B}" dt="2022-10-11T08:22:02.675" v="10424" actId="1036"/>
          <ac:spMkLst>
            <pc:docMk/>
            <pc:sldMk cId="12786140" sldId="2076137559"/>
            <ac:spMk id="114" creationId="{B17D9F25-2A99-AFB0-5E9C-773F719F7D20}"/>
          </ac:spMkLst>
        </pc:spChg>
        <pc:spChg chg="add mod">
          <ac:chgData name="Wei Bai" userId="be857441-a184-4146-8eaa-0e6fb39255fd" providerId="ADAL" clId="{98A8BA91-1ACF-4A1E-B82F-A5A4FA24F25B}" dt="2022-10-11T08:22:02.675" v="10424" actId="1036"/>
          <ac:spMkLst>
            <pc:docMk/>
            <pc:sldMk cId="12786140" sldId="2076137559"/>
            <ac:spMk id="115" creationId="{507ED670-4CD7-A86C-A0C7-B133E531F87E}"/>
          </ac:spMkLst>
        </pc:spChg>
        <pc:spChg chg="mod">
          <ac:chgData name="Wei Bai" userId="be857441-a184-4146-8eaa-0e6fb39255fd" providerId="ADAL" clId="{98A8BA91-1ACF-4A1E-B82F-A5A4FA24F25B}" dt="2022-10-11T08:22:02.675" v="10424" actId="1036"/>
          <ac:spMkLst>
            <pc:docMk/>
            <pc:sldMk cId="12786140" sldId="2076137559"/>
            <ac:spMk id="117" creationId="{9A3058A3-6708-C72B-C9B0-AF7CDCEC5492}"/>
          </ac:spMkLst>
        </pc:spChg>
        <pc:spChg chg="mod">
          <ac:chgData name="Wei Bai" userId="be857441-a184-4146-8eaa-0e6fb39255fd" providerId="ADAL" clId="{98A8BA91-1ACF-4A1E-B82F-A5A4FA24F25B}" dt="2022-10-11T08:22:02.675" v="10424" actId="1036"/>
          <ac:spMkLst>
            <pc:docMk/>
            <pc:sldMk cId="12786140" sldId="2076137559"/>
            <ac:spMk id="118" creationId="{EB3AE864-A1A3-576A-6139-7EFE6B52DC9B}"/>
          </ac:spMkLst>
        </pc:spChg>
        <pc:spChg chg="mod">
          <ac:chgData name="Wei Bai" userId="be857441-a184-4146-8eaa-0e6fb39255fd" providerId="ADAL" clId="{98A8BA91-1ACF-4A1E-B82F-A5A4FA24F25B}" dt="2022-10-11T08:22:02.675" v="10424" actId="1036"/>
          <ac:spMkLst>
            <pc:docMk/>
            <pc:sldMk cId="12786140" sldId="2076137559"/>
            <ac:spMk id="119" creationId="{60752272-05E1-5B12-7B5A-7C21C36F80E9}"/>
          </ac:spMkLst>
        </pc:spChg>
        <pc:spChg chg="add mod">
          <ac:chgData name="Wei Bai" userId="be857441-a184-4146-8eaa-0e6fb39255fd" providerId="ADAL" clId="{98A8BA91-1ACF-4A1E-B82F-A5A4FA24F25B}" dt="2022-10-11T08:23:43.725" v="10432" actId="208"/>
          <ac:spMkLst>
            <pc:docMk/>
            <pc:sldMk cId="12786140" sldId="2076137559"/>
            <ac:spMk id="120" creationId="{6C770BA3-D71A-C03E-CC12-CF34B863B25A}"/>
          </ac:spMkLst>
        </pc:spChg>
        <pc:spChg chg="add mod">
          <ac:chgData name="Wei Bai" userId="be857441-a184-4146-8eaa-0e6fb39255fd" providerId="ADAL" clId="{98A8BA91-1ACF-4A1E-B82F-A5A4FA24F25B}" dt="2022-10-11T08:23:39.343" v="10431" actId="208"/>
          <ac:spMkLst>
            <pc:docMk/>
            <pc:sldMk cId="12786140" sldId="2076137559"/>
            <ac:spMk id="121" creationId="{2137759D-70FF-4CF6-C429-039CE0EB1D93}"/>
          </ac:spMkLst>
        </pc:spChg>
        <pc:spChg chg="add mod">
          <ac:chgData name="Wei Bai" userId="be857441-a184-4146-8eaa-0e6fb39255fd" providerId="ADAL" clId="{98A8BA91-1ACF-4A1E-B82F-A5A4FA24F25B}" dt="2022-10-11T08:23:39.343" v="10431" actId="208"/>
          <ac:spMkLst>
            <pc:docMk/>
            <pc:sldMk cId="12786140" sldId="2076137559"/>
            <ac:spMk id="122" creationId="{85320D76-E3D5-2288-37CD-42D19E497CC3}"/>
          </ac:spMkLst>
        </pc:spChg>
        <pc:spChg chg="add mod">
          <ac:chgData name="Wei Bai" userId="be857441-a184-4146-8eaa-0e6fb39255fd" providerId="ADAL" clId="{98A8BA91-1ACF-4A1E-B82F-A5A4FA24F25B}" dt="2022-10-11T08:22:02.675" v="10424" actId="1036"/>
          <ac:spMkLst>
            <pc:docMk/>
            <pc:sldMk cId="12786140" sldId="2076137559"/>
            <ac:spMk id="123" creationId="{60C52C85-4633-BBFC-0133-9EC884FBAAC7}"/>
          </ac:spMkLst>
        </pc:spChg>
        <pc:spChg chg="add mod">
          <ac:chgData name="Wei Bai" userId="be857441-a184-4146-8eaa-0e6fb39255fd" providerId="ADAL" clId="{98A8BA91-1ACF-4A1E-B82F-A5A4FA24F25B}" dt="2022-10-11T08:23:39.343" v="10431" actId="208"/>
          <ac:spMkLst>
            <pc:docMk/>
            <pc:sldMk cId="12786140" sldId="2076137559"/>
            <ac:spMk id="124" creationId="{690A5E2F-991D-6014-D276-72CC70BBFA20}"/>
          </ac:spMkLst>
        </pc:spChg>
        <pc:spChg chg="add mod">
          <ac:chgData name="Wei Bai" userId="be857441-a184-4146-8eaa-0e6fb39255fd" providerId="ADAL" clId="{98A8BA91-1ACF-4A1E-B82F-A5A4FA24F25B}" dt="2022-10-11T08:23:39.343" v="10431" actId="208"/>
          <ac:spMkLst>
            <pc:docMk/>
            <pc:sldMk cId="12786140" sldId="2076137559"/>
            <ac:spMk id="125" creationId="{C5D07767-5B7E-B44B-EA27-932C09563FB2}"/>
          </ac:spMkLst>
        </pc:spChg>
        <pc:spChg chg="add mod">
          <ac:chgData name="Wei Bai" userId="be857441-a184-4146-8eaa-0e6fb39255fd" providerId="ADAL" clId="{98A8BA91-1ACF-4A1E-B82F-A5A4FA24F25B}" dt="2022-10-11T08:26:59.560" v="10480" actId="207"/>
          <ac:spMkLst>
            <pc:docMk/>
            <pc:sldMk cId="12786140" sldId="2076137559"/>
            <ac:spMk id="126" creationId="{3346770A-C620-BF63-C2FC-463A92025D09}"/>
          </ac:spMkLst>
        </pc:spChg>
        <pc:spChg chg="add mod">
          <ac:chgData name="Wei Bai" userId="be857441-a184-4146-8eaa-0e6fb39255fd" providerId="ADAL" clId="{98A8BA91-1ACF-4A1E-B82F-A5A4FA24F25B}" dt="2022-10-11T08:22:02.675" v="10424" actId="1036"/>
          <ac:spMkLst>
            <pc:docMk/>
            <pc:sldMk cId="12786140" sldId="2076137559"/>
            <ac:spMk id="127" creationId="{549526BC-6732-63DF-075C-70058D856FB1}"/>
          </ac:spMkLst>
        </pc:spChg>
        <pc:spChg chg="add mod">
          <ac:chgData name="Wei Bai" userId="be857441-a184-4146-8eaa-0e6fb39255fd" providerId="ADAL" clId="{98A8BA91-1ACF-4A1E-B82F-A5A4FA24F25B}" dt="2022-10-11T08:22:02.675" v="10424" actId="1036"/>
          <ac:spMkLst>
            <pc:docMk/>
            <pc:sldMk cId="12786140" sldId="2076137559"/>
            <ac:spMk id="128" creationId="{F23E1042-7EAB-0F06-F1E8-A7BEA33FC33D}"/>
          </ac:spMkLst>
        </pc:spChg>
        <pc:spChg chg="add mod">
          <ac:chgData name="Wei Bai" userId="be857441-a184-4146-8eaa-0e6fb39255fd" providerId="ADAL" clId="{98A8BA91-1ACF-4A1E-B82F-A5A4FA24F25B}" dt="2022-10-11T08:27:06.200" v="10481" actId="207"/>
          <ac:spMkLst>
            <pc:docMk/>
            <pc:sldMk cId="12786140" sldId="2076137559"/>
            <ac:spMk id="129" creationId="{7DAF4C36-E44B-F896-2A05-B059BB58E846}"/>
          </ac:spMkLst>
        </pc:spChg>
        <pc:spChg chg="add mod">
          <ac:chgData name="Wei Bai" userId="be857441-a184-4146-8eaa-0e6fb39255fd" providerId="ADAL" clId="{98A8BA91-1ACF-4A1E-B82F-A5A4FA24F25B}" dt="2022-10-11T08:22:02.675" v="10424" actId="1036"/>
          <ac:spMkLst>
            <pc:docMk/>
            <pc:sldMk cId="12786140" sldId="2076137559"/>
            <ac:spMk id="130" creationId="{8841DFFC-BAFD-0803-AEAB-A4E3CBA6DCB0}"/>
          </ac:spMkLst>
        </pc:spChg>
        <pc:spChg chg="add mod">
          <ac:chgData name="Wei Bai" userId="be857441-a184-4146-8eaa-0e6fb39255fd" providerId="ADAL" clId="{98A8BA91-1ACF-4A1E-B82F-A5A4FA24F25B}" dt="2022-10-11T08:22:02.675" v="10424" actId="1036"/>
          <ac:spMkLst>
            <pc:docMk/>
            <pc:sldMk cId="12786140" sldId="2076137559"/>
            <ac:spMk id="131" creationId="{E453D8EC-AD5B-32AA-4C35-3B2A5622A146}"/>
          </ac:spMkLst>
        </pc:spChg>
        <pc:spChg chg="add mod">
          <ac:chgData name="Wei Bai" userId="be857441-a184-4146-8eaa-0e6fb39255fd" providerId="ADAL" clId="{98A8BA91-1ACF-4A1E-B82F-A5A4FA24F25B}" dt="2022-10-11T08:26:59.560" v="10480" actId="207"/>
          <ac:spMkLst>
            <pc:docMk/>
            <pc:sldMk cId="12786140" sldId="2076137559"/>
            <ac:spMk id="132" creationId="{78A40F04-0706-47DA-FD47-1F5A2728FFDA}"/>
          </ac:spMkLst>
        </pc:spChg>
        <pc:spChg chg="add mod">
          <ac:chgData name="Wei Bai" userId="be857441-a184-4146-8eaa-0e6fb39255fd" providerId="ADAL" clId="{98A8BA91-1ACF-4A1E-B82F-A5A4FA24F25B}" dt="2022-10-11T08:22:02.675" v="10424" actId="1036"/>
          <ac:spMkLst>
            <pc:docMk/>
            <pc:sldMk cId="12786140" sldId="2076137559"/>
            <ac:spMk id="133" creationId="{111EEDA6-E482-03F6-A5B1-989390D2877B}"/>
          </ac:spMkLst>
        </pc:spChg>
        <pc:spChg chg="add mod">
          <ac:chgData name="Wei Bai" userId="be857441-a184-4146-8eaa-0e6fb39255fd" providerId="ADAL" clId="{98A8BA91-1ACF-4A1E-B82F-A5A4FA24F25B}" dt="2022-10-11T08:22:02.675" v="10424" actId="1036"/>
          <ac:spMkLst>
            <pc:docMk/>
            <pc:sldMk cId="12786140" sldId="2076137559"/>
            <ac:spMk id="134" creationId="{2DDBF20E-0CA6-BDAB-16C4-92F4B47F222F}"/>
          </ac:spMkLst>
        </pc:spChg>
        <pc:spChg chg="add mod">
          <ac:chgData name="Wei Bai" userId="be857441-a184-4146-8eaa-0e6fb39255fd" providerId="ADAL" clId="{98A8BA91-1ACF-4A1E-B82F-A5A4FA24F25B}" dt="2022-10-11T08:26:59.560" v="10480" actId="207"/>
          <ac:spMkLst>
            <pc:docMk/>
            <pc:sldMk cId="12786140" sldId="2076137559"/>
            <ac:spMk id="135" creationId="{60AC5462-51B4-C671-53A6-6543ABD70DD3}"/>
          </ac:spMkLst>
        </pc:spChg>
        <pc:spChg chg="add mod">
          <ac:chgData name="Wei Bai" userId="be857441-a184-4146-8eaa-0e6fb39255fd" providerId="ADAL" clId="{98A8BA91-1ACF-4A1E-B82F-A5A4FA24F25B}" dt="2022-10-11T08:22:02.675" v="10424" actId="1036"/>
          <ac:spMkLst>
            <pc:docMk/>
            <pc:sldMk cId="12786140" sldId="2076137559"/>
            <ac:spMk id="136" creationId="{3238FB2D-E3AF-2538-7EBC-929226211C95}"/>
          </ac:spMkLst>
        </pc:spChg>
        <pc:spChg chg="add mod">
          <ac:chgData name="Wei Bai" userId="be857441-a184-4146-8eaa-0e6fb39255fd" providerId="ADAL" clId="{98A8BA91-1ACF-4A1E-B82F-A5A4FA24F25B}" dt="2022-10-11T08:22:02.675" v="10424" actId="1036"/>
          <ac:spMkLst>
            <pc:docMk/>
            <pc:sldMk cId="12786140" sldId="2076137559"/>
            <ac:spMk id="137" creationId="{73AC8AF5-578C-819B-923C-599B5547E84A}"/>
          </ac:spMkLst>
        </pc:spChg>
        <pc:spChg chg="add mod">
          <ac:chgData name="Wei Bai" userId="be857441-a184-4146-8eaa-0e6fb39255fd" providerId="ADAL" clId="{98A8BA91-1ACF-4A1E-B82F-A5A4FA24F25B}" dt="2022-10-11T08:26:59.560" v="10480" actId="207"/>
          <ac:spMkLst>
            <pc:docMk/>
            <pc:sldMk cId="12786140" sldId="2076137559"/>
            <ac:spMk id="138" creationId="{90286424-5319-D6B4-1B14-2D615E4F6828}"/>
          </ac:spMkLst>
        </pc:spChg>
        <pc:spChg chg="add mod">
          <ac:chgData name="Wei Bai" userId="be857441-a184-4146-8eaa-0e6fb39255fd" providerId="ADAL" clId="{98A8BA91-1ACF-4A1E-B82F-A5A4FA24F25B}" dt="2022-10-11T08:22:02.675" v="10424" actId="1036"/>
          <ac:spMkLst>
            <pc:docMk/>
            <pc:sldMk cId="12786140" sldId="2076137559"/>
            <ac:spMk id="139" creationId="{A3072F5D-38E2-7582-41E1-8B2AD5BB1247}"/>
          </ac:spMkLst>
        </pc:spChg>
        <pc:spChg chg="add mod">
          <ac:chgData name="Wei Bai" userId="be857441-a184-4146-8eaa-0e6fb39255fd" providerId="ADAL" clId="{98A8BA91-1ACF-4A1E-B82F-A5A4FA24F25B}" dt="2022-10-11T08:22:02.675" v="10424" actId="1036"/>
          <ac:spMkLst>
            <pc:docMk/>
            <pc:sldMk cId="12786140" sldId="2076137559"/>
            <ac:spMk id="140" creationId="{85052460-C5EE-4071-15A3-3C8E682F2F1C}"/>
          </ac:spMkLst>
        </pc:spChg>
        <pc:spChg chg="add mod">
          <ac:chgData name="Wei Bai" userId="be857441-a184-4146-8eaa-0e6fb39255fd" providerId="ADAL" clId="{98A8BA91-1ACF-4A1E-B82F-A5A4FA24F25B}" dt="2022-10-11T08:27:27.111" v="10485" actId="207"/>
          <ac:spMkLst>
            <pc:docMk/>
            <pc:sldMk cId="12786140" sldId="2076137559"/>
            <ac:spMk id="141" creationId="{FEEB2120-A372-3418-20D0-04073E964EC7}"/>
          </ac:spMkLst>
        </pc:spChg>
        <pc:spChg chg="add mod">
          <ac:chgData name="Wei Bai" userId="be857441-a184-4146-8eaa-0e6fb39255fd" providerId="ADAL" clId="{98A8BA91-1ACF-4A1E-B82F-A5A4FA24F25B}" dt="2022-10-11T08:27:24.927" v="10484" actId="207"/>
          <ac:spMkLst>
            <pc:docMk/>
            <pc:sldMk cId="12786140" sldId="2076137559"/>
            <ac:spMk id="142" creationId="{B17FBFEF-57D9-B256-E32E-0AED6579D0A9}"/>
          </ac:spMkLst>
        </pc:spChg>
        <pc:spChg chg="add mod">
          <ac:chgData name="Wei Bai" userId="be857441-a184-4146-8eaa-0e6fb39255fd" providerId="ADAL" clId="{98A8BA91-1ACF-4A1E-B82F-A5A4FA24F25B}" dt="2022-10-11T08:27:21.939" v="10483" actId="207"/>
          <ac:spMkLst>
            <pc:docMk/>
            <pc:sldMk cId="12786140" sldId="2076137559"/>
            <ac:spMk id="143" creationId="{D1B28503-C04E-C58F-079F-B4D34B13AF40}"/>
          </ac:spMkLst>
        </pc:spChg>
        <pc:spChg chg="add mod">
          <ac:chgData name="Wei Bai" userId="be857441-a184-4146-8eaa-0e6fb39255fd" providerId="ADAL" clId="{98A8BA91-1ACF-4A1E-B82F-A5A4FA24F25B}" dt="2022-10-11T08:22:02.675" v="10424" actId="1036"/>
          <ac:spMkLst>
            <pc:docMk/>
            <pc:sldMk cId="12786140" sldId="2076137559"/>
            <ac:spMk id="144" creationId="{27DB5828-0A49-812C-DA43-89606BFC70D6}"/>
          </ac:spMkLst>
        </pc:spChg>
        <pc:spChg chg="add mod">
          <ac:chgData name="Wei Bai" userId="be857441-a184-4146-8eaa-0e6fb39255fd" providerId="ADAL" clId="{98A8BA91-1ACF-4A1E-B82F-A5A4FA24F25B}" dt="2022-10-11T08:22:02.675" v="10424" actId="1036"/>
          <ac:spMkLst>
            <pc:docMk/>
            <pc:sldMk cId="12786140" sldId="2076137559"/>
            <ac:spMk id="145" creationId="{C3FB783E-F1DD-2867-302D-E8DC9119CCC0}"/>
          </ac:spMkLst>
        </pc:spChg>
        <pc:spChg chg="add mod">
          <ac:chgData name="Wei Bai" userId="be857441-a184-4146-8eaa-0e6fb39255fd" providerId="ADAL" clId="{98A8BA91-1ACF-4A1E-B82F-A5A4FA24F25B}" dt="2022-10-11T08:22:02.675" v="10424" actId="1036"/>
          <ac:spMkLst>
            <pc:docMk/>
            <pc:sldMk cId="12786140" sldId="2076137559"/>
            <ac:spMk id="146" creationId="{95004002-2811-F032-0884-C9E1F5046D86}"/>
          </ac:spMkLst>
        </pc:spChg>
        <pc:spChg chg="add mod">
          <ac:chgData name="Wei Bai" userId="be857441-a184-4146-8eaa-0e6fb39255fd" providerId="ADAL" clId="{98A8BA91-1ACF-4A1E-B82F-A5A4FA24F25B}" dt="2022-10-11T08:26:48.165" v="10479" actId="207"/>
          <ac:spMkLst>
            <pc:docMk/>
            <pc:sldMk cId="12786140" sldId="2076137559"/>
            <ac:spMk id="147" creationId="{2CF3A7D4-AC11-C389-D2D7-28601D942BD7}"/>
          </ac:spMkLst>
        </pc:spChg>
        <pc:spChg chg="add mod">
          <ac:chgData name="Wei Bai" userId="be857441-a184-4146-8eaa-0e6fb39255fd" providerId="ADAL" clId="{98A8BA91-1ACF-4A1E-B82F-A5A4FA24F25B}" dt="2022-10-11T08:22:02.675" v="10424" actId="1036"/>
          <ac:spMkLst>
            <pc:docMk/>
            <pc:sldMk cId="12786140" sldId="2076137559"/>
            <ac:spMk id="148" creationId="{D5DF42D9-ABCC-4C63-F267-D1CFA11256E0}"/>
          </ac:spMkLst>
        </pc:spChg>
        <pc:spChg chg="add mod">
          <ac:chgData name="Wei Bai" userId="be857441-a184-4146-8eaa-0e6fb39255fd" providerId="ADAL" clId="{98A8BA91-1ACF-4A1E-B82F-A5A4FA24F25B}" dt="2022-10-11T08:22:02.675" v="10424" actId="1036"/>
          <ac:spMkLst>
            <pc:docMk/>
            <pc:sldMk cId="12786140" sldId="2076137559"/>
            <ac:spMk id="149" creationId="{EEF1DDF3-FD24-ABC3-B18F-EFE03EDE4959}"/>
          </ac:spMkLst>
        </pc:spChg>
        <pc:grpChg chg="add del mod">
          <ac:chgData name="Wei Bai" userId="be857441-a184-4146-8eaa-0e6fb39255fd" providerId="ADAL" clId="{98A8BA91-1ACF-4A1E-B82F-A5A4FA24F25B}" dt="2022-10-11T08:21:58.944" v="10413"/>
          <ac:grpSpMkLst>
            <pc:docMk/>
            <pc:sldMk cId="12786140" sldId="2076137559"/>
            <ac:grpSpMk id="4" creationId="{304C14E8-2628-61A9-E296-D5CC030A8D4B}"/>
          </ac:grpSpMkLst>
        </pc:grpChg>
        <pc:grpChg chg="mod">
          <ac:chgData name="Wei Bai" userId="be857441-a184-4146-8eaa-0e6fb39255fd" providerId="ADAL" clId="{98A8BA91-1ACF-4A1E-B82F-A5A4FA24F25B}" dt="2022-10-11T08:21:39.592" v="10410"/>
          <ac:grpSpMkLst>
            <pc:docMk/>
            <pc:sldMk cId="12786140" sldId="2076137559"/>
            <ac:grpSpMk id="5" creationId="{CBA8DB98-BD30-E198-1BA4-2BB8776C2B23}"/>
          </ac:grpSpMkLst>
        </pc:grpChg>
        <pc:grpChg chg="add del mod">
          <ac:chgData name="Wei Bai" userId="be857441-a184-4146-8eaa-0e6fb39255fd" providerId="ADAL" clId="{98A8BA91-1ACF-4A1E-B82F-A5A4FA24F25B}" dt="2022-10-11T08:21:58.944" v="10413"/>
          <ac:grpSpMkLst>
            <pc:docMk/>
            <pc:sldMk cId="12786140" sldId="2076137559"/>
            <ac:grpSpMk id="21" creationId="{4BD3E40D-0BEB-B590-43FB-E304F7682EBD}"/>
          </ac:grpSpMkLst>
        </pc:grpChg>
        <pc:grpChg chg="add del mod">
          <ac:chgData name="Wei Bai" userId="be857441-a184-4146-8eaa-0e6fb39255fd" providerId="ADAL" clId="{98A8BA91-1ACF-4A1E-B82F-A5A4FA24F25B}" dt="2022-10-11T08:21:58.944" v="10413"/>
          <ac:grpSpMkLst>
            <pc:docMk/>
            <pc:sldMk cId="12786140" sldId="2076137559"/>
            <ac:grpSpMk id="39" creationId="{46925ACF-53F8-2CBE-D297-22F0EF1CEEFB}"/>
          </ac:grpSpMkLst>
        </pc:grpChg>
        <pc:grpChg chg="add mod">
          <ac:chgData name="Wei Bai" userId="be857441-a184-4146-8eaa-0e6fb39255fd" providerId="ADAL" clId="{98A8BA91-1ACF-4A1E-B82F-A5A4FA24F25B}" dt="2022-10-11T08:22:02.675" v="10424" actId="1036"/>
          <ac:grpSpMkLst>
            <pc:docMk/>
            <pc:sldMk cId="12786140" sldId="2076137559"/>
            <ac:grpSpMk id="81" creationId="{C26FD9FD-BC75-5588-5AF1-2CF2CBBF84DF}"/>
          </ac:grpSpMkLst>
        </pc:grpChg>
        <pc:grpChg chg="mod">
          <ac:chgData name="Wei Bai" userId="be857441-a184-4146-8eaa-0e6fb39255fd" providerId="ADAL" clId="{98A8BA91-1ACF-4A1E-B82F-A5A4FA24F25B}" dt="2022-10-11T08:22:02.675" v="10424" actId="1036"/>
          <ac:grpSpMkLst>
            <pc:docMk/>
            <pc:sldMk cId="12786140" sldId="2076137559"/>
            <ac:grpSpMk id="82" creationId="{543C8AF6-CD47-6322-3704-DFF8FF107664}"/>
          </ac:grpSpMkLst>
        </pc:grpChg>
        <pc:grpChg chg="add mod">
          <ac:chgData name="Wei Bai" userId="be857441-a184-4146-8eaa-0e6fb39255fd" providerId="ADAL" clId="{98A8BA91-1ACF-4A1E-B82F-A5A4FA24F25B}" dt="2022-10-11T08:22:02.675" v="10424" actId="1036"/>
          <ac:grpSpMkLst>
            <pc:docMk/>
            <pc:sldMk cId="12786140" sldId="2076137559"/>
            <ac:grpSpMk id="98" creationId="{8829E5EC-11AD-AC72-CC83-D858BF2C4A83}"/>
          </ac:grpSpMkLst>
        </pc:grpChg>
        <pc:grpChg chg="add mod">
          <ac:chgData name="Wei Bai" userId="be857441-a184-4146-8eaa-0e6fb39255fd" providerId="ADAL" clId="{98A8BA91-1ACF-4A1E-B82F-A5A4FA24F25B}" dt="2022-10-11T08:24:03.497" v="10433" actId="207"/>
          <ac:grpSpMkLst>
            <pc:docMk/>
            <pc:sldMk cId="12786140" sldId="2076137559"/>
            <ac:grpSpMk id="116" creationId="{22492ABD-52AD-AF47-42D2-244F530F9B45}"/>
          </ac:grpSpMkLst>
        </pc:grpChg>
        <pc:graphicFrameChg chg="add del mod">
          <ac:chgData name="Wei Bai" userId="be857441-a184-4146-8eaa-0e6fb39255fd" providerId="ADAL" clId="{98A8BA91-1ACF-4A1E-B82F-A5A4FA24F25B}" dt="2022-10-11T08:21:58.944" v="10413"/>
          <ac:graphicFrameMkLst>
            <pc:docMk/>
            <pc:sldMk cId="12786140" sldId="2076137559"/>
            <ac:graphicFrameMk id="73" creationId="{6DAE1FB6-98DD-D7A7-4BDE-F2CCCEA14293}"/>
          </ac:graphicFrameMkLst>
        </pc:graphicFrameChg>
        <pc:graphicFrameChg chg="add del mod">
          <ac:chgData name="Wei Bai" userId="be857441-a184-4146-8eaa-0e6fb39255fd" providerId="ADAL" clId="{98A8BA91-1ACF-4A1E-B82F-A5A4FA24F25B}" dt="2022-10-11T08:21:58.944" v="10413"/>
          <ac:graphicFrameMkLst>
            <pc:docMk/>
            <pc:sldMk cId="12786140" sldId="2076137559"/>
            <ac:graphicFrameMk id="74" creationId="{2447331D-711D-6FC1-2A4E-BD58311811B8}"/>
          </ac:graphicFrameMkLst>
        </pc:graphicFrameChg>
        <pc:graphicFrameChg chg="add del mod">
          <ac:chgData name="Wei Bai" userId="be857441-a184-4146-8eaa-0e6fb39255fd" providerId="ADAL" clId="{98A8BA91-1ACF-4A1E-B82F-A5A4FA24F25B}" dt="2022-10-11T08:21:58.944" v="10413"/>
          <ac:graphicFrameMkLst>
            <pc:docMk/>
            <pc:sldMk cId="12786140" sldId="2076137559"/>
            <ac:graphicFrameMk id="75" creationId="{73BDBA90-20BA-D6CD-AE35-5C4DCE94040D}"/>
          </ac:graphicFrameMkLst>
        </pc:graphicFrameChg>
        <pc:graphicFrameChg chg="add del mod">
          <ac:chgData name="Wei Bai" userId="be857441-a184-4146-8eaa-0e6fb39255fd" providerId="ADAL" clId="{98A8BA91-1ACF-4A1E-B82F-A5A4FA24F25B}" dt="2022-10-11T08:21:58.944" v="10413"/>
          <ac:graphicFrameMkLst>
            <pc:docMk/>
            <pc:sldMk cId="12786140" sldId="2076137559"/>
            <ac:graphicFrameMk id="76" creationId="{062D37DA-5FF1-D07A-D822-4EF6FC4F1BED}"/>
          </ac:graphicFrameMkLst>
        </pc:graphicFrameChg>
        <pc:graphicFrameChg chg="add del mod">
          <ac:chgData name="Wei Bai" userId="be857441-a184-4146-8eaa-0e6fb39255fd" providerId="ADAL" clId="{98A8BA91-1ACF-4A1E-B82F-A5A4FA24F25B}" dt="2022-10-11T08:21:58.944" v="10413"/>
          <ac:graphicFrameMkLst>
            <pc:docMk/>
            <pc:sldMk cId="12786140" sldId="2076137559"/>
            <ac:graphicFrameMk id="77" creationId="{478E6911-6096-200B-78E0-B7887B06212D}"/>
          </ac:graphicFrameMkLst>
        </pc:graphicFrameChg>
        <pc:graphicFrameChg chg="add del mod">
          <ac:chgData name="Wei Bai" userId="be857441-a184-4146-8eaa-0e6fb39255fd" providerId="ADAL" clId="{98A8BA91-1ACF-4A1E-B82F-A5A4FA24F25B}" dt="2022-10-11T08:21:58.944" v="10413"/>
          <ac:graphicFrameMkLst>
            <pc:docMk/>
            <pc:sldMk cId="12786140" sldId="2076137559"/>
            <ac:graphicFrameMk id="78" creationId="{E5A623FF-C8C3-DF00-8894-E05726CB1FD5}"/>
          </ac:graphicFrameMkLst>
        </pc:graphicFrameChg>
        <pc:graphicFrameChg chg="add del mod">
          <ac:chgData name="Wei Bai" userId="be857441-a184-4146-8eaa-0e6fb39255fd" providerId="ADAL" clId="{98A8BA91-1ACF-4A1E-B82F-A5A4FA24F25B}" dt="2022-10-11T08:21:58.944" v="10413"/>
          <ac:graphicFrameMkLst>
            <pc:docMk/>
            <pc:sldMk cId="12786140" sldId="2076137559"/>
            <ac:graphicFrameMk id="79" creationId="{EE05678F-D422-BE55-68F0-E9D58A569874}"/>
          </ac:graphicFrameMkLst>
        </pc:graphicFrameChg>
        <pc:graphicFrameChg chg="add mod">
          <ac:chgData name="Wei Bai" userId="be857441-a184-4146-8eaa-0e6fb39255fd" providerId="ADAL" clId="{98A8BA91-1ACF-4A1E-B82F-A5A4FA24F25B}" dt="2022-10-11T08:22:02.675" v="10424" actId="1036"/>
          <ac:graphicFrameMkLst>
            <pc:docMk/>
            <pc:sldMk cId="12786140" sldId="2076137559"/>
            <ac:graphicFrameMk id="150" creationId="{00089512-0285-B11B-D5B6-FE93106BF25A}"/>
          </ac:graphicFrameMkLst>
        </pc:graphicFrameChg>
        <pc:graphicFrameChg chg="add mod">
          <ac:chgData name="Wei Bai" userId="be857441-a184-4146-8eaa-0e6fb39255fd" providerId="ADAL" clId="{98A8BA91-1ACF-4A1E-B82F-A5A4FA24F25B}" dt="2022-10-11T08:22:02.675" v="10424" actId="1036"/>
          <ac:graphicFrameMkLst>
            <pc:docMk/>
            <pc:sldMk cId="12786140" sldId="2076137559"/>
            <ac:graphicFrameMk id="151" creationId="{E48E462A-10D2-9AFD-4890-85DCF800CEE5}"/>
          </ac:graphicFrameMkLst>
        </pc:graphicFrameChg>
        <pc:graphicFrameChg chg="add mod">
          <ac:chgData name="Wei Bai" userId="be857441-a184-4146-8eaa-0e6fb39255fd" providerId="ADAL" clId="{98A8BA91-1ACF-4A1E-B82F-A5A4FA24F25B}" dt="2022-10-11T08:22:02.675" v="10424" actId="1036"/>
          <ac:graphicFrameMkLst>
            <pc:docMk/>
            <pc:sldMk cId="12786140" sldId="2076137559"/>
            <ac:graphicFrameMk id="152" creationId="{D4E97AC5-F37C-1688-521F-8FDAAC713A6C}"/>
          </ac:graphicFrameMkLst>
        </pc:graphicFrameChg>
        <pc:graphicFrameChg chg="add mod">
          <ac:chgData name="Wei Bai" userId="be857441-a184-4146-8eaa-0e6fb39255fd" providerId="ADAL" clId="{98A8BA91-1ACF-4A1E-B82F-A5A4FA24F25B}" dt="2022-10-11T08:22:02.675" v="10424" actId="1036"/>
          <ac:graphicFrameMkLst>
            <pc:docMk/>
            <pc:sldMk cId="12786140" sldId="2076137559"/>
            <ac:graphicFrameMk id="153" creationId="{31470B63-EBA4-50AB-4842-32177F1E72E6}"/>
          </ac:graphicFrameMkLst>
        </pc:graphicFrameChg>
        <pc:graphicFrameChg chg="add mod">
          <ac:chgData name="Wei Bai" userId="be857441-a184-4146-8eaa-0e6fb39255fd" providerId="ADAL" clId="{98A8BA91-1ACF-4A1E-B82F-A5A4FA24F25B}" dt="2022-10-11T08:22:02.675" v="10424" actId="1036"/>
          <ac:graphicFrameMkLst>
            <pc:docMk/>
            <pc:sldMk cId="12786140" sldId="2076137559"/>
            <ac:graphicFrameMk id="154" creationId="{418B6544-8962-47D4-3839-EAE702EE6EB6}"/>
          </ac:graphicFrameMkLst>
        </pc:graphicFrameChg>
        <pc:graphicFrameChg chg="add mod">
          <ac:chgData name="Wei Bai" userId="be857441-a184-4146-8eaa-0e6fb39255fd" providerId="ADAL" clId="{98A8BA91-1ACF-4A1E-B82F-A5A4FA24F25B}" dt="2022-10-11T08:22:02.675" v="10424" actId="1036"/>
          <ac:graphicFrameMkLst>
            <pc:docMk/>
            <pc:sldMk cId="12786140" sldId="2076137559"/>
            <ac:graphicFrameMk id="155" creationId="{F9381B1C-B338-9561-6692-0B7AD2B0F2DA}"/>
          </ac:graphicFrameMkLst>
        </pc:graphicFrameChg>
        <pc:graphicFrameChg chg="add mod">
          <ac:chgData name="Wei Bai" userId="be857441-a184-4146-8eaa-0e6fb39255fd" providerId="ADAL" clId="{98A8BA91-1ACF-4A1E-B82F-A5A4FA24F25B}" dt="2022-10-11T08:22:02.675" v="10424" actId="1036"/>
          <ac:graphicFrameMkLst>
            <pc:docMk/>
            <pc:sldMk cId="12786140" sldId="2076137559"/>
            <ac:graphicFrameMk id="156" creationId="{E792BB9A-8751-2236-BEB9-92B868664C4C}"/>
          </ac:graphicFrameMkLst>
        </pc:graphicFrameChg>
        <pc:picChg chg="mod">
          <ac:chgData name="Wei Bai" userId="be857441-a184-4146-8eaa-0e6fb39255fd" providerId="ADAL" clId="{98A8BA91-1ACF-4A1E-B82F-A5A4FA24F25B}" dt="2022-10-11T08:21:39.592" v="10410"/>
          <ac:picMkLst>
            <pc:docMk/>
            <pc:sldMk cId="12786140" sldId="2076137559"/>
            <ac:picMk id="8" creationId="{938D2D95-98A7-AF06-A832-D5C55704CFAB}"/>
          </ac:picMkLst>
        </pc:picChg>
        <pc:picChg chg="mod">
          <ac:chgData name="Wei Bai" userId="be857441-a184-4146-8eaa-0e6fb39255fd" providerId="ADAL" clId="{98A8BA91-1ACF-4A1E-B82F-A5A4FA24F25B}" dt="2022-10-11T08:22:02.675" v="10424" actId="1036"/>
          <ac:picMkLst>
            <pc:docMk/>
            <pc:sldMk cId="12786140" sldId="2076137559"/>
            <ac:picMk id="85" creationId="{F0AB98CD-2289-D8A6-0751-5AF7A6B478C6}"/>
          </ac:picMkLst>
        </pc:picChg>
        <pc:cxnChg chg="add del mod">
          <ac:chgData name="Wei Bai" userId="be857441-a184-4146-8eaa-0e6fb39255fd" providerId="ADAL" clId="{98A8BA91-1ACF-4A1E-B82F-A5A4FA24F25B}" dt="2022-10-11T08:21:58.944" v="10413"/>
          <ac:cxnSpMkLst>
            <pc:docMk/>
            <pc:sldMk cId="12786140" sldId="2076137559"/>
            <ac:cxnSpMk id="10" creationId="{C0362388-6EAF-CAB5-088B-A71AE370338E}"/>
          </ac:cxnSpMkLst>
        </pc:cxnChg>
        <pc:cxnChg chg="add del mod">
          <ac:chgData name="Wei Bai" userId="be857441-a184-4146-8eaa-0e6fb39255fd" providerId="ADAL" clId="{98A8BA91-1ACF-4A1E-B82F-A5A4FA24F25B}" dt="2022-10-11T08:21:58.944" v="10413"/>
          <ac:cxnSpMkLst>
            <pc:docMk/>
            <pc:sldMk cId="12786140" sldId="2076137559"/>
            <ac:cxnSpMk id="11" creationId="{E9B4D00B-4D77-7646-2A55-71143D4766D8}"/>
          </ac:cxnSpMkLst>
        </pc:cxnChg>
        <pc:cxnChg chg="add del mod">
          <ac:chgData name="Wei Bai" userId="be857441-a184-4146-8eaa-0e6fb39255fd" providerId="ADAL" clId="{98A8BA91-1ACF-4A1E-B82F-A5A4FA24F25B}" dt="2022-10-11T08:21:58.944" v="10413"/>
          <ac:cxnSpMkLst>
            <pc:docMk/>
            <pc:sldMk cId="12786140" sldId="2076137559"/>
            <ac:cxnSpMk id="12" creationId="{339128AC-FE75-A89B-03A8-4BAB12D3B54B}"/>
          </ac:cxnSpMkLst>
        </pc:cxnChg>
        <pc:cxnChg chg="add del mod">
          <ac:chgData name="Wei Bai" userId="be857441-a184-4146-8eaa-0e6fb39255fd" providerId="ADAL" clId="{98A8BA91-1ACF-4A1E-B82F-A5A4FA24F25B}" dt="2022-10-11T08:21:58.944" v="10413"/>
          <ac:cxnSpMkLst>
            <pc:docMk/>
            <pc:sldMk cId="12786140" sldId="2076137559"/>
            <ac:cxnSpMk id="18" creationId="{771F1475-C01B-6ED6-60B1-037B97AC1745}"/>
          </ac:cxnSpMkLst>
        </pc:cxnChg>
        <pc:cxnChg chg="add del mod">
          <ac:chgData name="Wei Bai" userId="be857441-a184-4146-8eaa-0e6fb39255fd" providerId="ADAL" clId="{98A8BA91-1ACF-4A1E-B82F-A5A4FA24F25B}" dt="2022-10-11T08:21:58.944" v="10413"/>
          <ac:cxnSpMkLst>
            <pc:docMk/>
            <pc:sldMk cId="12786140" sldId="2076137559"/>
            <ac:cxnSpMk id="20" creationId="{9E4D2062-0D27-DC72-2EC6-2686527061DD}"/>
          </ac:cxnSpMkLst>
        </pc:cxnChg>
        <pc:cxnChg chg="mod">
          <ac:chgData name="Wei Bai" userId="be857441-a184-4146-8eaa-0e6fb39255fd" providerId="ADAL" clId="{98A8BA91-1ACF-4A1E-B82F-A5A4FA24F25B}" dt="2022-10-11T08:21:39.592" v="10410"/>
          <ac:cxnSpMkLst>
            <pc:docMk/>
            <pc:sldMk cId="12786140" sldId="2076137559"/>
            <ac:cxnSpMk id="22" creationId="{3F5DF289-BF04-69F6-0AC0-944A13FF4337}"/>
          </ac:cxnSpMkLst>
        </pc:cxnChg>
        <pc:cxnChg chg="mod">
          <ac:chgData name="Wei Bai" userId="be857441-a184-4146-8eaa-0e6fb39255fd" providerId="ADAL" clId="{98A8BA91-1ACF-4A1E-B82F-A5A4FA24F25B}" dt="2022-10-11T08:21:39.592" v="10410"/>
          <ac:cxnSpMkLst>
            <pc:docMk/>
            <pc:sldMk cId="12786140" sldId="2076137559"/>
            <ac:cxnSpMk id="23" creationId="{399F235A-65EE-3643-2D17-4B4848E83C1F}"/>
          </ac:cxnSpMkLst>
        </pc:cxnChg>
        <pc:cxnChg chg="add del mod">
          <ac:chgData name="Wei Bai" userId="be857441-a184-4146-8eaa-0e6fb39255fd" providerId="ADAL" clId="{98A8BA91-1ACF-4A1E-B82F-A5A4FA24F25B}" dt="2022-10-11T08:21:58.944" v="10413"/>
          <ac:cxnSpMkLst>
            <pc:docMk/>
            <pc:sldMk cId="12786140" sldId="2076137559"/>
            <ac:cxnSpMk id="24" creationId="{E14E95CA-DB08-D4CF-4516-B4AE2FF1ED14}"/>
          </ac:cxnSpMkLst>
        </pc:cxnChg>
        <pc:cxnChg chg="add del mod">
          <ac:chgData name="Wei Bai" userId="be857441-a184-4146-8eaa-0e6fb39255fd" providerId="ADAL" clId="{98A8BA91-1ACF-4A1E-B82F-A5A4FA24F25B}" dt="2022-10-11T08:21:58.944" v="10413"/>
          <ac:cxnSpMkLst>
            <pc:docMk/>
            <pc:sldMk cId="12786140" sldId="2076137559"/>
            <ac:cxnSpMk id="30" creationId="{4F0E0A01-0243-2DA9-F723-2B53479DFBFA}"/>
          </ac:cxnSpMkLst>
        </pc:cxnChg>
        <pc:cxnChg chg="add del mod">
          <ac:chgData name="Wei Bai" userId="be857441-a184-4146-8eaa-0e6fb39255fd" providerId="ADAL" clId="{98A8BA91-1ACF-4A1E-B82F-A5A4FA24F25B}" dt="2022-10-11T08:21:58.944" v="10413"/>
          <ac:cxnSpMkLst>
            <pc:docMk/>
            <pc:sldMk cId="12786140" sldId="2076137559"/>
            <ac:cxnSpMk id="32" creationId="{4D59664A-1775-AD91-00E4-39522E9A3AFC}"/>
          </ac:cxnSpMkLst>
        </pc:cxnChg>
        <pc:cxnChg chg="add del mod">
          <ac:chgData name="Wei Bai" userId="be857441-a184-4146-8eaa-0e6fb39255fd" providerId="ADAL" clId="{98A8BA91-1ACF-4A1E-B82F-A5A4FA24F25B}" dt="2022-10-11T08:21:58.944" v="10413"/>
          <ac:cxnSpMkLst>
            <pc:docMk/>
            <pc:sldMk cId="12786140" sldId="2076137559"/>
            <ac:cxnSpMk id="80" creationId="{9AE52BE0-3CEF-96B6-FE3F-345B78AC1A20}"/>
          </ac:cxnSpMkLst>
        </pc:cxnChg>
        <pc:cxnChg chg="add mod">
          <ac:chgData name="Wei Bai" userId="be857441-a184-4146-8eaa-0e6fb39255fd" providerId="ADAL" clId="{98A8BA91-1ACF-4A1E-B82F-A5A4FA24F25B}" dt="2022-10-11T08:22:02.675" v="10424" actId="1036"/>
          <ac:cxnSpMkLst>
            <pc:docMk/>
            <pc:sldMk cId="12786140" sldId="2076137559"/>
            <ac:cxnSpMk id="87" creationId="{0BB5355E-94D3-3962-4DF6-2AD236A6F9BD}"/>
          </ac:cxnSpMkLst>
        </pc:cxnChg>
        <pc:cxnChg chg="add mod">
          <ac:chgData name="Wei Bai" userId="be857441-a184-4146-8eaa-0e6fb39255fd" providerId="ADAL" clId="{98A8BA91-1ACF-4A1E-B82F-A5A4FA24F25B}" dt="2022-10-11T08:22:02.675" v="10424" actId="1036"/>
          <ac:cxnSpMkLst>
            <pc:docMk/>
            <pc:sldMk cId="12786140" sldId="2076137559"/>
            <ac:cxnSpMk id="88" creationId="{D16710CC-46FC-C118-D57A-177F0AA37313}"/>
          </ac:cxnSpMkLst>
        </pc:cxnChg>
        <pc:cxnChg chg="add mod">
          <ac:chgData name="Wei Bai" userId="be857441-a184-4146-8eaa-0e6fb39255fd" providerId="ADAL" clId="{98A8BA91-1ACF-4A1E-B82F-A5A4FA24F25B}" dt="2022-10-11T08:22:02.675" v="10424" actId="1036"/>
          <ac:cxnSpMkLst>
            <pc:docMk/>
            <pc:sldMk cId="12786140" sldId="2076137559"/>
            <ac:cxnSpMk id="89" creationId="{2DC96C87-500E-16F2-6D66-4A93CFC9D5C6}"/>
          </ac:cxnSpMkLst>
        </pc:cxnChg>
        <pc:cxnChg chg="add mod">
          <ac:chgData name="Wei Bai" userId="be857441-a184-4146-8eaa-0e6fb39255fd" providerId="ADAL" clId="{98A8BA91-1ACF-4A1E-B82F-A5A4FA24F25B}" dt="2022-10-11T08:22:02.675" v="10424" actId="1036"/>
          <ac:cxnSpMkLst>
            <pc:docMk/>
            <pc:sldMk cId="12786140" sldId="2076137559"/>
            <ac:cxnSpMk id="95" creationId="{2E43200E-33C8-F2CA-C085-C1ED123F8BAC}"/>
          </ac:cxnSpMkLst>
        </pc:cxnChg>
        <pc:cxnChg chg="add mod">
          <ac:chgData name="Wei Bai" userId="be857441-a184-4146-8eaa-0e6fb39255fd" providerId="ADAL" clId="{98A8BA91-1ACF-4A1E-B82F-A5A4FA24F25B}" dt="2022-10-11T08:24:20.548" v="10435" actId="208"/>
          <ac:cxnSpMkLst>
            <pc:docMk/>
            <pc:sldMk cId="12786140" sldId="2076137559"/>
            <ac:cxnSpMk id="97" creationId="{5722D598-11E5-685A-6E51-0886207E4866}"/>
          </ac:cxnSpMkLst>
        </pc:cxnChg>
        <pc:cxnChg chg="mod">
          <ac:chgData name="Wei Bai" userId="be857441-a184-4146-8eaa-0e6fb39255fd" providerId="ADAL" clId="{98A8BA91-1ACF-4A1E-B82F-A5A4FA24F25B}" dt="2022-10-11T08:24:16.298" v="10434" actId="208"/>
          <ac:cxnSpMkLst>
            <pc:docMk/>
            <pc:sldMk cId="12786140" sldId="2076137559"/>
            <ac:cxnSpMk id="99" creationId="{A6A29F41-877A-E4E6-3D9C-0ED0E6A1C09B}"/>
          </ac:cxnSpMkLst>
        </pc:cxnChg>
        <pc:cxnChg chg="mod">
          <ac:chgData name="Wei Bai" userId="be857441-a184-4146-8eaa-0e6fb39255fd" providerId="ADAL" clId="{98A8BA91-1ACF-4A1E-B82F-A5A4FA24F25B}" dt="2022-10-11T08:24:16.298" v="10434" actId="208"/>
          <ac:cxnSpMkLst>
            <pc:docMk/>
            <pc:sldMk cId="12786140" sldId="2076137559"/>
            <ac:cxnSpMk id="100" creationId="{DFFD4AAC-1540-72DE-18F0-E5E613534EE8}"/>
          </ac:cxnSpMkLst>
        </pc:cxnChg>
        <pc:cxnChg chg="add mod">
          <ac:chgData name="Wei Bai" userId="be857441-a184-4146-8eaa-0e6fb39255fd" providerId="ADAL" clId="{98A8BA91-1ACF-4A1E-B82F-A5A4FA24F25B}" dt="2022-10-11T08:22:02.675" v="10424" actId="1036"/>
          <ac:cxnSpMkLst>
            <pc:docMk/>
            <pc:sldMk cId="12786140" sldId="2076137559"/>
            <ac:cxnSpMk id="101" creationId="{44A82297-288F-038B-F152-8AB9E4774EB7}"/>
          </ac:cxnSpMkLst>
        </pc:cxnChg>
        <pc:cxnChg chg="add mod">
          <ac:chgData name="Wei Bai" userId="be857441-a184-4146-8eaa-0e6fb39255fd" providerId="ADAL" clId="{98A8BA91-1ACF-4A1E-B82F-A5A4FA24F25B}" dt="2022-10-11T08:22:02.675" v="10424" actId="1036"/>
          <ac:cxnSpMkLst>
            <pc:docMk/>
            <pc:sldMk cId="12786140" sldId="2076137559"/>
            <ac:cxnSpMk id="107" creationId="{763E399C-0BA5-6506-A5F1-5C30559FCB69}"/>
          </ac:cxnSpMkLst>
        </pc:cxnChg>
        <pc:cxnChg chg="add mod">
          <ac:chgData name="Wei Bai" userId="be857441-a184-4146-8eaa-0e6fb39255fd" providerId="ADAL" clId="{98A8BA91-1ACF-4A1E-B82F-A5A4FA24F25B}" dt="2022-10-11T08:22:02.675" v="10424" actId="1036"/>
          <ac:cxnSpMkLst>
            <pc:docMk/>
            <pc:sldMk cId="12786140" sldId="2076137559"/>
            <ac:cxnSpMk id="109" creationId="{13F8D9BF-4863-AFB4-C8DE-A2D04BBD8255}"/>
          </ac:cxnSpMkLst>
        </pc:cxnChg>
        <pc:cxnChg chg="add mod">
          <ac:chgData name="Wei Bai" userId="be857441-a184-4146-8eaa-0e6fb39255fd" providerId="ADAL" clId="{98A8BA91-1ACF-4A1E-B82F-A5A4FA24F25B}" dt="2022-10-11T08:22:02.675" v="10424" actId="1036"/>
          <ac:cxnSpMkLst>
            <pc:docMk/>
            <pc:sldMk cId="12786140" sldId="2076137559"/>
            <ac:cxnSpMk id="157" creationId="{011822D0-C6DC-4EB1-EEDF-7F05B8E73768}"/>
          </ac:cxnSpMkLst>
        </pc:cxnChg>
      </pc:sldChg>
      <pc:sldChg chg="addSp delSp modSp new mod">
        <pc:chgData name="Wei Bai" userId="be857441-a184-4146-8eaa-0e6fb39255fd" providerId="ADAL" clId="{98A8BA91-1ACF-4A1E-B82F-A5A4FA24F25B}" dt="2022-10-11T08:31:58.129" v="10493" actId="14100"/>
        <pc:sldMkLst>
          <pc:docMk/>
          <pc:sldMk cId="877941024" sldId="2076137560"/>
        </pc:sldMkLst>
        <pc:spChg chg="del">
          <ac:chgData name="Wei Bai" userId="be857441-a184-4146-8eaa-0e6fb39255fd" providerId="ADAL" clId="{98A8BA91-1ACF-4A1E-B82F-A5A4FA24F25B}" dt="2022-10-11T08:31:49.310" v="10489" actId="478"/>
          <ac:spMkLst>
            <pc:docMk/>
            <pc:sldMk cId="877941024" sldId="2076137560"/>
            <ac:spMk id="2" creationId="{E9011939-ED21-E4F8-5B09-49FF94F29F30}"/>
          </ac:spMkLst>
        </pc:spChg>
        <pc:spChg chg="del">
          <ac:chgData name="Wei Bai" userId="be857441-a184-4146-8eaa-0e6fb39255fd" providerId="ADAL" clId="{98A8BA91-1ACF-4A1E-B82F-A5A4FA24F25B}" dt="2022-10-11T08:31:50.031" v="10490" actId="478"/>
          <ac:spMkLst>
            <pc:docMk/>
            <pc:sldMk cId="877941024" sldId="2076137560"/>
            <ac:spMk id="3" creationId="{E1009E75-3116-FD77-674B-6BF93B782C10}"/>
          </ac:spMkLst>
        </pc:spChg>
        <pc:picChg chg="add mod">
          <ac:chgData name="Wei Bai" userId="be857441-a184-4146-8eaa-0e6fb39255fd" providerId="ADAL" clId="{98A8BA91-1ACF-4A1E-B82F-A5A4FA24F25B}" dt="2022-10-11T08:31:58.129" v="10493" actId="14100"/>
          <ac:picMkLst>
            <pc:docMk/>
            <pc:sldMk cId="877941024" sldId="2076137560"/>
            <ac:picMk id="4" creationId="{91092029-B558-AADB-7251-DB56C12FB7E2}"/>
          </ac:picMkLst>
        </pc:picChg>
      </pc:sldChg>
      <pc:sldChg chg="modSp new del mod">
        <pc:chgData name="Wei Bai" userId="be857441-a184-4146-8eaa-0e6fb39255fd" providerId="ADAL" clId="{98A8BA91-1ACF-4A1E-B82F-A5A4FA24F25B}" dt="2022-10-11T08:36:26.833" v="10549" actId="47"/>
        <pc:sldMkLst>
          <pc:docMk/>
          <pc:sldMk cId="1718802195" sldId="2076137561"/>
        </pc:sldMkLst>
        <pc:spChg chg="mod">
          <ac:chgData name="Wei Bai" userId="be857441-a184-4146-8eaa-0e6fb39255fd" providerId="ADAL" clId="{98A8BA91-1ACF-4A1E-B82F-A5A4FA24F25B}" dt="2022-10-11T08:35:04.229" v="10548" actId="20577"/>
          <ac:spMkLst>
            <pc:docMk/>
            <pc:sldMk cId="1718802195" sldId="2076137561"/>
            <ac:spMk id="2" creationId="{18F71EB8-F19F-66E9-9A3A-5D9B969A22F4}"/>
          </ac:spMkLst>
        </pc:spChg>
      </pc:sldChg>
      <pc:sldChg chg="addSp delSp modSp new mod">
        <pc:chgData name="Wei Bai" userId="be857441-a184-4146-8eaa-0e6fb39255fd" providerId="ADAL" clId="{98A8BA91-1ACF-4A1E-B82F-A5A4FA24F25B}" dt="2022-10-11T08:48:36.031" v="10625" actId="14100"/>
        <pc:sldMkLst>
          <pc:docMk/>
          <pc:sldMk cId="3859716946" sldId="2076137561"/>
        </pc:sldMkLst>
        <pc:spChg chg="del">
          <ac:chgData name="Wei Bai" userId="be857441-a184-4146-8eaa-0e6fb39255fd" providerId="ADAL" clId="{98A8BA91-1ACF-4A1E-B82F-A5A4FA24F25B}" dt="2022-10-11T08:40:43.719" v="10552" actId="478"/>
          <ac:spMkLst>
            <pc:docMk/>
            <pc:sldMk cId="3859716946" sldId="2076137561"/>
            <ac:spMk id="2" creationId="{63BF8CF4-8597-B4FD-E95B-59CC5AB09108}"/>
          </ac:spMkLst>
        </pc:spChg>
        <pc:spChg chg="del">
          <ac:chgData name="Wei Bai" userId="be857441-a184-4146-8eaa-0e6fb39255fd" providerId="ADAL" clId="{98A8BA91-1ACF-4A1E-B82F-A5A4FA24F25B}" dt="2022-10-11T08:40:45.722" v="10553" actId="478"/>
          <ac:spMkLst>
            <pc:docMk/>
            <pc:sldMk cId="3859716946" sldId="2076137561"/>
            <ac:spMk id="3" creationId="{07934750-54D0-F7CE-D7EE-6702E92AEDA8}"/>
          </ac:spMkLst>
        </pc:spChg>
        <pc:spChg chg="add del mod">
          <ac:chgData name="Wei Bai" userId="be857441-a184-4146-8eaa-0e6fb39255fd" providerId="ADAL" clId="{98A8BA91-1ACF-4A1E-B82F-A5A4FA24F25B}" dt="2022-10-11T08:43:17.895" v="10557"/>
          <ac:spMkLst>
            <pc:docMk/>
            <pc:sldMk cId="3859716946" sldId="2076137561"/>
            <ac:spMk id="5" creationId="{F03B9744-E6D1-0584-08D0-6344B0A16EAA}"/>
          </ac:spMkLst>
        </pc:spChg>
        <pc:spChg chg="add mod">
          <ac:chgData name="Wei Bai" userId="be857441-a184-4146-8eaa-0e6fb39255fd" providerId="ADAL" clId="{98A8BA91-1ACF-4A1E-B82F-A5A4FA24F25B}" dt="2022-10-11T08:43:36.108" v="10566" actId="20577"/>
          <ac:spMkLst>
            <pc:docMk/>
            <pc:sldMk cId="3859716946" sldId="2076137561"/>
            <ac:spMk id="6" creationId="{0FD662FE-D594-9910-21BD-52CF0278AD2C}"/>
          </ac:spMkLst>
        </pc:spChg>
        <pc:spChg chg="add mod">
          <ac:chgData name="Wei Bai" userId="be857441-a184-4146-8eaa-0e6fb39255fd" providerId="ADAL" clId="{98A8BA91-1ACF-4A1E-B82F-A5A4FA24F25B}" dt="2022-10-11T08:48:36.031" v="10625" actId="14100"/>
          <ac:spMkLst>
            <pc:docMk/>
            <pc:sldMk cId="3859716946" sldId="2076137561"/>
            <ac:spMk id="9" creationId="{E812BE55-BE51-C403-1D06-90E823EAC6BC}"/>
          </ac:spMkLst>
        </pc:spChg>
        <pc:picChg chg="add del">
          <ac:chgData name="Wei Bai" userId="be857441-a184-4146-8eaa-0e6fb39255fd" providerId="ADAL" clId="{98A8BA91-1ACF-4A1E-B82F-A5A4FA24F25B}" dt="2022-10-11T08:40:50.278" v="10555" actId="478"/>
          <ac:picMkLst>
            <pc:docMk/>
            <pc:sldMk cId="3859716946" sldId="2076137561"/>
            <ac:picMk id="4" creationId="{C79B1338-7503-6579-01CF-0F617433941C}"/>
          </ac:picMkLst>
        </pc:picChg>
        <pc:picChg chg="add del mod">
          <ac:chgData name="Wei Bai" userId="be857441-a184-4146-8eaa-0e6fb39255fd" providerId="ADAL" clId="{98A8BA91-1ACF-4A1E-B82F-A5A4FA24F25B}" dt="2022-10-11T08:44:14.491" v="10569" actId="478"/>
          <ac:picMkLst>
            <pc:docMk/>
            <pc:sldMk cId="3859716946" sldId="2076137561"/>
            <ac:picMk id="7" creationId="{6906F078-9D8F-3DC9-2C3F-7DB461DD0B12}"/>
          </ac:picMkLst>
        </pc:picChg>
        <pc:picChg chg="add mod">
          <ac:chgData name="Wei Bai" userId="be857441-a184-4146-8eaa-0e6fb39255fd" providerId="ADAL" clId="{98A8BA91-1ACF-4A1E-B82F-A5A4FA24F25B}" dt="2022-10-11T08:47:42.467" v="10622" actId="1076"/>
          <ac:picMkLst>
            <pc:docMk/>
            <pc:sldMk cId="3859716946" sldId="2076137561"/>
            <ac:picMk id="8" creationId="{EB516BE7-B800-5BC7-315D-F4AA345E33B3}"/>
          </ac:picMkLst>
        </pc:picChg>
        <pc:picChg chg="add del mod">
          <ac:chgData name="Wei Bai" userId="be857441-a184-4146-8eaa-0e6fb39255fd" providerId="ADAL" clId="{98A8BA91-1ACF-4A1E-B82F-A5A4FA24F25B}" dt="2022-10-11T08:46:48.060" v="10610" actId="478"/>
          <ac:picMkLst>
            <pc:docMk/>
            <pc:sldMk cId="3859716946" sldId="2076137561"/>
            <ac:picMk id="10" creationId="{A0B50647-661D-223D-BFF5-0DD2CBF95571}"/>
          </ac:picMkLst>
        </pc:picChg>
        <pc:picChg chg="add del mod">
          <ac:chgData name="Wei Bai" userId="be857441-a184-4146-8eaa-0e6fb39255fd" providerId="ADAL" clId="{98A8BA91-1ACF-4A1E-B82F-A5A4FA24F25B}" dt="2022-10-11T08:47:27.823" v="10616" actId="478"/>
          <ac:picMkLst>
            <pc:docMk/>
            <pc:sldMk cId="3859716946" sldId="2076137561"/>
            <ac:picMk id="11" creationId="{7DECEEE0-B380-0A6D-CEF7-14539196A98E}"/>
          </ac:picMkLst>
        </pc:picChg>
      </pc:sldChg>
      <pc:sldChg chg="addSp delSp modSp new mod">
        <pc:chgData name="Wei Bai" userId="be857441-a184-4146-8eaa-0e6fb39255fd" providerId="ADAL" clId="{98A8BA91-1ACF-4A1E-B82F-A5A4FA24F25B}" dt="2022-10-12T03:36:03.544" v="12331" actId="1076"/>
        <pc:sldMkLst>
          <pc:docMk/>
          <pc:sldMk cId="602109888" sldId="2076137562"/>
        </pc:sldMkLst>
        <pc:spChg chg="mod">
          <ac:chgData name="Wei Bai" userId="be857441-a184-4146-8eaa-0e6fb39255fd" providerId="ADAL" clId="{98A8BA91-1ACF-4A1E-B82F-A5A4FA24F25B}" dt="2022-10-12T03:36:03.544" v="12331" actId="1076"/>
          <ac:spMkLst>
            <pc:docMk/>
            <pc:sldMk cId="602109888" sldId="2076137562"/>
            <ac:spMk id="2" creationId="{3E6D9C89-C6DD-0965-52A6-C6E42EFBDDC9}"/>
          </ac:spMkLst>
        </pc:spChg>
        <pc:spChg chg="del">
          <ac:chgData name="Wei Bai" userId="be857441-a184-4146-8eaa-0e6fb39255fd" providerId="ADAL" clId="{98A8BA91-1ACF-4A1E-B82F-A5A4FA24F25B}" dt="2022-10-11T08:59:53.180" v="10834" actId="478"/>
          <ac:spMkLst>
            <pc:docMk/>
            <pc:sldMk cId="602109888" sldId="2076137562"/>
            <ac:spMk id="3" creationId="{A7407DE2-1547-FF3C-DE60-A9BF6EF5435B}"/>
          </ac:spMkLst>
        </pc:spChg>
        <pc:spChg chg="add mod">
          <ac:chgData name="Wei Bai" userId="be857441-a184-4146-8eaa-0e6fb39255fd" providerId="ADAL" clId="{98A8BA91-1ACF-4A1E-B82F-A5A4FA24F25B}" dt="2022-10-11T09:02:18.458" v="10860" actId="1036"/>
          <ac:spMkLst>
            <pc:docMk/>
            <pc:sldMk cId="602109888" sldId="2076137562"/>
            <ac:spMk id="4" creationId="{A026F880-5386-E954-BCF4-C71A021457DD}"/>
          </ac:spMkLst>
        </pc:spChg>
        <pc:spChg chg="add mod">
          <ac:chgData name="Wei Bai" userId="be857441-a184-4146-8eaa-0e6fb39255fd" providerId="ADAL" clId="{98A8BA91-1ACF-4A1E-B82F-A5A4FA24F25B}" dt="2022-10-11T09:02:18.458" v="10860" actId="1036"/>
          <ac:spMkLst>
            <pc:docMk/>
            <pc:sldMk cId="602109888" sldId="2076137562"/>
            <ac:spMk id="5" creationId="{ADCA7879-67A7-E9B9-A5F6-07D7F48FE3D2}"/>
          </ac:spMkLst>
        </pc:spChg>
        <pc:spChg chg="add del mod">
          <ac:chgData name="Wei Bai" userId="be857441-a184-4146-8eaa-0e6fb39255fd" providerId="ADAL" clId="{98A8BA91-1ACF-4A1E-B82F-A5A4FA24F25B}" dt="2022-10-11T08:57:07.309" v="10779" actId="478"/>
          <ac:spMkLst>
            <pc:docMk/>
            <pc:sldMk cId="602109888" sldId="2076137562"/>
            <ac:spMk id="6" creationId="{DD664BC9-AAF3-167B-22F0-BC67634ED7CC}"/>
          </ac:spMkLst>
        </pc:spChg>
        <pc:spChg chg="add mod">
          <ac:chgData name="Wei Bai" userId="be857441-a184-4146-8eaa-0e6fb39255fd" providerId="ADAL" clId="{98A8BA91-1ACF-4A1E-B82F-A5A4FA24F25B}" dt="2022-10-11T09:02:18.458" v="10860" actId="1036"/>
          <ac:spMkLst>
            <pc:docMk/>
            <pc:sldMk cId="602109888" sldId="2076137562"/>
            <ac:spMk id="7" creationId="{AF5EB2CB-E0A8-01C5-F26E-2D3FD2846287}"/>
          </ac:spMkLst>
        </pc:spChg>
        <pc:spChg chg="add del mod">
          <ac:chgData name="Wei Bai" userId="be857441-a184-4146-8eaa-0e6fb39255fd" providerId="ADAL" clId="{98A8BA91-1ACF-4A1E-B82F-A5A4FA24F25B}" dt="2022-10-11T08:54:21.956" v="10753" actId="478"/>
          <ac:spMkLst>
            <pc:docMk/>
            <pc:sldMk cId="602109888" sldId="2076137562"/>
            <ac:spMk id="8" creationId="{C6A1CA22-D3FC-ED6A-69FE-0D8C2A6BC9A2}"/>
          </ac:spMkLst>
        </pc:spChg>
        <pc:spChg chg="add del mod">
          <ac:chgData name="Wei Bai" userId="be857441-a184-4146-8eaa-0e6fb39255fd" providerId="ADAL" clId="{98A8BA91-1ACF-4A1E-B82F-A5A4FA24F25B}" dt="2022-10-11T09:02:18.458" v="10860" actId="1036"/>
          <ac:spMkLst>
            <pc:docMk/>
            <pc:sldMk cId="602109888" sldId="2076137562"/>
            <ac:spMk id="9" creationId="{90C11035-0D25-F460-837F-953AA1236C8B}"/>
          </ac:spMkLst>
        </pc:spChg>
        <pc:spChg chg="add mod">
          <ac:chgData name="Wei Bai" userId="be857441-a184-4146-8eaa-0e6fb39255fd" providerId="ADAL" clId="{98A8BA91-1ACF-4A1E-B82F-A5A4FA24F25B}" dt="2022-10-11T09:02:18.458" v="10860" actId="1036"/>
          <ac:spMkLst>
            <pc:docMk/>
            <pc:sldMk cId="602109888" sldId="2076137562"/>
            <ac:spMk id="10" creationId="{35901F97-612E-800A-6F38-8F04FF018122}"/>
          </ac:spMkLst>
        </pc:spChg>
        <pc:cxnChg chg="add mod">
          <ac:chgData name="Wei Bai" userId="be857441-a184-4146-8eaa-0e6fb39255fd" providerId="ADAL" clId="{98A8BA91-1ACF-4A1E-B82F-A5A4FA24F25B}" dt="2022-10-11T09:02:18.458" v="10860" actId="1036"/>
          <ac:cxnSpMkLst>
            <pc:docMk/>
            <pc:sldMk cId="602109888" sldId="2076137562"/>
            <ac:cxnSpMk id="12" creationId="{176FFF17-4490-D487-D19B-B2ADB0A63998}"/>
          </ac:cxnSpMkLst>
        </pc:cxnChg>
        <pc:cxnChg chg="add mod">
          <ac:chgData name="Wei Bai" userId="be857441-a184-4146-8eaa-0e6fb39255fd" providerId="ADAL" clId="{98A8BA91-1ACF-4A1E-B82F-A5A4FA24F25B}" dt="2022-10-11T09:02:18.458" v="10860" actId="1036"/>
          <ac:cxnSpMkLst>
            <pc:docMk/>
            <pc:sldMk cId="602109888" sldId="2076137562"/>
            <ac:cxnSpMk id="13" creationId="{BD3EEAF5-C935-0580-8F84-B9C4645CF8B0}"/>
          </ac:cxnSpMkLst>
        </pc:cxnChg>
        <pc:cxnChg chg="add mod">
          <ac:chgData name="Wei Bai" userId="be857441-a184-4146-8eaa-0e6fb39255fd" providerId="ADAL" clId="{98A8BA91-1ACF-4A1E-B82F-A5A4FA24F25B}" dt="2022-10-11T09:02:18.458" v="10860" actId="1036"/>
          <ac:cxnSpMkLst>
            <pc:docMk/>
            <pc:sldMk cId="602109888" sldId="2076137562"/>
            <ac:cxnSpMk id="14" creationId="{AB8EEB66-6FE5-36C0-980D-328D5B530ABE}"/>
          </ac:cxnSpMkLst>
        </pc:cxnChg>
        <pc:cxnChg chg="add mod">
          <ac:chgData name="Wei Bai" userId="be857441-a184-4146-8eaa-0e6fb39255fd" providerId="ADAL" clId="{98A8BA91-1ACF-4A1E-B82F-A5A4FA24F25B}" dt="2022-10-11T09:02:18.458" v="10860" actId="1036"/>
          <ac:cxnSpMkLst>
            <pc:docMk/>
            <pc:sldMk cId="602109888" sldId="2076137562"/>
            <ac:cxnSpMk id="15" creationId="{1B348355-3CE6-7A93-0832-8876AB46EFD4}"/>
          </ac:cxnSpMkLst>
        </pc:cxnChg>
      </pc:sldChg>
      <pc:sldChg chg="addSp delSp modSp new add del mod ord">
        <pc:chgData name="Wei Bai" userId="be857441-a184-4146-8eaa-0e6fb39255fd" providerId="ADAL" clId="{98A8BA91-1ACF-4A1E-B82F-A5A4FA24F25B}" dt="2022-10-11T09:14:53.789" v="11066" actId="47"/>
        <pc:sldMkLst>
          <pc:docMk/>
          <pc:sldMk cId="49968885" sldId="2076137563"/>
        </pc:sldMkLst>
        <pc:spChg chg="mod">
          <ac:chgData name="Wei Bai" userId="be857441-a184-4146-8eaa-0e6fb39255fd" providerId="ADAL" clId="{98A8BA91-1ACF-4A1E-B82F-A5A4FA24F25B}" dt="2022-10-11T09:02:57.774" v="10897" actId="20577"/>
          <ac:spMkLst>
            <pc:docMk/>
            <pc:sldMk cId="49968885" sldId="2076137563"/>
            <ac:spMk id="2" creationId="{A8BDE442-57AA-4B4E-6DB6-44071A1FDCC4}"/>
          </ac:spMkLst>
        </pc:spChg>
        <pc:picChg chg="add mod">
          <ac:chgData name="Wei Bai" userId="be857441-a184-4146-8eaa-0e6fb39255fd" providerId="ADAL" clId="{98A8BA91-1ACF-4A1E-B82F-A5A4FA24F25B}" dt="2022-10-11T09:14:52.125" v="11065" actId="1076"/>
          <ac:picMkLst>
            <pc:docMk/>
            <pc:sldMk cId="49968885" sldId="2076137563"/>
            <ac:picMk id="4" creationId="{A6B247DF-35D5-67F4-A609-20819A49D757}"/>
          </ac:picMkLst>
        </pc:picChg>
        <pc:picChg chg="add mod">
          <ac:chgData name="Wei Bai" userId="be857441-a184-4146-8eaa-0e6fb39255fd" providerId="ADAL" clId="{98A8BA91-1ACF-4A1E-B82F-A5A4FA24F25B}" dt="2022-10-11T09:13:49.957" v="11053" actId="1076"/>
          <ac:picMkLst>
            <pc:docMk/>
            <pc:sldMk cId="49968885" sldId="2076137563"/>
            <ac:picMk id="5" creationId="{FEF61C3B-25F7-37C5-59AA-8F0C34FCDB3A}"/>
          </ac:picMkLst>
        </pc:picChg>
        <pc:picChg chg="add del mod">
          <ac:chgData name="Wei Bai" userId="be857441-a184-4146-8eaa-0e6fb39255fd" providerId="ADAL" clId="{98A8BA91-1ACF-4A1E-B82F-A5A4FA24F25B}" dt="2022-10-11T09:14:15.521" v="11054" actId="478"/>
          <ac:picMkLst>
            <pc:docMk/>
            <pc:sldMk cId="49968885" sldId="2076137563"/>
            <ac:picMk id="6" creationId="{3ED71266-7D60-88AE-5AC9-62F33E97E65D}"/>
          </ac:picMkLst>
        </pc:picChg>
        <pc:picChg chg="add del mod">
          <ac:chgData name="Wei Bai" userId="be857441-a184-4146-8eaa-0e6fb39255fd" providerId="ADAL" clId="{98A8BA91-1ACF-4A1E-B82F-A5A4FA24F25B}" dt="2022-10-11T09:14:49.121" v="11064" actId="478"/>
          <ac:picMkLst>
            <pc:docMk/>
            <pc:sldMk cId="49968885" sldId="2076137563"/>
            <ac:picMk id="7" creationId="{D0931DC7-B1A6-A7CD-DF98-43FA5E79265C}"/>
          </ac:picMkLst>
        </pc:picChg>
      </pc:sldChg>
      <pc:sldChg chg="addSp delSp modSp new mod">
        <pc:chgData name="Wei Bai" userId="be857441-a184-4146-8eaa-0e6fb39255fd" providerId="ADAL" clId="{98A8BA91-1ACF-4A1E-B82F-A5A4FA24F25B}" dt="2022-10-11T09:51:07.176" v="11919" actId="20577"/>
        <pc:sldMkLst>
          <pc:docMk/>
          <pc:sldMk cId="1525920657" sldId="2076137563"/>
        </pc:sldMkLst>
        <pc:spChg chg="del">
          <ac:chgData name="Wei Bai" userId="be857441-a184-4146-8eaa-0e6fb39255fd" providerId="ADAL" clId="{98A8BA91-1ACF-4A1E-B82F-A5A4FA24F25B}" dt="2022-10-11T09:15:57.589" v="11068" actId="478"/>
          <ac:spMkLst>
            <pc:docMk/>
            <pc:sldMk cId="1525920657" sldId="2076137563"/>
            <ac:spMk id="2" creationId="{29433338-6DEF-F93A-6D03-535FFFE65DB5}"/>
          </ac:spMkLst>
        </pc:spChg>
        <pc:spChg chg="del">
          <ac:chgData name="Wei Bai" userId="be857441-a184-4146-8eaa-0e6fb39255fd" providerId="ADAL" clId="{98A8BA91-1ACF-4A1E-B82F-A5A4FA24F25B}" dt="2022-10-11T09:18:12.811" v="11084"/>
          <ac:spMkLst>
            <pc:docMk/>
            <pc:sldMk cId="1525920657" sldId="2076137563"/>
            <ac:spMk id="3" creationId="{2A1ADEB8-FA38-866B-13D4-C800D0677099}"/>
          </ac:spMkLst>
        </pc:spChg>
        <pc:spChg chg="add mod">
          <ac:chgData name="Wei Bai" userId="be857441-a184-4146-8eaa-0e6fb39255fd" providerId="ADAL" clId="{98A8BA91-1ACF-4A1E-B82F-A5A4FA24F25B}" dt="2022-10-11T09:51:07.176" v="11919" actId="20577"/>
          <ac:spMkLst>
            <pc:docMk/>
            <pc:sldMk cId="1525920657" sldId="2076137563"/>
            <ac:spMk id="4" creationId="{F0868337-4C65-31AD-BD90-7DB46424AA74}"/>
          </ac:spMkLst>
        </pc:spChg>
        <pc:picChg chg="add mod">
          <ac:chgData name="Wei Bai" userId="be857441-a184-4146-8eaa-0e6fb39255fd" providerId="ADAL" clId="{98A8BA91-1ACF-4A1E-B82F-A5A4FA24F25B}" dt="2022-10-11T09:18:29.491" v="11093" actId="1076"/>
          <ac:picMkLst>
            <pc:docMk/>
            <pc:sldMk cId="1525920657" sldId="2076137563"/>
            <ac:picMk id="5" creationId="{2C2F50E6-E36C-CFE2-1EED-F7156FE6D5F0}"/>
          </ac:picMkLst>
        </pc:picChg>
        <pc:picChg chg="add mod">
          <ac:chgData name="Wei Bai" userId="be857441-a184-4146-8eaa-0e6fb39255fd" providerId="ADAL" clId="{98A8BA91-1ACF-4A1E-B82F-A5A4FA24F25B}" dt="2022-10-11T09:18:33.990" v="11094" actId="1076"/>
          <ac:picMkLst>
            <pc:docMk/>
            <pc:sldMk cId="1525920657" sldId="2076137563"/>
            <ac:picMk id="6" creationId="{41174E15-1288-93B4-47D1-F1CE3EE8E8D3}"/>
          </ac:picMkLst>
        </pc:picChg>
        <pc:picChg chg="add del mod">
          <ac:chgData name="Wei Bai" userId="be857441-a184-4146-8eaa-0e6fb39255fd" providerId="ADAL" clId="{98A8BA91-1ACF-4A1E-B82F-A5A4FA24F25B}" dt="2022-10-11T09:20:29.330" v="11098" actId="478"/>
          <ac:picMkLst>
            <pc:docMk/>
            <pc:sldMk cId="1525920657" sldId="2076137563"/>
            <ac:picMk id="7" creationId="{D1EC7A85-11AE-570C-83E3-B69D3250D4AE}"/>
          </ac:picMkLst>
        </pc:picChg>
      </pc:sldChg>
      <pc:sldChg chg="new del">
        <pc:chgData name="Wei Bai" userId="be857441-a184-4146-8eaa-0e6fb39255fd" providerId="ADAL" clId="{98A8BA91-1ACF-4A1E-B82F-A5A4FA24F25B}" dt="2022-10-11T09:11:26.103" v="11035" actId="680"/>
        <pc:sldMkLst>
          <pc:docMk/>
          <pc:sldMk cId="1607086398" sldId="2076137563"/>
        </pc:sldMkLst>
      </pc:sldChg>
      <pc:sldChg chg="addSp modSp add mod">
        <pc:chgData name="Wei Bai" userId="be857441-a184-4146-8eaa-0e6fb39255fd" providerId="ADAL" clId="{98A8BA91-1ACF-4A1E-B82F-A5A4FA24F25B}" dt="2022-10-12T09:41:31.549" v="16713" actId="20577"/>
        <pc:sldMkLst>
          <pc:docMk/>
          <pc:sldMk cId="551329369" sldId="2076137564"/>
        </pc:sldMkLst>
        <pc:spChg chg="mod">
          <ac:chgData name="Wei Bai" userId="be857441-a184-4146-8eaa-0e6fb39255fd" providerId="ADAL" clId="{98A8BA91-1ACF-4A1E-B82F-A5A4FA24F25B}" dt="2022-10-11T09:23:40.896" v="11170" actId="20577"/>
          <ac:spMkLst>
            <pc:docMk/>
            <pc:sldMk cId="551329369" sldId="2076137564"/>
            <ac:spMk id="2" creationId="{5D4180CA-8A62-4220-B72B-0782A0388869}"/>
          </ac:spMkLst>
        </pc:spChg>
        <pc:spChg chg="add mod">
          <ac:chgData name="Wei Bai" userId="be857441-a184-4146-8eaa-0e6fb39255fd" providerId="ADAL" clId="{98A8BA91-1ACF-4A1E-B82F-A5A4FA24F25B}" dt="2022-10-12T09:41:31.549" v="16713" actId="20577"/>
          <ac:spMkLst>
            <pc:docMk/>
            <pc:sldMk cId="551329369" sldId="2076137564"/>
            <ac:spMk id="3" creationId="{BD7F1436-F6EB-3729-8010-E3AD5807FB47}"/>
          </ac:spMkLst>
        </pc:spChg>
      </pc:sldChg>
      <pc:sldChg chg="addSp delSp modSp add del mod">
        <pc:chgData name="Wei Bai" userId="be857441-a184-4146-8eaa-0e6fb39255fd" providerId="ADAL" clId="{98A8BA91-1ACF-4A1E-B82F-A5A4FA24F25B}" dt="2022-10-11T09:22:26.236" v="11147" actId="47"/>
        <pc:sldMkLst>
          <pc:docMk/>
          <pc:sldMk cId="3614270875" sldId="2076137564"/>
        </pc:sldMkLst>
        <pc:spChg chg="mod">
          <ac:chgData name="Wei Bai" userId="be857441-a184-4146-8eaa-0e6fb39255fd" providerId="ADAL" clId="{98A8BA91-1ACF-4A1E-B82F-A5A4FA24F25B}" dt="2022-10-11T09:22:18.941" v="11135" actId="20577"/>
          <ac:spMkLst>
            <pc:docMk/>
            <pc:sldMk cId="3614270875" sldId="2076137564"/>
            <ac:spMk id="2" creationId="{5D4180CA-8A62-4220-B72B-0782A0388869}"/>
          </ac:spMkLst>
        </pc:spChg>
        <pc:spChg chg="del">
          <ac:chgData name="Wei Bai" userId="be857441-a184-4146-8eaa-0e6fb39255fd" providerId="ADAL" clId="{98A8BA91-1ACF-4A1E-B82F-A5A4FA24F25B}" dt="2022-10-11T09:21:40.962" v="11120" actId="478"/>
          <ac:spMkLst>
            <pc:docMk/>
            <pc:sldMk cId="3614270875" sldId="2076137564"/>
            <ac:spMk id="3" creationId="{EA03787E-A84F-020A-1C09-E294407A8B3B}"/>
          </ac:spMkLst>
        </pc:spChg>
        <pc:spChg chg="add del">
          <ac:chgData name="Wei Bai" userId="be857441-a184-4146-8eaa-0e6fb39255fd" providerId="ADAL" clId="{98A8BA91-1ACF-4A1E-B82F-A5A4FA24F25B}" dt="2022-10-11T09:21:37.503" v="11119" actId="478"/>
          <ac:spMkLst>
            <pc:docMk/>
            <pc:sldMk cId="3614270875" sldId="2076137564"/>
            <ac:spMk id="6" creationId="{C4C603D8-13AF-410A-8795-23FB768A9C9C}"/>
          </ac:spMkLst>
        </pc:spChg>
      </pc:sldChg>
      <pc:sldChg chg="addSp delSp modSp new mod modNotesTx">
        <pc:chgData name="Wei Bai" userId="be857441-a184-4146-8eaa-0e6fb39255fd" providerId="ADAL" clId="{98A8BA91-1ACF-4A1E-B82F-A5A4FA24F25B}" dt="2022-10-12T21:21:55.449" v="16878" actId="1076"/>
        <pc:sldMkLst>
          <pc:docMk/>
          <pc:sldMk cId="1425981937" sldId="2076137565"/>
        </pc:sldMkLst>
        <pc:spChg chg="mod">
          <ac:chgData name="Wei Bai" userId="be857441-a184-4146-8eaa-0e6fb39255fd" providerId="ADAL" clId="{98A8BA91-1ACF-4A1E-B82F-A5A4FA24F25B}" dt="2022-10-12T09:20:17.157" v="16513" actId="1076"/>
          <ac:spMkLst>
            <pc:docMk/>
            <pc:sldMk cId="1425981937" sldId="2076137565"/>
            <ac:spMk id="2" creationId="{337C79E2-3D3B-E8E1-FA82-A337FF834481}"/>
          </ac:spMkLst>
        </pc:spChg>
        <pc:spChg chg="del">
          <ac:chgData name="Wei Bai" userId="be857441-a184-4146-8eaa-0e6fb39255fd" providerId="ADAL" clId="{98A8BA91-1ACF-4A1E-B82F-A5A4FA24F25B}" dt="2022-10-12T09:20:13.602" v="16511" actId="478"/>
          <ac:spMkLst>
            <pc:docMk/>
            <pc:sldMk cId="1425981937" sldId="2076137565"/>
            <ac:spMk id="3" creationId="{1E691048-5EB9-59E7-0558-2FEF39B1FE56}"/>
          </ac:spMkLst>
        </pc:spChg>
        <pc:spChg chg="add del mod">
          <ac:chgData name="Wei Bai" userId="be857441-a184-4146-8eaa-0e6fb39255fd" providerId="ADAL" clId="{98A8BA91-1ACF-4A1E-B82F-A5A4FA24F25B}" dt="2022-10-12T09:17:50.729" v="16487" actId="478"/>
          <ac:spMkLst>
            <pc:docMk/>
            <pc:sldMk cId="1425981937" sldId="2076137565"/>
            <ac:spMk id="5" creationId="{C7777384-51A3-6259-1672-B11179FD8B62}"/>
          </ac:spMkLst>
        </pc:spChg>
        <pc:spChg chg="add del mod">
          <ac:chgData name="Wei Bai" userId="be857441-a184-4146-8eaa-0e6fb39255fd" providerId="ADAL" clId="{98A8BA91-1ACF-4A1E-B82F-A5A4FA24F25B}" dt="2022-10-12T09:17:51.390" v="16488" actId="478"/>
          <ac:spMkLst>
            <pc:docMk/>
            <pc:sldMk cId="1425981937" sldId="2076137565"/>
            <ac:spMk id="6" creationId="{D45E3416-A84E-7464-72D4-662CF0F71DFA}"/>
          </ac:spMkLst>
        </pc:spChg>
        <pc:spChg chg="add del mod">
          <ac:chgData name="Wei Bai" userId="be857441-a184-4146-8eaa-0e6fb39255fd" providerId="ADAL" clId="{98A8BA91-1ACF-4A1E-B82F-A5A4FA24F25B}" dt="2022-10-12T09:17:52.069" v="16489" actId="478"/>
          <ac:spMkLst>
            <pc:docMk/>
            <pc:sldMk cId="1425981937" sldId="2076137565"/>
            <ac:spMk id="7" creationId="{8A91EA4B-1A30-6376-01E6-B2DEF19EFB22}"/>
          </ac:spMkLst>
        </pc:spChg>
        <pc:spChg chg="add del mod">
          <ac:chgData name="Wei Bai" userId="be857441-a184-4146-8eaa-0e6fb39255fd" providerId="ADAL" clId="{98A8BA91-1ACF-4A1E-B82F-A5A4FA24F25B}" dt="2022-10-12T09:17:52.662" v="16490" actId="478"/>
          <ac:spMkLst>
            <pc:docMk/>
            <pc:sldMk cId="1425981937" sldId="2076137565"/>
            <ac:spMk id="8" creationId="{AC13FD64-F325-5B88-8A23-95B814E85C16}"/>
          </ac:spMkLst>
        </pc:spChg>
        <pc:spChg chg="add del">
          <ac:chgData name="Wei Bai" userId="be857441-a184-4146-8eaa-0e6fb39255fd" providerId="ADAL" clId="{98A8BA91-1ACF-4A1E-B82F-A5A4FA24F25B}" dt="2022-10-12T09:12:37.637" v="16486" actId="478"/>
          <ac:spMkLst>
            <pc:docMk/>
            <pc:sldMk cId="1425981937" sldId="2076137565"/>
            <ac:spMk id="9" creationId="{DC20BB02-8673-B022-F7E1-2E2A2407EEEC}"/>
          </ac:spMkLst>
        </pc:spChg>
        <pc:spChg chg="add mod">
          <ac:chgData name="Wei Bai" userId="be857441-a184-4146-8eaa-0e6fb39255fd" providerId="ADAL" clId="{98A8BA91-1ACF-4A1E-B82F-A5A4FA24F25B}" dt="2022-10-12T09:29:52.498" v="16620" actId="1076"/>
          <ac:spMkLst>
            <pc:docMk/>
            <pc:sldMk cId="1425981937" sldId="2076137565"/>
            <ac:spMk id="10" creationId="{33C71FD3-17BE-46BD-04F2-5E149CBBCEA1}"/>
          </ac:spMkLst>
        </pc:spChg>
        <pc:spChg chg="add mod">
          <ac:chgData name="Wei Bai" userId="be857441-a184-4146-8eaa-0e6fb39255fd" providerId="ADAL" clId="{98A8BA91-1ACF-4A1E-B82F-A5A4FA24F25B}" dt="2022-10-12T09:34:06.843" v="16702" actId="1076"/>
          <ac:spMkLst>
            <pc:docMk/>
            <pc:sldMk cId="1425981937" sldId="2076137565"/>
            <ac:spMk id="22" creationId="{62F89233-4EF9-0E40-AED8-0CD8FD6DA79D}"/>
          </ac:spMkLst>
        </pc:spChg>
        <pc:spChg chg="add del mod">
          <ac:chgData name="Wei Bai" userId="be857441-a184-4146-8eaa-0e6fb39255fd" providerId="ADAL" clId="{98A8BA91-1ACF-4A1E-B82F-A5A4FA24F25B}" dt="2022-10-12T09:33:57.815" v="16698" actId="478"/>
          <ac:spMkLst>
            <pc:docMk/>
            <pc:sldMk cId="1425981937" sldId="2076137565"/>
            <ac:spMk id="30" creationId="{0147F807-CBA5-69F7-8ADC-9260D80FB72E}"/>
          </ac:spMkLst>
        </pc:spChg>
        <pc:spChg chg="add mod">
          <ac:chgData name="Wei Bai" userId="be857441-a184-4146-8eaa-0e6fb39255fd" providerId="ADAL" clId="{98A8BA91-1ACF-4A1E-B82F-A5A4FA24F25B}" dt="2022-10-12T21:21:55.449" v="16878" actId="1076"/>
          <ac:spMkLst>
            <pc:docMk/>
            <pc:sldMk cId="1425981937" sldId="2076137565"/>
            <ac:spMk id="33" creationId="{A0B91051-95F9-4E4F-9728-4BE8F576031B}"/>
          </ac:spMkLst>
        </pc:spChg>
        <pc:picChg chg="add mod">
          <ac:chgData name="Wei Bai" userId="be857441-a184-4146-8eaa-0e6fb39255fd" providerId="ADAL" clId="{98A8BA91-1ACF-4A1E-B82F-A5A4FA24F25B}" dt="2022-10-12T09:23:16.733" v="16522" actId="1076"/>
          <ac:picMkLst>
            <pc:docMk/>
            <pc:sldMk cId="1425981937" sldId="2076137565"/>
            <ac:picMk id="11" creationId="{579AEE6F-1525-516F-6682-300EBCF9B71E}"/>
          </ac:picMkLst>
        </pc:picChg>
        <pc:picChg chg="add mod">
          <ac:chgData name="Wei Bai" userId="be857441-a184-4146-8eaa-0e6fb39255fd" providerId="ADAL" clId="{98A8BA91-1ACF-4A1E-B82F-A5A4FA24F25B}" dt="2022-10-12T09:23:16.733" v="16522" actId="1076"/>
          <ac:picMkLst>
            <pc:docMk/>
            <pc:sldMk cId="1425981937" sldId="2076137565"/>
            <ac:picMk id="12" creationId="{81E8638D-3B1E-418A-D37D-4C57D5EB8647}"/>
          </ac:picMkLst>
        </pc:picChg>
        <pc:picChg chg="add mod">
          <ac:chgData name="Wei Bai" userId="be857441-a184-4146-8eaa-0e6fb39255fd" providerId="ADAL" clId="{98A8BA91-1ACF-4A1E-B82F-A5A4FA24F25B}" dt="2022-10-12T09:23:16.733" v="16522" actId="1076"/>
          <ac:picMkLst>
            <pc:docMk/>
            <pc:sldMk cId="1425981937" sldId="2076137565"/>
            <ac:picMk id="13" creationId="{F24CEC76-2E36-7CAD-8CFC-A922F276BC11}"/>
          </ac:picMkLst>
        </pc:picChg>
        <pc:picChg chg="add mod">
          <ac:chgData name="Wei Bai" userId="be857441-a184-4146-8eaa-0e6fb39255fd" providerId="ADAL" clId="{98A8BA91-1ACF-4A1E-B82F-A5A4FA24F25B}" dt="2022-10-12T09:23:16.733" v="16522" actId="1076"/>
          <ac:picMkLst>
            <pc:docMk/>
            <pc:sldMk cId="1425981937" sldId="2076137565"/>
            <ac:picMk id="14" creationId="{6914D35E-FB49-1CE9-D9B5-12512C893F9C}"/>
          </ac:picMkLst>
        </pc:picChg>
        <pc:cxnChg chg="add mod">
          <ac:chgData name="Wei Bai" userId="be857441-a184-4146-8eaa-0e6fb39255fd" providerId="ADAL" clId="{98A8BA91-1ACF-4A1E-B82F-A5A4FA24F25B}" dt="2022-10-12T09:28:21.441" v="16605" actId="693"/>
          <ac:cxnSpMkLst>
            <pc:docMk/>
            <pc:sldMk cId="1425981937" sldId="2076137565"/>
            <ac:cxnSpMk id="16" creationId="{77667D9E-B8ED-7694-6129-EE6ECB79FEBD}"/>
          </ac:cxnSpMkLst>
        </pc:cxnChg>
        <pc:cxnChg chg="add mod">
          <ac:chgData name="Wei Bai" userId="be857441-a184-4146-8eaa-0e6fb39255fd" providerId="ADAL" clId="{98A8BA91-1ACF-4A1E-B82F-A5A4FA24F25B}" dt="2022-10-12T09:28:30.110" v="16606" actId="693"/>
          <ac:cxnSpMkLst>
            <pc:docMk/>
            <pc:sldMk cId="1425981937" sldId="2076137565"/>
            <ac:cxnSpMk id="17" creationId="{F7D89E85-AF52-015B-CBD1-F637ECBA8CBF}"/>
          </ac:cxnSpMkLst>
        </pc:cxnChg>
        <pc:cxnChg chg="add mod">
          <ac:chgData name="Wei Bai" userId="be857441-a184-4146-8eaa-0e6fb39255fd" providerId="ADAL" clId="{98A8BA91-1ACF-4A1E-B82F-A5A4FA24F25B}" dt="2022-10-12T09:28:38.051" v="16607" actId="693"/>
          <ac:cxnSpMkLst>
            <pc:docMk/>
            <pc:sldMk cId="1425981937" sldId="2076137565"/>
            <ac:cxnSpMk id="20" creationId="{30CC3BAE-5FB8-B960-5931-52807BF8EE2A}"/>
          </ac:cxnSpMkLst>
        </pc:cxnChg>
        <pc:cxnChg chg="add mod">
          <ac:chgData name="Wei Bai" userId="be857441-a184-4146-8eaa-0e6fb39255fd" providerId="ADAL" clId="{98A8BA91-1ACF-4A1E-B82F-A5A4FA24F25B}" dt="2022-10-12T09:28:45.167" v="16608" actId="693"/>
          <ac:cxnSpMkLst>
            <pc:docMk/>
            <pc:sldMk cId="1425981937" sldId="2076137565"/>
            <ac:cxnSpMk id="21" creationId="{7F41BB6A-9C99-1E1C-C43A-C8C36E359B22}"/>
          </ac:cxnSpMkLst>
        </pc:cxnChg>
        <pc:cxnChg chg="add del mod">
          <ac:chgData name="Wei Bai" userId="be857441-a184-4146-8eaa-0e6fb39255fd" providerId="ADAL" clId="{98A8BA91-1ACF-4A1E-B82F-A5A4FA24F25B}" dt="2022-10-12T09:34:00.987" v="16700" actId="478"/>
          <ac:cxnSpMkLst>
            <pc:docMk/>
            <pc:sldMk cId="1425981937" sldId="2076137565"/>
            <ac:cxnSpMk id="23" creationId="{A85FBA74-4827-8C77-8235-78DBF87188F7}"/>
          </ac:cxnSpMkLst>
        </pc:cxnChg>
        <pc:cxnChg chg="add del mod">
          <ac:chgData name="Wei Bai" userId="be857441-a184-4146-8eaa-0e6fb39255fd" providerId="ADAL" clId="{98A8BA91-1ACF-4A1E-B82F-A5A4FA24F25B}" dt="2022-10-12T09:34:02.466" v="16701" actId="478"/>
          <ac:cxnSpMkLst>
            <pc:docMk/>
            <pc:sldMk cId="1425981937" sldId="2076137565"/>
            <ac:cxnSpMk id="26" creationId="{ED7338BA-1BF0-DECE-7746-C86518E1DEF5}"/>
          </ac:cxnSpMkLst>
        </pc:cxnChg>
        <pc:cxnChg chg="add mod">
          <ac:chgData name="Wei Bai" userId="be857441-a184-4146-8eaa-0e6fb39255fd" providerId="ADAL" clId="{98A8BA91-1ACF-4A1E-B82F-A5A4FA24F25B}" dt="2022-10-12T21:21:55.449" v="16878" actId="1076"/>
          <ac:cxnSpMkLst>
            <pc:docMk/>
            <pc:sldMk cId="1425981937" sldId="2076137565"/>
            <ac:cxnSpMk id="31" creationId="{72C7A95C-68BB-0D85-B39B-8F0C785D1286}"/>
          </ac:cxnSpMkLst>
        </pc:cxnChg>
        <pc:cxnChg chg="add mod">
          <ac:chgData name="Wei Bai" userId="be857441-a184-4146-8eaa-0e6fb39255fd" providerId="ADAL" clId="{98A8BA91-1ACF-4A1E-B82F-A5A4FA24F25B}" dt="2022-10-12T21:21:55.449" v="16878" actId="1076"/>
          <ac:cxnSpMkLst>
            <pc:docMk/>
            <pc:sldMk cId="1425981937" sldId="2076137565"/>
            <ac:cxnSpMk id="32" creationId="{D4E28533-559A-13A6-839C-4DA356982841}"/>
          </ac:cxnSpMkLst>
        </pc:cxnChg>
      </pc:sldChg>
      <pc:sldChg chg="new del">
        <pc:chgData name="Wei Bai" userId="be857441-a184-4146-8eaa-0e6fb39255fd" providerId="ADAL" clId="{98A8BA91-1ACF-4A1E-B82F-A5A4FA24F25B}" dt="2022-10-11T09:20:47.866" v="11101" actId="47"/>
        <pc:sldMkLst>
          <pc:docMk/>
          <pc:sldMk cId="2684806645" sldId="2076137565"/>
        </pc:sldMkLst>
      </pc:sldChg>
      <pc:sldChg chg="addSp delSp modSp new add del mod">
        <pc:chgData name="Wei Bai" userId="be857441-a184-4146-8eaa-0e6fb39255fd" providerId="ADAL" clId="{98A8BA91-1ACF-4A1E-B82F-A5A4FA24F25B}" dt="2022-10-11T09:24:06.682" v="11244" actId="47"/>
        <pc:sldMkLst>
          <pc:docMk/>
          <pc:sldMk cId="3067038109" sldId="2076137565"/>
        </pc:sldMkLst>
        <pc:spChg chg="del mod">
          <ac:chgData name="Wei Bai" userId="be857441-a184-4146-8eaa-0e6fb39255fd" providerId="ADAL" clId="{98A8BA91-1ACF-4A1E-B82F-A5A4FA24F25B}" dt="2022-10-11T09:23:58.896" v="11239" actId="478"/>
          <ac:spMkLst>
            <pc:docMk/>
            <pc:sldMk cId="3067038109" sldId="2076137565"/>
            <ac:spMk id="2" creationId="{C507E9EB-86C6-B078-C51D-23E52F15117B}"/>
          </ac:spMkLst>
        </pc:spChg>
        <pc:spChg chg="del">
          <ac:chgData name="Wei Bai" userId="be857441-a184-4146-8eaa-0e6fb39255fd" providerId="ADAL" clId="{98A8BA91-1ACF-4A1E-B82F-A5A4FA24F25B}" dt="2022-10-11T09:24:00.198" v="11240" actId="478"/>
          <ac:spMkLst>
            <pc:docMk/>
            <pc:sldMk cId="3067038109" sldId="2076137565"/>
            <ac:spMk id="3" creationId="{C27FAED6-42B6-6376-661F-2A0C9766EC8E}"/>
          </ac:spMkLst>
        </pc:spChg>
        <pc:spChg chg="add del mod">
          <ac:chgData name="Wei Bai" userId="be857441-a184-4146-8eaa-0e6fb39255fd" providerId="ADAL" clId="{98A8BA91-1ACF-4A1E-B82F-A5A4FA24F25B}" dt="2022-10-11T09:24:01" v="11241" actId="478"/>
          <ac:spMkLst>
            <pc:docMk/>
            <pc:sldMk cId="3067038109" sldId="2076137565"/>
            <ac:spMk id="5" creationId="{F74836A1-DE14-AFB8-C7DC-544EBF8F0979}"/>
          </ac:spMkLst>
        </pc:spChg>
      </pc:sldChg>
      <pc:sldChg chg="modSp new del mod">
        <pc:chgData name="Wei Bai" userId="be857441-a184-4146-8eaa-0e6fb39255fd" providerId="ADAL" clId="{98A8BA91-1ACF-4A1E-B82F-A5A4FA24F25B}" dt="2022-10-11T09:23:21.929" v="11159" actId="47"/>
        <pc:sldMkLst>
          <pc:docMk/>
          <pc:sldMk cId="3635749683" sldId="2076137565"/>
        </pc:sldMkLst>
        <pc:spChg chg="mod">
          <ac:chgData name="Wei Bai" userId="be857441-a184-4146-8eaa-0e6fb39255fd" providerId="ADAL" clId="{98A8BA91-1ACF-4A1E-B82F-A5A4FA24F25B}" dt="2022-10-11T09:22:24.116" v="11146" actId="20577"/>
          <ac:spMkLst>
            <pc:docMk/>
            <pc:sldMk cId="3635749683" sldId="2076137565"/>
            <ac:spMk id="2" creationId="{10054A53-9124-10A2-8D67-0849B3905643}"/>
          </ac:spMkLst>
        </pc:spChg>
        <pc:spChg chg="mod">
          <ac:chgData name="Wei Bai" userId="be857441-a184-4146-8eaa-0e6fb39255fd" providerId="ADAL" clId="{98A8BA91-1ACF-4A1E-B82F-A5A4FA24F25B}" dt="2022-10-11T09:23:07.431" v="11158"/>
          <ac:spMkLst>
            <pc:docMk/>
            <pc:sldMk cId="3635749683" sldId="2076137565"/>
            <ac:spMk id="3" creationId="{2F7D66DB-A51E-50CC-2F9C-3BEE12C71576}"/>
          </ac:spMkLst>
        </pc:spChg>
      </pc:sldChg>
      <pc:sldChg chg="modSp new del mod">
        <pc:chgData name="Wei Bai" userId="be857441-a184-4146-8eaa-0e6fb39255fd" providerId="ADAL" clId="{98A8BA91-1ACF-4A1E-B82F-A5A4FA24F25B}" dt="2022-10-11T09:47:16.078" v="11826" actId="47"/>
        <pc:sldMkLst>
          <pc:docMk/>
          <pc:sldMk cId="93734932" sldId="2076137566"/>
        </pc:sldMkLst>
        <pc:spChg chg="mod">
          <ac:chgData name="Wei Bai" userId="be857441-a184-4146-8eaa-0e6fb39255fd" providerId="ADAL" clId="{98A8BA91-1ACF-4A1E-B82F-A5A4FA24F25B}" dt="2022-10-11T09:46:53.617" v="11825" actId="20577"/>
          <ac:spMkLst>
            <pc:docMk/>
            <pc:sldMk cId="93734932" sldId="2076137566"/>
            <ac:spMk id="2" creationId="{765D2DE6-F947-71AF-B582-83D30A420ADD}"/>
          </ac:spMkLst>
        </pc:spChg>
      </pc:sldChg>
      <pc:sldChg chg="modSp add mod">
        <pc:chgData name="Wei Bai" userId="be857441-a184-4146-8eaa-0e6fb39255fd" providerId="ADAL" clId="{98A8BA91-1ACF-4A1E-B82F-A5A4FA24F25B}" dt="2022-10-11T09:58:46.563" v="11975" actId="20577"/>
        <pc:sldMkLst>
          <pc:docMk/>
          <pc:sldMk cId="2305965426" sldId="2076137566"/>
        </pc:sldMkLst>
        <pc:spChg chg="mod">
          <ac:chgData name="Wei Bai" userId="be857441-a184-4146-8eaa-0e6fb39255fd" providerId="ADAL" clId="{98A8BA91-1ACF-4A1E-B82F-A5A4FA24F25B}" dt="2022-10-11T09:58:46.563" v="11975" actId="20577"/>
          <ac:spMkLst>
            <pc:docMk/>
            <pc:sldMk cId="2305965426" sldId="2076137566"/>
            <ac:spMk id="2" creationId="{46C549B6-2E7A-BC7F-E4D5-3A9D1B3C7888}"/>
          </ac:spMkLst>
        </pc:spChg>
      </pc:sldChg>
      <pc:sldChg chg="delSp new del mod">
        <pc:chgData name="Wei Bai" userId="be857441-a184-4146-8eaa-0e6fb39255fd" providerId="ADAL" clId="{98A8BA91-1ACF-4A1E-B82F-A5A4FA24F25B}" dt="2022-10-11T21:53:32.235" v="12102" actId="47"/>
        <pc:sldMkLst>
          <pc:docMk/>
          <pc:sldMk cId="3125967030" sldId="2076137567"/>
        </pc:sldMkLst>
        <pc:spChg chg="del">
          <ac:chgData name="Wei Bai" userId="be857441-a184-4146-8eaa-0e6fb39255fd" providerId="ADAL" clId="{98A8BA91-1ACF-4A1E-B82F-A5A4FA24F25B}" dt="2022-10-11T21:53:21.828" v="12100" actId="478"/>
          <ac:spMkLst>
            <pc:docMk/>
            <pc:sldMk cId="3125967030" sldId="2076137567"/>
            <ac:spMk id="2" creationId="{ECA176F3-A923-E37C-0351-B423C82296AE}"/>
          </ac:spMkLst>
        </pc:spChg>
      </pc:sldChg>
      <pc:sldChg chg="modSp add mod modNotesTx">
        <pc:chgData name="Wei Bai" userId="be857441-a184-4146-8eaa-0e6fb39255fd" providerId="ADAL" clId="{98A8BA91-1ACF-4A1E-B82F-A5A4FA24F25B}" dt="2022-10-12T07:29:36.066" v="15525" actId="20577"/>
        <pc:sldMkLst>
          <pc:docMk/>
          <pc:sldMk cId="2297687072" sldId="2076137568"/>
        </pc:sldMkLst>
        <pc:spChg chg="mod">
          <ac:chgData name="Wei Bai" userId="be857441-a184-4146-8eaa-0e6fb39255fd" providerId="ADAL" clId="{98A8BA91-1ACF-4A1E-B82F-A5A4FA24F25B}" dt="2022-10-11T21:54:52.495" v="12182" actId="1035"/>
          <ac:spMkLst>
            <pc:docMk/>
            <pc:sldMk cId="2297687072" sldId="2076137568"/>
            <ac:spMk id="3" creationId="{344AC7A5-CB25-C340-400F-4F2A223CC486}"/>
          </ac:spMkLst>
        </pc:spChg>
      </pc:sldChg>
      <pc:sldChg chg="addSp modSp add modAnim">
        <pc:chgData name="Wei Bai" userId="be857441-a184-4146-8eaa-0e6fb39255fd" providerId="ADAL" clId="{98A8BA91-1ACF-4A1E-B82F-A5A4FA24F25B}" dt="2022-10-11T22:50:00.111" v="12327"/>
        <pc:sldMkLst>
          <pc:docMk/>
          <pc:sldMk cId="1617944461" sldId="2076137569"/>
        </pc:sldMkLst>
        <pc:graphicFrameChg chg="add mod">
          <ac:chgData name="Wei Bai" userId="be857441-a184-4146-8eaa-0e6fb39255fd" providerId="ADAL" clId="{98A8BA91-1ACF-4A1E-B82F-A5A4FA24F25B}" dt="2022-10-11T22:50:00.111" v="12327"/>
          <ac:graphicFrameMkLst>
            <pc:docMk/>
            <pc:sldMk cId="1617944461" sldId="2076137569"/>
            <ac:graphicFrameMk id="6" creationId="{E090438B-367F-6941-3201-E08FB469B425}"/>
          </ac:graphicFrameMkLst>
        </pc:graphicFrameChg>
      </pc:sldChg>
      <pc:sldChg chg="addSp delSp modSp add mod">
        <pc:chgData name="Wei Bai" userId="be857441-a184-4146-8eaa-0e6fb39255fd" providerId="ADAL" clId="{98A8BA91-1ACF-4A1E-B82F-A5A4FA24F25B}" dt="2022-10-12T03:43:56.200" v="12462" actId="20577"/>
        <pc:sldMkLst>
          <pc:docMk/>
          <pc:sldMk cId="964716120" sldId="2076137570"/>
        </pc:sldMkLst>
        <pc:spChg chg="mod">
          <ac:chgData name="Wei Bai" userId="be857441-a184-4146-8eaa-0e6fb39255fd" providerId="ADAL" clId="{98A8BA91-1ACF-4A1E-B82F-A5A4FA24F25B}" dt="2022-10-12T03:43:56.200" v="12462" actId="20577"/>
          <ac:spMkLst>
            <pc:docMk/>
            <pc:sldMk cId="964716120" sldId="2076137570"/>
            <ac:spMk id="2" creationId="{3E6D9C89-C6DD-0965-52A6-C6E42EFBDDC9}"/>
          </ac:spMkLst>
        </pc:spChg>
        <pc:spChg chg="del">
          <ac:chgData name="Wei Bai" userId="be857441-a184-4146-8eaa-0e6fb39255fd" providerId="ADAL" clId="{98A8BA91-1ACF-4A1E-B82F-A5A4FA24F25B}" dt="2022-10-12T03:40:50.181" v="12392" actId="478"/>
          <ac:spMkLst>
            <pc:docMk/>
            <pc:sldMk cId="964716120" sldId="2076137570"/>
            <ac:spMk id="4" creationId="{A026F880-5386-E954-BCF4-C71A021457DD}"/>
          </ac:spMkLst>
        </pc:spChg>
        <pc:spChg chg="del">
          <ac:chgData name="Wei Bai" userId="be857441-a184-4146-8eaa-0e6fb39255fd" providerId="ADAL" clId="{98A8BA91-1ACF-4A1E-B82F-A5A4FA24F25B}" dt="2022-10-12T03:40:50.181" v="12392" actId="478"/>
          <ac:spMkLst>
            <pc:docMk/>
            <pc:sldMk cId="964716120" sldId="2076137570"/>
            <ac:spMk id="5" creationId="{ADCA7879-67A7-E9B9-A5F6-07D7F48FE3D2}"/>
          </ac:spMkLst>
        </pc:spChg>
        <pc:spChg chg="del">
          <ac:chgData name="Wei Bai" userId="be857441-a184-4146-8eaa-0e6fb39255fd" providerId="ADAL" clId="{98A8BA91-1ACF-4A1E-B82F-A5A4FA24F25B}" dt="2022-10-12T03:40:50.181" v="12392" actId="478"/>
          <ac:spMkLst>
            <pc:docMk/>
            <pc:sldMk cId="964716120" sldId="2076137570"/>
            <ac:spMk id="7" creationId="{AF5EB2CB-E0A8-01C5-F26E-2D3FD2846287}"/>
          </ac:spMkLst>
        </pc:spChg>
        <pc:spChg chg="del">
          <ac:chgData name="Wei Bai" userId="be857441-a184-4146-8eaa-0e6fb39255fd" providerId="ADAL" clId="{98A8BA91-1ACF-4A1E-B82F-A5A4FA24F25B}" dt="2022-10-12T03:40:50.181" v="12392" actId="478"/>
          <ac:spMkLst>
            <pc:docMk/>
            <pc:sldMk cId="964716120" sldId="2076137570"/>
            <ac:spMk id="9" creationId="{90C11035-0D25-F460-837F-953AA1236C8B}"/>
          </ac:spMkLst>
        </pc:spChg>
        <pc:spChg chg="del">
          <ac:chgData name="Wei Bai" userId="be857441-a184-4146-8eaa-0e6fb39255fd" providerId="ADAL" clId="{98A8BA91-1ACF-4A1E-B82F-A5A4FA24F25B}" dt="2022-10-12T03:40:50.181" v="12392" actId="478"/>
          <ac:spMkLst>
            <pc:docMk/>
            <pc:sldMk cId="964716120" sldId="2076137570"/>
            <ac:spMk id="10" creationId="{35901F97-612E-800A-6F38-8F04FF018122}"/>
          </ac:spMkLst>
        </pc:spChg>
        <pc:picChg chg="add mod">
          <ac:chgData name="Wei Bai" userId="be857441-a184-4146-8eaa-0e6fb39255fd" providerId="ADAL" clId="{98A8BA91-1ACF-4A1E-B82F-A5A4FA24F25B}" dt="2022-10-12T03:41:20.023" v="12395" actId="1076"/>
          <ac:picMkLst>
            <pc:docMk/>
            <pc:sldMk cId="964716120" sldId="2076137570"/>
            <ac:picMk id="6" creationId="{F60F2D10-5D67-F2C9-C712-1565AD8AF5B0}"/>
          </ac:picMkLst>
        </pc:picChg>
        <pc:cxnChg chg="del mod">
          <ac:chgData name="Wei Bai" userId="be857441-a184-4146-8eaa-0e6fb39255fd" providerId="ADAL" clId="{98A8BA91-1ACF-4A1E-B82F-A5A4FA24F25B}" dt="2022-10-12T03:40:50.181" v="12392" actId="478"/>
          <ac:cxnSpMkLst>
            <pc:docMk/>
            <pc:sldMk cId="964716120" sldId="2076137570"/>
            <ac:cxnSpMk id="12" creationId="{176FFF17-4490-D487-D19B-B2ADB0A63998}"/>
          </ac:cxnSpMkLst>
        </pc:cxnChg>
        <pc:cxnChg chg="del mod">
          <ac:chgData name="Wei Bai" userId="be857441-a184-4146-8eaa-0e6fb39255fd" providerId="ADAL" clId="{98A8BA91-1ACF-4A1E-B82F-A5A4FA24F25B}" dt="2022-10-12T03:40:50.181" v="12392" actId="478"/>
          <ac:cxnSpMkLst>
            <pc:docMk/>
            <pc:sldMk cId="964716120" sldId="2076137570"/>
            <ac:cxnSpMk id="13" creationId="{BD3EEAF5-C935-0580-8F84-B9C4645CF8B0}"/>
          </ac:cxnSpMkLst>
        </pc:cxnChg>
        <pc:cxnChg chg="del mod">
          <ac:chgData name="Wei Bai" userId="be857441-a184-4146-8eaa-0e6fb39255fd" providerId="ADAL" clId="{98A8BA91-1ACF-4A1E-B82F-A5A4FA24F25B}" dt="2022-10-12T03:40:50.181" v="12392" actId="478"/>
          <ac:cxnSpMkLst>
            <pc:docMk/>
            <pc:sldMk cId="964716120" sldId="2076137570"/>
            <ac:cxnSpMk id="14" creationId="{AB8EEB66-6FE5-36C0-980D-328D5B530ABE}"/>
          </ac:cxnSpMkLst>
        </pc:cxnChg>
        <pc:cxnChg chg="del mod">
          <ac:chgData name="Wei Bai" userId="be857441-a184-4146-8eaa-0e6fb39255fd" providerId="ADAL" clId="{98A8BA91-1ACF-4A1E-B82F-A5A4FA24F25B}" dt="2022-10-12T03:40:50.181" v="12392" actId="478"/>
          <ac:cxnSpMkLst>
            <pc:docMk/>
            <pc:sldMk cId="964716120" sldId="2076137570"/>
            <ac:cxnSpMk id="15" creationId="{1B348355-3CE6-7A93-0832-8876AB46EFD4}"/>
          </ac:cxnSpMkLst>
        </pc:cxnChg>
      </pc:sldChg>
      <pc:sldChg chg="addSp modSp add mod modNotesTx">
        <pc:chgData name="Wei Bai" userId="be857441-a184-4146-8eaa-0e6fb39255fd" providerId="ADAL" clId="{98A8BA91-1ACF-4A1E-B82F-A5A4FA24F25B}" dt="2022-10-12T06:57:05.914" v="15224" actId="20577"/>
        <pc:sldMkLst>
          <pc:docMk/>
          <pc:sldMk cId="908429130" sldId="2076137571"/>
        </pc:sldMkLst>
        <pc:spChg chg="add mod">
          <ac:chgData name="Wei Bai" userId="be857441-a184-4146-8eaa-0e6fb39255fd" providerId="ADAL" clId="{98A8BA91-1ACF-4A1E-B82F-A5A4FA24F25B}" dt="2022-10-12T06:37:40.054" v="14969" actId="1076"/>
          <ac:spMkLst>
            <pc:docMk/>
            <pc:sldMk cId="908429130" sldId="2076137571"/>
            <ac:spMk id="3" creationId="{66662711-8411-A6C5-8E05-D627196733D8}"/>
          </ac:spMkLst>
        </pc:spChg>
        <pc:spChg chg="add mod">
          <ac:chgData name="Wei Bai" userId="be857441-a184-4146-8eaa-0e6fb39255fd" providerId="ADAL" clId="{98A8BA91-1ACF-4A1E-B82F-A5A4FA24F25B}" dt="2022-10-12T06:37:44.913" v="14972" actId="20577"/>
          <ac:spMkLst>
            <pc:docMk/>
            <pc:sldMk cId="908429130" sldId="2076137571"/>
            <ac:spMk id="5" creationId="{6DF4088D-7E6C-62FF-7833-2073E5C3DCEE}"/>
          </ac:spMkLst>
        </pc:spChg>
        <pc:spChg chg="add mod">
          <ac:chgData name="Wei Bai" userId="be857441-a184-4146-8eaa-0e6fb39255fd" providerId="ADAL" clId="{98A8BA91-1ACF-4A1E-B82F-A5A4FA24F25B}" dt="2022-10-12T06:37:53.078" v="14973" actId="571"/>
          <ac:spMkLst>
            <pc:docMk/>
            <pc:sldMk cId="908429130" sldId="2076137571"/>
            <ac:spMk id="9" creationId="{C689700D-08A7-DE0B-3C92-66BB26690997}"/>
          </ac:spMkLst>
        </pc:spChg>
        <pc:spChg chg="add mod">
          <ac:chgData name="Wei Bai" userId="be857441-a184-4146-8eaa-0e6fb39255fd" providerId="ADAL" clId="{98A8BA91-1ACF-4A1E-B82F-A5A4FA24F25B}" dt="2022-10-12T06:38:02.548" v="14977" actId="1076"/>
          <ac:spMkLst>
            <pc:docMk/>
            <pc:sldMk cId="908429130" sldId="2076137571"/>
            <ac:spMk id="13" creationId="{134B0DD7-E683-680B-E19D-01EB835B4285}"/>
          </ac:spMkLst>
        </pc:spChg>
      </pc:sldChg>
      <pc:sldChg chg="add del">
        <pc:chgData name="Wei Bai" userId="be857441-a184-4146-8eaa-0e6fb39255fd" providerId="ADAL" clId="{98A8BA91-1ACF-4A1E-B82F-A5A4FA24F25B}" dt="2022-10-12T06:35:29.644" v="14948" actId="47"/>
        <pc:sldMkLst>
          <pc:docMk/>
          <pc:sldMk cId="3909715913" sldId="2076137571"/>
        </pc:sldMkLst>
      </pc:sldChg>
      <pc:sldChg chg="addSp delSp modSp add mod">
        <pc:chgData name="Wei Bai" userId="be857441-a184-4146-8eaa-0e6fb39255fd" providerId="ADAL" clId="{98A8BA91-1ACF-4A1E-B82F-A5A4FA24F25B}" dt="2022-10-12T06:55:42.420" v="15097" actId="478"/>
        <pc:sldMkLst>
          <pc:docMk/>
          <pc:sldMk cId="2394935000" sldId="2076137572"/>
        </pc:sldMkLst>
        <pc:spChg chg="mod">
          <ac:chgData name="Wei Bai" userId="be857441-a184-4146-8eaa-0e6fb39255fd" providerId="ADAL" clId="{98A8BA91-1ACF-4A1E-B82F-A5A4FA24F25B}" dt="2022-10-12T06:39:33.494" v="14980" actId="27636"/>
          <ac:spMkLst>
            <pc:docMk/>
            <pc:sldMk cId="2394935000" sldId="2076137572"/>
            <ac:spMk id="2" creationId="{EBDBDA9C-1220-5ADE-4C0D-1192206D13F2}"/>
          </ac:spMkLst>
        </pc:spChg>
        <pc:spChg chg="add del mod">
          <ac:chgData name="Wei Bai" userId="be857441-a184-4146-8eaa-0e6fb39255fd" providerId="ADAL" clId="{98A8BA91-1ACF-4A1E-B82F-A5A4FA24F25B}" dt="2022-10-12T06:55:42.420" v="15097" actId="478"/>
          <ac:spMkLst>
            <pc:docMk/>
            <pc:sldMk cId="2394935000" sldId="2076137572"/>
            <ac:spMk id="68" creationId="{8ADFF8DE-5AB3-CE0E-0A10-AAA2206EAD6C}"/>
          </ac:spMkLst>
        </pc:spChg>
        <pc:cxnChg chg="add mod">
          <ac:chgData name="Wei Bai" userId="be857441-a184-4146-8eaa-0e6fb39255fd" providerId="ADAL" clId="{98A8BA91-1ACF-4A1E-B82F-A5A4FA24F25B}" dt="2022-10-12T06:45:41.007" v="15001" actId="1582"/>
          <ac:cxnSpMkLst>
            <pc:docMk/>
            <pc:sldMk cId="2394935000" sldId="2076137572"/>
            <ac:cxnSpMk id="15" creationId="{E66EA109-9148-54F1-C411-62A0B9E708BC}"/>
          </ac:cxnSpMkLst>
        </pc:cxnChg>
        <pc:cxnChg chg="add mod">
          <ac:chgData name="Wei Bai" userId="be857441-a184-4146-8eaa-0e6fb39255fd" providerId="ADAL" clId="{98A8BA91-1ACF-4A1E-B82F-A5A4FA24F25B}" dt="2022-10-12T06:45:41.007" v="15001" actId="1582"/>
          <ac:cxnSpMkLst>
            <pc:docMk/>
            <pc:sldMk cId="2394935000" sldId="2076137572"/>
            <ac:cxnSpMk id="16" creationId="{A9A103A3-9EE1-3900-9D1C-40E8F8F3C81A}"/>
          </ac:cxnSpMkLst>
        </pc:cxnChg>
        <pc:cxnChg chg="add mod">
          <ac:chgData name="Wei Bai" userId="be857441-a184-4146-8eaa-0e6fb39255fd" providerId="ADAL" clId="{98A8BA91-1ACF-4A1E-B82F-A5A4FA24F25B}" dt="2022-10-12T06:45:41.007" v="15001" actId="1582"/>
          <ac:cxnSpMkLst>
            <pc:docMk/>
            <pc:sldMk cId="2394935000" sldId="2076137572"/>
            <ac:cxnSpMk id="19" creationId="{DA7D2276-4AE4-48C3-EB94-C4F1DBDECD53}"/>
          </ac:cxnSpMkLst>
        </pc:cxnChg>
        <pc:cxnChg chg="add mod">
          <ac:chgData name="Wei Bai" userId="be857441-a184-4146-8eaa-0e6fb39255fd" providerId="ADAL" clId="{98A8BA91-1ACF-4A1E-B82F-A5A4FA24F25B}" dt="2022-10-12T06:45:41.007" v="15001" actId="1582"/>
          <ac:cxnSpMkLst>
            <pc:docMk/>
            <pc:sldMk cId="2394935000" sldId="2076137572"/>
            <ac:cxnSpMk id="24" creationId="{AA810564-2078-9C8E-7C8F-2E610BF88768}"/>
          </ac:cxnSpMkLst>
        </pc:cxnChg>
        <pc:cxnChg chg="add mod">
          <ac:chgData name="Wei Bai" userId="be857441-a184-4146-8eaa-0e6fb39255fd" providerId="ADAL" clId="{98A8BA91-1ACF-4A1E-B82F-A5A4FA24F25B}" dt="2022-10-12T06:45:41.007" v="15001" actId="1582"/>
          <ac:cxnSpMkLst>
            <pc:docMk/>
            <pc:sldMk cId="2394935000" sldId="2076137572"/>
            <ac:cxnSpMk id="27" creationId="{3C2F9508-B353-C7BA-12A1-A68E0AD8BDEB}"/>
          </ac:cxnSpMkLst>
        </pc:cxnChg>
        <pc:cxnChg chg="add mod">
          <ac:chgData name="Wei Bai" userId="be857441-a184-4146-8eaa-0e6fb39255fd" providerId="ADAL" clId="{98A8BA91-1ACF-4A1E-B82F-A5A4FA24F25B}" dt="2022-10-12T06:45:47.037" v="15002" actId="1582"/>
          <ac:cxnSpMkLst>
            <pc:docMk/>
            <pc:sldMk cId="2394935000" sldId="2076137572"/>
            <ac:cxnSpMk id="30" creationId="{1522F087-F4EF-0D26-54B0-D3F133A36F13}"/>
          </ac:cxnSpMkLst>
        </pc:cxnChg>
        <pc:cxnChg chg="add mod">
          <ac:chgData name="Wei Bai" userId="be857441-a184-4146-8eaa-0e6fb39255fd" providerId="ADAL" clId="{98A8BA91-1ACF-4A1E-B82F-A5A4FA24F25B}" dt="2022-10-12T06:46:31.839" v="15007" actId="14100"/>
          <ac:cxnSpMkLst>
            <pc:docMk/>
            <pc:sldMk cId="2394935000" sldId="2076137572"/>
            <ac:cxnSpMk id="34" creationId="{2DE90C5B-2BC3-218B-40BD-CCE421CCA3AE}"/>
          </ac:cxnSpMkLst>
        </pc:cxnChg>
        <pc:cxnChg chg="add mod">
          <ac:chgData name="Wei Bai" userId="be857441-a184-4146-8eaa-0e6fb39255fd" providerId="ADAL" clId="{98A8BA91-1ACF-4A1E-B82F-A5A4FA24F25B}" dt="2022-10-12T06:46:41.507" v="15010" actId="14100"/>
          <ac:cxnSpMkLst>
            <pc:docMk/>
            <pc:sldMk cId="2394935000" sldId="2076137572"/>
            <ac:cxnSpMk id="38" creationId="{1C43D977-BE09-6DD1-D9A5-B88605577F3C}"/>
          </ac:cxnSpMkLst>
        </pc:cxnChg>
        <pc:cxnChg chg="add mod">
          <ac:chgData name="Wei Bai" userId="be857441-a184-4146-8eaa-0e6fb39255fd" providerId="ADAL" clId="{98A8BA91-1ACF-4A1E-B82F-A5A4FA24F25B}" dt="2022-10-12T06:46:57.762" v="15013" actId="14100"/>
          <ac:cxnSpMkLst>
            <pc:docMk/>
            <pc:sldMk cId="2394935000" sldId="2076137572"/>
            <ac:cxnSpMk id="41" creationId="{CDA7A747-13E8-F572-550D-B4A94DF3B51C}"/>
          </ac:cxnSpMkLst>
        </pc:cxnChg>
        <pc:cxnChg chg="add mod">
          <ac:chgData name="Wei Bai" userId="be857441-a184-4146-8eaa-0e6fb39255fd" providerId="ADAL" clId="{98A8BA91-1ACF-4A1E-B82F-A5A4FA24F25B}" dt="2022-10-12T06:47:12.186" v="15019" actId="14100"/>
          <ac:cxnSpMkLst>
            <pc:docMk/>
            <pc:sldMk cId="2394935000" sldId="2076137572"/>
            <ac:cxnSpMk id="44" creationId="{86828107-CE27-02AE-28D8-56044DE56CA9}"/>
          </ac:cxnSpMkLst>
        </pc:cxnChg>
        <pc:cxnChg chg="add mod">
          <ac:chgData name="Wei Bai" userId="be857441-a184-4146-8eaa-0e6fb39255fd" providerId="ADAL" clId="{98A8BA91-1ACF-4A1E-B82F-A5A4FA24F25B}" dt="2022-10-12T06:47:19.667" v="15022" actId="14100"/>
          <ac:cxnSpMkLst>
            <pc:docMk/>
            <pc:sldMk cId="2394935000" sldId="2076137572"/>
            <ac:cxnSpMk id="49" creationId="{32EA7C37-A08E-6C9E-525E-7D7911407474}"/>
          </ac:cxnSpMkLst>
        </pc:cxnChg>
        <pc:cxnChg chg="add mod">
          <ac:chgData name="Wei Bai" userId="be857441-a184-4146-8eaa-0e6fb39255fd" providerId="ADAL" clId="{98A8BA91-1ACF-4A1E-B82F-A5A4FA24F25B}" dt="2022-10-12T06:47:29.982" v="15025" actId="14100"/>
          <ac:cxnSpMkLst>
            <pc:docMk/>
            <pc:sldMk cId="2394935000" sldId="2076137572"/>
            <ac:cxnSpMk id="52" creationId="{79163B13-745B-9BA4-D979-92B39CD9360C}"/>
          </ac:cxnSpMkLst>
        </pc:cxnChg>
        <pc:cxnChg chg="add mod">
          <ac:chgData name="Wei Bai" userId="be857441-a184-4146-8eaa-0e6fb39255fd" providerId="ADAL" clId="{98A8BA91-1ACF-4A1E-B82F-A5A4FA24F25B}" dt="2022-10-12T06:47:37.005" v="15028" actId="14100"/>
          <ac:cxnSpMkLst>
            <pc:docMk/>
            <pc:sldMk cId="2394935000" sldId="2076137572"/>
            <ac:cxnSpMk id="54" creationId="{8BCACBC4-3133-267D-AB08-DFC597601A3C}"/>
          </ac:cxnSpMkLst>
        </pc:cxnChg>
        <pc:cxnChg chg="add mod">
          <ac:chgData name="Wei Bai" userId="be857441-a184-4146-8eaa-0e6fb39255fd" providerId="ADAL" clId="{98A8BA91-1ACF-4A1E-B82F-A5A4FA24F25B}" dt="2022-10-12T06:47:52.317" v="15033" actId="14100"/>
          <ac:cxnSpMkLst>
            <pc:docMk/>
            <pc:sldMk cId="2394935000" sldId="2076137572"/>
            <ac:cxnSpMk id="57" creationId="{8C140448-EDFC-8848-8379-93C91F6CD830}"/>
          </ac:cxnSpMkLst>
        </pc:cxnChg>
        <pc:cxnChg chg="add mod">
          <ac:chgData name="Wei Bai" userId="be857441-a184-4146-8eaa-0e6fb39255fd" providerId="ADAL" clId="{98A8BA91-1ACF-4A1E-B82F-A5A4FA24F25B}" dt="2022-10-12T06:48:46.166" v="15036" actId="14100"/>
          <ac:cxnSpMkLst>
            <pc:docMk/>
            <pc:sldMk cId="2394935000" sldId="2076137572"/>
            <ac:cxnSpMk id="62" creationId="{C636F77A-9653-3430-8A92-0447031403F5}"/>
          </ac:cxnSpMkLst>
        </pc:cxnChg>
        <pc:cxnChg chg="add mod">
          <ac:chgData name="Wei Bai" userId="be857441-a184-4146-8eaa-0e6fb39255fd" providerId="ADAL" clId="{98A8BA91-1ACF-4A1E-B82F-A5A4FA24F25B}" dt="2022-10-12T06:48:54.828" v="15039" actId="14100"/>
          <ac:cxnSpMkLst>
            <pc:docMk/>
            <pc:sldMk cId="2394935000" sldId="2076137572"/>
            <ac:cxnSpMk id="65" creationId="{E2F9F642-BDC4-6258-C49F-B69222A37BE0}"/>
          </ac:cxnSpMkLst>
        </pc:cxnChg>
      </pc:sldChg>
      <pc:sldChg chg="addSp modSp add mod">
        <pc:chgData name="Wei Bai" userId="be857441-a184-4146-8eaa-0e6fb39255fd" providerId="ADAL" clId="{98A8BA91-1ACF-4A1E-B82F-A5A4FA24F25B}" dt="2022-10-12T09:31:08.655" v="16636" actId="208"/>
        <pc:sldMkLst>
          <pc:docMk/>
          <pc:sldMk cId="1596283824" sldId="2076137573"/>
        </pc:sldMkLst>
        <pc:spChg chg="add mod">
          <ac:chgData name="Wei Bai" userId="be857441-a184-4146-8eaa-0e6fb39255fd" providerId="ADAL" clId="{98A8BA91-1ACF-4A1E-B82F-A5A4FA24F25B}" dt="2022-10-12T09:25:00.637" v="16562" actId="20577"/>
          <ac:spMkLst>
            <pc:docMk/>
            <pc:sldMk cId="1596283824" sldId="2076137573"/>
            <ac:spMk id="3" creationId="{17F7E034-F2B0-DF73-A9A0-31AE99591316}"/>
          </ac:spMkLst>
        </pc:spChg>
        <pc:spChg chg="mod">
          <ac:chgData name="Wei Bai" userId="be857441-a184-4146-8eaa-0e6fb39255fd" providerId="ADAL" clId="{98A8BA91-1ACF-4A1E-B82F-A5A4FA24F25B}" dt="2022-10-12T09:30:38.394" v="16632" actId="108"/>
          <ac:spMkLst>
            <pc:docMk/>
            <pc:sldMk cId="1596283824" sldId="2076137573"/>
            <ac:spMk id="10" creationId="{33C71FD3-17BE-46BD-04F2-5E149CBBCEA1}"/>
          </ac:spMkLst>
        </pc:spChg>
        <pc:cxnChg chg="add mod">
          <ac:chgData name="Wei Bai" userId="be857441-a184-4146-8eaa-0e6fb39255fd" providerId="ADAL" clId="{98A8BA91-1ACF-4A1E-B82F-A5A4FA24F25B}" dt="2022-10-12T09:30:53.050" v="16633" actId="208"/>
          <ac:cxnSpMkLst>
            <pc:docMk/>
            <pc:sldMk cId="1596283824" sldId="2076137573"/>
            <ac:cxnSpMk id="5" creationId="{AD582129-FDC0-A6DA-F16D-5C37C65F93BD}"/>
          </ac:cxnSpMkLst>
        </pc:cxnChg>
        <pc:cxnChg chg="add mod">
          <ac:chgData name="Wei Bai" userId="be857441-a184-4146-8eaa-0e6fb39255fd" providerId="ADAL" clId="{98A8BA91-1ACF-4A1E-B82F-A5A4FA24F25B}" dt="2022-10-12T09:30:53.050" v="16633" actId="208"/>
          <ac:cxnSpMkLst>
            <pc:docMk/>
            <pc:sldMk cId="1596283824" sldId="2076137573"/>
            <ac:cxnSpMk id="8" creationId="{10DB096D-8C6A-67B5-11E2-E50904E529DD}"/>
          </ac:cxnSpMkLst>
        </pc:cxnChg>
        <pc:cxnChg chg="mod">
          <ac:chgData name="Wei Bai" userId="be857441-a184-4146-8eaa-0e6fb39255fd" providerId="ADAL" clId="{98A8BA91-1ACF-4A1E-B82F-A5A4FA24F25B}" dt="2022-10-12T09:30:53.050" v="16633" actId="208"/>
          <ac:cxnSpMkLst>
            <pc:docMk/>
            <pc:sldMk cId="1596283824" sldId="2076137573"/>
            <ac:cxnSpMk id="16" creationId="{77667D9E-B8ED-7694-6129-EE6ECB79FEBD}"/>
          </ac:cxnSpMkLst>
        </pc:cxnChg>
        <pc:cxnChg chg="mod">
          <ac:chgData name="Wei Bai" userId="be857441-a184-4146-8eaa-0e6fb39255fd" providerId="ADAL" clId="{98A8BA91-1ACF-4A1E-B82F-A5A4FA24F25B}" dt="2022-10-12T09:31:04.869" v="16635" actId="208"/>
          <ac:cxnSpMkLst>
            <pc:docMk/>
            <pc:sldMk cId="1596283824" sldId="2076137573"/>
            <ac:cxnSpMk id="17" creationId="{F7D89E85-AF52-015B-CBD1-F637ECBA8CBF}"/>
          </ac:cxnSpMkLst>
        </pc:cxnChg>
        <pc:cxnChg chg="add mod">
          <ac:chgData name="Wei Bai" userId="be857441-a184-4146-8eaa-0e6fb39255fd" providerId="ADAL" clId="{98A8BA91-1ACF-4A1E-B82F-A5A4FA24F25B}" dt="2022-10-12T09:31:04.869" v="16635" actId="208"/>
          <ac:cxnSpMkLst>
            <pc:docMk/>
            <pc:sldMk cId="1596283824" sldId="2076137573"/>
            <ac:cxnSpMk id="18" creationId="{721C1E42-34E7-1167-3AEE-77B546F29F76}"/>
          </ac:cxnSpMkLst>
        </pc:cxnChg>
        <pc:cxnChg chg="mod">
          <ac:chgData name="Wei Bai" userId="be857441-a184-4146-8eaa-0e6fb39255fd" providerId="ADAL" clId="{98A8BA91-1ACF-4A1E-B82F-A5A4FA24F25B}" dt="2022-10-12T09:30:56.737" v="16634" actId="208"/>
          <ac:cxnSpMkLst>
            <pc:docMk/>
            <pc:sldMk cId="1596283824" sldId="2076137573"/>
            <ac:cxnSpMk id="20" creationId="{30CC3BAE-5FB8-B960-5931-52807BF8EE2A}"/>
          </ac:cxnSpMkLst>
        </pc:cxnChg>
        <pc:cxnChg chg="mod">
          <ac:chgData name="Wei Bai" userId="be857441-a184-4146-8eaa-0e6fb39255fd" providerId="ADAL" clId="{98A8BA91-1ACF-4A1E-B82F-A5A4FA24F25B}" dt="2022-10-12T09:31:08.655" v="16636" actId="208"/>
          <ac:cxnSpMkLst>
            <pc:docMk/>
            <pc:sldMk cId="1596283824" sldId="2076137573"/>
            <ac:cxnSpMk id="21" creationId="{7F41BB6A-9C99-1E1C-C43A-C8C36E359B22}"/>
          </ac:cxnSpMkLst>
        </pc:cxnChg>
        <pc:cxnChg chg="add mod">
          <ac:chgData name="Wei Bai" userId="be857441-a184-4146-8eaa-0e6fb39255fd" providerId="ADAL" clId="{98A8BA91-1ACF-4A1E-B82F-A5A4FA24F25B}" dt="2022-10-12T09:31:04.869" v="16635" actId="208"/>
          <ac:cxnSpMkLst>
            <pc:docMk/>
            <pc:sldMk cId="1596283824" sldId="2076137573"/>
            <ac:cxnSpMk id="23" creationId="{8967662B-2328-B314-EDA7-1FDDC7AE4B66}"/>
          </ac:cxnSpMkLst>
        </pc:cxnChg>
      </pc:sldChg>
      <pc:sldChg chg="addSp delSp modSp add del mod">
        <pc:chgData name="Wei Bai" userId="be857441-a184-4146-8eaa-0e6fb39255fd" providerId="ADAL" clId="{98A8BA91-1ACF-4A1E-B82F-A5A4FA24F25B}" dt="2022-10-12T09:22:39.585" v="16521" actId="47"/>
        <pc:sldMkLst>
          <pc:docMk/>
          <pc:sldMk cId="3486498372" sldId="2076137573"/>
        </pc:sldMkLst>
        <pc:spChg chg="del">
          <ac:chgData name="Wei Bai" userId="be857441-a184-4146-8eaa-0e6fb39255fd" providerId="ADAL" clId="{98A8BA91-1ACF-4A1E-B82F-A5A4FA24F25B}" dt="2022-10-12T09:20:10.203" v="16510" actId="478"/>
          <ac:spMkLst>
            <pc:docMk/>
            <pc:sldMk cId="3486498372" sldId="2076137573"/>
            <ac:spMk id="3" creationId="{1E691048-5EB9-59E7-0558-2FEF39B1FE56}"/>
          </ac:spMkLst>
        </pc:spChg>
        <pc:picChg chg="add mod">
          <ac:chgData name="Wei Bai" userId="be857441-a184-4146-8eaa-0e6fb39255fd" providerId="ADAL" clId="{98A8BA91-1ACF-4A1E-B82F-A5A4FA24F25B}" dt="2022-10-12T09:20:46.267" v="16515" actId="1076"/>
          <ac:picMkLst>
            <pc:docMk/>
            <pc:sldMk cId="3486498372" sldId="2076137573"/>
            <ac:picMk id="5" creationId="{A60A2CF6-DBA7-DBF3-F4A4-B3B00757F1FD}"/>
          </ac:picMkLst>
        </pc:picChg>
        <pc:picChg chg="add mod">
          <ac:chgData name="Wei Bai" userId="be857441-a184-4146-8eaa-0e6fb39255fd" providerId="ADAL" clId="{98A8BA91-1ACF-4A1E-B82F-A5A4FA24F25B}" dt="2022-10-12T09:20:46.267" v="16515" actId="1076"/>
          <ac:picMkLst>
            <pc:docMk/>
            <pc:sldMk cId="3486498372" sldId="2076137573"/>
            <ac:picMk id="6" creationId="{33D3A328-B3C8-7E3D-6D17-4C957EF0532D}"/>
          </ac:picMkLst>
        </pc:picChg>
        <pc:picChg chg="add mod">
          <ac:chgData name="Wei Bai" userId="be857441-a184-4146-8eaa-0e6fb39255fd" providerId="ADAL" clId="{98A8BA91-1ACF-4A1E-B82F-A5A4FA24F25B}" dt="2022-10-12T09:20:46.267" v="16515" actId="1076"/>
          <ac:picMkLst>
            <pc:docMk/>
            <pc:sldMk cId="3486498372" sldId="2076137573"/>
            <ac:picMk id="7" creationId="{F41621CA-B486-F5F8-A362-6A784F672F81}"/>
          </ac:picMkLst>
        </pc:picChg>
        <pc:picChg chg="add mod">
          <ac:chgData name="Wei Bai" userId="be857441-a184-4146-8eaa-0e6fb39255fd" providerId="ADAL" clId="{98A8BA91-1ACF-4A1E-B82F-A5A4FA24F25B}" dt="2022-10-12T09:20:46.267" v="16515" actId="1076"/>
          <ac:picMkLst>
            <pc:docMk/>
            <pc:sldMk cId="3486498372" sldId="2076137573"/>
            <ac:picMk id="8" creationId="{C109D37B-3ED0-E247-C051-CDB2EC8456F9}"/>
          </ac:picMkLst>
        </pc:picChg>
        <pc:cxnChg chg="add mod">
          <ac:chgData name="Wei Bai" userId="be857441-a184-4146-8eaa-0e6fb39255fd" providerId="ADAL" clId="{98A8BA91-1ACF-4A1E-B82F-A5A4FA24F25B}" dt="2022-10-12T09:21:02.676" v="16517" actId="1076"/>
          <ac:cxnSpMkLst>
            <pc:docMk/>
            <pc:sldMk cId="3486498372" sldId="2076137573"/>
            <ac:cxnSpMk id="9" creationId="{56512549-F01C-36B4-1F70-ED08442A0DF6}"/>
          </ac:cxnSpMkLst>
        </pc:cxnChg>
        <pc:cxnChg chg="add mod">
          <ac:chgData name="Wei Bai" userId="be857441-a184-4146-8eaa-0e6fb39255fd" providerId="ADAL" clId="{98A8BA91-1ACF-4A1E-B82F-A5A4FA24F25B}" dt="2022-10-12T09:21:04.744" v="16518" actId="571"/>
          <ac:cxnSpMkLst>
            <pc:docMk/>
            <pc:sldMk cId="3486498372" sldId="2076137573"/>
            <ac:cxnSpMk id="15" creationId="{19AAAF17-392A-B362-0A9D-3DB7F5A0A73D}"/>
          </ac:cxnSpMkLst>
        </pc:cxnChg>
        <pc:cxnChg chg="add mod">
          <ac:chgData name="Wei Bai" userId="be857441-a184-4146-8eaa-0e6fb39255fd" providerId="ADAL" clId="{98A8BA91-1ACF-4A1E-B82F-A5A4FA24F25B}" dt="2022-10-12T09:21:07.390" v="16519" actId="571"/>
          <ac:cxnSpMkLst>
            <pc:docMk/>
            <pc:sldMk cId="3486498372" sldId="2076137573"/>
            <ac:cxnSpMk id="18" creationId="{D0A13900-E656-D815-8404-B46359558010}"/>
          </ac:cxnSpMkLst>
        </pc:cxnChg>
        <pc:cxnChg chg="add mod">
          <ac:chgData name="Wei Bai" userId="be857441-a184-4146-8eaa-0e6fb39255fd" providerId="ADAL" clId="{98A8BA91-1ACF-4A1E-B82F-A5A4FA24F25B}" dt="2022-10-12T09:21:11.534" v="16520" actId="571"/>
          <ac:cxnSpMkLst>
            <pc:docMk/>
            <pc:sldMk cId="3486498372" sldId="2076137573"/>
            <ac:cxnSpMk id="19" creationId="{378FABC4-BFA5-D8C9-9A80-77801688DD3C}"/>
          </ac:cxnSpMkLst>
        </pc:cxnChg>
      </pc:sldChg>
      <pc:sldChg chg="modSp add mod ord">
        <pc:chgData name="Wei Bai" userId="be857441-a184-4146-8eaa-0e6fb39255fd" providerId="ADAL" clId="{98A8BA91-1ACF-4A1E-B82F-A5A4FA24F25B}" dt="2022-10-12T09:29:26.081" v="16613" actId="108"/>
        <pc:sldMkLst>
          <pc:docMk/>
          <pc:sldMk cId="163289218" sldId="2076137574"/>
        </pc:sldMkLst>
        <pc:spChg chg="mod">
          <ac:chgData name="Wei Bai" userId="be857441-a184-4146-8eaa-0e6fb39255fd" providerId="ADAL" clId="{98A8BA91-1ACF-4A1E-B82F-A5A4FA24F25B}" dt="2022-10-12T09:29:26.081" v="16613" actId="108"/>
          <ac:spMkLst>
            <pc:docMk/>
            <pc:sldMk cId="163289218" sldId="2076137574"/>
            <ac:spMk id="10" creationId="{33C71FD3-17BE-46BD-04F2-5E149CBBCEA1}"/>
          </ac:spMkLst>
        </pc:spChg>
        <pc:cxnChg chg="mod">
          <ac:chgData name="Wei Bai" userId="be857441-a184-4146-8eaa-0e6fb39255fd" providerId="ADAL" clId="{98A8BA91-1ACF-4A1E-B82F-A5A4FA24F25B}" dt="2022-10-12T09:28:59.819" v="16609" actId="208"/>
          <ac:cxnSpMkLst>
            <pc:docMk/>
            <pc:sldMk cId="163289218" sldId="2076137574"/>
            <ac:cxnSpMk id="5" creationId="{AD582129-FDC0-A6DA-F16D-5C37C65F93BD}"/>
          </ac:cxnSpMkLst>
        </pc:cxnChg>
        <pc:cxnChg chg="mod">
          <ac:chgData name="Wei Bai" userId="be857441-a184-4146-8eaa-0e6fb39255fd" providerId="ADAL" clId="{98A8BA91-1ACF-4A1E-B82F-A5A4FA24F25B}" dt="2022-10-12T09:28:59.819" v="16609" actId="208"/>
          <ac:cxnSpMkLst>
            <pc:docMk/>
            <pc:sldMk cId="163289218" sldId="2076137574"/>
            <ac:cxnSpMk id="8" creationId="{10DB096D-8C6A-67B5-11E2-E50904E529DD}"/>
          </ac:cxnSpMkLst>
        </pc:cxnChg>
        <pc:cxnChg chg="mod">
          <ac:chgData name="Wei Bai" userId="be857441-a184-4146-8eaa-0e6fb39255fd" providerId="ADAL" clId="{98A8BA91-1ACF-4A1E-B82F-A5A4FA24F25B}" dt="2022-10-12T09:28:59.819" v="16609" actId="208"/>
          <ac:cxnSpMkLst>
            <pc:docMk/>
            <pc:sldMk cId="163289218" sldId="2076137574"/>
            <ac:cxnSpMk id="16" creationId="{77667D9E-B8ED-7694-6129-EE6ECB79FEBD}"/>
          </ac:cxnSpMkLst>
        </pc:cxnChg>
        <pc:cxnChg chg="mod">
          <ac:chgData name="Wei Bai" userId="be857441-a184-4146-8eaa-0e6fb39255fd" providerId="ADAL" clId="{98A8BA91-1ACF-4A1E-B82F-A5A4FA24F25B}" dt="2022-10-12T09:29:03.547" v="16610" actId="208"/>
          <ac:cxnSpMkLst>
            <pc:docMk/>
            <pc:sldMk cId="163289218" sldId="2076137574"/>
            <ac:cxnSpMk id="17" creationId="{F7D89E85-AF52-015B-CBD1-F637ECBA8CBF}"/>
          </ac:cxnSpMkLst>
        </pc:cxnChg>
        <pc:cxnChg chg="mod">
          <ac:chgData name="Wei Bai" userId="be857441-a184-4146-8eaa-0e6fb39255fd" providerId="ADAL" clId="{98A8BA91-1ACF-4A1E-B82F-A5A4FA24F25B}" dt="2022-10-12T09:29:13.301" v="16611" actId="208"/>
          <ac:cxnSpMkLst>
            <pc:docMk/>
            <pc:sldMk cId="163289218" sldId="2076137574"/>
            <ac:cxnSpMk id="18" creationId="{721C1E42-34E7-1167-3AEE-77B546F29F76}"/>
          </ac:cxnSpMkLst>
        </pc:cxnChg>
        <pc:cxnChg chg="mod">
          <ac:chgData name="Wei Bai" userId="be857441-a184-4146-8eaa-0e6fb39255fd" providerId="ADAL" clId="{98A8BA91-1ACF-4A1E-B82F-A5A4FA24F25B}" dt="2022-10-12T09:29:13.301" v="16611" actId="208"/>
          <ac:cxnSpMkLst>
            <pc:docMk/>
            <pc:sldMk cId="163289218" sldId="2076137574"/>
            <ac:cxnSpMk id="20" creationId="{30CC3BAE-5FB8-B960-5931-52807BF8EE2A}"/>
          </ac:cxnSpMkLst>
        </pc:cxnChg>
        <pc:cxnChg chg="mod">
          <ac:chgData name="Wei Bai" userId="be857441-a184-4146-8eaa-0e6fb39255fd" providerId="ADAL" clId="{98A8BA91-1ACF-4A1E-B82F-A5A4FA24F25B}" dt="2022-10-12T09:29:13.301" v="16611" actId="208"/>
          <ac:cxnSpMkLst>
            <pc:docMk/>
            <pc:sldMk cId="163289218" sldId="2076137574"/>
            <ac:cxnSpMk id="21" creationId="{7F41BB6A-9C99-1E1C-C43A-C8C36E359B22}"/>
          </ac:cxnSpMkLst>
        </pc:cxnChg>
        <pc:cxnChg chg="mod">
          <ac:chgData name="Wei Bai" userId="be857441-a184-4146-8eaa-0e6fb39255fd" providerId="ADAL" clId="{98A8BA91-1ACF-4A1E-B82F-A5A4FA24F25B}" dt="2022-10-12T09:29:13.301" v="16611" actId="208"/>
          <ac:cxnSpMkLst>
            <pc:docMk/>
            <pc:sldMk cId="163289218" sldId="2076137574"/>
            <ac:cxnSpMk id="23" creationId="{8967662B-2328-B314-EDA7-1FDDC7AE4B66}"/>
          </ac:cxnSpMkLst>
        </pc:cxnChg>
      </pc:sldChg>
      <pc:sldChg chg="modSp add mod">
        <pc:chgData name="Wei Bai" userId="be857441-a184-4146-8eaa-0e6fb39255fd" providerId="ADAL" clId="{98A8BA91-1ACF-4A1E-B82F-A5A4FA24F25B}" dt="2022-10-12T09:34:41.585" v="16704" actId="208"/>
        <pc:sldMkLst>
          <pc:docMk/>
          <pc:sldMk cId="1733173584" sldId="2076137575"/>
        </pc:sldMkLst>
        <pc:spChg chg="mod">
          <ac:chgData name="Wei Bai" userId="be857441-a184-4146-8eaa-0e6fb39255fd" providerId="ADAL" clId="{98A8BA91-1ACF-4A1E-B82F-A5A4FA24F25B}" dt="2022-10-12T09:27:03.115" v="16595" actId="20577"/>
          <ac:spMkLst>
            <pc:docMk/>
            <pc:sldMk cId="1733173584" sldId="2076137575"/>
            <ac:spMk id="3" creationId="{17F7E034-F2B0-DF73-A9A0-31AE99591316}"/>
          </ac:spMkLst>
        </pc:spChg>
        <pc:spChg chg="mod">
          <ac:chgData name="Wei Bai" userId="be857441-a184-4146-8eaa-0e6fb39255fd" providerId="ADAL" clId="{98A8BA91-1ACF-4A1E-B82F-A5A4FA24F25B}" dt="2022-10-12T09:29:38.945" v="16616" actId="108"/>
          <ac:spMkLst>
            <pc:docMk/>
            <pc:sldMk cId="1733173584" sldId="2076137575"/>
            <ac:spMk id="10" creationId="{33C71FD3-17BE-46BD-04F2-5E149CBBCEA1}"/>
          </ac:spMkLst>
        </pc:spChg>
        <pc:cxnChg chg="mod">
          <ac:chgData name="Wei Bai" userId="be857441-a184-4146-8eaa-0e6fb39255fd" providerId="ADAL" clId="{98A8BA91-1ACF-4A1E-B82F-A5A4FA24F25B}" dt="2022-10-12T09:34:38.179" v="16703" actId="208"/>
          <ac:cxnSpMkLst>
            <pc:docMk/>
            <pc:sldMk cId="1733173584" sldId="2076137575"/>
            <ac:cxnSpMk id="5" creationId="{AD582129-FDC0-A6DA-F16D-5C37C65F93BD}"/>
          </ac:cxnSpMkLst>
        </pc:cxnChg>
        <pc:cxnChg chg="mod">
          <ac:chgData name="Wei Bai" userId="be857441-a184-4146-8eaa-0e6fb39255fd" providerId="ADAL" clId="{98A8BA91-1ACF-4A1E-B82F-A5A4FA24F25B}" dt="2022-10-12T09:31:27.864" v="16639" actId="208"/>
          <ac:cxnSpMkLst>
            <pc:docMk/>
            <pc:sldMk cId="1733173584" sldId="2076137575"/>
            <ac:cxnSpMk id="8" creationId="{10DB096D-8C6A-67B5-11E2-E50904E529DD}"/>
          </ac:cxnSpMkLst>
        </pc:cxnChg>
        <pc:cxnChg chg="mod">
          <ac:chgData name="Wei Bai" userId="be857441-a184-4146-8eaa-0e6fb39255fd" providerId="ADAL" clId="{98A8BA91-1ACF-4A1E-B82F-A5A4FA24F25B}" dt="2022-10-12T09:34:38.179" v="16703" actId="208"/>
          <ac:cxnSpMkLst>
            <pc:docMk/>
            <pc:sldMk cId="1733173584" sldId="2076137575"/>
            <ac:cxnSpMk id="16" creationId="{77667D9E-B8ED-7694-6129-EE6ECB79FEBD}"/>
          </ac:cxnSpMkLst>
        </pc:cxnChg>
        <pc:cxnChg chg="mod">
          <ac:chgData name="Wei Bai" userId="be857441-a184-4146-8eaa-0e6fb39255fd" providerId="ADAL" clId="{98A8BA91-1ACF-4A1E-B82F-A5A4FA24F25B}" dt="2022-10-12T09:31:27.864" v="16639" actId="208"/>
          <ac:cxnSpMkLst>
            <pc:docMk/>
            <pc:sldMk cId="1733173584" sldId="2076137575"/>
            <ac:cxnSpMk id="17" creationId="{F7D89E85-AF52-015B-CBD1-F637ECBA8CBF}"/>
          </ac:cxnSpMkLst>
        </pc:cxnChg>
        <pc:cxnChg chg="mod">
          <ac:chgData name="Wei Bai" userId="be857441-a184-4146-8eaa-0e6fb39255fd" providerId="ADAL" clId="{98A8BA91-1ACF-4A1E-B82F-A5A4FA24F25B}" dt="2022-10-12T09:31:27.864" v="16639" actId="208"/>
          <ac:cxnSpMkLst>
            <pc:docMk/>
            <pc:sldMk cId="1733173584" sldId="2076137575"/>
            <ac:cxnSpMk id="18" creationId="{721C1E42-34E7-1167-3AEE-77B546F29F76}"/>
          </ac:cxnSpMkLst>
        </pc:cxnChg>
        <pc:cxnChg chg="mod">
          <ac:chgData name="Wei Bai" userId="be857441-a184-4146-8eaa-0e6fb39255fd" providerId="ADAL" clId="{98A8BA91-1ACF-4A1E-B82F-A5A4FA24F25B}" dt="2022-10-12T09:31:31.297" v="16640" actId="208"/>
          <ac:cxnSpMkLst>
            <pc:docMk/>
            <pc:sldMk cId="1733173584" sldId="2076137575"/>
            <ac:cxnSpMk id="20" creationId="{30CC3BAE-5FB8-B960-5931-52807BF8EE2A}"/>
          </ac:cxnSpMkLst>
        </pc:cxnChg>
        <pc:cxnChg chg="mod">
          <ac:chgData name="Wei Bai" userId="be857441-a184-4146-8eaa-0e6fb39255fd" providerId="ADAL" clId="{98A8BA91-1ACF-4A1E-B82F-A5A4FA24F25B}" dt="2022-10-12T09:34:41.585" v="16704" actId="208"/>
          <ac:cxnSpMkLst>
            <pc:docMk/>
            <pc:sldMk cId="1733173584" sldId="2076137575"/>
            <ac:cxnSpMk id="21" creationId="{7F41BB6A-9C99-1E1C-C43A-C8C36E359B22}"/>
          </ac:cxnSpMkLst>
        </pc:cxnChg>
        <pc:cxnChg chg="mod">
          <ac:chgData name="Wei Bai" userId="be857441-a184-4146-8eaa-0e6fb39255fd" providerId="ADAL" clId="{98A8BA91-1ACF-4A1E-B82F-A5A4FA24F25B}" dt="2022-10-12T09:34:38.179" v="16703" actId="208"/>
          <ac:cxnSpMkLst>
            <pc:docMk/>
            <pc:sldMk cId="1733173584" sldId="2076137575"/>
            <ac:cxnSpMk id="23" creationId="{8967662B-2328-B314-EDA7-1FDDC7AE4B66}"/>
          </ac:cxnSpMkLst>
        </pc:cxnChg>
      </pc:sldChg>
      <pc:sldChg chg="add del">
        <pc:chgData name="Wei Bai" userId="be857441-a184-4146-8eaa-0e6fb39255fd" providerId="ADAL" clId="{98A8BA91-1ACF-4A1E-B82F-A5A4FA24F25B}" dt="2022-10-12T09:32:22.134" v="16642" actId="47"/>
        <pc:sldMkLst>
          <pc:docMk/>
          <pc:sldMk cId="1996031009" sldId="2076137576"/>
        </pc:sldMkLst>
      </pc:sldChg>
      <pc:sldMasterChg chg="delSldLayout">
        <pc:chgData name="Wei Bai" userId="be857441-a184-4146-8eaa-0e6fb39255fd" providerId="ADAL" clId="{98A8BA91-1ACF-4A1E-B82F-A5A4FA24F25B}" dt="2022-10-10T07:42:17.165" v="6267" actId="47"/>
        <pc:sldMasterMkLst>
          <pc:docMk/>
          <pc:sldMasterMk cId="786467942" sldId="2147483648"/>
        </pc:sldMasterMkLst>
        <pc:sldLayoutChg chg="del">
          <pc:chgData name="Wei Bai" userId="be857441-a184-4146-8eaa-0e6fb39255fd" providerId="ADAL" clId="{98A8BA91-1ACF-4A1E-B82F-A5A4FA24F25B}" dt="2022-10-10T07:42:17.165" v="6267" actId="47"/>
          <pc:sldLayoutMkLst>
            <pc:docMk/>
            <pc:sldMasterMk cId="786467942" sldId="2147483648"/>
            <pc:sldLayoutMk cId="347232918" sldId="2147483660"/>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2706F4-7C69-4214-87BB-DFBC231C2869}" type="doc">
      <dgm:prSet loTypeId="urn:microsoft.com/office/officeart/2005/8/layout/process1" loCatId="process" qsTypeId="urn:microsoft.com/office/officeart/2005/8/quickstyle/simple1" qsCatId="simple" csTypeId="urn:microsoft.com/office/officeart/2005/8/colors/colorful3" csCatId="colorful" phldr="1"/>
      <dgm:spPr/>
    </dgm:pt>
    <dgm:pt modelId="{63C9900E-68EF-43F2-9DAA-E89FBD88EDFF}">
      <dgm:prSet phldrT="[Text]" custT="1">
        <dgm:style>
          <a:lnRef idx="1">
            <a:schemeClr val="accent3"/>
          </a:lnRef>
          <a:fillRef idx="3">
            <a:schemeClr val="accent3"/>
          </a:fillRef>
          <a:effectRef idx="2">
            <a:schemeClr val="accent3"/>
          </a:effectRef>
          <a:fontRef idx="minor">
            <a:schemeClr val="lt1"/>
          </a:fontRef>
        </dgm:style>
      </dgm:prSet>
      <dgm:spPr/>
      <dgm:t>
        <a:bodyPr/>
        <a:lstStyle/>
        <a:p>
          <a:r>
            <a:rPr lang="en-US" sz="2800" b="1" dirty="0"/>
            <a:t>Statistical Multiplexing Gain</a:t>
          </a:r>
        </a:p>
      </dgm:t>
    </dgm:pt>
    <dgm:pt modelId="{F45886B9-8AFE-4891-B6CE-19D23B030A63}" type="parTrans" cxnId="{0B9FE9B1-8A17-4B12-8500-F215D07BB662}">
      <dgm:prSet/>
      <dgm:spPr/>
      <dgm:t>
        <a:bodyPr/>
        <a:lstStyle/>
        <a:p>
          <a:endParaRPr lang="en-US" sz="2800"/>
        </a:p>
      </dgm:t>
    </dgm:pt>
    <dgm:pt modelId="{AF6EA42B-CF0F-4A4A-8CA6-41009F6F132A}" type="sibTrans" cxnId="{0B9FE9B1-8A17-4B12-8500-F215D07BB662}">
      <dgm:prSet custT="1"/>
      <dgm:spPr>
        <a:solidFill>
          <a:schemeClr val="tx1">
            <a:lumMod val="65000"/>
            <a:lumOff val="35000"/>
          </a:schemeClr>
        </a:solidFill>
      </dgm:spPr>
      <dgm:t>
        <a:bodyPr/>
        <a:lstStyle/>
        <a:p>
          <a:endParaRPr lang="en-US" sz="2800" dirty="0"/>
        </a:p>
      </dgm:t>
    </dgm:pt>
    <dgm:pt modelId="{2BB4A6F0-73A9-4117-9591-4E59F2B79DFE}">
      <dgm:prSet phldrT="[Text]" custT="1">
        <dgm:style>
          <a:lnRef idx="1">
            <a:schemeClr val="accent4"/>
          </a:lnRef>
          <a:fillRef idx="3">
            <a:schemeClr val="accent4"/>
          </a:fillRef>
          <a:effectRef idx="2">
            <a:schemeClr val="accent4"/>
          </a:effectRef>
          <a:fontRef idx="minor">
            <a:schemeClr val="lt1"/>
          </a:fontRef>
        </dgm:style>
      </dgm:prSet>
      <dgm:spPr/>
      <dgm:t>
        <a:bodyPr/>
        <a:lstStyle/>
        <a:p>
          <a:r>
            <a:rPr lang="en-US" sz="2800" b="1" dirty="0"/>
            <a:t>Economies </a:t>
          </a:r>
          <a:br>
            <a:rPr lang="en-US" sz="2800" b="1" dirty="0"/>
          </a:br>
          <a:r>
            <a:rPr lang="en-US" sz="2800" b="1" dirty="0"/>
            <a:t>of Scale</a:t>
          </a:r>
        </a:p>
      </dgm:t>
    </dgm:pt>
    <dgm:pt modelId="{F5B6662D-3E3F-4FB3-805A-F3DF05795B1B}" type="parTrans" cxnId="{BC65A576-6DD9-4908-9467-527307610213}">
      <dgm:prSet/>
      <dgm:spPr/>
      <dgm:t>
        <a:bodyPr/>
        <a:lstStyle/>
        <a:p>
          <a:endParaRPr lang="en-US" sz="2800"/>
        </a:p>
      </dgm:t>
    </dgm:pt>
    <dgm:pt modelId="{F0991747-CA9F-410F-BC40-0F280F05D8F9}" type="sibTrans" cxnId="{BC65A576-6DD9-4908-9467-527307610213}">
      <dgm:prSet/>
      <dgm:spPr>
        <a:solidFill>
          <a:schemeClr val="tx1">
            <a:lumMod val="65000"/>
            <a:lumOff val="35000"/>
          </a:schemeClr>
        </a:solidFill>
      </dgm:spPr>
      <dgm:t>
        <a:bodyPr/>
        <a:lstStyle/>
        <a:p>
          <a:endParaRPr lang="en-US" sz="2800" dirty="0"/>
        </a:p>
      </dgm:t>
    </dgm:pt>
    <dgm:pt modelId="{7371A712-7E0D-4884-8B4E-ADB6AAC254DF}" type="pres">
      <dgm:prSet presAssocID="{E32706F4-7C69-4214-87BB-DFBC231C2869}" presName="Name0" presStyleCnt="0">
        <dgm:presLayoutVars>
          <dgm:dir/>
          <dgm:resizeHandles val="exact"/>
        </dgm:presLayoutVars>
      </dgm:prSet>
      <dgm:spPr/>
    </dgm:pt>
    <dgm:pt modelId="{3F686228-AA46-4CE2-9D4C-C01C330560C7}" type="pres">
      <dgm:prSet presAssocID="{63C9900E-68EF-43F2-9DAA-E89FBD88EDFF}" presName="node" presStyleLbl="node1" presStyleIdx="0" presStyleCnt="2" custScaleX="86354" custLinFactNeighborX="-229" custLinFactNeighborY="-7226">
        <dgm:presLayoutVars>
          <dgm:bulletEnabled val="1"/>
        </dgm:presLayoutVars>
      </dgm:prSet>
      <dgm:spPr/>
    </dgm:pt>
    <dgm:pt modelId="{351C9418-D52A-47A4-B146-1088E41E3082}" type="pres">
      <dgm:prSet presAssocID="{AF6EA42B-CF0F-4A4A-8CA6-41009F6F132A}" presName="sibTrans" presStyleLbl="sibTrans2D1" presStyleIdx="0" presStyleCnt="1" custScaleX="88653" custScaleY="75415"/>
      <dgm:spPr>
        <a:prstGeom prst="mathPlus">
          <a:avLst/>
        </a:prstGeom>
      </dgm:spPr>
    </dgm:pt>
    <dgm:pt modelId="{7868007D-90A6-4594-BFEE-1DFBCD1B47C7}" type="pres">
      <dgm:prSet presAssocID="{AF6EA42B-CF0F-4A4A-8CA6-41009F6F132A}" presName="connectorText" presStyleLbl="sibTrans2D1" presStyleIdx="0" presStyleCnt="1"/>
      <dgm:spPr/>
    </dgm:pt>
    <dgm:pt modelId="{7AA995B7-250B-454E-9F81-AB464A80348F}" type="pres">
      <dgm:prSet presAssocID="{2BB4A6F0-73A9-4117-9591-4E59F2B79DFE}" presName="node" presStyleLbl="node1" presStyleIdx="1" presStyleCnt="2" custScaleX="86773" custLinFactNeighborX="1204">
        <dgm:presLayoutVars>
          <dgm:bulletEnabled val="1"/>
        </dgm:presLayoutVars>
      </dgm:prSet>
      <dgm:spPr/>
    </dgm:pt>
  </dgm:ptLst>
  <dgm:cxnLst>
    <dgm:cxn modelId="{9EC0F839-FF35-48C8-A5B1-4C42B0DC2A7C}" type="presOf" srcId="{AF6EA42B-CF0F-4A4A-8CA6-41009F6F132A}" destId="{7868007D-90A6-4594-BFEE-1DFBCD1B47C7}" srcOrd="1" destOrd="0" presId="urn:microsoft.com/office/officeart/2005/8/layout/process1"/>
    <dgm:cxn modelId="{4657E744-6F3E-4B00-8DE3-E51D7D02A407}" type="presOf" srcId="{E32706F4-7C69-4214-87BB-DFBC231C2869}" destId="{7371A712-7E0D-4884-8B4E-ADB6AAC254DF}" srcOrd="0" destOrd="0" presId="urn:microsoft.com/office/officeart/2005/8/layout/process1"/>
    <dgm:cxn modelId="{923A2975-E7A5-4883-85A7-371CF569C2BD}" type="presOf" srcId="{2BB4A6F0-73A9-4117-9591-4E59F2B79DFE}" destId="{7AA995B7-250B-454E-9F81-AB464A80348F}" srcOrd="0" destOrd="0" presId="urn:microsoft.com/office/officeart/2005/8/layout/process1"/>
    <dgm:cxn modelId="{BC65A576-6DD9-4908-9467-527307610213}" srcId="{E32706F4-7C69-4214-87BB-DFBC231C2869}" destId="{2BB4A6F0-73A9-4117-9591-4E59F2B79DFE}" srcOrd="1" destOrd="0" parTransId="{F5B6662D-3E3F-4FB3-805A-F3DF05795B1B}" sibTransId="{F0991747-CA9F-410F-BC40-0F280F05D8F9}"/>
    <dgm:cxn modelId="{0B9FE9B1-8A17-4B12-8500-F215D07BB662}" srcId="{E32706F4-7C69-4214-87BB-DFBC231C2869}" destId="{63C9900E-68EF-43F2-9DAA-E89FBD88EDFF}" srcOrd="0" destOrd="0" parTransId="{F45886B9-8AFE-4891-B6CE-19D23B030A63}" sibTransId="{AF6EA42B-CF0F-4A4A-8CA6-41009F6F132A}"/>
    <dgm:cxn modelId="{F4F8C4B4-C5B8-4F01-A463-96C23D8E4D17}" type="presOf" srcId="{63C9900E-68EF-43F2-9DAA-E89FBD88EDFF}" destId="{3F686228-AA46-4CE2-9D4C-C01C330560C7}" srcOrd="0" destOrd="0" presId="urn:microsoft.com/office/officeart/2005/8/layout/process1"/>
    <dgm:cxn modelId="{AFDEE5B5-540A-44D9-806C-C338954586BF}" type="presOf" srcId="{AF6EA42B-CF0F-4A4A-8CA6-41009F6F132A}" destId="{351C9418-D52A-47A4-B146-1088E41E3082}" srcOrd="0" destOrd="0" presId="urn:microsoft.com/office/officeart/2005/8/layout/process1"/>
    <dgm:cxn modelId="{56D1CFA4-8747-4932-9AD2-A0104A5A368C}" type="presParOf" srcId="{7371A712-7E0D-4884-8B4E-ADB6AAC254DF}" destId="{3F686228-AA46-4CE2-9D4C-C01C330560C7}" srcOrd="0" destOrd="0" presId="urn:microsoft.com/office/officeart/2005/8/layout/process1"/>
    <dgm:cxn modelId="{2093EB32-3D3A-4B57-9F7C-B41F55584477}" type="presParOf" srcId="{7371A712-7E0D-4884-8B4E-ADB6AAC254DF}" destId="{351C9418-D52A-47A4-B146-1088E41E3082}" srcOrd="1" destOrd="0" presId="urn:microsoft.com/office/officeart/2005/8/layout/process1"/>
    <dgm:cxn modelId="{05AFF30A-FA23-4B2A-B042-B68A0F45B564}" type="presParOf" srcId="{351C9418-D52A-47A4-B146-1088E41E3082}" destId="{7868007D-90A6-4594-BFEE-1DFBCD1B47C7}" srcOrd="0" destOrd="0" presId="urn:microsoft.com/office/officeart/2005/8/layout/process1"/>
    <dgm:cxn modelId="{817FC2F7-51B8-4561-A9E6-29A6304CFD2F}" type="presParOf" srcId="{7371A712-7E0D-4884-8B4E-ADB6AAC254DF}" destId="{7AA995B7-250B-454E-9F81-AB464A80348F}"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686228-AA46-4CE2-9D4C-C01C330560C7}">
      <dsp:nvSpPr>
        <dsp:cNvPr id="0" name=""/>
        <dsp:cNvSpPr/>
      </dsp:nvSpPr>
      <dsp:spPr>
        <a:xfrm>
          <a:off x="3544" y="0"/>
          <a:ext cx="2940008" cy="1054474"/>
        </a:xfrm>
        <a:prstGeom prst="roundRect">
          <a:avLst>
            <a:gd name="adj" fmla="val 10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Statistical Multiplexing Gain</a:t>
          </a:r>
        </a:p>
      </dsp:txBody>
      <dsp:txXfrm>
        <a:off x="34428" y="30884"/>
        <a:ext cx="2878240" cy="992706"/>
      </dsp:txXfrm>
    </dsp:sp>
    <dsp:sp modelId="{351C9418-D52A-47A4-B146-1088E41E3082}">
      <dsp:nvSpPr>
        <dsp:cNvPr id="0" name=""/>
        <dsp:cNvSpPr/>
      </dsp:nvSpPr>
      <dsp:spPr>
        <a:xfrm>
          <a:off x="3327926" y="208857"/>
          <a:ext cx="644846" cy="636759"/>
        </a:xfrm>
        <a:prstGeom prst="mathPlus">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3327926" y="336209"/>
        <a:ext cx="453818" cy="382055"/>
      </dsp:txXfrm>
    </dsp:sp>
    <dsp:sp modelId="{7AA995B7-250B-454E-9F81-AB464A80348F}">
      <dsp:nvSpPr>
        <dsp:cNvPr id="0" name=""/>
        <dsp:cNvSpPr/>
      </dsp:nvSpPr>
      <dsp:spPr>
        <a:xfrm>
          <a:off x="4315973" y="0"/>
          <a:ext cx="2954274" cy="1054474"/>
        </a:xfrm>
        <a:prstGeom prst="roundRect">
          <a:avLst>
            <a:gd name="adj" fmla="val 10000"/>
          </a:avLst>
        </a:prstGeom>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w="9525" cap="flat" cmpd="sng" algn="ctr">
          <a:solidFill>
            <a:schemeClr val="accent4">
              <a:shade val="95000"/>
              <a:satMod val="105000"/>
            </a:schemeClr>
          </a:solidFill>
          <a:prstDash val="solid"/>
        </a:ln>
        <a:effectLst>
          <a:outerShdw blurRad="40000" dist="23000" dir="5400000" rotWithShape="0">
            <a:srgbClr val="000000">
              <a:alpha val="35000"/>
            </a:srgbClr>
          </a:outerShdw>
        </a:effectLst>
      </dsp:spPr>
      <dsp:style>
        <a:lnRef idx="1">
          <a:schemeClr val="accent4"/>
        </a:lnRef>
        <a:fillRef idx="3">
          <a:schemeClr val="accent4"/>
        </a:fillRef>
        <a:effectRef idx="2">
          <a:schemeClr val="accent4"/>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Economies </a:t>
          </a:r>
          <a:br>
            <a:rPr lang="en-US" sz="2800" b="1" kern="1200" dirty="0"/>
          </a:br>
          <a:r>
            <a:rPr lang="en-US" sz="2800" b="1" kern="1200" dirty="0"/>
            <a:t>of Scale</a:t>
          </a:r>
        </a:p>
      </dsp:txBody>
      <dsp:txXfrm>
        <a:off x="4346857" y="30884"/>
        <a:ext cx="2892506" cy="99270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2AA454-1301-4833-AF9F-1DBAFF1280AA}" type="datetimeFigureOut">
              <a:rPr lang="en-US" smtClean="0"/>
              <a:t>10/11/2022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98CEDE-AFD2-49BF-BAC4-9E0EEF813E11}" type="slidenum">
              <a:rPr lang="en-US" smtClean="0"/>
              <a:t>‹#›</a:t>
            </a:fld>
            <a:endParaRPr lang="en-US"/>
          </a:p>
        </p:txBody>
      </p:sp>
    </p:spTree>
    <p:extLst>
      <p:ext uri="{BB962C8B-B14F-4D97-AF65-F5344CB8AC3E}">
        <p14:creationId xmlns:p14="http://schemas.microsoft.com/office/powerpoint/2010/main" val="3884615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 introduction</a:t>
            </a:r>
          </a:p>
        </p:txBody>
      </p:sp>
      <p:sp>
        <p:nvSpPr>
          <p:cNvPr id="4" name="Slide Number Placeholder 3"/>
          <p:cNvSpPr>
            <a:spLocks noGrp="1"/>
          </p:cNvSpPr>
          <p:nvPr>
            <p:ph type="sldNum" sz="quarter" idx="5"/>
          </p:nvPr>
        </p:nvSpPr>
        <p:spPr/>
        <p:txBody>
          <a:bodyPr/>
          <a:lstStyle/>
          <a:p>
            <a:fld id="{097C4E6F-F82E-43D1-9721-CAB1D07FA3FD}" type="slidenum">
              <a:rPr lang="en-US" smtClean="0"/>
              <a:t>1</a:t>
            </a:fld>
            <a:endParaRPr lang="en-US"/>
          </a:p>
        </p:txBody>
      </p:sp>
    </p:spTree>
    <p:extLst>
      <p:ext uri="{BB962C8B-B14F-4D97-AF65-F5344CB8AC3E}">
        <p14:creationId xmlns:p14="http://schemas.microsoft.com/office/powerpoint/2010/main" val="95478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talking about the basic knowledge of datacenters, let’s move to physical networking. In datacenter context, the physical networking needs to address two key problems. </a:t>
            </a:r>
          </a:p>
        </p:txBody>
      </p:sp>
      <p:sp>
        <p:nvSpPr>
          <p:cNvPr id="4" name="Slide Number Placeholder 3"/>
          <p:cNvSpPr>
            <a:spLocks noGrp="1"/>
          </p:cNvSpPr>
          <p:nvPr>
            <p:ph type="sldNum" sz="quarter" idx="5"/>
          </p:nvPr>
        </p:nvSpPr>
        <p:spPr/>
        <p:txBody>
          <a:bodyPr/>
          <a:lstStyle/>
          <a:p>
            <a:fld id="{097C4E6F-F82E-43D1-9721-CAB1D07FA3FD}" type="slidenum">
              <a:rPr lang="en-US" smtClean="0"/>
              <a:t>11</a:t>
            </a:fld>
            <a:endParaRPr lang="en-US"/>
          </a:p>
        </p:txBody>
      </p:sp>
    </p:spTree>
    <p:extLst>
      <p:ext uri="{BB962C8B-B14F-4D97-AF65-F5344CB8AC3E}">
        <p14:creationId xmlns:p14="http://schemas.microsoft.com/office/powerpoint/2010/main" val="25053467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center network topology and architecture has become a very hot topic since 2008. At that time, I was still a high school student. This slide gives a figure of traditional DCN topology in 2008. Tens of servers are connected to a top of rack switch using 1Gbps links. Every top of rack switch is connected to an aggregation switch using a 10Gbps link. An aggregation switch can be connected to multiple core switches.</a:t>
            </a:r>
          </a:p>
        </p:txBody>
      </p:sp>
      <p:sp>
        <p:nvSpPr>
          <p:cNvPr id="4" name="Slide Number Placeholder 3"/>
          <p:cNvSpPr>
            <a:spLocks noGrp="1"/>
          </p:cNvSpPr>
          <p:nvPr>
            <p:ph type="sldNum" sz="quarter" idx="5"/>
          </p:nvPr>
        </p:nvSpPr>
        <p:spPr/>
        <p:txBody>
          <a:bodyPr/>
          <a:lstStyle/>
          <a:p>
            <a:fld id="{5C98CEDE-AFD2-49BF-BAC4-9E0EEF813E11}" type="slidenum">
              <a:rPr lang="en-US" smtClean="0"/>
              <a:t>12</a:t>
            </a:fld>
            <a:endParaRPr lang="en-US"/>
          </a:p>
        </p:txBody>
      </p:sp>
    </p:spTree>
    <p:extLst>
      <p:ext uri="{BB962C8B-B14F-4D97-AF65-F5344CB8AC3E}">
        <p14:creationId xmlns:p14="http://schemas.microsoft.com/office/powerpoint/2010/main" val="17205264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are the problems of the traditional solution?</a:t>
            </a:r>
          </a:p>
        </p:txBody>
      </p:sp>
      <p:sp>
        <p:nvSpPr>
          <p:cNvPr id="4" name="Slide Number Placeholder 3"/>
          <p:cNvSpPr>
            <a:spLocks noGrp="1"/>
          </p:cNvSpPr>
          <p:nvPr>
            <p:ph type="sldNum" sz="quarter" idx="5"/>
          </p:nvPr>
        </p:nvSpPr>
        <p:spPr/>
        <p:txBody>
          <a:bodyPr/>
          <a:lstStyle/>
          <a:p>
            <a:fld id="{5C98CEDE-AFD2-49BF-BAC4-9E0EEF813E11}" type="slidenum">
              <a:rPr lang="en-US" smtClean="0"/>
              <a:t>13</a:t>
            </a:fld>
            <a:endParaRPr lang="en-US"/>
          </a:p>
        </p:txBody>
      </p:sp>
    </p:spTree>
    <p:extLst>
      <p:ext uri="{BB962C8B-B14F-4D97-AF65-F5344CB8AC3E}">
        <p14:creationId xmlns:p14="http://schemas.microsoft.com/office/powerpoint/2010/main" val="2424077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does an ideal datacenter network topology look like? </a:t>
            </a:r>
          </a:p>
        </p:txBody>
      </p:sp>
      <p:sp>
        <p:nvSpPr>
          <p:cNvPr id="4" name="Slide Number Placeholder 3"/>
          <p:cNvSpPr>
            <a:spLocks noGrp="1"/>
          </p:cNvSpPr>
          <p:nvPr>
            <p:ph type="sldNum" sz="quarter" idx="5"/>
          </p:nvPr>
        </p:nvSpPr>
        <p:spPr/>
        <p:txBody>
          <a:bodyPr/>
          <a:lstStyle/>
          <a:p>
            <a:fld id="{5C98CEDE-AFD2-49BF-BAC4-9E0EEF813E11}" type="slidenum">
              <a:rPr lang="en-US" smtClean="0"/>
              <a:t>14</a:t>
            </a:fld>
            <a:endParaRPr lang="en-US"/>
          </a:p>
        </p:txBody>
      </p:sp>
    </p:spTree>
    <p:extLst>
      <p:ext uri="{BB962C8B-B14F-4D97-AF65-F5344CB8AC3E}">
        <p14:creationId xmlns:p14="http://schemas.microsoft.com/office/powerpoint/2010/main" val="3548492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realize the ideal datacenter network topology, some researchers from UCSD design a network called fat tree. </a:t>
            </a:r>
          </a:p>
        </p:txBody>
      </p:sp>
      <p:sp>
        <p:nvSpPr>
          <p:cNvPr id="4" name="Slide Number Placeholder 3"/>
          <p:cNvSpPr>
            <a:spLocks noGrp="1"/>
          </p:cNvSpPr>
          <p:nvPr>
            <p:ph type="sldNum" sz="quarter" idx="5"/>
          </p:nvPr>
        </p:nvSpPr>
        <p:spPr/>
        <p:txBody>
          <a:bodyPr/>
          <a:lstStyle/>
          <a:p>
            <a:fld id="{5C98CEDE-AFD2-49BF-BAC4-9E0EEF813E11}" type="slidenum">
              <a:rPr lang="en-US" smtClean="0"/>
              <a:t>15</a:t>
            </a:fld>
            <a:endParaRPr lang="en-US"/>
          </a:p>
        </p:txBody>
      </p:sp>
    </p:spTree>
    <p:extLst>
      <p:ext uri="{BB962C8B-B14F-4D97-AF65-F5344CB8AC3E}">
        <p14:creationId xmlns:p14="http://schemas.microsoft.com/office/powerpoint/2010/main" val="3362796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shows a fat tree with K = 4. This means that every switch has 4 ports. There are three tiers of switches. </a:t>
            </a:r>
          </a:p>
        </p:txBody>
      </p:sp>
      <p:sp>
        <p:nvSpPr>
          <p:cNvPr id="4" name="Slide Number Placeholder 3"/>
          <p:cNvSpPr>
            <a:spLocks noGrp="1"/>
          </p:cNvSpPr>
          <p:nvPr>
            <p:ph type="sldNum" sz="quarter" idx="5"/>
          </p:nvPr>
        </p:nvSpPr>
        <p:spPr/>
        <p:txBody>
          <a:bodyPr/>
          <a:lstStyle/>
          <a:p>
            <a:fld id="{5C98CEDE-AFD2-49BF-BAC4-9E0EEF813E11}" type="slidenum">
              <a:rPr lang="en-US" smtClean="0"/>
              <a:t>16</a:t>
            </a:fld>
            <a:endParaRPr lang="en-US"/>
          </a:p>
        </p:txBody>
      </p:sp>
    </p:spTree>
    <p:extLst>
      <p:ext uri="{BB962C8B-B14F-4D97-AF65-F5344CB8AC3E}">
        <p14:creationId xmlns:p14="http://schemas.microsoft.com/office/powerpoint/2010/main" val="17465302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 tree has some basic </a:t>
            </a:r>
            <a:r>
              <a:rPr lang="en-US" dirty="0" err="1"/>
              <a:t>properities</a:t>
            </a:r>
            <a:r>
              <a:rPr lang="en-US" dirty="0"/>
              <a:t>. </a:t>
            </a:r>
          </a:p>
        </p:txBody>
      </p:sp>
      <p:sp>
        <p:nvSpPr>
          <p:cNvPr id="4" name="Slide Number Placeholder 3"/>
          <p:cNvSpPr>
            <a:spLocks noGrp="1"/>
          </p:cNvSpPr>
          <p:nvPr>
            <p:ph type="sldNum" sz="quarter" idx="5"/>
          </p:nvPr>
        </p:nvSpPr>
        <p:spPr/>
        <p:txBody>
          <a:bodyPr/>
          <a:lstStyle/>
          <a:p>
            <a:fld id="{5C98CEDE-AFD2-49BF-BAC4-9E0EEF813E11}" type="slidenum">
              <a:rPr lang="en-US" smtClean="0"/>
              <a:t>17</a:t>
            </a:fld>
            <a:endParaRPr lang="en-US"/>
          </a:p>
        </p:txBody>
      </p:sp>
    </p:spTree>
    <p:extLst>
      <p:ext uri="{BB962C8B-B14F-4D97-AF65-F5344CB8AC3E}">
        <p14:creationId xmlns:p14="http://schemas.microsoft.com/office/powerpoint/2010/main" val="484381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shows a fat tree with K = 4. </a:t>
            </a:r>
          </a:p>
        </p:txBody>
      </p:sp>
      <p:sp>
        <p:nvSpPr>
          <p:cNvPr id="4" name="Slide Number Placeholder 3"/>
          <p:cNvSpPr>
            <a:spLocks noGrp="1"/>
          </p:cNvSpPr>
          <p:nvPr>
            <p:ph type="sldNum" sz="quarter" idx="5"/>
          </p:nvPr>
        </p:nvSpPr>
        <p:spPr/>
        <p:txBody>
          <a:bodyPr/>
          <a:lstStyle/>
          <a:p>
            <a:fld id="{5C98CEDE-AFD2-49BF-BAC4-9E0EEF813E11}" type="slidenum">
              <a:rPr lang="en-US" smtClean="0"/>
              <a:t>18</a:t>
            </a:fld>
            <a:endParaRPr lang="en-US"/>
          </a:p>
        </p:txBody>
      </p:sp>
    </p:spTree>
    <p:extLst>
      <p:ext uri="{BB962C8B-B14F-4D97-AF65-F5344CB8AC3E}">
        <p14:creationId xmlns:p14="http://schemas.microsoft.com/office/powerpoint/2010/main" val="3866993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to use these paths. </a:t>
            </a:r>
          </a:p>
          <a:p>
            <a:endParaRPr lang="en-US" dirty="0"/>
          </a:p>
          <a:p>
            <a:r>
              <a:rPr lang="en-US" dirty="0"/>
              <a:t>First option ..</a:t>
            </a:r>
          </a:p>
          <a:p>
            <a:endParaRPr lang="en-US" dirty="0"/>
          </a:p>
          <a:p>
            <a:r>
              <a:rPr lang="en-US" dirty="0"/>
              <a:t>Second option is ..</a:t>
            </a:r>
          </a:p>
          <a:p>
            <a:endParaRPr lang="en-US" dirty="0"/>
          </a:p>
        </p:txBody>
      </p:sp>
      <p:sp>
        <p:nvSpPr>
          <p:cNvPr id="4" name="Slide Number Placeholder 3"/>
          <p:cNvSpPr>
            <a:spLocks noGrp="1"/>
          </p:cNvSpPr>
          <p:nvPr>
            <p:ph type="sldNum" sz="quarter" idx="5"/>
          </p:nvPr>
        </p:nvSpPr>
        <p:spPr/>
        <p:txBody>
          <a:bodyPr/>
          <a:lstStyle/>
          <a:p>
            <a:fld id="{5C98CEDE-AFD2-49BF-BAC4-9E0EEF813E11}" type="slidenum">
              <a:rPr lang="en-US" smtClean="0"/>
              <a:t>19</a:t>
            </a:fld>
            <a:endParaRPr lang="en-US"/>
          </a:p>
        </p:txBody>
      </p:sp>
    </p:spTree>
    <p:extLst>
      <p:ext uri="{BB962C8B-B14F-4D97-AF65-F5344CB8AC3E}">
        <p14:creationId xmlns:p14="http://schemas.microsoft.com/office/powerpoint/2010/main" val="35528849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talking about general datacenter networks, let us take one step further. How should we design our datacenter networks for cloud services?</a:t>
            </a:r>
          </a:p>
        </p:txBody>
      </p:sp>
      <p:sp>
        <p:nvSpPr>
          <p:cNvPr id="4" name="Slide Number Placeholder 3"/>
          <p:cNvSpPr>
            <a:spLocks noGrp="1"/>
          </p:cNvSpPr>
          <p:nvPr>
            <p:ph type="sldNum" sz="quarter" idx="5"/>
          </p:nvPr>
        </p:nvSpPr>
        <p:spPr/>
        <p:txBody>
          <a:bodyPr/>
          <a:lstStyle/>
          <a:p>
            <a:fld id="{5C98CEDE-AFD2-49BF-BAC4-9E0EEF813E11}" type="slidenum">
              <a:rPr lang="en-US" smtClean="0"/>
              <a:t>20</a:t>
            </a:fld>
            <a:endParaRPr lang="en-US"/>
          </a:p>
        </p:txBody>
      </p:sp>
    </p:spTree>
    <p:extLst>
      <p:ext uri="{BB962C8B-B14F-4D97-AF65-F5344CB8AC3E}">
        <p14:creationId xmlns:p14="http://schemas.microsoft.com/office/powerpoint/2010/main" val="1791331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talk about datacenters, I want to mention a few points here.</a:t>
            </a:r>
          </a:p>
        </p:txBody>
      </p:sp>
      <p:sp>
        <p:nvSpPr>
          <p:cNvPr id="4" name="Slide Number Placeholder 3"/>
          <p:cNvSpPr>
            <a:spLocks noGrp="1"/>
          </p:cNvSpPr>
          <p:nvPr>
            <p:ph type="sldNum" sz="quarter" idx="5"/>
          </p:nvPr>
        </p:nvSpPr>
        <p:spPr/>
        <p:txBody>
          <a:bodyPr/>
          <a:lstStyle/>
          <a:p>
            <a:fld id="{5C98CEDE-AFD2-49BF-BAC4-9E0EEF813E11}" type="slidenum">
              <a:rPr lang="en-US" smtClean="0"/>
              <a:t>2</a:t>
            </a:fld>
            <a:endParaRPr lang="en-US"/>
          </a:p>
        </p:txBody>
      </p:sp>
    </p:spTree>
    <p:extLst>
      <p:ext uri="{BB962C8B-B14F-4D97-AF65-F5344CB8AC3E}">
        <p14:creationId xmlns:p14="http://schemas.microsoft.com/office/powerpoint/2010/main" val="1380945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A cloud data center is shared by multiple tenants. There are two key requirements.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C169-2663-40F3-AD18-B9929CC3E1C3}"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401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C169-2663-40F3-AD18-B9929CC3E1C3}"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386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aseline="0" dirty="0"/>
              <a:t>Conventional DC network is built using both layer 3 forwarding routers and layer 2 forwarding switches.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3ADE2-9696-4B95-B3B1-6221442BE86C}"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362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10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3ADE2-9696-4B95-B3B1-6221442BE86C}"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092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baseline="0" dirty="0"/>
              <a:t>Now let’s talk about more problems due to multi-tenancy in the cloud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3ADE2-9696-4B95-B3B1-6221442BE86C}"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853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10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3ADE2-9696-4B95-B3B1-6221442BE86C}"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883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C169-2663-40F3-AD18-B9929CC3E1C3}"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86113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C169-2663-40F3-AD18-B9929CC3E1C3}"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962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From the tenant’s perspective, they don’t care about the data center network fabric. All they want is to get some VMs in the cloud, and connect these VMs to a layer 2 switch [click]. In this way, all the VMs are in the same subnet and can communicate with each other.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[click]. This l2 switch should have high bandwidth capacity.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[click] And different tenant’s L2 switches should get predictable performance.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C169-2663-40F3-AD18-B9929CC3E1C3}"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017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aseline="0" dirty="0"/>
              <a:t>VL2 tries to realize all the three objectives.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C169-2663-40F3-AD18-B9929CC3E1C3}"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9537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a fundamental question: what is a datacenter?</a:t>
            </a:r>
          </a:p>
        </p:txBody>
      </p:sp>
      <p:sp>
        <p:nvSpPr>
          <p:cNvPr id="4" name="Slide Number Placeholder 3"/>
          <p:cNvSpPr>
            <a:spLocks noGrp="1"/>
          </p:cNvSpPr>
          <p:nvPr>
            <p:ph type="sldNum" sz="quarter" idx="5"/>
          </p:nvPr>
        </p:nvSpPr>
        <p:spPr/>
        <p:txBody>
          <a:bodyPr/>
          <a:lstStyle/>
          <a:p>
            <a:fld id="{097C4E6F-F82E-43D1-9721-CAB1D07FA3FD}" type="slidenum">
              <a:rPr lang="en-US" smtClean="0"/>
              <a:t>3</a:t>
            </a:fld>
            <a:endParaRPr lang="en-US"/>
          </a:p>
        </p:txBody>
      </p:sp>
    </p:spTree>
    <p:extLst>
      <p:ext uri="{BB962C8B-B14F-4D97-AF65-F5344CB8AC3E}">
        <p14:creationId xmlns:p14="http://schemas.microsoft.com/office/powerpoint/2010/main" val="6033922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C169-2663-40F3-AD18-B9929CC3E1C3}"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0224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C169-2663-40F3-AD18-B9929CC3E1C3}"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0825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50" b="0" u="non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3ADE2-9696-4B95-B3B1-6221442BE86C}"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9007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050" b="0" u="none"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73ADE2-9696-4B95-B3B1-6221442BE86C}"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5367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10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C169-2663-40F3-AD18-B9929CC3E1C3}"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074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10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C169-2663-40F3-AD18-B9929CC3E1C3}" type="slidenum">
              <a:rPr kumimoji="0" lang="en-US" sz="18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822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far we have talked several topologies, fat tree, vl2. All these topologies are static. </a:t>
            </a:r>
          </a:p>
          <a:p>
            <a:endParaRPr lang="en-US" dirty="0"/>
          </a:p>
          <a:p>
            <a:endParaRPr lang="en-US" dirty="0"/>
          </a:p>
        </p:txBody>
      </p:sp>
      <p:sp>
        <p:nvSpPr>
          <p:cNvPr id="4" name="Slide Number Placeholder 3"/>
          <p:cNvSpPr>
            <a:spLocks noGrp="1"/>
          </p:cNvSpPr>
          <p:nvPr>
            <p:ph type="sldNum" sz="quarter" idx="5"/>
          </p:nvPr>
        </p:nvSpPr>
        <p:spPr/>
        <p:txBody>
          <a:bodyPr/>
          <a:lstStyle/>
          <a:p>
            <a:fld id="{5C98CEDE-AFD2-49BF-BAC4-9E0EEF813E11}" type="slidenum">
              <a:rPr lang="en-US" smtClean="0"/>
              <a:t>38</a:t>
            </a:fld>
            <a:endParaRPr lang="en-US"/>
          </a:p>
        </p:txBody>
      </p:sp>
    </p:spTree>
    <p:extLst>
      <p:ext uri="{BB962C8B-B14F-4D97-AF65-F5344CB8AC3E}">
        <p14:creationId xmlns:p14="http://schemas.microsoft.com/office/powerpoint/2010/main" val="10632871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gives the topology of an Azure region. Green ones are servers. Then there are four tiers of switches, T0, T1, T2 and RH.</a:t>
            </a:r>
          </a:p>
          <a:p>
            <a:endParaRPr lang="en-US" dirty="0"/>
          </a:p>
        </p:txBody>
      </p:sp>
      <p:sp>
        <p:nvSpPr>
          <p:cNvPr id="4" name="Slide Number Placeholder 3"/>
          <p:cNvSpPr>
            <a:spLocks noGrp="1"/>
          </p:cNvSpPr>
          <p:nvPr>
            <p:ph type="sldNum" sz="quarter" idx="5"/>
          </p:nvPr>
        </p:nvSpPr>
        <p:spPr/>
        <p:txBody>
          <a:bodyPr/>
          <a:lstStyle/>
          <a:p>
            <a:fld id="{C8456A77-154B-447A-B39C-84251C22E7AF}" type="slidenum">
              <a:rPr lang="en-US" smtClean="0"/>
              <a:t>43</a:t>
            </a:fld>
            <a:endParaRPr lang="en-US"/>
          </a:p>
        </p:txBody>
      </p:sp>
    </p:spTree>
    <p:extLst>
      <p:ext uri="{BB962C8B-B14F-4D97-AF65-F5344CB8AC3E}">
        <p14:creationId xmlns:p14="http://schemas.microsoft.com/office/powerpoint/2010/main" val="40754478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10/11/2022 8:13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8E3CA2AF-F0E1-4742-92B2-BF1C831DCA16}"/>
              </a:ext>
            </a:extLst>
          </p:cNvPr>
          <p:cNvSpPr>
            <a:spLocks noGrp="1"/>
          </p:cNvSpPr>
          <p:nvPr>
            <p:ph type="body" idx="1"/>
          </p:nvPr>
        </p:nvSpPr>
        <p:spPr/>
        <p:txBody>
          <a:bodyPr/>
          <a:lstStyle/>
          <a:p>
            <a:r>
              <a:rPr lang="en-US" dirty="0"/>
              <a:t>Microsoft owns and operates one of the largest global networks on the planet. This global and sophisticated architecture, spanning more than 175,000 miles of fiber, connects our datacenters and customers.  Connecting our Microsoft data centers across 61 regions and large mesh of edge-nodes placed around the world, our global network offers both the availability, capacity, and the flexibility to meet any demand. These edge-nodes, all interconnected to more than 4,600 unique Internet partners (peers) through 20,000+ connections in more than 185 locations, provide the foundation of our interconnection strategy. Our edge </a:t>
            </a:r>
            <a:r>
              <a:rPr lang="en-US" dirty="0" err="1"/>
              <a:t>PoP</a:t>
            </a:r>
            <a:r>
              <a:rPr lang="en-US" dirty="0"/>
              <a:t> expansion mission is to reach every human on the planet within 25 milliseconds. Our policy is to establish peering directly in market with the local providers and carrying the traffic across our secure global backbone network to exit close to the user so that we control the quality over as much of the path as possible.</a:t>
            </a:r>
          </a:p>
        </p:txBody>
      </p:sp>
    </p:spTree>
    <p:extLst>
      <p:ext uri="{BB962C8B-B14F-4D97-AF65-F5344CB8AC3E}">
        <p14:creationId xmlns:p14="http://schemas.microsoft.com/office/powerpoint/2010/main" val="16742137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1953744" rtl="0" eaLnBrk="1" fontAlgn="auto" latinLnBrk="0" hangingPunct="1">
              <a:lnSpc>
                <a:spcPct val="100000"/>
              </a:lnSpc>
              <a:spcBef>
                <a:spcPts val="0"/>
              </a:spcBef>
              <a:spcAft>
                <a:spcPts val="0"/>
              </a:spcAft>
              <a:buClrTx/>
              <a:buSzTx/>
              <a:buFontTx/>
              <a:buNone/>
              <a:tabLst/>
              <a:defRPr/>
            </a:pPr>
            <a:fld id="{6D8A1414-A082-40CA-ABEA-9E910D2345FA}" type="slidenum">
              <a:rPr kumimoji="0" lang="en-US" sz="2500" b="0" i="0" u="none" strike="noStrike" kern="1200" cap="none" spc="0" normalizeH="0" baseline="0" noProof="0">
                <a:ln>
                  <a:noFill/>
                </a:ln>
                <a:solidFill>
                  <a:prstClr val="black"/>
                </a:solidFill>
                <a:effectLst/>
                <a:uLnTx/>
                <a:uFillTx/>
                <a:latin typeface="Calibri"/>
                <a:ea typeface="+mn-ea"/>
                <a:cs typeface="+mn-cs"/>
              </a:rPr>
              <a:pPr marL="0" marR="0" lvl="0" indent="0" algn="r" defTabSz="1953744" rtl="0" eaLnBrk="1" fontAlgn="auto" latinLnBrk="0" hangingPunct="1">
                <a:lnSpc>
                  <a:spcPct val="100000"/>
                </a:lnSpc>
                <a:spcBef>
                  <a:spcPts val="0"/>
                </a:spcBef>
                <a:spcAft>
                  <a:spcPts val="0"/>
                </a:spcAft>
                <a:buClrTx/>
                <a:buSzTx/>
                <a:buFontTx/>
                <a:buNone/>
                <a:tabLst/>
                <a:defRPr/>
              </a:pPr>
              <a:t>46</a:t>
            </a:fld>
            <a:endParaRPr kumimoji="0" lang="en-US" sz="25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5856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Wikipedia, a datacenter is a facility used to house computer systems and associated components, such as power, cooling, telecommunications and storage systems. To some degree, you can think data center as a server room. But data center is super large. </a:t>
            </a:r>
          </a:p>
        </p:txBody>
      </p:sp>
      <p:sp>
        <p:nvSpPr>
          <p:cNvPr id="4" name="Slide Number Placeholder 3"/>
          <p:cNvSpPr>
            <a:spLocks noGrp="1"/>
          </p:cNvSpPr>
          <p:nvPr>
            <p:ph type="sldNum" sz="quarter" idx="5"/>
          </p:nvPr>
        </p:nvSpPr>
        <p:spPr/>
        <p:txBody>
          <a:bodyPr/>
          <a:lstStyle/>
          <a:p>
            <a:fld id="{64612BD8-A54D-4F76-8FCD-E7683B25E3A3}" type="slidenum">
              <a:rPr lang="en-US" smtClean="0"/>
              <a:t>4</a:t>
            </a:fld>
            <a:endParaRPr lang="en-US"/>
          </a:p>
        </p:txBody>
      </p:sp>
    </p:spTree>
    <p:extLst>
      <p:ext uri="{BB962C8B-B14F-4D97-AF65-F5344CB8AC3E}">
        <p14:creationId xmlns:p14="http://schemas.microsoft.com/office/powerpoint/2010/main" val="939208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7C4E6F-F82E-43D1-9721-CAB1D07FA3FD}" type="slidenum">
              <a:rPr lang="en-US" smtClean="0"/>
              <a:t>48</a:t>
            </a:fld>
            <a:endParaRPr lang="en-US"/>
          </a:p>
        </p:txBody>
      </p:sp>
    </p:spTree>
    <p:extLst>
      <p:ext uri="{BB962C8B-B14F-4D97-AF65-F5344CB8AC3E}">
        <p14:creationId xmlns:p14="http://schemas.microsoft.com/office/powerpoint/2010/main" val="30233042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98CEDE-AFD2-49BF-BAC4-9E0EEF813E11}" type="slidenum">
              <a:rPr lang="en-US" smtClean="0"/>
              <a:t>49</a:t>
            </a:fld>
            <a:endParaRPr lang="en-US"/>
          </a:p>
        </p:txBody>
      </p:sp>
    </p:spTree>
    <p:extLst>
      <p:ext uri="{BB962C8B-B14F-4D97-AF65-F5344CB8AC3E}">
        <p14:creationId xmlns:p14="http://schemas.microsoft.com/office/powerpoint/2010/main" val="8259532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look at concrete policy</a:t>
            </a:r>
          </a:p>
          <a:p>
            <a:endParaRPr lang="en-US" dirty="0"/>
          </a:p>
          <a:p>
            <a:r>
              <a:rPr lang="en-US" dirty="0"/>
              <a:t>1</a:t>
            </a:r>
            <a:r>
              <a:rPr lang="en-US" baseline="30000" dirty="0"/>
              <a:t>st</a:t>
            </a:r>
            <a:r>
              <a:rPr lang="en-US" baseline="0" dirty="0"/>
              <a:t> green </a:t>
            </a:r>
            <a:r>
              <a:rPr lang="en-US" baseline="0" dirty="0" err="1"/>
              <a:t>vm</a:t>
            </a:r>
            <a:r>
              <a:rPr lang="en-US" baseline="0" dirty="0"/>
              <a:t> wants to talk to 2</a:t>
            </a:r>
            <a:r>
              <a:rPr lang="en-US" baseline="30000" dirty="0"/>
              <a:t>nd</a:t>
            </a:r>
            <a:r>
              <a:rPr lang="en-US" baseline="0" dirty="0"/>
              <a:t> green </a:t>
            </a:r>
            <a:r>
              <a:rPr lang="en-US" baseline="0" dirty="0" err="1"/>
              <a:t>vm</a:t>
            </a:r>
            <a:endParaRPr lang="en-US" baseline="0" dirty="0"/>
          </a:p>
          <a:p>
            <a:endParaRPr lang="en-US" baseline="0" dirty="0"/>
          </a:p>
          <a:p>
            <a:r>
              <a:rPr lang="en-US" baseline="0" dirty="0"/>
              <a:t>Green in own </a:t>
            </a:r>
            <a:r>
              <a:rPr lang="en-US" baseline="0" dirty="0" err="1"/>
              <a:t>addr</a:t>
            </a:r>
            <a:r>
              <a:rPr lang="en-US" baseline="0" dirty="0"/>
              <a:t> space different than that the physical network runs on</a:t>
            </a:r>
          </a:p>
          <a:p>
            <a:endParaRPr lang="en-US" baseline="0" dirty="0"/>
          </a:p>
          <a:p>
            <a:r>
              <a:rPr lang="en-US" baseline="0" dirty="0"/>
              <a:t>When packet goes out, policy lookup in the 1</a:t>
            </a:r>
            <a:r>
              <a:rPr lang="en-US" baseline="30000" dirty="0"/>
              <a:t>st</a:t>
            </a:r>
            <a:r>
              <a:rPr lang="en-US" baseline="0" dirty="0"/>
              <a:t> VM switch.    Looks up the destination address.   Encapsulates the packet, and delivers it to the 2</a:t>
            </a:r>
            <a:r>
              <a:rPr lang="en-US" baseline="30000" dirty="0"/>
              <a:t>nd</a:t>
            </a:r>
            <a:r>
              <a:rPr lang="en-US" baseline="0" dirty="0"/>
              <a:t> switch</a:t>
            </a:r>
          </a:p>
          <a:p>
            <a:endParaRPr lang="en-US" baseline="0" dirty="0"/>
          </a:p>
          <a:p>
            <a:r>
              <a:rPr lang="en-US" baseline="0" dirty="0" err="1"/>
              <a:t>Decaps</a:t>
            </a:r>
            <a:r>
              <a:rPr lang="en-US" baseline="0" dirty="0"/>
              <a:t> and delivers to the green VM</a:t>
            </a:r>
          </a:p>
          <a:p>
            <a:endParaRPr lang="en-US" baseline="0" dirty="0"/>
          </a:p>
          <a:p>
            <a:r>
              <a:rPr lang="en-US" baseline="0" dirty="0"/>
              <a:t>Just used this model to program secure intra-tenant networks on shared infrastructure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59CB0F-5F51-4821-A97A-981DE0B07B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46534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7C4E6F-F82E-43D1-9721-CAB1D07FA3FD}" type="slidenum">
              <a:rPr lang="en-US" smtClean="0"/>
              <a:t>54</a:t>
            </a:fld>
            <a:endParaRPr lang="en-US"/>
          </a:p>
        </p:txBody>
      </p:sp>
    </p:spTree>
    <p:extLst>
      <p:ext uri="{BB962C8B-B14F-4D97-AF65-F5344CB8AC3E}">
        <p14:creationId xmlns:p14="http://schemas.microsoft.com/office/powerpoint/2010/main" val="32968229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98CEDE-AFD2-49BF-BAC4-9E0EEF813E11}" type="slidenum">
              <a:rPr lang="en-US" smtClean="0"/>
              <a:t>58</a:t>
            </a:fld>
            <a:endParaRPr lang="en-US"/>
          </a:p>
        </p:txBody>
      </p:sp>
    </p:spTree>
    <p:extLst>
      <p:ext uri="{BB962C8B-B14F-4D97-AF65-F5344CB8AC3E}">
        <p14:creationId xmlns:p14="http://schemas.microsoft.com/office/powerpoint/2010/main" val="38761246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7C4E6F-F82E-43D1-9721-CAB1D07FA3FD}" type="slidenum">
              <a:rPr lang="en-US" smtClean="0"/>
              <a:t>59</a:t>
            </a:fld>
            <a:endParaRPr lang="en-US"/>
          </a:p>
        </p:txBody>
      </p:sp>
    </p:spTree>
    <p:extLst>
      <p:ext uri="{BB962C8B-B14F-4D97-AF65-F5344CB8AC3E}">
        <p14:creationId xmlns:p14="http://schemas.microsoft.com/office/powerpoint/2010/main" val="1587119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basic concept of RDMA. I think many of you know DMA, direct memory access. This is a feature that allows certain hardware subsystems to access main memory independently of CPU. RDMA is essentially remote DMA that crosses different machines. </a:t>
            </a:r>
          </a:p>
          <a:p>
            <a:endParaRPr lang="en-US" dirty="0"/>
          </a:p>
          <a:p>
            <a:r>
              <a:rPr lang="en-US" dirty="0"/>
              <a:t>In this example, there are two hosts which are connected by the network. The requester application tells its NIC ‘hey, can you send data I store in local buffer A to a remote buffer B’. </a:t>
            </a:r>
          </a:p>
          <a:p>
            <a:r>
              <a:rPr lang="en-US" dirty="0"/>
              <a:t>[click]</a:t>
            </a:r>
          </a:p>
          <a:p>
            <a:r>
              <a:rPr lang="en-US" dirty="0"/>
              <a:t>The requester’s NIC fetches data from host memory using DMA without involvement of CPU, assemble data into packets, and [click] send packets to the destination NIC through the network.</a:t>
            </a:r>
          </a:p>
          <a:p>
            <a:r>
              <a:rPr lang="en-US" dirty="0"/>
              <a:t>[click]</a:t>
            </a:r>
          </a:p>
          <a:p>
            <a:r>
              <a:rPr lang="en-US" dirty="0"/>
              <a:t>Then destination NIC de-assemble packets to get data, writes data to the memory B, and tells the responder application “Hey, someone writes something to your buffer B”</a:t>
            </a:r>
          </a:p>
          <a:p>
            <a:r>
              <a:rPr lang="en-US" dirty="0"/>
              <a:t>[click]</a:t>
            </a:r>
          </a:p>
          <a:p>
            <a:r>
              <a:rPr lang="en-US" dirty="0"/>
              <a:t>This data exchange process does not involve network stack running in OS kernel, thus freeing CPU cores. Compared to OS network stack, NIC hardware can provide much lower processing latency and better throughput.</a:t>
            </a:r>
          </a:p>
        </p:txBody>
      </p:sp>
      <p:sp>
        <p:nvSpPr>
          <p:cNvPr id="4" name="Slide Number Placeholder 3"/>
          <p:cNvSpPr>
            <a:spLocks noGrp="1"/>
          </p:cNvSpPr>
          <p:nvPr>
            <p:ph type="sldNum" sz="quarter" idx="5"/>
          </p:nvPr>
        </p:nvSpPr>
        <p:spPr/>
        <p:txBody>
          <a:bodyPr/>
          <a:lstStyle/>
          <a:p>
            <a:fld id="{C8456A77-154B-447A-B39C-84251C22E7AF}" type="slidenum">
              <a:rPr lang="en-US" smtClean="0"/>
              <a:t>61</a:t>
            </a:fld>
            <a:endParaRPr lang="en-US"/>
          </a:p>
        </p:txBody>
      </p:sp>
    </p:spTree>
    <p:extLst>
      <p:ext uri="{BB962C8B-B14F-4D97-AF65-F5344CB8AC3E}">
        <p14:creationId xmlns:p14="http://schemas.microsoft.com/office/powerpoint/2010/main" val="13566893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864 servers </a:t>
            </a:r>
          </a:p>
        </p:txBody>
      </p:sp>
      <p:sp>
        <p:nvSpPr>
          <p:cNvPr id="4" name="Slide Number Placeholder 3"/>
          <p:cNvSpPr>
            <a:spLocks noGrp="1"/>
          </p:cNvSpPr>
          <p:nvPr>
            <p:ph type="sldNum" sz="quarter" idx="5"/>
          </p:nvPr>
        </p:nvSpPr>
        <p:spPr/>
        <p:txBody>
          <a:bodyPr/>
          <a:lstStyle/>
          <a:p>
            <a:fld id="{64612BD8-A54D-4F76-8FCD-E7683B25E3A3}" type="slidenum">
              <a:rPr lang="en-US" smtClean="0"/>
              <a:t>67</a:t>
            </a:fld>
            <a:endParaRPr lang="en-US"/>
          </a:p>
        </p:txBody>
      </p:sp>
    </p:spTree>
    <p:extLst>
      <p:ext uri="{BB962C8B-B14F-4D97-AF65-F5344CB8AC3E}">
        <p14:creationId xmlns:p14="http://schemas.microsoft.com/office/powerpoint/2010/main" val="16626779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7C4E6F-F82E-43D1-9721-CAB1D07FA3FD}" type="slidenum">
              <a:rPr lang="en-US" smtClean="0"/>
              <a:t>70</a:t>
            </a:fld>
            <a:endParaRPr lang="en-US"/>
          </a:p>
        </p:txBody>
      </p:sp>
    </p:spTree>
    <p:extLst>
      <p:ext uri="{BB962C8B-B14F-4D97-AF65-F5344CB8AC3E}">
        <p14:creationId xmlns:p14="http://schemas.microsoft.com/office/powerpoint/2010/main" val="82210321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Patter-&gt;virtualization</a:t>
            </a:r>
            <a:r>
              <a:rPr lang="en-US" baseline="0" dirty="0"/>
              <a:t> the billion dollar idea</a:t>
            </a:r>
          </a:p>
          <a:p>
            <a:r>
              <a:rPr lang="en-US" baseline="0" dirty="0"/>
              <a:t>Thought it would be branch.  Turned out to be hub</a:t>
            </a:r>
          </a:p>
          <a:p>
            <a:r>
              <a:rPr lang="en-US" baseline="0" dirty="0"/>
              <a:t>VDC, w Vnets, and land your service in them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677B71-F5CE-4129-AA01-A34D0285D2B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77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98CEDE-AFD2-49BF-BAC4-9E0EEF813E11}" type="slidenum">
              <a:rPr lang="en-US" smtClean="0"/>
              <a:t>5</a:t>
            </a:fld>
            <a:endParaRPr lang="en-US"/>
          </a:p>
        </p:txBody>
      </p:sp>
    </p:spTree>
    <p:extLst>
      <p:ext uri="{BB962C8B-B14F-4D97-AF65-F5344CB8AC3E}">
        <p14:creationId xmlns:p14="http://schemas.microsoft.com/office/powerpoint/2010/main" val="4264280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98CEDE-AFD2-49BF-BAC4-9E0EEF813E11}" type="slidenum">
              <a:rPr lang="en-US" smtClean="0"/>
              <a:t>6</a:t>
            </a:fld>
            <a:endParaRPr lang="en-US"/>
          </a:p>
        </p:txBody>
      </p:sp>
    </p:spTree>
    <p:extLst>
      <p:ext uri="{BB962C8B-B14F-4D97-AF65-F5344CB8AC3E}">
        <p14:creationId xmlns:p14="http://schemas.microsoft.com/office/powerpoint/2010/main" val="2468607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use this figure to give you some sense of the physical size of a data center. This is an architecture rendering of one of our data center buildings. Note that we don’t really put any 747 in our data centers. But these two 747s give you some sense of how large the physical space is. A production data center can host 10s of thousands of machines. </a:t>
            </a:r>
          </a:p>
          <a:p>
            <a:endParaRPr lang="en-US" dirty="0"/>
          </a:p>
        </p:txBody>
      </p:sp>
      <p:sp>
        <p:nvSpPr>
          <p:cNvPr id="4" name="Slide Number Placeholder 3"/>
          <p:cNvSpPr>
            <a:spLocks noGrp="1"/>
          </p:cNvSpPr>
          <p:nvPr>
            <p:ph type="sldNum" sz="quarter" idx="5"/>
          </p:nvPr>
        </p:nvSpPr>
        <p:spPr/>
        <p:txBody>
          <a:bodyPr/>
          <a:lstStyle/>
          <a:p>
            <a:fld id="{5C98CEDE-AFD2-49BF-BAC4-9E0EEF813E11}" type="slidenum">
              <a:rPr lang="en-US" smtClean="0"/>
              <a:t>8</a:t>
            </a:fld>
            <a:endParaRPr lang="en-US"/>
          </a:p>
        </p:txBody>
      </p:sp>
    </p:spTree>
    <p:extLst>
      <p:ext uri="{BB962C8B-B14F-4D97-AF65-F5344CB8AC3E}">
        <p14:creationId xmlns:p14="http://schemas.microsoft.com/office/powerpoint/2010/main" val="4100183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operate a datacenter, there are two things you must keep in mind. Power is the critical element that brings a data center to life and keeps your IT infrastructure up and running even during a disruption. I cannot stress enough the importance of power in the data center. Data centers use a lot of power, which translates into heat. So we need to ensure that all </a:t>
            </a:r>
            <a:r>
              <a:rPr lang="en-US" dirty="0" err="1"/>
              <a:t>equipments</a:t>
            </a:r>
            <a:r>
              <a:rPr lang="en-US" dirty="0"/>
              <a:t> are running within desired temperature ranges. </a:t>
            </a:r>
          </a:p>
        </p:txBody>
      </p:sp>
      <p:sp>
        <p:nvSpPr>
          <p:cNvPr id="4" name="Slide Number Placeholder 3"/>
          <p:cNvSpPr>
            <a:spLocks noGrp="1"/>
          </p:cNvSpPr>
          <p:nvPr>
            <p:ph type="sldNum" sz="quarter" idx="5"/>
          </p:nvPr>
        </p:nvSpPr>
        <p:spPr/>
        <p:txBody>
          <a:bodyPr/>
          <a:lstStyle/>
          <a:p>
            <a:fld id="{5C98CEDE-AFD2-49BF-BAC4-9E0EEF813E11}" type="slidenum">
              <a:rPr lang="en-US" smtClean="0"/>
              <a:t>9</a:t>
            </a:fld>
            <a:endParaRPr lang="en-US"/>
          </a:p>
        </p:txBody>
      </p:sp>
    </p:spTree>
    <p:extLst>
      <p:ext uri="{BB962C8B-B14F-4D97-AF65-F5344CB8AC3E}">
        <p14:creationId xmlns:p14="http://schemas.microsoft.com/office/powerpoint/2010/main" val="31006177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 trend of cloud computing and digital transformation, many companies are building a lot of data centers around the world to provide service to global users. Here I show four companies, meta, amazon, google and Microsoft. All these four companies have a significant amount of first-party workloads, for example, Facebook social networking, Amazon shopping, Google search, Bing search and Microsoft office 365. But except for meta, all the other three companies provide cloud computing services. This means that Amazon, Google and Microsoft’s data centers run a mix of first-party and third-party workloads. </a:t>
            </a:r>
          </a:p>
        </p:txBody>
      </p:sp>
      <p:sp>
        <p:nvSpPr>
          <p:cNvPr id="4" name="Slide Number Placeholder 3"/>
          <p:cNvSpPr>
            <a:spLocks noGrp="1"/>
          </p:cNvSpPr>
          <p:nvPr>
            <p:ph type="sldNum" sz="quarter" idx="5"/>
          </p:nvPr>
        </p:nvSpPr>
        <p:spPr/>
        <p:txBody>
          <a:bodyPr/>
          <a:lstStyle/>
          <a:p>
            <a:fld id="{64612BD8-A54D-4F76-8FCD-E7683B25E3A3}" type="slidenum">
              <a:rPr lang="en-US" smtClean="0"/>
              <a:t>10</a:t>
            </a:fld>
            <a:endParaRPr lang="en-US"/>
          </a:p>
        </p:txBody>
      </p:sp>
    </p:spTree>
    <p:extLst>
      <p:ext uri="{BB962C8B-B14F-4D97-AF65-F5344CB8AC3E}">
        <p14:creationId xmlns:p14="http://schemas.microsoft.com/office/powerpoint/2010/main" val="3993557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A33D8-6486-ECB3-F9A1-D962591A68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831AF7-AA40-654F-C7FC-6EC752E9FE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7A455A-21E5-1275-4B0A-975D8C76B8AF}"/>
              </a:ext>
            </a:extLst>
          </p:cNvPr>
          <p:cNvSpPr>
            <a:spLocks noGrp="1"/>
          </p:cNvSpPr>
          <p:nvPr>
            <p:ph type="dt" sz="half" idx="10"/>
          </p:nvPr>
        </p:nvSpPr>
        <p:spPr/>
        <p:txBody>
          <a:bodyPr/>
          <a:lstStyle/>
          <a:p>
            <a:fld id="{CD1FBA83-7407-4D3B-B601-29BF8FA53C59}" type="datetime1">
              <a:rPr lang="en-US" smtClean="0"/>
              <a:t>10/12/2022</a:t>
            </a:fld>
            <a:endParaRPr lang="en-US"/>
          </a:p>
        </p:txBody>
      </p:sp>
      <p:sp>
        <p:nvSpPr>
          <p:cNvPr id="5" name="Footer Placeholder 4">
            <a:extLst>
              <a:ext uri="{FF2B5EF4-FFF2-40B4-BE49-F238E27FC236}">
                <a16:creationId xmlns:a16="http://schemas.microsoft.com/office/drawing/2014/main" id="{FB89337E-4F38-D113-7F0D-6342726EA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5B52D-12D7-0D0A-8487-78781A5D7929}"/>
              </a:ext>
            </a:extLst>
          </p:cNvPr>
          <p:cNvSpPr>
            <a:spLocks noGrp="1"/>
          </p:cNvSpPr>
          <p:nvPr>
            <p:ph type="sldNum" sz="quarter" idx="12"/>
          </p:nvPr>
        </p:nvSpPr>
        <p:spPr/>
        <p:txBody>
          <a:bodyPr/>
          <a:lstStyle/>
          <a:p>
            <a:fld id="{AE5B1982-BF85-4B99-BC5B-420199FEFAED}" type="slidenum">
              <a:rPr lang="en-US" smtClean="0"/>
              <a:t>‹#›</a:t>
            </a:fld>
            <a:endParaRPr lang="en-US"/>
          </a:p>
        </p:txBody>
      </p:sp>
    </p:spTree>
    <p:extLst>
      <p:ext uri="{BB962C8B-B14F-4D97-AF65-F5344CB8AC3E}">
        <p14:creationId xmlns:p14="http://schemas.microsoft.com/office/powerpoint/2010/main" val="3852138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C0A02-B760-2F0B-7A47-AF1D04224C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2A9A7A-A302-CC7E-A941-A7651CC9AF6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6539C-6FBE-B606-AB56-140E546AD8A7}"/>
              </a:ext>
            </a:extLst>
          </p:cNvPr>
          <p:cNvSpPr>
            <a:spLocks noGrp="1"/>
          </p:cNvSpPr>
          <p:nvPr>
            <p:ph type="dt" sz="half" idx="10"/>
          </p:nvPr>
        </p:nvSpPr>
        <p:spPr/>
        <p:txBody>
          <a:bodyPr/>
          <a:lstStyle/>
          <a:p>
            <a:fld id="{99CC96A2-F5AF-45A3-83DA-9F5DBE4F463F}" type="datetime1">
              <a:rPr lang="en-US" smtClean="0"/>
              <a:t>10/12/2022</a:t>
            </a:fld>
            <a:endParaRPr lang="en-US"/>
          </a:p>
        </p:txBody>
      </p:sp>
      <p:sp>
        <p:nvSpPr>
          <p:cNvPr id="5" name="Footer Placeholder 4">
            <a:extLst>
              <a:ext uri="{FF2B5EF4-FFF2-40B4-BE49-F238E27FC236}">
                <a16:creationId xmlns:a16="http://schemas.microsoft.com/office/drawing/2014/main" id="{47BD0884-F95A-0700-D040-199FC80FDE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2214D8-961A-019B-4633-5E5C41BE6626}"/>
              </a:ext>
            </a:extLst>
          </p:cNvPr>
          <p:cNvSpPr>
            <a:spLocks noGrp="1"/>
          </p:cNvSpPr>
          <p:nvPr>
            <p:ph type="sldNum" sz="quarter" idx="12"/>
          </p:nvPr>
        </p:nvSpPr>
        <p:spPr/>
        <p:txBody>
          <a:bodyPr/>
          <a:lstStyle/>
          <a:p>
            <a:fld id="{AE5B1982-BF85-4B99-BC5B-420199FEFAED}" type="slidenum">
              <a:rPr lang="en-US" smtClean="0"/>
              <a:t>‹#›</a:t>
            </a:fld>
            <a:endParaRPr lang="en-US"/>
          </a:p>
        </p:txBody>
      </p:sp>
    </p:spTree>
    <p:extLst>
      <p:ext uri="{BB962C8B-B14F-4D97-AF65-F5344CB8AC3E}">
        <p14:creationId xmlns:p14="http://schemas.microsoft.com/office/powerpoint/2010/main" val="25702922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46D366-43E9-14DC-B83B-0DB855E2EC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F93CCD-D7BA-D52E-2FCD-2E0C40CD58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3E19C0-D7D7-C5BD-EA3D-939EDCFFA6C9}"/>
              </a:ext>
            </a:extLst>
          </p:cNvPr>
          <p:cNvSpPr>
            <a:spLocks noGrp="1"/>
          </p:cNvSpPr>
          <p:nvPr>
            <p:ph type="dt" sz="half" idx="10"/>
          </p:nvPr>
        </p:nvSpPr>
        <p:spPr/>
        <p:txBody>
          <a:bodyPr/>
          <a:lstStyle/>
          <a:p>
            <a:fld id="{72FECDA2-5509-4457-8A2E-8962582DC3D2}" type="datetime1">
              <a:rPr lang="en-US" smtClean="0"/>
              <a:t>10/12/2022</a:t>
            </a:fld>
            <a:endParaRPr lang="en-US"/>
          </a:p>
        </p:txBody>
      </p:sp>
      <p:sp>
        <p:nvSpPr>
          <p:cNvPr id="5" name="Footer Placeholder 4">
            <a:extLst>
              <a:ext uri="{FF2B5EF4-FFF2-40B4-BE49-F238E27FC236}">
                <a16:creationId xmlns:a16="http://schemas.microsoft.com/office/drawing/2014/main" id="{28D4084F-2EBB-22E1-E927-BF1CED84AD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D336BE-66EA-6987-B6CA-1B483393E514}"/>
              </a:ext>
            </a:extLst>
          </p:cNvPr>
          <p:cNvSpPr>
            <a:spLocks noGrp="1"/>
          </p:cNvSpPr>
          <p:nvPr>
            <p:ph type="sldNum" sz="quarter" idx="12"/>
          </p:nvPr>
        </p:nvSpPr>
        <p:spPr/>
        <p:txBody>
          <a:bodyPr/>
          <a:lstStyle/>
          <a:p>
            <a:fld id="{AE5B1982-BF85-4B99-BC5B-420199FEFAED}" type="slidenum">
              <a:rPr lang="en-US" smtClean="0"/>
              <a:t>‹#›</a:t>
            </a:fld>
            <a:endParaRPr lang="en-US"/>
          </a:p>
        </p:txBody>
      </p:sp>
    </p:spTree>
    <p:extLst>
      <p:ext uri="{BB962C8B-B14F-4D97-AF65-F5344CB8AC3E}">
        <p14:creationId xmlns:p14="http://schemas.microsoft.com/office/powerpoint/2010/main" val="3250231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Walkin_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6D7BC-E49E-4A6B-9B9D-D741CAB5C222}"/>
              </a:ext>
            </a:extLst>
          </p:cNvPr>
          <p:cNvSpPr>
            <a:spLocks noGrp="1"/>
          </p:cNvSpPr>
          <p:nvPr>
            <p:ph type="ctrTitle" hasCustomPrompt="1"/>
          </p:nvPr>
        </p:nvSpPr>
        <p:spPr>
          <a:xfrm>
            <a:off x="306917" y="2407488"/>
            <a:ext cx="6688666" cy="1865697"/>
          </a:xfrm>
        </p:spPr>
        <p:txBody>
          <a:bodyPr anchor="t" anchorCtr="0">
            <a:normAutofit/>
          </a:bodyPr>
          <a:lstStyle>
            <a:lvl1pPr algn="l">
              <a:lnSpc>
                <a:spcPct val="82000"/>
              </a:lnSpc>
              <a:defRPr sz="6000" spc="0" baseline="0">
                <a:latin typeface="Segoe UI Light" panose="020B0502040204020203" pitchFamily="34" charset="0"/>
                <a:cs typeface="Segoe UI Light" panose="020B0502040204020203" pitchFamily="34" charset="0"/>
              </a:defRPr>
            </a:lvl1pPr>
          </a:lstStyle>
          <a:p>
            <a:r>
              <a:rPr lang="en-US"/>
              <a:t>Research</a:t>
            </a:r>
            <a:br>
              <a:rPr lang="en-US"/>
            </a:br>
            <a:r>
              <a:rPr lang="en-US"/>
              <a:t>Faculty Summit 2018</a:t>
            </a:r>
          </a:p>
        </p:txBody>
      </p:sp>
      <p:sp>
        <p:nvSpPr>
          <p:cNvPr id="8" name="TextBox 7">
            <a:extLst>
              <a:ext uri="{FF2B5EF4-FFF2-40B4-BE49-F238E27FC236}">
                <a16:creationId xmlns:a16="http://schemas.microsoft.com/office/drawing/2014/main" id="{750B4B53-47AE-451A-BCD3-49EB15771429}"/>
              </a:ext>
            </a:extLst>
          </p:cNvPr>
          <p:cNvSpPr txBox="1"/>
          <p:nvPr/>
        </p:nvSpPr>
        <p:spPr>
          <a:xfrm>
            <a:off x="338668" y="3929330"/>
            <a:ext cx="5070299" cy="451342"/>
          </a:xfrm>
          <a:prstGeom prst="rect">
            <a:avLst/>
          </a:prstGeom>
          <a:noFill/>
        </p:spPr>
        <p:txBody>
          <a:bodyPr wrap="none" rtlCol="0">
            <a:spAutoFit/>
          </a:bodyPr>
          <a:lstStyle/>
          <a:p>
            <a:r>
              <a:rPr lang="en-US" sz="2333" spc="75" baseline="0">
                <a:latin typeface="Segoe UI Semilight" panose="020B0402040204020203" pitchFamily="34" charset="0"/>
                <a:cs typeface="Segoe UI Semilight" panose="020B0402040204020203" pitchFamily="34" charset="0"/>
              </a:rPr>
              <a:t>Systems | Fueling future disruptions</a:t>
            </a:r>
          </a:p>
        </p:txBody>
      </p:sp>
      <p:pic>
        <p:nvPicPr>
          <p:cNvPr id="10" name="Picture 9">
            <a:extLst>
              <a:ext uri="{FF2B5EF4-FFF2-40B4-BE49-F238E27FC236}">
                <a16:creationId xmlns:a16="http://schemas.microsoft.com/office/drawing/2014/main" id="{128996D0-83D7-44D7-9FBD-438779D16869}"/>
              </a:ext>
            </a:extLst>
          </p:cNvPr>
          <p:cNvPicPr>
            <a:picLocks noChangeAspect="1"/>
          </p:cNvPicPr>
          <p:nvPr/>
        </p:nvPicPr>
        <p:blipFill rotWithShape="1">
          <a:blip r:embed="rId2"/>
          <a:srcRect l="-16715" t="-1935" r="33915" b="-2085"/>
          <a:stretch/>
        </p:blipFill>
        <p:spPr>
          <a:xfrm>
            <a:off x="6733082" y="0"/>
            <a:ext cx="5458918" cy="6858000"/>
          </a:xfrm>
          <a:prstGeom prst="rect">
            <a:avLst/>
          </a:prstGeom>
        </p:spPr>
      </p:pic>
      <p:pic>
        <p:nvPicPr>
          <p:cNvPr id="11" name="Picture 10">
            <a:extLst>
              <a:ext uri="{FF2B5EF4-FFF2-40B4-BE49-F238E27FC236}">
                <a16:creationId xmlns:a16="http://schemas.microsoft.com/office/drawing/2014/main" id="{0F80F1B7-B0B7-46CF-B7D0-B5A9BC07DEE9}"/>
              </a:ext>
            </a:extLst>
          </p:cNvPr>
          <p:cNvPicPr>
            <a:picLocks noChangeAspect="1"/>
          </p:cNvPicPr>
          <p:nvPr/>
        </p:nvPicPr>
        <p:blipFill>
          <a:blip r:embed="rId3"/>
          <a:stretch>
            <a:fillRect/>
          </a:stretch>
        </p:blipFill>
        <p:spPr>
          <a:xfrm>
            <a:off x="412750" y="381000"/>
            <a:ext cx="1210838" cy="258586"/>
          </a:xfrm>
          <a:prstGeom prst="rect">
            <a:avLst/>
          </a:prstGeom>
        </p:spPr>
      </p:pic>
    </p:spTree>
    <p:extLst>
      <p:ext uri="{BB962C8B-B14F-4D97-AF65-F5344CB8AC3E}">
        <p14:creationId xmlns:p14="http://schemas.microsoft.com/office/powerpoint/2010/main" val="390936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40DC562-5095-428E-9A33-56C6B5817AAB}"/>
              </a:ext>
            </a:extLst>
          </p:cNvPr>
          <p:cNvSpPr>
            <a:spLocks noGrp="1"/>
          </p:cNvSpPr>
          <p:nvPr>
            <p:ph type="body" sz="quarter" idx="12" hasCustomPrompt="1"/>
          </p:nvPr>
        </p:nvSpPr>
        <p:spPr>
          <a:xfrm>
            <a:off x="306917" y="1290903"/>
            <a:ext cx="2868083" cy="385498"/>
          </a:xfrm>
        </p:spPr>
        <p:txBody>
          <a:bodyPr>
            <a:normAutofit/>
          </a:bodyPr>
          <a:lstStyle>
            <a:lvl1pPr marL="0" indent="0">
              <a:buFontTx/>
              <a:buNone/>
              <a:defRPr sz="1667"/>
            </a:lvl1pPr>
          </a:lstStyle>
          <a:p>
            <a:pPr lvl="0"/>
            <a:r>
              <a:rPr lang="en-US"/>
              <a:t>Session Code: </a:t>
            </a:r>
          </a:p>
        </p:txBody>
      </p:sp>
      <p:pic>
        <p:nvPicPr>
          <p:cNvPr id="10" name="Picture 9">
            <a:extLst>
              <a:ext uri="{FF2B5EF4-FFF2-40B4-BE49-F238E27FC236}">
                <a16:creationId xmlns:a16="http://schemas.microsoft.com/office/drawing/2014/main" id="{128996D0-83D7-44D7-9FBD-438779D16869}"/>
              </a:ext>
            </a:extLst>
          </p:cNvPr>
          <p:cNvPicPr>
            <a:picLocks noChangeAspect="1"/>
          </p:cNvPicPr>
          <p:nvPr/>
        </p:nvPicPr>
        <p:blipFill rotWithShape="1">
          <a:blip r:embed="rId2"/>
          <a:srcRect l="-16715" t="-1935" r="33915" b="-2085"/>
          <a:stretch/>
        </p:blipFill>
        <p:spPr>
          <a:xfrm>
            <a:off x="6733082" y="0"/>
            <a:ext cx="5458918" cy="6858000"/>
          </a:xfrm>
          <a:prstGeom prst="rect">
            <a:avLst/>
          </a:prstGeom>
        </p:spPr>
      </p:pic>
      <p:pic>
        <p:nvPicPr>
          <p:cNvPr id="11" name="Picture 10">
            <a:extLst>
              <a:ext uri="{FF2B5EF4-FFF2-40B4-BE49-F238E27FC236}">
                <a16:creationId xmlns:a16="http://schemas.microsoft.com/office/drawing/2014/main" id="{0F80F1B7-B0B7-46CF-B7D0-B5A9BC07DEE9}"/>
              </a:ext>
            </a:extLst>
          </p:cNvPr>
          <p:cNvPicPr>
            <a:picLocks noChangeAspect="1"/>
          </p:cNvPicPr>
          <p:nvPr/>
        </p:nvPicPr>
        <p:blipFill>
          <a:blip r:embed="rId3"/>
          <a:stretch>
            <a:fillRect/>
          </a:stretch>
        </p:blipFill>
        <p:spPr>
          <a:xfrm>
            <a:off x="412750" y="381000"/>
            <a:ext cx="1210838" cy="258586"/>
          </a:xfrm>
          <a:prstGeom prst="rect">
            <a:avLst/>
          </a:prstGeom>
        </p:spPr>
      </p:pic>
      <p:sp>
        <p:nvSpPr>
          <p:cNvPr id="2" name="Title 1">
            <a:extLst>
              <a:ext uri="{FF2B5EF4-FFF2-40B4-BE49-F238E27FC236}">
                <a16:creationId xmlns:a16="http://schemas.microsoft.com/office/drawing/2014/main" id="{DE76D7BC-E49E-4A6B-9B9D-D741CAB5C222}"/>
              </a:ext>
            </a:extLst>
          </p:cNvPr>
          <p:cNvSpPr>
            <a:spLocks noGrp="1"/>
          </p:cNvSpPr>
          <p:nvPr>
            <p:ph type="ctrTitle" hasCustomPrompt="1"/>
          </p:nvPr>
        </p:nvSpPr>
        <p:spPr>
          <a:xfrm>
            <a:off x="306917" y="2407488"/>
            <a:ext cx="7076017" cy="1648045"/>
          </a:xfrm>
        </p:spPr>
        <p:txBody>
          <a:bodyPr anchor="t" anchorCtr="0">
            <a:noAutofit/>
          </a:bodyPr>
          <a:lstStyle>
            <a:lvl1pPr algn="l">
              <a:lnSpc>
                <a:spcPct val="82000"/>
              </a:lnSpc>
              <a:defRPr sz="4000" spc="0" baseline="0">
                <a:latin typeface="Segoe UI Light" panose="020B0502040204020203" pitchFamily="34" charset="0"/>
                <a:cs typeface="Segoe UI Light" panose="020B0502040204020203" pitchFamily="34" charset="0"/>
              </a:defRPr>
            </a:lvl1pPr>
          </a:lstStyle>
          <a:p>
            <a:r>
              <a:rPr lang="en-US"/>
              <a:t>Presentation title here</a:t>
            </a:r>
          </a:p>
        </p:txBody>
      </p:sp>
      <p:sp>
        <p:nvSpPr>
          <p:cNvPr id="7" name="Text Placeholder 6">
            <a:extLst>
              <a:ext uri="{FF2B5EF4-FFF2-40B4-BE49-F238E27FC236}">
                <a16:creationId xmlns:a16="http://schemas.microsoft.com/office/drawing/2014/main" id="{E7F0E214-BBEC-48CA-A81C-0BD5F6B4ABF0}"/>
              </a:ext>
            </a:extLst>
          </p:cNvPr>
          <p:cNvSpPr>
            <a:spLocks noGrp="1"/>
          </p:cNvSpPr>
          <p:nvPr>
            <p:ph type="body" sz="quarter" idx="10" hasCustomPrompt="1"/>
          </p:nvPr>
        </p:nvSpPr>
        <p:spPr>
          <a:xfrm>
            <a:off x="306917" y="4335730"/>
            <a:ext cx="6773333" cy="743793"/>
          </a:xfrm>
        </p:spPr>
        <p:txBody>
          <a:bodyPr>
            <a:noAutofit/>
          </a:bodyPr>
          <a:lstStyle>
            <a:lvl1pPr marL="0" indent="0">
              <a:buFontTx/>
              <a:buNone/>
              <a:defRPr/>
            </a:lvl1pPr>
            <a:lvl2pPr marL="0" indent="0">
              <a:buFontTx/>
              <a:buNone/>
              <a:defRPr sz="2333"/>
            </a:lvl2pPr>
            <a:lvl3pPr marL="523854" indent="0">
              <a:buFontTx/>
              <a:buNone/>
              <a:defRPr/>
            </a:lvl3pPr>
            <a:lvl4pPr marL="761970" indent="0">
              <a:buFontTx/>
              <a:buNone/>
              <a:defRPr/>
            </a:lvl4pPr>
            <a:lvl5pPr marL="1523939" indent="0">
              <a:buFontTx/>
              <a:buNone/>
              <a:defRPr/>
            </a:lvl5pPr>
          </a:lstStyle>
          <a:p>
            <a:pPr lvl="0"/>
            <a:r>
              <a:rPr lang="en-US"/>
              <a:t>Speaker Name</a:t>
            </a:r>
          </a:p>
          <a:p>
            <a:pPr lvl="1"/>
            <a:r>
              <a:rPr lang="en-US"/>
              <a:t>Title, Company or Organization</a:t>
            </a:r>
          </a:p>
        </p:txBody>
      </p:sp>
    </p:spTree>
    <p:extLst>
      <p:ext uri="{BB962C8B-B14F-4D97-AF65-F5344CB8AC3E}">
        <p14:creationId xmlns:p14="http://schemas.microsoft.com/office/powerpoint/2010/main" val="157105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_and_Bulleted_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778B4C0-8958-3B4F-8820-F73EF987A2F5}"/>
              </a:ext>
            </a:extLst>
          </p:cNvPr>
          <p:cNvSpPr/>
          <p:nvPr/>
        </p:nvSpPr>
        <p:spPr>
          <a:xfrm>
            <a:off x="0" y="5765133"/>
            <a:ext cx="12192000" cy="1092868"/>
          </a:xfrm>
          <a:prstGeom prst="rect">
            <a:avLst/>
          </a:prstGeom>
          <a:solidFill>
            <a:srgbClr val="008271"/>
          </a:solidFill>
          <a:ln>
            <a:noFill/>
          </a:ln>
          <a:effectLst/>
        </p:spPr>
        <p:style>
          <a:lnRef idx="1">
            <a:schemeClr val="accent1"/>
          </a:lnRef>
          <a:fillRef idx="3">
            <a:schemeClr val="accent1"/>
          </a:fillRef>
          <a:effectRef idx="2">
            <a:schemeClr val="accent1"/>
          </a:effectRef>
          <a:fontRef idx="minor">
            <a:schemeClr val="lt1"/>
          </a:fontRef>
        </p:style>
        <p:txBody>
          <a:bodyPr lIns="152400" tIns="152400" rIns="152400" bIns="152400" rtlCol="0" anchor="t" anchorCtr="0"/>
          <a:lstStyle/>
          <a:p>
            <a:pPr algn="l"/>
            <a:endParaRPr lang="en-US" sz="1667" baseline="0">
              <a:latin typeface="Segoe UI"/>
            </a:endParaRPr>
          </a:p>
        </p:txBody>
      </p:sp>
      <p:pic>
        <p:nvPicPr>
          <p:cNvPr id="9" name="Picture 8">
            <a:extLst>
              <a:ext uri="{FF2B5EF4-FFF2-40B4-BE49-F238E27FC236}">
                <a16:creationId xmlns:a16="http://schemas.microsoft.com/office/drawing/2014/main" id="{7EFD4D56-BE67-9343-AB2A-1C9FD57A49D6}"/>
              </a:ext>
            </a:extLst>
          </p:cNvPr>
          <p:cNvPicPr>
            <a:picLocks noChangeAspect="1"/>
          </p:cNvPicPr>
          <p:nvPr/>
        </p:nvPicPr>
        <p:blipFill rotWithShape="1">
          <a:blip r:embed="rId2"/>
          <a:srcRect l="36797" t="-18346" r="36797" b="-5380"/>
          <a:stretch/>
        </p:blipFill>
        <p:spPr>
          <a:xfrm rot="5400000">
            <a:off x="9082804" y="3754098"/>
            <a:ext cx="1098159" cy="5120233"/>
          </a:xfrm>
          <a:prstGeom prst="rect">
            <a:avLst/>
          </a:prstGeom>
        </p:spPr>
      </p:pic>
      <p:sp>
        <p:nvSpPr>
          <p:cNvPr id="11" name="Title Placeholder 1">
            <a:extLst>
              <a:ext uri="{FF2B5EF4-FFF2-40B4-BE49-F238E27FC236}">
                <a16:creationId xmlns:a16="http://schemas.microsoft.com/office/drawing/2014/main" id="{72FA846D-57E8-5D46-9134-E0C5B4C9FA7D}"/>
              </a:ext>
            </a:extLst>
          </p:cNvPr>
          <p:cNvSpPr>
            <a:spLocks noGrp="1"/>
          </p:cNvSpPr>
          <p:nvPr>
            <p:ph type="title" hasCustomPrompt="1"/>
          </p:nvPr>
        </p:nvSpPr>
        <p:spPr>
          <a:xfrm>
            <a:off x="281772" y="220980"/>
            <a:ext cx="11656228" cy="1173862"/>
          </a:xfrm>
          <a:prstGeom prst="rect">
            <a:avLst/>
          </a:prstGeom>
        </p:spPr>
        <p:txBody>
          <a:bodyPr vert="horz" lIns="130622" tIns="65311" rIns="130622" bIns="65311" rtlCol="0" anchor="t" anchorCtr="0">
            <a:normAutofit/>
          </a:bodyPr>
          <a:lstStyle>
            <a:lvl1pPr>
              <a:defRPr lang="en-US" dirty="0"/>
            </a:lvl1pPr>
          </a:lstStyle>
          <a:p>
            <a:pPr lvl="0"/>
            <a:r>
              <a:rPr lang="en-US"/>
              <a:t>Headline goes here</a:t>
            </a:r>
          </a:p>
        </p:txBody>
      </p:sp>
      <p:sp>
        <p:nvSpPr>
          <p:cNvPr id="3" name="Text Placeholder 2">
            <a:extLst>
              <a:ext uri="{FF2B5EF4-FFF2-40B4-BE49-F238E27FC236}">
                <a16:creationId xmlns:a16="http://schemas.microsoft.com/office/drawing/2014/main" id="{24F6EE11-EC9C-4FEB-BBC8-6A6B55DB1B28}"/>
              </a:ext>
            </a:extLst>
          </p:cNvPr>
          <p:cNvSpPr>
            <a:spLocks noGrp="1"/>
          </p:cNvSpPr>
          <p:nvPr>
            <p:ph type="body" sz="quarter" idx="10"/>
          </p:nvPr>
        </p:nvSpPr>
        <p:spPr>
          <a:xfrm>
            <a:off x="297180" y="1470660"/>
            <a:ext cx="11656228" cy="4229921"/>
          </a:xfrm>
        </p:spPr>
        <p:txBody>
          <a:bodyPr/>
          <a:lstStyle>
            <a:lvl1pPr marL="238115" indent="-238115">
              <a:defRPr lang="en-US" sz="2333" kern="1200" dirty="0">
                <a:solidFill>
                  <a:schemeClr val="tx1"/>
                </a:solidFill>
                <a:latin typeface="Segoe UI Semilight" panose="020B0402040204020203" pitchFamily="34" charset="0"/>
                <a:ea typeface="+mn-ea"/>
                <a:cs typeface="Segoe UI Semilight" panose="020B0402040204020203" pitchFamily="34" charset="0"/>
              </a:defRPr>
            </a:lvl1pPr>
            <a:lvl2pPr marL="476231" indent="-238115">
              <a:defRPr lang="en-US" sz="2000" kern="1200" dirty="0">
                <a:solidFill>
                  <a:schemeClr val="tx1"/>
                </a:solidFill>
                <a:latin typeface="Segoe UI Semilight" panose="020B0402040204020203" pitchFamily="34" charset="0"/>
                <a:ea typeface="+mn-ea"/>
                <a:cs typeface="Segoe UI Semilight" panose="020B0402040204020203" pitchFamily="34" charset="0"/>
              </a:defRPr>
            </a:lvl2pPr>
            <a:lvl3pPr marL="809593" indent="-285739">
              <a:defRPr lang="en-US" sz="1667" kern="1200" dirty="0">
                <a:solidFill>
                  <a:schemeClr val="tx1"/>
                </a:solidFill>
                <a:latin typeface="Segoe UI Semilight" panose="020B0402040204020203" pitchFamily="34" charset="0"/>
                <a:ea typeface="+mn-ea"/>
                <a:cs typeface="Segoe UI Semilight" panose="020B0402040204020203" pitchFamily="34" charset="0"/>
              </a:defRPr>
            </a:lvl3pPr>
            <a:lvl4pPr marL="857216" indent="-190492">
              <a:defRPr lang="en-US" sz="1500" kern="1200" dirty="0">
                <a:solidFill>
                  <a:schemeClr val="tx1"/>
                </a:solidFill>
                <a:latin typeface="Segoe UI Semilight" panose="020B0402040204020203" pitchFamily="34" charset="0"/>
                <a:ea typeface="+mn-ea"/>
                <a:cs typeface="Segoe UI Semilight" panose="020B0402040204020203" pitchFamily="34" charset="0"/>
              </a:defRPr>
            </a:lvl4pPr>
          </a:lstStyle>
          <a:p>
            <a:pPr marL="238115" lvl="0" indent="-238115" algn="l" defTabSz="761970" rtl="0" eaLnBrk="1" latinLnBrk="0" hangingPunct="1">
              <a:lnSpc>
                <a:spcPct val="90000"/>
              </a:lnSpc>
              <a:spcBef>
                <a:spcPts val="833"/>
              </a:spcBef>
              <a:buFont typeface="Arial" panose="020B0604020202020204" pitchFamily="34" charset="0"/>
              <a:buChar char="•"/>
            </a:pPr>
            <a:r>
              <a:rPr lang="en-US"/>
              <a:t>Edit Master text styles</a:t>
            </a:r>
          </a:p>
          <a:p>
            <a:pPr marL="238115" lvl="1" indent="-238115" algn="l" defTabSz="761970" rtl="0" eaLnBrk="1" latinLnBrk="0" hangingPunct="1">
              <a:lnSpc>
                <a:spcPct val="90000"/>
              </a:lnSpc>
              <a:spcBef>
                <a:spcPts val="833"/>
              </a:spcBef>
              <a:buFont typeface="Arial" panose="020B0604020202020204" pitchFamily="34" charset="0"/>
              <a:buChar char="•"/>
            </a:pPr>
            <a:r>
              <a:rPr lang="en-US"/>
              <a:t>Second level</a:t>
            </a:r>
          </a:p>
          <a:p>
            <a:pPr marL="238115" lvl="2" indent="-238115" algn="l" defTabSz="761970" rtl="0" eaLnBrk="1" latinLnBrk="0" hangingPunct="1">
              <a:lnSpc>
                <a:spcPct val="90000"/>
              </a:lnSpc>
              <a:spcBef>
                <a:spcPts val="833"/>
              </a:spcBef>
              <a:buFont typeface="Arial" panose="020B0604020202020204" pitchFamily="34" charset="0"/>
              <a:buChar char="•"/>
            </a:pPr>
            <a:r>
              <a:rPr lang="en-US"/>
              <a:t>Third level</a:t>
            </a:r>
          </a:p>
          <a:p>
            <a:pPr marL="238115" lvl="3" indent="-238115" algn="l" defTabSz="761970" rtl="0" eaLnBrk="1" latinLnBrk="0" hangingPunct="1">
              <a:lnSpc>
                <a:spcPct val="90000"/>
              </a:lnSpc>
              <a:spcBef>
                <a:spcPts val="833"/>
              </a:spcBef>
              <a:buFont typeface="Arial" panose="020B0604020202020204" pitchFamily="34" charset="0"/>
              <a:buChar char="•"/>
            </a:pPr>
            <a:r>
              <a:rPr lang="en-US"/>
              <a:t>Fourth level</a:t>
            </a:r>
          </a:p>
        </p:txBody>
      </p:sp>
      <p:sp>
        <p:nvSpPr>
          <p:cNvPr id="4" name="Text Placeholder 3">
            <a:extLst>
              <a:ext uri="{FF2B5EF4-FFF2-40B4-BE49-F238E27FC236}">
                <a16:creationId xmlns:a16="http://schemas.microsoft.com/office/drawing/2014/main" id="{280F7568-EBFB-400A-96FB-70F3ADACECC1}"/>
              </a:ext>
            </a:extLst>
          </p:cNvPr>
          <p:cNvSpPr>
            <a:spLocks noGrp="1"/>
          </p:cNvSpPr>
          <p:nvPr>
            <p:ph type="body" sz="quarter" idx="11" hasCustomPrompt="1"/>
          </p:nvPr>
        </p:nvSpPr>
        <p:spPr>
          <a:xfrm>
            <a:off x="310744" y="5857971"/>
            <a:ext cx="2661851" cy="762000"/>
          </a:xfrm>
        </p:spPr>
        <p:txBody>
          <a:bodyPr>
            <a:normAutofit/>
          </a:bodyPr>
          <a:lstStyle>
            <a:lvl1pPr marL="0" indent="0">
              <a:lnSpc>
                <a:spcPct val="79000"/>
              </a:lnSpc>
              <a:spcBef>
                <a:spcPts val="0"/>
              </a:spcBef>
              <a:buFontTx/>
              <a:buNone/>
              <a:defRPr sz="2250" spc="-42" baseline="0">
                <a:latin typeface="Segoe UI Light" panose="020B0502040204020203" pitchFamily="34" charset="0"/>
                <a:cs typeface="Segoe UI Light" panose="020B0502040204020203" pitchFamily="34" charset="0"/>
              </a:defRPr>
            </a:lvl1pPr>
            <a:lvl2pPr marL="380985" indent="0">
              <a:buFontTx/>
              <a:buNone/>
              <a:defRPr>
                <a:latin typeface="Segoe UI Semilight" panose="020B0402040204020203" pitchFamily="34" charset="0"/>
                <a:cs typeface="Segoe UI Semilight" panose="020B0402040204020203" pitchFamily="34" charset="0"/>
              </a:defRPr>
            </a:lvl2pPr>
            <a:lvl3pPr marL="761970" indent="0">
              <a:buFontTx/>
              <a:buNone/>
              <a:defRPr>
                <a:latin typeface="Segoe UI Semilight" panose="020B0402040204020203" pitchFamily="34" charset="0"/>
                <a:cs typeface="Segoe UI Semilight" panose="020B0402040204020203" pitchFamily="34" charset="0"/>
              </a:defRPr>
            </a:lvl3pPr>
            <a:lvl4pPr marL="1142954" indent="0">
              <a:buFontTx/>
              <a:buNone/>
              <a:defRPr>
                <a:latin typeface="Segoe UI Semilight" panose="020B0402040204020203" pitchFamily="34" charset="0"/>
                <a:cs typeface="Segoe UI Semilight" panose="020B0402040204020203" pitchFamily="34" charset="0"/>
              </a:defRPr>
            </a:lvl4pPr>
            <a:lvl5pPr marL="1523939" indent="0">
              <a:buFontTx/>
              <a:buNone/>
              <a:defRPr>
                <a:latin typeface="Segoe UI Semilight" panose="020B0402040204020203" pitchFamily="34" charset="0"/>
                <a:cs typeface="Segoe UI Semilight" panose="020B0402040204020203" pitchFamily="34" charset="0"/>
              </a:defRPr>
            </a:lvl5pPr>
          </a:lstStyle>
          <a:p>
            <a:pPr lvl="0"/>
            <a:r>
              <a:rPr lang="en-US"/>
              <a:t>Research</a:t>
            </a:r>
            <a:br>
              <a:rPr lang="en-US"/>
            </a:br>
            <a:r>
              <a:rPr lang="en-US"/>
              <a:t>Faculty Summit 2018 </a:t>
            </a:r>
          </a:p>
        </p:txBody>
      </p:sp>
      <p:sp>
        <p:nvSpPr>
          <p:cNvPr id="6" name="Text Placeholder 5">
            <a:extLst>
              <a:ext uri="{FF2B5EF4-FFF2-40B4-BE49-F238E27FC236}">
                <a16:creationId xmlns:a16="http://schemas.microsoft.com/office/drawing/2014/main" id="{9468DBD3-B907-4328-88BE-94C02275A3D8}"/>
              </a:ext>
            </a:extLst>
          </p:cNvPr>
          <p:cNvSpPr>
            <a:spLocks noGrp="1"/>
          </p:cNvSpPr>
          <p:nvPr>
            <p:ph type="body" sz="quarter" idx="12" hasCustomPrompt="1"/>
          </p:nvPr>
        </p:nvSpPr>
        <p:spPr>
          <a:xfrm>
            <a:off x="321023" y="6425571"/>
            <a:ext cx="2830165" cy="209709"/>
          </a:xfrm>
        </p:spPr>
        <p:txBody>
          <a:bodyPr>
            <a:normAutofit/>
          </a:bodyPr>
          <a:lstStyle>
            <a:lvl1pPr marL="0" indent="0">
              <a:buFontTx/>
              <a:buNone/>
              <a:defRPr sz="917" spc="-8" baseline="0">
                <a:latin typeface="Segoe UI Semilight" panose="020B0402040204020203" pitchFamily="34" charset="0"/>
                <a:cs typeface="Segoe UI Semilight" panose="020B0402040204020203" pitchFamily="34" charset="0"/>
              </a:defRPr>
            </a:lvl1pPr>
          </a:lstStyle>
          <a:p>
            <a:pPr lvl="0"/>
            <a:r>
              <a:rPr lang="en-US"/>
              <a:t>Systems | Fueling future disruptions</a:t>
            </a:r>
          </a:p>
        </p:txBody>
      </p:sp>
    </p:spTree>
    <p:extLst>
      <p:ext uri="{BB962C8B-B14F-4D97-AF65-F5344CB8AC3E}">
        <p14:creationId xmlns:p14="http://schemas.microsoft.com/office/powerpoint/2010/main" val="953818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_and_non-bulleted_tex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B0E4070-A431-BB4A-A6A6-854C4C98FCA1}"/>
              </a:ext>
            </a:extLst>
          </p:cNvPr>
          <p:cNvSpPr>
            <a:spLocks noGrp="1"/>
          </p:cNvSpPr>
          <p:nvPr>
            <p:ph type="title" hasCustomPrompt="1"/>
          </p:nvPr>
        </p:nvSpPr>
        <p:spPr>
          <a:xfrm>
            <a:off x="281940" y="220980"/>
            <a:ext cx="11581666" cy="743793"/>
          </a:xfrm>
          <a:prstGeom prst="rect">
            <a:avLst/>
          </a:prstGeom>
        </p:spPr>
        <p:txBody>
          <a:bodyPr vert="horz" lIns="130622" tIns="65311" rIns="130622" bIns="65311" rtlCol="0" anchor="t" anchorCtr="0">
            <a:normAutofit/>
          </a:bodyPr>
          <a:lstStyle>
            <a:lvl1pPr>
              <a:defRPr lang="en-US" dirty="0"/>
            </a:lvl1pPr>
          </a:lstStyle>
          <a:p>
            <a:pPr lvl="0"/>
            <a:r>
              <a:rPr lang="en-US"/>
              <a:t>Headline goes here</a:t>
            </a:r>
          </a:p>
        </p:txBody>
      </p:sp>
      <p:sp>
        <p:nvSpPr>
          <p:cNvPr id="3" name="Text Placeholder 2">
            <a:extLst>
              <a:ext uri="{FF2B5EF4-FFF2-40B4-BE49-F238E27FC236}">
                <a16:creationId xmlns:a16="http://schemas.microsoft.com/office/drawing/2014/main" id="{1E07198F-A9F1-4E89-98A0-603926DEF5D7}"/>
              </a:ext>
            </a:extLst>
          </p:cNvPr>
          <p:cNvSpPr>
            <a:spLocks noGrp="1"/>
          </p:cNvSpPr>
          <p:nvPr>
            <p:ph type="body" sz="quarter" idx="11"/>
          </p:nvPr>
        </p:nvSpPr>
        <p:spPr>
          <a:xfrm>
            <a:off x="297180" y="1470660"/>
            <a:ext cx="11661878" cy="4293315"/>
          </a:xfrm>
        </p:spPr>
        <p:txBody>
          <a:bodyPr/>
          <a:lstStyle>
            <a:lvl1pPr marL="0" indent="0">
              <a:buFontTx/>
              <a:buNone/>
              <a:defRPr/>
            </a:lvl1pPr>
            <a:lvl2pPr marL="291030" indent="0">
              <a:buFontTx/>
              <a:buNone/>
              <a:defRPr/>
            </a:lvl2pPr>
            <a:lvl3pPr marL="571477" indent="0">
              <a:buFontTx/>
              <a:buNone/>
              <a:defRPr/>
            </a:lvl3pPr>
            <a:lvl4pPr marL="862507" indent="0">
              <a:buFontTx/>
              <a:buNone/>
              <a:defRPr/>
            </a:lvl4pPr>
          </a:lstStyle>
          <a:p>
            <a:pPr lvl="0"/>
            <a:r>
              <a:rPr lang="en-US"/>
              <a:t>Edit Master text styles</a:t>
            </a:r>
          </a:p>
          <a:p>
            <a:pPr lvl="1"/>
            <a:r>
              <a:rPr lang="en-US"/>
              <a:t>Second level</a:t>
            </a:r>
          </a:p>
          <a:p>
            <a:pPr lvl="2"/>
            <a:r>
              <a:rPr lang="en-US"/>
              <a:t>Third level</a:t>
            </a:r>
          </a:p>
          <a:p>
            <a:pPr lvl="3"/>
            <a:r>
              <a:rPr lang="en-US"/>
              <a:t>Fourth level</a:t>
            </a:r>
          </a:p>
        </p:txBody>
      </p:sp>
      <p:sp>
        <p:nvSpPr>
          <p:cNvPr id="11" name="Rectangle 10">
            <a:extLst>
              <a:ext uri="{FF2B5EF4-FFF2-40B4-BE49-F238E27FC236}">
                <a16:creationId xmlns:a16="http://schemas.microsoft.com/office/drawing/2014/main" id="{FFEE9EA8-94DA-4CC5-A40C-4B3D59746E77}"/>
              </a:ext>
            </a:extLst>
          </p:cNvPr>
          <p:cNvSpPr/>
          <p:nvPr/>
        </p:nvSpPr>
        <p:spPr>
          <a:xfrm>
            <a:off x="0" y="5765133"/>
            <a:ext cx="12192000" cy="1092868"/>
          </a:xfrm>
          <a:prstGeom prst="rect">
            <a:avLst/>
          </a:prstGeom>
          <a:solidFill>
            <a:srgbClr val="008271"/>
          </a:solidFill>
          <a:ln>
            <a:noFill/>
          </a:ln>
          <a:effectLst/>
        </p:spPr>
        <p:style>
          <a:lnRef idx="1">
            <a:schemeClr val="accent1"/>
          </a:lnRef>
          <a:fillRef idx="3">
            <a:schemeClr val="accent1"/>
          </a:fillRef>
          <a:effectRef idx="2">
            <a:schemeClr val="accent1"/>
          </a:effectRef>
          <a:fontRef idx="minor">
            <a:schemeClr val="lt1"/>
          </a:fontRef>
        </p:style>
        <p:txBody>
          <a:bodyPr lIns="152400" tIns="152400" rIns="152400" bIns="152400" rtlCol="0" anchor="t" anchorCtr="0"/>
          <a:lstStyle/>
          <a:p>
            <a:pPr lvl="0"/>
            <a:endParaRPr lang="en-US" sz="1667" baseline="0">
              <a:latin typeface="Segoe UI"/>
            </a:endParaRPr>
          </a:p>
        </p:txBody>
      </p:sp>
      <p:pic>
        <p:nvPicPr>
          <p:cNvPr id="12" name="Picture 11">
            <a:extLst>
              <a:ext uri="{FF2B5EF4-FFF2-40B4-BE49-F238E27FC236}">
                <a16:creationId xmlns:a16="http://schemas.microsoft.com/office/drawing/2014/main" id="{FB1A3E98-927B-4847-8C98-B72016A83AD4}"/>
              </a:ext>
            </a:extLst>
          </p:cNvPr>
          <p:cNvPicPr>
            <a:picLocks noChangeAspect="1"/>
          </p:cNvPicPr>
          <p:nvPr/>
        </p:nvPicPr>
        <p:blipFill rotWithShape="1">
          <a:blip r:embed="rId2"/>
          <a:srcRect l="36797" t="-18346" r="36797" b="-5380"/>
          <a:stretch/>
        </p:blipFill>
        <p:spPr>
          <a:xfrm rot="5400000">
            <a:off x="9082804" y="3754098"/>
            <a:ext cx="1098159" cy="5120233"/>
          </a:xfrm>
          <a:prstGeom prst="rect">
            <a:avLst/>
          </a:prstGeom>
        </p:spPr>
      </p:pic>
      <p:sp>
        <p:nvSpPr>
          <p:cNvPr id="7" name="Text Placeholder 3">
            <a:extLst>
              <a:ext uri="{FF2B5EF4-FFF2-40B4-BE49-F238E27FC236}">
                <a16:creationId xmlns:a16="http://schemas.microsoft.com/office/drawing/2014/main" id="{8968B715-8419-47A8-88DA-4547353EF9A1}"/>
              </a:ext>
            </a:extLst>
          </p:cNvPr>
          <p:cNvSpPr>
            <a:spLocks noGrp="1"/>
          </p:cNvSpPr>
          <p:nvPr>
            <p:ph type="body" sz="quarter" idx="12" hasCustomPrompt="1"/>
          </p:nvPr>
        </p:nvSpPr>
        <p:spPr>
          <a:xfrm>
            <a:off x="310744" y="5857971"/>
            <a:ext cx="2661851" cy="762000"/>
          </a:xfrm>
        </p:spPr>
        <p:txBody>
          <a:bodyPr>
            <a:normAutofit/>
          </a:bodyPr>
          <a:lstStyle>
            <a:lvl1pPr marL="0" indent="0">
              <a:lnSpc>
                <a:spcPct val="79000"/>
              </a:lnSpc>
              <a:spcBef>
                <a:spcPts val="0"/>
              </a:spcBef>
              <a:buFontTx/>
              <a:buNone/>
              <a:defRPr sz="2250" spc="-42" baseline="0">
                <a:latin typeface="Segoe UI Light" panose="020B0502040204020203" pitchFamily="34" charset="0"/>
                <a:cs typeface="Segoe UI Light" panose="020B0502040204020203" pitchFamily="34" charset="0"/>
              </a:defRPr>
            </a:lvl1pPr>
            <a:lvl2pPr marL="380985" indent="0">
              <a:buFontTx/>
              <a:buNone/>
              <a:defRPr>
                <a:latin typeface="Segoe UI Semilight" panose="020B0402040204020203" pitchFamily="34" charset="0"/>
                <a:cs typeface="Segoe UI Semilight" panose="020B0402040204020203" pitchFamily="34" charset="0"/>
              </a:defRPr>
            </a:lvl2pPr>
            <a:lvl3pPr marL="761970" indent="0">
              <a:buFontTx/>
              <a:buNone/>
              <a:defRPr>
                <a:latin typeface="Segoe UI Semilight" panose="020B0402040204020203" pitchFamily="34" charset="0"/>
                <a:cs typeface="Segoe UI Semilight" panose="020B0402040204020203" pitchFamily="34" charset="0"/>
              </a:defRPr>
            </a:lvl3pPr>
            <a:lvl4pPr marL="1142954" indent="0">
              <a:buFontTx/>
              <a:buNone/>
              <a:defRPr>
                <a:latin typeface="Segoe UI Semilight" panose="020B0402040204020203" pitchFamily="34" charset="0"/>
                <a:cs typeface="Segoe UI Semilight" panose="020B0402040204020203" pitchFamily="34" charset="0"/>
              </a:defRPr>
            </a:lvl4pPr>
            <a:lvl5pPr marL="1523939" indent="0">
              <a:buFontTx/>
              <a:buNone/>
              <a:defRPr>
                <a:latin typeface="Segoe UI Semilight" panose="020B0402040204020203" pitchFamily="34" charset="0"/>
                <a:cs typeface="Segoe UI Semilight" panose="020B0402040204020203" pitchFamily="34" charset="0"/>
              </a:defRPr>
            </a:lvl5pPr>
          </a:lstStyle>
          <a:p>
            <a:pPr lvl="0"/>
            <a:r>
              <a:rPr lang="en-US"/>
              <a:t>Research</a:t>
            </a:r>
            <a:br>
              <a:rPr lang="en-US"/>
            </a:br>
            <a:r>
              <a:rPr lang="en-US"/>
              <a:t>Faculty Summit 2018 </a:t>
            </a:r>
          </a:p>
        </p:txBody>
      </p:sp>
      <p:sp>
        <p:nvSpPr>
          <p:cNvPr id="8" name="Text Placeholder 5">
            <a:extLst>
              <a:ext uri="{FF2B5EF4-FFF2-40B4-BE49-F238E27FC236}">
                <a16:creationId xmlns:a16="http://schemas.microsoft.com/office/drawing/2014/main" id="{2A4A78C1-A5C3-4FE8-868B-0C5D14198FBD}"/>
              </a:ext>
            </a:extLst>
          </p:cNvPr>
          <p:cNvSpPr>
            <a:spLocks noGrp="1"/>
          </p:cNvSpPr>
          <p:nvPr>
            <p:ph type="body" sz="quarter" idx="13" hasCustomPrompt="1"/>
          </p:nvPr>
        </p:nvSpPr>
        <p:spPr>
          <a:xfrm>
            <a:off x="321023" y="6425571"/>
            <a:ext cx="2830165" cy="209709"/>
          </a:xfrm>
        </p:spPr>
        <p:txBody>
          <a:bodyPr>
            <a:normAutofit/>
          </a:bodyPr>
          <a:lstStyle>
            <a:lvl1pPr marL="0" indent="0">
              <a:buFontTx/>
              <a:buNone/>
              <a:defRPr sz="917" spc="-8" baseline="0">
                <a:latin typeface="Segoe UI Semilight" panose="020B0402040204020203" pitchFamily="34" charset="0"/>
                <a:cs typeface="Segoe UI Semilight" panose="020B0402040204020203" pitchFamily="34" charset="0"/>
              </a:defRPr>
            </a:lvl1pPr>
          </a:lstStyle>
          <a:p>
            <a:pPr lvl="0"/>
            <a:r>
              <a:rPr lang="en-US"/>
              <a:t>Systems | Fueling future disruptions</a:t>
            </a:r>
          </a:p>
        </p:txBody>
      </p:sp>
    </p:spTree>
    <p:extLst>
      <p:ext uri="{BB962C8B-B14F-4D97-AF65-F5344CB8AC3E}">
        <p14:creationId xmlns:p14="http://schemas.microsoft.com/office/powerpoint/2010/main" val="635379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_and_Bulleted_text_no_banner">
    <p:spTree>
      <p:nvGrpSpPr>
        <p:cNvPr id="1" name=""/>
        <p:cNvGrpSpPr/>
        <p:nvPr/>
      </p:nvGrpSpPr>
      <p:grpSpPr>
        <a:xfrm>
          <a:off x="0" y="0"/>
          <a:ext cx="0" cy="0"/>
          <a:chOff x="0" y="0"/>
          <a:chExt cx="0" cy="0"/>
        </a:xfrm>
      </p:grpSpPr>
      <p:sp>
        <p:nvSpPr>
          <p:cNvPr id="11" name="Title Placeholder 1">
            <a:extLst>
              <a:ext uri="{FF2B5EF4-FFF2-40B4-BE49-F238E27FC236}">
                <a16:creationId xmlns:a16="http://schemas.microsoft.com/office/drawing/2014/main" id="{72FA846D-57E8-5D46-9134-E0C5B4C9FA7D}"/>
              </a:ext>
            </a:extLst>
          </p:cNvPr>
          <p:cNvSpPr>
            <a:spLocks noGrp="1"/>
          </p:cNvSpPr>
          <p:nvPr>
            <p:ph type="title" hasCustomPrompt="1"/>
          </p:nvPr>
        </p:nvSpPr>
        <p:spPr>
          <a:xfrm>
            <a:off x="281772" y="220980"/>
            <a:ext cx="11568297" cy="743793"/>
          </a:xfrm>
          <a:prstGeom prst="rect">
            <a:avLst/>
          </a:prstGeom>
        </p:spPr>
        <p:txBody>
          <a:bodyPr vert="horz" lIns="130622" tIns="65311" rIns="130622" bIns="65311" rtlCol="0" anchor="t" anchorCtr="0">
            <a:normAutofit/>
          </a:bodyPr>
          <a:lstStyle>
            <a:lvl1pPr>
              <a:defRPr lang="en-US" dirty="0"/>
            </a:lvl1pPr>
          </a:lstStyle>
          <a:p>
            <a:pPr lvl="0"/>
            <a:r>
              <a:rPr lang="en-US"/>
              <a:t>Headline goes here</a:t>
            </a:r>
          </a:p>
        </p:txBody>
      </p:sp>
      <p:sp>
        <p:nvSpPr>
          <p:cNvPr id="3" name="Text Placeholder 2">
            <a:extLst>
              <a:ext uri="{FF2B5EF4-FFF2-40B4-BE49-F238E27FC236}">
                <a16:creationId xmlns:a16="http://schemas.microsoft.com/office/drawing/2014/main" id="{24F6EE11-EC9C-4FEB-BBC8-6A6B55DB1B28}"/>
              </a:ext>
            </a:extLst>
          </p:cNvPr>
          <p:cNvSpPr>
            <a:spLocks noGrp="1"/>
          </p:cNvSpPr>
          <p:nvPr>
            <p:ph type="body" sz="quarter" idx="10"/>
          </p:nvPr>
        </p:nvSpPr>
        <p:spPr>
          <a:xfrm>
            <a:off x="297180" y="1470660"/>
            <a:ext cx="11656228" cy="5011973"/>
          </a:xfrm>
        </p:spPr>
        <p:txBody>
          <a:bodyPr/>
          <a:lstStyle>
            <a:lvl4pPr>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33187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ank_with_Bann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FEE9EA8-94DA-4CC5-A40C-4B3D59746E77}"/>
              </a:ext>
            </a:extLst>
          </p:cNvPr>
          <p:cNvSpPr/>
          <p:nvPr/>
        </p:nvSpPr>
        <p:spPr>
          <a:xfrm>
            <a:off x="0" y="5765133"/>
            <a:ext cx="12192000" cy="1092868"/>
          </a:xfrm>
          <a:prstGeom prst="rect">
            <a:avLst/>
          </a:prstGeom>
          <a:solidFill>
            <a:srgbClr val="008271"/>
          </a:solidFill>
          <a:ln>
            <a:noFill/>
          </a:ln>
          <a:effectLst/>
        </p:spPr>
        <p:style>
          <a:lnRef idx="1">
            <a:schemeClr val="accent1"/>
          </a:lnRef>
          <a:fillRef idx="3">
            <a:schemeClr val="accent1"/>
          </a:fillRef>
          <a:effectRef idx="2">
            <a:schemeClr val="accent1"/>
          </a:effectRef>
          <a:fontRef idx="minor">
            <a:schemeClr val="lt1"/>
          </a:fontRef>
        </p:style>
        <p:txBody>
          <a:bodyPr lIns="152400" tIns="152400" rIns="152400" bIns="152400" rtlCol="0" anchor="t" anchorCtr="0"/>
          <a:lstStyle/>
          <a:p>
            <a:pPr lvl="0"/>
            <a:endParaRPr lang="en-US" sz="1667" baseline="0">
              <a:latin typeface="Segoe UI"/>
            </a:endParaRPr>
          </a:p>
        </p:txBody>
      </p:sp>
      <p:pic>
        <p:nvPicPr>
          <p:cNvPr id="12" name="Picture 11">
            <a:extLst>
              <a:ext uri="{FF2B5EF4-FFF2-40B4-BE49-F238E27FC236}">
                <a16:creationId xmlns:a16="http://schemas.microsoft.com/office/drawing/2014/main" id="{FB1A3E98-927B-4847-8C98-B72016A83AD4}"/>
              </a:ext>
            </a:extLst>
          </p:cNvPr>
          <p:cNvPicPr>
            <a:picLocks noChangeAspect="1"/>
          </p:cNvPicPr>
          <p:nvPr/>
        </p:nvPicPr>
        <p:blipFill rotWithShape="1">
          <a:blip r:embed="rId2"/>
          <a:srcRect l="36797" t="-18346" r="36797" b="-5380"/>
          <a:stretch/>
        </p:blipFill>
        <p:spPr>
          <a:xfrm rot="5400000">
            <a:off x="9082804" y="3754098"/>
            <a:ext cx="1098159" cy="5120233"/>
          </a:xfrm>
          <a:prstGeom prst="rect">
            <a:avLst/>
          </a:prstGeom>
        </p:spPr>
      </p:pic>
      <p:sp>
        <p:nvSpPr>
          <p:cNvPr id="5" name="Text Placeholder 3">
            <a:extLst>
              <a:ext uri="{FF2B5EF4-FFF2-40B4-BE49-F238E27FC236}">
                <a16:creationId xmlns:a16="http://schemas.microsoft.com/office/drawing/2014/main" id="{7B4FFAB6-8F99-4C94-B8E2-BC3DF92C986B}"/>
              </a:ext>
            </a:extLst>
          </p:cNvPr>
          <p:cNvSpPr>
            <a:spLocks noGrp="1"/>
          </p:cNvSpPr>
          <p:nvPr>
            <p:ph type="body" sz="quarter" idx="11" hasCustomPrompt="1"/>
          </p:nvPr>
        </p:nvSpPr>
        <p:spPr>
          <a:xfrm>
            <a:off x="310744" y="5857971"/>
            <a:ext cx="2661851" cy="762000"/>
          </a:xfrm>
        </p:spPr>
        <p:txBody>
          <a:bodyPr>
            <a:normAutofit/>
          </a:bodyPr>
          <a:lstStyle>
            <a:lvl1pPr marL="0" indent="0">
              <a:lnSpc>
                <a:spcPct val="79000"/>
              </a:lnSpc>
              <a:spcBef>
                <a:spcPts val="0"/>
              </a:spcBef>
              <a:buFontTx/>
              <a:buNone/>
              <a:defRPr sz="2250" spc="-42" baseline="0">
                <a:latin typeface="Segoe UI Light" panose="020B0502040204020203" pitchFamily="34" charset="0"/>
                <a:cs typeface="Segoe UI Light" panose="020B0502040204020203" pitchFamily="34" charset="0"/>
              </a:defRPr>
            </a:lvl1pPr>
            <a:lvl2pPr marL="380985" indent="0">
              <a:buFontTx/>
              <a:buNone/>
              <a:defRPr>
                <a:latin typeface="Segoe UI Semilight" panose="020B0402040204020203" pitchFamily="34" charset="0"/>
                <a:cs typeface="Segoe UI Semilight" panose="020B0402040204020203" pitchFamily="34" charset="0"/>
              </a:defRPr>
            </a:lvl2pPr>
            <a:lvl3pPr marL="761970" indent="0">
              <a:buFontTx/>
              <a:buNone/>
              <a:defRPr>
                <a:latin typeface="Segoe UI Semilight" panose="020B0402040204020203" pitchFamily="34" charset="0"/>
                <a:cs typeface="Segoe UI Semilight" panose="020B0402040204020203" pitchFamily="34" charset="0"/>
              </a:defRPr>
            </a:lvl3pPr>
            <a:lvl4pPr marL="1142954" indent="0">
              <a:buFontTx/>
              <a:buNone/>
              <a:defRPr>
                <a:latin typeface="Segoe UI Semilight" panose="020B0402040204020203" pitchFamily="34" charset="0"/>
                <a:cs typeface="Segoe UI Semilight" panose="020B0402040204020203" pitchFamily="34" charset="0"/>
              </a:defRPr>
            </a:lvl4pPr>
            <a:lvl5pPr marL="1523939" indent="0">
              <a:buFontTx/>
              <a:buNone/>
              <a:defRPr>
                <a:latin typeface="Segoe UI Semilight" panose="020B0402040204020203" pitchFamily="34" charset="0"/>
                <a:cs typeface="Segoe UI Semilight" panose="020B0402040204020203" pitchFamily="34" charset="0"/>
              </a:defRPr>
            </a:lvl5pPr>
          </a:lstStyle>
          <a:p>
            <a:pPr lvl="0"/>
            <a:r>
              <a:rPr lang="en-US"/>
              <a:t>Research</a:t>
            </a:r>
            <a:br>
              <a:rPr lang="en-US"/>
            </a:br>
            <a:r>
              <a:rPr lang="en-US"/>
              <a:t>Faculty Summit 2018 </a:t>
            </a:r>
          </a:p>
        </p:txBody>
      </p:sp>
      <p:sp>
        <p:nvSpPr>
          <p:cNvPr id="6" name="Text Placeholder 5">
            <a:extLst>
              <a:ext uri="{FF2B5EF4-FFF2-40B4-BE49-F238E27FC236}">
                <a16:creationId xmlns:a16="http://schemas.microsoft.com/office/drawing/2014/main" id="{CAA988B6-CB68-432D-AE2E-253A590BD2C0}"/>
              </a:ext>
            </a:extLst>
          </p:cNvPr>
          <p:cNvSpPr>
            <a:spLocks noGrp="1"/>
          </p:cNvSpPr>
          <p:nvPr>
            <p:ph type="body" sz="quarter" idx="12" hasCustomPrompt="1"/>
          </p:nvPr>
        </p:nvSpPr>
        <p:spPr>
          <a:xfrm>
            <a:off x="321023" y="6425571"/>
            <a:ext cx="2830165" cy="209709"/>
          </a:xfrm>
        </p:spPr>
        <p:txBody>
          <a:bodyPr>
            <a:normAutofit/>
          </a:bodyPr>
          <a:lstStyle>
            <a:lvl1pPr marL="0" indent="0">
              <a:buFontTx/>
              <a:buNone/>
              <a:defRPr sz="917" spc="-8" baseline="0">
                <a:latin typeface="Segoe UI Semilight" panose="020B0402040204020203" pitchFamily="34" charset="0"/>
                <a:cs typeface="Segoe UI Semilight" panose="020B0402040204020203" pitchFamily="34" charset="0"/>
              </a:defRPr>
            </a:lvl1pPr>
          </a:lstStyle>
          <a:p>
            <a:pPr lvl="0"/>
            <a:r>
              <a:rPr lang="en-US"/>
              <a:t>Systems | Fueling future disruptions</a:t>
            </a:r>
          </a:p>
        </p:txBody>
      </p:sp>
    </p:spTree>
    <p:extLst>
      <p:ext uri="{BB962C8B-B14F-4D97-AF65-F5344CB8AC3E}">
        <p14:creationId xmlns:p14="http://schemas.microsoft.com/office/powerpoint/2010/main" val="639796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_and_non-bulleted_text_no_banner">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EB0E4070-A431-BB4A-A6A6-854C4C98FCA1}"/>
              </a:ext>
            </a:extLst>
          </p:cNvPr>
          <p:cNvSpPr>
            <a:spLocks noGrp="1"/>
          </p:cNvSpPr>
          <p:nvPr>
            <p:ph type="title" hasCustomPrompt="1"/>
          </p:nvPr>
        </p:nvSpPr>
        <p:spPr>
          <a:xfrm>
            <a:off x="281940" y="220980"/>
            <a:ext cx="11581666" cy="743793"/>
          </a:xfrm>
          <a:prstGeom prst="rect">
            <a:avLst/>
          </a:prstGeom>
        </p:spPr>
        <p:txBody>
          <a:bodyPr vert="horz" lIns="130622" tIns="65311" rIns="130622" bIns="65311" rtlCol="0" anchor="t" anchorCtr="0">
            <a:normAutofit/>
          </a:bodyPr>
          <a:lstStyle>
            <a:lvl1pPr>
              <a:defRPr lang="en-US" dirty="0"/>
            </a:lvl1pPr>
          </a:lstStyle>
          <a:p>
            <a:pPr lvl="0"/>
            <a:r>
              <a:rPr lang="en-US"/>
              <a:t>Headline goes here</a:t>
            </a:r>
          </a:p>
        </p:txBody>
      </p:sp>
      <p:sp>
        <p:nvSpPr>
          <p:cNvPr id="3" name="Text Placeholder 2">
            <a:extLst>
              <a:ext uri="{FF2B5EF4-FFF2-40B4-BE49-F238E27FC236}">
                <a16:creationId xmlns:a16="http://schemas.microsoft.com/office/drawing/2014/main" id="{1E07198F-A9F1-4E89-98A0-603926DEF5D7}"/>
              </a:ext>
            </a:extLst>
          </p:cNvPr>
          <p:cNvSpPr>
            <a:spLocks noGrp="1"/>
          </p:cNvSpPr>
          <p:nvPr>
            <p:ph type="body" sz="quarter" idx="11"/>
          </p:nvPr>
        </p:nvSpPr>
        <p:spPr>
          <a:xfrm>
            <a:off x="297180" y="1470660"/>
            <a:ext cx="11661878" cy="4998675"/>
          </a:xfrm>
        </p:spPr>
        <p:txBody>
          <a:bodyPr/>
          <a:lstStyle>
            <a:lvl1pPr marL="0" indent="0">
              <a:buFontTx/>
              <a:buNone/>
              <a:defRPr/>
            </a:lvl1pPr>
            <a:lvl2pPr marL="291030" indent="0">
              <a:buFontTx/>
              <a:buNone/>
              <a:defRPr/>
            </a:lvl2pPr>
            <a:lvl3pPr marL="571477" indent="0">
              <a:buFontTx/>
              <a:buNone/>
              <a:defRPr/>
            </a:lvl3pPr>
            <a:lvl4pPr marL="862507" indent="0">
              <a:buFontTx/>
              <a:buNone/>
              <a:defRPr/>
            </a:lvl4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0393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_Accent_1">
    <p:bg>
      <p:bgPr>
        <a:solidFill>
          <a:srgbClr val="00827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171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C6CAE-28D6-7EAF-D64B-306C8BCAA6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1EB69D-DEF6-5F36-347A-D98A54D841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C430E-9DB8-1439-5273-13D79613722C}"/>
              </a:ext>
            </a:extLst>
          </p:cNvPr>
          <p:cNvSpPr>
            <a:spLocks noGrp="1"/>
          </p:cNvSpPr>
          <p:nvPr>
            <p:ph type="dt" sz="half" idx="10"/>
          </p:nvPr>
        </p:nvSpPr>
        <p:spPr/>
        <p:txBody>
          <a:bodyPr/>
          <a:lstStyle/>
          <a:p>
            <a:fld id="{EC8D47D5-780E-4C0D-B581-5EF1F1E28E9C}" type="datetime1">
              <a:rPr lang="en-US" smtClean="0"/>
              <a:t>10/12/2022</a:t>
            </a:fld>
            <a:endParaRPr lang="en-US"/>
          </a:p>
        </p:txBody>
      </p:sp>
      <p:sp>
        <p:nvSpPr>
          <p:cNvPr id="5" name="Footer Placeholder 4">
            <a:extLst>
              <a:ext uri="{FF2B5EF4-FFF2-40B4-BE49-F238E27FC236}">
                <a16:creationId xmlns:a16="http://schemas.microsoft.com/office/drawing/2014/main" id="{322AFD1E-D068-3C55-39D3-AC980B814B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483524-C6D6-860A-7DFB-C3018A922BB5}"/>
              </a:ext>
            </a:extLst>
          </p:cNvPr>
          <p:cNvSpPr>
            <a:spLocks noGrp="1"/>
          </p:cNvSpPr>
          <p:nvPr>
            <p:ph type="sldNum" sz="quarter" idx="12"/>
          </p:nvPr>
        </p:nvSpPr>
        <p:spPr/>
        <p:txBody>
          <a:bodyPr/>
          <a:lstStyle/>
          <a:p>
            <a:fld id="{AE5B1982-BF85-4B99-BC5B-420199FEFAED}" type="slidenum">
              <a:rPr lang="en-US" smtClean="0"/>
              <a:t>‹#›</a:t>
            </a:fld>
            <a:endParaRPr lang="en-US"/>
          </a:p>
        </p:txBody>
      </p:sp>
    </p:spTree>
    <p:extLst>
      <p:ext uri="{BB962C8B-B14F-4D97-AF65-F5344CB8AC3E}">
        <p14:creationId xmlns:p14="http://schemas.microsoft.com/office/powerpoint/2010/main" val="23226964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_Accent_2">
    <p:bg>
      <p:bgPr>
        <a:solidFill>
          <a:srgbClr val="004B5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811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_Accent_3">
    <p:bg>
      <p:bgPr>
        <a:solidFill>
          <a:srgbClr val="0078D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97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ransition_slide_1">
    <p:bg>
      <p:bgPr>
        <a:solidFill>
          <a:srgbClr val="002050"/>
        </a:solidFill>
        <a:effectLst/>
      </p:bgPr>
    </p:bg>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107FF86C-FB86-584E-8B5F-FEA9C3B5CBE6}"/>
              </a:ext>
            </a:extLst>
          </p:cNvPr>
          <p:cNvSpPr>
            <a:spLocks noGrp="1"/>
          </p:cNvSpPr>
          <p:nvPr>
            <p:ph type="body" sz="quarter" idx="10" hasCustomPrompt="1"/>
          </p:nvPr>
        </p:nvSpPr>
        <p:spPr>
          <a:xfrm>
            <a:off x="254000" y="3743877"/>
            <a:ext cx="10776263" cy="1037167"/>
          </a:xfrm>
        </p:spPr>
        <p:txBody>
          <a:bodyPr lIns="182880" tIns="0" rIns="182880" bIns="0">
            <a:normAutofit/>
          </a:bodyPr>
          <a:lstStyle>
            <a:lvl1pPr marL="0" indent="0">
              <a:buNone/>
              <a:defRPr sz="2500" b="0" i="0" baseline="0">
                <a:solidFill>
                  <a:schemeClr val="bg1"/>
                </a:solidFill>
                <a:latin typeface="Segoe Pro Light"/>
                <a:cs typeface="Segoe Pro Light"/>
              </a:defRPr>
            </a:lvl1pPr>
          </a:lstStyle>
          <a:p>
            <a:pPr lvl="0"/>
            <a:r>
              <a:rPr lang="en-US"/>
              <a:t>Subhead can go here</a:t>
            </a:r>
          </a:p>
        </p:txBody>
      </p:sp>
      <p:sp>
        <p:nvSpPr>
          <p:cNvPr id="8" name="Text Placeholder 8">
            <a:extLst>
              <a:ext uri="{FF2B5EF4-FFF2-40B4-BE49-F238E27FC236}">
                <a16:creationId xmlns:a16="http://schemas.microsoft.com/office/drawing/2014/main" id="{64CEBA11-B12E-394C-AB9F-F42D14A971CD}"/>
              </a:ext>
            </a:extLst>
          </p:cNvPr>
          <p:cNvSpPr>
            <a:spLocks noGrp="1"/>
          </p:cNvSpPr>
          <p:nvPr>
            <p:ph type="body" sz="quarter" idx="11" hasCustomPrompt="1"/>
          </p:nvPr>
        </p:nvSpPr>
        <p:spPr>
          <a:xfrm>
            <a:off x="254000" y="2606146"/>
            <a:ext cx="10776263" cy="972344"/>
          </a:xfrm>
        </p:spPr>
        <p:txBody>
          <a:bodyPr lIns="182880" tIns="0" rIns="182880" bIns="0">
            <a:noAutofit/>
          </a:bodyPr>
          <a:lstStyle>
            <a:lvl1pPr marL="0" indent="0">
              <a:lnSpc>
                <a:spcPct val="100000"/>
              </a:lnSpc>
              <a:buNone/>
              <a:defRPr sz="5833" baseline="0">
                <a:solidFill>
                  <a:schemeClr val="bg1"/>
                </a:solidFill>
                <a:latin typeface="Segoe Pro Light"/>
                <a:cs typeface="Segoe Pro Light"/>
              </a:defRPr>
            </a:lvl1pPr>
          </a:lstStyle>
          <a:p>
            <a:pPr lvl="0"/>
            <a:r>
              <a:rPr lang="en-US"/>
              <a:t>Transition slide option 1</a:t>
            </a:r>
          </a:p>
        </p:txBody>
      </p:sp>
    </p:spTree>
    <p:extLst>
      <p:ext uri="{BB962C8B-B14F-4D97-AF65-F5344CB8AC3E}">
        <p14:creationId xmlns:p14="http://schemas.microsoft.com/office/powerpoint/2010/main" val="44550171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ransition_Slide_2">
    <p:bg>
      <p:bgPr>
        <a:solidFill>
          <a:srgbClr val="008271"/>
        </a:solidFill>
        <a:effectLst/>
      </p:bgPr>
    </p:bg>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107FF86C-FB86-584E-8B5F-FEA9C3B5CBE6}"/>
              </a:ext>
            </a:extLst>
          </p:cNvPr>
          <p:cNvSpPr>
            <a:spLocks noGrp="1"/>
          </p:cNvSpPr>
          <p:nvPr>
            <p:ph type="body" sz="quarter" idx="10" hasCustomPrompt="1"/>
          </p:nvPr>
        </p:nvSpPr>
        <p:spPr>
          <a:xfrm>
            <a:off x="254000" y="3743877"/>
            <a:ext cx="10776263" cy="1037167"/>
          </a:xfrm>
        </p:spPr>
        <p:txBody>
          <a:bodyPr lIns="182880" tIns="0" rIns="182880" bIns="0">
            <a:normAutofit/>
          </a:bodyPr>
          <a:lstStyle>
            <a:lvl1pPr marL="0" indent="0">
              <a:buNone/>
              <a:defRPr sz="2500" b="0" i="0" baseline="0">
                <a:solidFill>
                  <a:schemeClr val="bg1"/>
                </a:solidFill>
                <a:latin typeface="Segoe Pro Light"/>
                <a:cs typeface="Segoe Pro Light"/>
              </a:defRPr>
            </a:lvl1pPr>
          </a:lstStyle>
          <a:p>
            <a:pPr lvl="0"/>
            <a:r>
              <a:rPr lang="en-US"/>
              <a:t>Subhead can go here</a:t>
            </a:r>
          </a:p>
        </p:txBody>
      </p:sp>
      <p:sp>
        <p:nvSpPr>
          <p:cNvPr id="8" name="Text Placeholder 8">
            <a:extLst>
              <a:ext uri="{FF2B5EF4-FFF2-40B4-BE49-F238E27FC236}">
                <a16:creationId xmlns:a16="http://schemas.microsoft.com/office/drawing/2014/main" id="{64CEBA11-B12E-394C-AB9F-F42D14A971CD}"/>
              </a:ext>
            </a:extLst>
          </p:cNvPr>
          <p:cNvSpPr>
            <a:spLocks noGrp="1"/>
          </p:cNvSpPr>
          <p:nvPr>
            <p:ph type="body" sz="quarter" idx="11" hasCustomPrompt="1"/>
          </p:nvPr>
        </p:nvSpPr>
        <p:spPr>
          <a:xfrm>
            <a:off x="254000" y="2606146"/>
            <a:ext cx="10776263" cy="972344"/>
          </a:xfrm>
        </p:spPr>
        <p:txBody>
          <a:bodyPr lIns="182880" tIns="0" rIns="182880" bIns="0">
            <a:noAutofit/>
          </a:bodyPr>
          <a:lstStyle>
            <a:lvl1pPr marL="0" indent="0">
              <a:lnSpc>
                <a:spcPct val="100000"/>
              </a:lnSpc>
              <a:buNone/>
              <a:defRPr sz="5833" baseline="0">
                <a:solidFill>
                  <a:schemeClr val="bg1"/>
                </a:solidFill>
                <a:latin typeface="Segoe Pro Light"/>
                <a:cs typeface="Segoe Pro Light"/>
              </a:defRPr>
            </a:lvl1pPr>
          </a:lstStyle>
          <a:p>
            <a:pPr lvl="0"/>
            <a:r>
              <a:rPr lang="en-US"/>
              <a:t>Transition slide option 2</a:t>
            </a:r>
          </a:p>
        </p:txBody>
      </p:sp>
    </p:spTree>
    <p:extLst>
      <p:ext uri="{BB962C8B-B14F-4D97-AF65-F5344CB8AC3E}">
        <p14:creationId xmlns:p14="http://schemas.microsoft.com/office/powerpoint/2010/main" val="2664086256"/>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ransition_Slide_3">
    <p:bg>
      <p:bgPr>
        <a:solidFill>
          <a:srgbClr val="0078D6"/>
        </a:solidFill>
        <a:effectLst/>
      </p:bgPr>
    </p:bg>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107FF86C-FB86-584E-8B5F-FEA9C3B5CBE6}"/>
              </a:ext>
            </a:extLst>
          </p:cNvPr>
          <p:cNvSpPr>
            <a:spLocks noGrp="1"/>
          </p:cNvSpPr>
          <p:nvPr>
            <p:ph type="body" sz="quarter" idx="10" hasCustomPrompt="1"/>
          </p:nvPr>
        </p:nvSpPr>
        <p:spPr>
          <a:xfrm>
            <a:off x="254000" y="3743877"/>
            <a:ext cx="10776263" cy="1037167"/>
          </a:xfrm>
        </p:spPr>
        <p:txBody>
          <a:bodyPr lIns="182880" tIns="0" rIns="182880" bIns="0">
            <a:normAutofit/>
          </a:bodyPr>
          <a:lstStyle>
            <a:lvl1pPr marL="0" indent="0">
              <a:buNone/>
              <a:defRPr sz="2500" b="0" i="0" baseline="0">
                <a:solidFill>
                  <a:schemeClr val="bg1"/>
                </a:solidFill>
                <a:latin typeface="Segoe Pro Light"/>
                <a:cs typeface="Segoe Pro Light"/>
              </a:defRPr>
            </a:lvl1pPr>
          </a:lstStyle>
          <a:p>
            <a:pPr lvl="0"/>
            <a:r>
              <a:rPr lang="en-US"/>
              <a:t>Subhead can go here</a:t>
            </a:r>
          </a:p>
        </p:txBody>
      </p:sp>
      <p:sp>
        <p:nvSpPr>
          <p:cNvPr id="8" name="Text Placeholder 8">
            <a:extLst>
              <a:ext uri="{FF2B5EF4-FFF2-40B4-BE49-F238E27FC236}">
                <a16:creationId xmlns:a16="http://schemas.microsoft.com/office/drawing/2014/main" id="{64CEBA11-B12E-394C-AB9F-F42D14A971CD}"/>
              </a:ext>
            </a:extLst>
          </p:cNvPr>
          <p:cNvSpPr>
            <a:spLocks noGrp="1"/>
          </p:cNvSpPr>
          <p:nvPr>
            <p:ph type="body" sz="quarter" idx="11" hasCustomPrompt="1"/>
          </p:nvPr>
        </p:nvSpPr>
        <p:spPr>
          <a:xfrm>
            <a:off x="254000" y="2606146"/>
            <a:ext cx="10776263" cy="972344"/>
          </a:xfrm>
        </p:spPr>
        <p:txBody>
          <a:bodyPr lIns="182880" tIns="0" rIns="182880" bIns="0">
            <a:noAutofit/>
          </a:bodyPr>
          <a:lstStyle>
            <a:lvl1pPr marL="0" indent="0">
              <a:lnSpc>
                <a:spcPct val="100000"/>
              </a:lnSpc>
              <a:buNone/>
              <a:defRPr sz="5833" baseline="0">
                <a:solidFill>
                  <a:schemeClr val="bg1"/>
                </a:solidFill>
                <a:latin typeface="Segoe Pro Light"/>
                <a:cs typeface="Segoe Pro Light"/>
              </a:defRPr>
            </a:lvl1pPr>
          </a:lstStyle>
          <a:p>
            <a:pPr lvl="0"/>
            <a:r>
              <a:rPr lang="en-US"/>
              <a:t>Transition slide option 3</a:t>
            </a:r>
          </a:p>
        </p:txBody>
      </p:sp>
    </p:spTree>
    <p:extLst>
      <p:ext uri="{BB962C8B-B14F-4D97-AF65-F5344CB8AC3E}">
        <p14:creationId xmlns:p14="http://schemas.microsoft.com/office/powerpoint/2010/main" val="2095656879"/>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ank_you">
    <p:bg>
      <p:bgPr>
        <a:solidFill>
          <a:srgbClr val="002050"/>
        </a:solid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64CEBA11-B12E-394C-AB9F-F42D14A971CD}"/>
              </a:ext>
            </a:extLst>
          </p:cNvPr>
          <p:cNvSpPr>
            <a:spLocks noGrp="1"/>
          </p:cNvSpPr>
          <p:nvPr>
            <p:ph type="body" sz="quarter" idx="11" hasCustomPrompt="1"/>
          </p:nvPr>
        </p:nvSpPr>
        <p:spPr>
          <a:xfrm>
            <a:off x="254000" y="2606146"/>
            <a:ext cx="10776263" cy="972344"/>
          </a:xfrm>
        </p:spPr>
        <p:txBody>
          <a:bodyPr lIns="182880" tIns="0" rIns="182880" bIns="0">
            <a:noAutofit/>
          </a:bodyPr>
          <a:lstStyle>
            <a:lvl1pPr marL="0" indent="0">
              <a:lnSpc>
                <a:spcPct val="100000"/>
              </a:lnSpc>
              <a:buNone/>
              <a:defRPr sz="5833" baseline="0">
                <a:solidFill>
                  <a:schemeClr val="bg1"/>
                </a:solidFill>
                <a:latin typeface="Segoe Pro Light"/>
                <a:cs typeface="Segoe Pro Light"/>
              </a:defRPr>
            </a:lvl1pPr>
          </a:lstStyle>
          <a:p>
            <a:pPr lvl="0"/>
            <a:r>
              <a:rPr lang="en-US"/>
              <a:t>Thank you</a:t>
            </a:r>
          </a:p>
        </p:txBody>
      </p:sp>
    </p:spTree>
    <p:extLst>
      <p:ext uri="{BB962C8B-B14F-4D97-AF65-F5344CB8AC3E}">
        <p14:creationId xmlns:p14="http://schemas.microsoft.com/office/powerpoint/2010/main" val="3674485068"/>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randing_Slide">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09E53EC2-893F-4A2C-9092-A3C5B651928F}"/>
              </a:ext>
            </a:extLst>
          </p:cNvPr>
          <p:cNvSpPr txBox="1">
            <a:spLocks noChangeArrowheads="1"/>
          </p:cNvSpPr>
          <p:nvPr/>
        </p:nvSpPr>
        <p:spPr bwMode="blackWhite">
          <a:xfrm>
            <a:off x="412751" y="6371468"/>
            <a:ext cx="2178050" cy="105542"/>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18"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prstClr val="white"/>
                    </a:gs>
                    <a:gs pos="100000">
                      <a:prstClr val="white"/>
                    </a:gs>
                  </a:gsLst>
                  <a:lin ang="5400000" scaled="0"/>
                </a:gradFill>
                <a:effectLst/>
                <a:uLnTx/>
                <a:uFillTx/>
                <a:latin typeface="Segoe UI Semilight" panose="020B0402040204020203" pitchFamily="34" charset="0"/>
                <a:ea typeface="+mn-ea"/>
                <a:cs typeface="Segoe UI Semilight" panose="020B0402040204020203" pitchFamily="34" charset="0"/>
              </a:rPr>
              <a:t>© Copyright Microsoft Corporation. All rights reserved. </a:t>
            </a:r>
          </a:p>
        </p:txBody>
      </p:sp>
      <p:pic>
        <p:nvPicPr>
          <p:cNvPr id="5" name="Picture 4">
            <a:extLst>
              <a:ext uri="{FF2B5EF4-FFF2-40B4-BE49-F238E27FC236}">
                <a16:creationId xmlns:a16="http://schemas.microsoft.com/office/drawing/2014/main" id="{C65D0082-E53E-4028-9250-6CC829C6A06B}"/>
              </a:ext>
            </a:extLst>
          </p:cNvPr>
          <p:cNvPicPr>
            <a:picLocks noChangeAspect="1"/>
          </p:cNvPicPr>
          <p:nvPr/>
        </p:nvPicPr>
        <p:blipFill>
          <a:blip r:embed="rId2"/>
          <a:stretch>
            <a:fillRect/>
          </a:stretch>
        </p:blipFill>
        <p:spPr>
          <a:xfrm>
            <a:off x="412750" y="381000"/>
            <a:ext cx="1210838" cy="258586"/>
          </a:xfrm>
          <a:prstGeom prst="rect">
            <a:avLst/>
          </a:prstGeom>
        </p:spPr>
      </p:pic>
    </p:spTree>
    <p:extLst>
      <p:ext uri="{BB962C8B-B14F-4D97-AF65-F5344CB8AC3E}">
        <p14:creationId xmlns:p14="http://schemas.microsoft.com/office/powerpoint/2010/main" val="11698264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7">
            <a:extLst>
              <a:ext uri="{FF2B5EF4-FFF2-40B4-BE49-F238E27FC236}">
                <a16:creationId xmlns:a16="http://schemas.microsoft.com/office/drawing/2014/main" id="{F799E92C-66C0-42AC-B537-87624873AE0F}"/>
              </a:ext>
            </a:extLst>
          </p:cNvPr>
          <p:cNvSpPr txBox="1"/>
          <p:nvPr userDrawn="1"/>
        </p:nvSpPr>
        <p:spPr bwMode="black">
          <a:xfrm>
            <a:off x="4396015" y="6568123"/>
            <a:ext cx="3399970" cy="153888"/>
          </a:xfrm>
          <a:prstGeom prst="rect">
            <a:avLst/>
          </a:prstGeom>
          <a:noFill/>
        </p:spPr>
        <p:txBody>
          <a:bodyPr wrap="none" lIns="0" tIns="0" rIns="0" bIns="0" rtlCol="0" anchor="ctr">
            <a:spAutoFit/>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algn="ctr"/>
            <a:r>
              <a:rPr lang="en-US" sz="1000" b="0" spc="150" baseline="0">
                <a:gradFill>
                  <a:gsLst>
                    <a:gs pos="0">
                      <a:schemeClr val="tx1">
                        <a:alpha val="50000"/>
                      </a:schemeClr>
                    </a:gs>
                    <a:gs pos="86000">
                      <a:schemeClr val="tx1">
                        <a:alpha val="50000"/>
                      </a:schemeClr>
                    </a:gs>
                  </a:gsLst>
                  <a:lin ang="5400000" scaled="0"/>
                </a:gradFill>
                <a:latin typeface="Segoe UI" panose="020B0502040204020203" pitchFamily="34" charset="0"/>
              </a:rPr>
              <a:t>MICROSOFT CONFIDENTIAL – INTERNAL ONLY</a:t>
            </a:r>
          </a:p>
        </p:txBody>
      </p:sp>
    </p:spTree>
    <p:extLst>
      <p:ext uri="{BB962C8B-B14F-4D97-AF65-F5344CB8AC3E}">
        <p14:creationId xmlns:p14="http://schemas.microsoft.com/office/powerpoint/2010/main" val="164062812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C6962-6E71-408A-A202-685708FA9A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4173902-09C8-46A4-ABF5-699EFEBE3F9B}"/>
              </a:ext>
            </a:extLst>
          </p:cNvPr>
          <p:cNvSpPr>
            <a:spLocks noGrp="1"/>
          </p:cNvSpPr>
          <p:nvPr>
            <p:ph type="dt" sz="half" idx="10"/>
          </p:nvPr>
        </p:nvSpPr>
        <p:spPr/>
        <p:txBody>
          <a:bodyPr/>
          <a:lstStyle/>
          <a:p>
            <a:fld id="{C38FE523-9621-4AEF-8B8E-63A3713F7541}" type="datetime1">
              <a:rPr lang="en-US" smtClean="0"/>
              <a:t>10/12/2022</a:t>
            </a:fld>
            <a:endParaRPr lang="en-US"/>
          </a:p>
        </p:txBody>
      </p:sp>
      <p:sp>
        <p:nvSpPr>
          <p:cNvPr id="4" name="Footer Placeholder 3">
            <a:extLst>
              <a:ext uri="{FF2B5EF4-FFF2-40B4-BE49-F238E27FC236}">
                <a16:creationId xmlns:a16="http://schemas.microsoft.com/office/drawing/2014/main" id="{F4BB9CDA-1A37-4400-9587-895805DB5F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215DFE-DEB1-4696-BC9F-8BDF28378D31}"/>
              </a:ext>
            </a:extLst>
          </p:cNvPr>
          <p:cNvSpPr>
            <a:spLocks noGrp="1"/>
          </p:cNvSpPr>
          <p:nvPr>
            <p:ph type="sldNum" sz="quarter" idx="12"/>
          </p:nvPr>
        </p:nvSpPr>
        <p:spPr/>
        <p:txBody>
          <a:bodyPr/>
          <a:lstStyle/>
          <a:p>
            <a:fld id="{26F24BA5-F0EF-423C-A6F3-03ADE677CF82}" type="slidenum">
              <a:rPr lang="en-US" smtClean="0"/>
              <a:t>‹#›</a:t>
            </a:fld>
            <a:endParaRPr lang="en-US"/>
          </a:p>
        </p:txBody>
      </p:sp>
    </p:spTree>
    <p:extLst>
      <p:ext uri="{BB962C8B-B14F-4D97-AF65-F5344CB8AC3E}">
        <p14:creationId xmlns:p14="http://schemas.microsoft.com/office/powerpoint/2010/main" val="2850971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57538-1476-45EB-9F48-5CCC16CB15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D43FCC-2458-4D59-8692-28ECCDFC8D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281D2-2A11-4BCB-8FEF-EC85E7AD498F}"/>
              </a:ext>
            </a:extLst>
          </p:cNvPr>
          <p:cNvSpPr>
            <a:spLocks noGrp="1"/>
          </p:cNvSpPr>
          <p:nvPr>
            <p:ph type="dt" sz="half" idx="10"/>
          </p:nvPr>
        </p:nvSpPr>
        <p:spPr/>
        <p:txBody>
          <a:bodyPr/>
          <a:lstStyle/>
          <a:p>
            <a:fld id="{D5C4EB4F-A924-4CFE-8B5B-88E4057C3802}" type="datetime1">
              <a:rPr lang="en-US" smtClean="0"/>
              <a:t>10/12/2022</a:t>
            </a:fld>
            <a:endParaRPr lang="en-US"/>
          </a:p>
        </p:txBody>
      </p:sp>
      <p:sp>
        <p:nvSpPr>
          <p:cNvPr id="5" name="Footer Placeholder 4">
            <a:extLst>
              <a:ext uri="{FF2B5EF4-FFF2-40B4-BE49-F238E27FC236}">
                <a16:creationId xmlns:a16="http://schemas.microsoft.com/office/drawing/2014/main" id="{35E5FF16-406C-44EC-9110-F42727F962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B2BC9C-134C-470C-8AFD-875BE9417A73}"/>
              </a:ext>
            </a:extLst>
          </p:cNvPr>
          <p:cNvSpPr>
            <a:spLocks noGrp="1"/>
          </p:cNvSpPr>
          <p:nvPr>
            <p:ph type="sldNum" sz="quarter" idx="12"/>
          </p:nvPr>
        </p:nvSpPr>
        <p:spPr/>
        <p:txBody>
          <a:bodyPr/>
          <a:lstStyle/>
          <a:p>
            <a:fld id="{26F24BA5-F0EF-423C-A6F3-03ADE677CF82}" type="slidenum">
              <a:rPr lang="en-US" smtClean="0"/>
              <a:t>‹#›</a:t>
            </a:fld>
            <a:endParaRPr lang="en-US"/>
          </a:p>
        </p:txBody>
      </p:sp>
    </p:spTree>
    <p:extLst>
      <p:ext uri="{BB962C8B-B14F-4D97-AF65-F5344CB8AC3E}">
        <p14:creationId xmlns:p14="http://schemas.microsoft.com/office/powerpoint/2010/main" val="23862439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25199-9D8A-D78B-995A-D44848390D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4593A5-B696-1C74-47F8-F1261ABBBB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CEA683-C254-99ED-9CDC-55D1A70D2AB3}"/>
              </a:ext>
            </a:extLst>
          </p:cNvPr>
          <p:cNvSpPr>
            <a:spLocks noGrp="1"/>
          </p:cNvSpPr>
          <p:nvPr>
            <p:ph type="dt" sz="half" idx="10"/>
          </p:nvPr>
        </p:nvSpPr>
        <p:spPr/>
        <p:txBody>
          <a:bodyPr/>
          <a:lstStyle/>
          <a:p>
            <a:fld id="{F7DB88AB-A23E-4D64-8CF8-D93C585107AA}" type="datetime1">
              <a:rPr lang="en-US" smtClean="0"/>
              <a:t>10/12/2022</a:t>
            </a:fld>
            <a:endParaRPr lang="en-US"/>
          </a:p>
        </p:txBody>
      </p:sp>
      <p:sp>
        <p:nvSpPr>
          <p:cNvPr id="5" name="Footer Placeholder 4">
            <a:extLst>
              <a:ext uri="{FF2B5EF4-FFF2-40B4-BE49-F238E27FC236}">
                <a16:creationId xmlns:a16="http://schemas.microsoft.com/office/drawing/2014/main" id="{4F272E2B-9A74-7836-33F0-0CD581D7AB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9429FA-A4DF-93B7-B2B7-35253BB9870A}"/>
              </a:ext>
            </a:extLst>
          </p:cNvPr>
          <p:cNvSpPr>
            <a:spLocks noGrp="1"/>
          </p:cNvSpPr>
          <p:nvPr>
            <p:ph type="sldNum" sz="quarter" idx="12"/>
          </p:nvPr>
        </p:nvSpPr>
        <p:spPr/>
        <p:txBody>
          <a:bodyPr/>
          <a:lstStyle/>
          <a:p>
            <a:fld id="{AE5B1982-BF85-4B99-BC5B-420199FEFAED}" type="slidenum">
              <a:rPr lang="en-US" smtClean="0"/>
              <a:t>‹#›</a:t>
            </a:fld>
            <a:endParaRPr lang="en-US"/>
          </a:p>
        </p:txBody>
      </p:sp>
    </p:spTree>
    <p:extLst>
      <p:ext uri="{BB962C8B-B14F-4D97-AF65-F5344CB8AC3E}">
        <p14:creationId xmlns:p14="http://schemas.microsoft.com/office/powerpoint/2010/main" val="40014740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Dem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675120" cy="498598"/>
          </a:xfrm>
          <a:noFill/>
        </p:spPr>
        <p:txBody>
          <a:bodyPr lIns="0" tIns="0" rIns="0" bIns="0" anchor="b" anchorCtr="0">
            <a:spAutoFit/>
          </a:bodyPr>
          <a:lstStyle>
            <a:lvl1pPr algn="l" defTabSz="932563"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20"/>
            <a:ext cx="6675120" cy="276999"/>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8308902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1612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2893170"/>
      </p:ext>
    </p:extLst>
  </p:cSld>
  <p:clrMapOvr>
    <a:masterClrMapping/>
  </p:clrMapOvr>
  <p:transition>
    <p:fade/>
  </p:transition>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1612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507090"/>
      </p:ext>
    </p:extLst>
  </p:cSld>
  <p:clrMapOvr>
    <a:masterClrMapping/>
  </p:clrMapOvr>
  <p:transition>
    <p:fade/>
  </p:transition>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1612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6438357"/>
      </p:ext>
    </p:extLst>
  </p:cSld>
  <p:clrMapOvr>
    <a:masterClrMapping/>
  </p:clrMapOvr>
  <p:transition>
    <p:fade/>
  </p:transition>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E24166E-972F-4AC3-B8BB-44CDFAB7E1EB}" type="datetime1">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CE96D0-7E6D-42F5-BC5C-F4AAE45B3048}" type="slidenum">
              <a:rPr lang="en-US" smtClean="0"/>
              <a:t>‹#›</a:t>
            </a:fld>
            <a:endParaRPr lang="en-US"/>
          </a:p>
        </p:txBody>
      </p:sp>
    </p:spTree>
    <p:extLst>
      <p:ext uri="{BB962C8B-B14F-4D97-AF65-F5344CB8AC3E}">
        <p14:creationId xmlns:p14="http://schemas.microsoft.com/office/powerpoint/2010/main" val="32217396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Only - blue">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lgn="ctr">
              <a:defRPr kumimoji="0" lang="en-US" sz="2400" b="0" i="0" u="none" strike="noStrike" kern="1200" cap="all" spc="800" normalizeH="0" baseline="0" dirty="0">
                <a:ln w="3175">
                  <a:noFill/>
                </a:ln>
                <a:solidFill>
                  <a:srgbClr val="0078D7"/>
                </a:solidFill>
                <a:effectLst/>
                <a:uLnTx/>
                <a:uFillTx/>
                <a:latin typeface="Segoe UI Light" charset="0"/>
                <a:ea typeface="+mn-ea"/>
                <a:cs typeface="Segoe UI Light" charset="0"/>
              </a:defRPr>
            </a:lvl1pPr>
          </a:lstStyle>
          <a:p>
            <a:r>
              <a:rPr lang="en-US"/>
              <a:t>Click to edit Master title style</a:t>
            </a:r>
          </a:p>
        </p:txBody>
      </p:sp>
    </p:spTree>
    <p:extLst>
      <p:ext uri="{BB962C8B-B14F-4D97-AF65-F5344CB8AC3E}">
        <p14:creationId xmlns:p14="http://schemas.microsoft.com/office/powerpoint/2010/main" val="2784521107"/>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C2E489-A7A5-4E57-B503-404B563760F5}" type="datetime1">
              <a:rPr lang="en-US" smtClean="0"/>
              <a:t>10/12/2022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CE96D0-7E6D-42F5-BC5C-F4AAE45B3048}" type="slidenum">
              <a:rPr lang="en-US" smtClean="0"/>
              <a:t>‹#›</a:t>
            </a:fld>
            <a:endParaRPr lang="en-US"/>
          </a:p>
        </p:txBody>
      </p:sp>
    </p:spTree>
    <p:extLst>
      <p:ext uri="{BB962C8B-B14F-4D97-AF65-F5344CB8AC3E}">
        <p14:creationId xmlns:p14="http://schemas.microsoft.com/office/powerpoint/2010/main" val="5831217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436974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quare photo">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C9FB117-0936-CD44-BE36-4915C1923BFF}"/>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A4077197-511F-6749-B4CC-EC7C9624A98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343525" y="0"/>
            <a:ext cx="6846504" cy="6858000"/>
          </a:xfrm>
          <a:prstGeom prst="rect">
            <a:avLst/>
          </a:prstGeom>
        </p:spPr>
      </p:pic>
      <p:pic>
        <p:nvPicPr>
          <p:cNvPr id="7" name="MS logo white - EMF" descr="Microsoft logo white text version">
            <a:extLst>
              <a:ext uri="{FF2B5EF4-FFF2-40B4-BE49-F238E27FC236}">
                <a16:creationId xmlns:a16="http://schemas.microsoft.com/office/drawing/2014/main" id="{B75A0920-A5C0-44B4-805C-2A21395BDE6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6" name="Freeform 5">
            <a:extLst>
              <a:ext uri="{FF2B5EF4-FFF2-40B4-BE49-F238E27FC236}">
                <a16:creationId xmlns:a16="http://schemas.microsoft.com/office/drawing/2014/main" id="{D9918BF2-855B-4D4E-8A68-0CD39DEC5769}"/>
              </a:ext>
            </a:extLst>
          </p:cNvPr>
          <p:cNvSpPr/>
          <p:nvPr userDrawn="1"/>
        </p:nvSpPr>
        <p:spPr>
          <a:xfrm>
            <a:off x="4167070" y="5301123"/>
            <a:ext cx="164226" cy="164306"/>
          </a:xfrm>
          <a:custGeom>
            <a:avLst/>
            <a:gdLst>
              <a:gd name="connsiteX0" fmla="*/ 164226 w 164226"/>
              <a:gd name="connsiteY0" fmla="*/ 82153 h 164306"/>
              <a:gd name="connsiteX1" fmla="*/ 82113 w 164226"/>
              <a:gd name="connsiteY1" fmla="*/ 164306 h 164306"/>
              <a:gd name="connsiteX2" fmla="*/ 0 w 164226"/>
              <a:gd name="connsiteY2" fmla="*/ 82153 h 164306"/>
              <a:gd name="connsiteX3" fmla="*/ 82113 w 164226"/>
              <a:gd name="connsiteY3" fmla="*/ 0 h 164306"/>
              <a:gd name="connsiteX4" fmla="*/ 164226 w 164226"/>
              <a:gd name="connsiteY4" fmla="*/ 82153 h 164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26" h="164306">
                <a:moveTo>
                  <a:pt x="164226" y="82153"/>
                </a:moveTo>
                <a:cubicBezTo>
                  <a:pt x="164226" y="127525"/>
                  <a:pt x="127463" y="164306"/>
                  <a:pt x="82113" y="164306"/>
                </a:cubicBezTo>
                <a:cubicBezTo>
                  <a:pt x="36763" y="164306"/>
                  <a:pt x="0" y="127525"/>
                  <a:pt x="0" y="82153"/>
                </a:cubicBezTo>
                <a:cubicBezTo>
                  <a:pt x="0" y="36781"/>
                  <a:pt x="36763" y="0"/>
                  <a:pt x="82113" y="0"/>
                </a:cubicBezTo>
                <a:cubicBezTo>
                  <a:pt x="127463" y="0"/>
                  <a:pt x="164226" y="36781"/>
                  <a:pt x="164226" y="82153"/>
                </a:cubicBezTo>
                <a:close/>
              </a:path>
            </a:pathLst>
          </a:custGeom>
          <a:solidFill>
            <a:schemeClr val="accent1"/>
          </a:solidFill>
          <a:ln w="89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3D506F7-0AE2-DD47-B005-CB820FD561BE}"/>
              </a:ext>
            </a:extLst>
          </p:cNvPr>
          <p:cNvSpPr/>
          <p:nvPr userDrawn="1"/>
        </p:nvSpPr>
        <p:spPr>
          <a:xfrm>
            <a:off x="3551766" y="5557867"/>
            <a:ext cx="124954" cy="125015"/>
          </a:xfrm>
          <a:custGeom>
            <a:avLst/>
            <a:gdLst>
              <a:gd name="connsiteX0" fmla="*/ 124955 w 124954"/>
              <a:gd name="connsiteY0" fmla="*/ 62508 h 125015"/>
              <a:gd name="connsiteX1" fmla="*/ 62477 w 124954"/>
              <a:gd name="connsiteY1" fmla="*/ 125016 h 125015"/>
              <a:gd name="connsiteX2" fmla="*/ 0 w 124954"/>
              <a:gd name="connsiteY2" fmla="*/ 62508 h 125015"/>
              <a:gd name="connsiteX3" fmla="*/ 62477 w 124954"/>
              <a:gd name="connsiteY3" fmla="*/ 0 h 125015"/>
              <a:gd name="connsiteX4" fmla="*/ 124955 w 124954"/>
              <a:gd name="connsiteY4" fmla="*/ 62508 h 125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54" h="125015">
                <a:moveTo>
                  <a:pt x="124955" y="62508"/>
                </a:moveTo>
                <a:cubicBezTo>
                  <a:pt x="124955" y="97030"/>
                  <a:pt x="96983" y="125016"/>
                  <a:pt x="62477" y="125016"/>
                </a:cubicBezTo>
                <a:cubicBezTo>
                  <a:pt x="27972" y="125016"/>
                  <a:pt x="0" y="97030"/>
                  <a:pt x="0" y="62508"/>
                </a:cubicBezTo>
                <a:cubicBezTo>
                  <a:pt x="0" y="27986"/>
                  <a:pt x="27972" y="0"/>
                  <a:pt x="62477" y="0"/>
                </a:cubicBezTo>
                <a:cubicBezTo>
                  <a:pt x="96983" y="0"/>
                  <a:pt x="124955" y="27986"/>
                  <a:pt x="124955" y="62508"/>
                </a:cubicBezTo>
                <a:close/>
              </a:path>
            </a:pathLst>
          </a:custGeom>
          <a:solidFill>
            <a:schemeClr val="accent1"/>
          </a:solidFill>
          <a:ln w="8925"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96D7A59A-BBFB-6B4B-AF30-2FCBFD0B4604}"/>
              </a:ext>
            </a:extLst>
          </p:cNvPr>
          <p:cNvSpPr/>
          <p:nvPr userDrawn="1"/>
        </p:nvSpPr>
        <p:spPr>
          <a:xfrm>
            <a:off x="2909142" y="5789499"/>
            <a:ext cx="124954" cy="125015"/>
          </a:xfrm>
          <a:custGeom>
            <a:avLst/>
            <a:gdLst>
              <a:gd name="connsiteX0" fmla="*/ 124955 w 124954"/>
              <a:gd name="connsiteY0" fmla="*/ 62508 h 125015"/>
              <a:gd name="connsiteX1" fmla="*/ 62477 w 124954"/>
              <a:gd name="connsiteY1" fmla="*/ 125016 h 125015"/>
              <a:gd name="connsiteX2" fmla="*/ 0 w 124954"/>
              <a:gd name="connsiteY2" fmla="*/ 62508 h 125015"/>
              <a:gd name="connsiteX3" fmla="*/ 62477 w 124954"/>
              <a:gd name="connsiteY3" fmla="*/ 0 h 125015"/>
              <a:gd name="connsiteX4" fmla="*/ 124955 w 124954"/>
              <a:gd name="connsiteY4" fmla="*/ 62508 h 125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54" h="125015">
                <a:moveTo>
                  <a:pt x="124955" y="62508"/>
                </a:moveTo>
                <a:cubicBezTo>
                  <a:pt x="124955" y="97030"/>
                  <a:pt x="96983" y="125016"/>
                  <a:pt x="62477" y="125016"/>
                </a:cubicBezTo>
                <a:cubicBezTo>
                  <a:pt x="27972" y="125016"/>
                  <a:pt x="0" y="97030"/>
                  <a:pt x="0" y="62508"/>
                </a:cubicBezTo>
                <a:cubicBezTo>
                  <a:pt x="0" y="27986"/>
                  <a:pt x="27972" y="0"/>
                  <a:pt x="62477" y="0"/>
                </a:cubicBezTo>
                <a:cubicBezTo>
                  <a:pt x="96983" y="0"/>
                  <a:pt x="124955" y="27986"/>
                  <a:pt x="124955" y="62508"/>
                </a:cubicBezTo>
                <a:close/>
              </a:path>
            </a:pathLst>
          </a:custGeom>
          <a:solidFill>
            <a:srgbClr val="50E6FF"/>
          </a:solidFill>
          <a:ln w="89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8EA64639-E7FC-2247-ABF8-EFABCF280F6C}"/>
              </a:ext>
            </a:extLst>
          </p:cNvPr>
          <p:cNvSpPr/>
          <p:nvPr userDrawn="1"/>
        </p:nvSpPr>
        <p:spPr>
          <a:xfrm>
            <a:off x="2275444" y="6045263"/>
            <a:ext cx="107103" cy="107156"/>
          </a:xfrm>
          <a:custGeom>
            <a:avLst/>
            <a:gdLst>
              <a:gd name="connsiteX0" fmla="*/ 107104 w 107103"/>
              <a:gd name="connsiteY0" fmla="*/ 53578 h 107156"/>
              <a:gd name="connsiteX1" fmla="*/ 53552 w 107103"/>
              <a:gd name="connsiteY1" fmla="*/ 107156 h 107156"/>
              <a:gd name="connsiteX2" fmla="*/ 0 w 107103"/>
              <a:gd name="connsiteY2" fmla="*/ 53578 h 107156"/>
              <a:gd name="connsiteX3" fmla="*/ 53552 w 107103"/>
              <a:gd name="connsiteY3" fmla="*/ 0 h 107156"/>
              <a:gd name="connsiteX4" fmla="*/ 107104 w 107103"/>
              <a:gd name="connsiteY4" fmla="*/ 53578 h 10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03" h="107156">
                <a:moveTo>
                  <a:pt x="107104" y="53578"/>
                </a:moveTo>
                <a:cubicBezTo>
                  <a:pt x="107104" y="83169"/>
                  <a:pt x="83128" y="107156"/>
                  <a:pt x="53552" y="107156"/>
                </a:cubicBezTo>
                <a:cubicBezTo>
                  <a:pt x="23976" y="107156"/>
                  <a:pt x="0" y="83169"/>
                  <a:pt x="0" y="53578"/>
                </a:cubicBezTo>
                <a:cubicBezTo>
                  <a:pt x="0" y="23988"/>
                  <a:pt x="23976" y="0"/>
                  <a:pt x="53552" y="0"/>
                </a:cubicBezTo>
                <a:cubicBezTo>
                  <a:pt x="83128" y="0"/>
                  <a:pt x="107104" y="23988"/>
                  <a:pt x="107104" y="53578"/>
                </a:cubicBezTo>
                <a:close/>
              </a:path>
            </a:pathLst>
          </a:custGeom>
          <a:solidFill>
            <a:srgbClr val="50E6FF"/>
          </a:solidFill>
          <a:ln w="89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B45EB1E-0F83-DF42-86DF-4013F73FE667}"/>
              </a:ext>
            </a:extLst>
          </p:cNvPr>
          <p:cNvSpPr/>
          <p:nvPr userDrawn="1"/>
        </p:nvSpPr>
        <p:spPr>
          <a:xfrm>
            <a:off x="1641745" y="6282507"/>
            <a:ext cx="89253" cy="89296"/>
          </a:xfrm>
          <a:custGeom>
            <a:avLst/>
            <a:gdLst>
              <a:gd name="connsiteX0" fmla="*/ 89253 w 89253"/>
              <a:gd name="connsiteY0" fmla="*/ 44648 h 89296"/>
              <a:gd name="connsiteX1" fmla="*/ 44627 w 89253"/>
              <a:gd name="connsiteY1" fmla="*/ 89297 h 89296"/>
              <a:gd name="connsiteX2" fmla="*/ 0 w 89253"/>
              <a:gd name="connsiteY2" fmla="*/ 44648 h 89296"/>
              <a:gd name="connsiteX3" fmla="*/ 44627 w 89253"/>
              <a:gd name="connsiteY3" fmla="*/ 0 h 89296"/>
              <a:gd name="connsiteX4" fmla="*/ 89253 w 89253"/>
              <a:gd name="connsiteY4" fmla="*/ 44648 h 89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53" h="89296">
                <a:moveTo>
                  <a:pt x="89253" y="44648"/>
                </a:moveTo>
                <a:cubicBezTo>
                  <a:pt x="89253" y="69307"/>
                  <a:pt x="69273" y="89297"/>
                  <a:pt x="44627" y="89297"/>
                </a:cubicBezTo>
                <a:cubicBezTo>
                  <a:pt x="19980" y="89297"/>
                  <a:pt x="0" y="69307"/>
                  <a:pt x="0" y="44648"/>
                </a:cubicBezTo>
                <a:cubicBezTo>
                  <a:pt x="0" y="19990"/>
                  <a:pt x="19980" y="0"/>
                  <a:pt x="44627" y="0"/>
                </a:cubicBezTo>
                <a:cubicBezTo>
                  <a:pt x="69273" y="0"/>
                  <a:pt x="89253" y="19990"/>
                  <a:pt x="89253" y="44648"/>
                </a:cubicBezTo>
                <a:close/>
              </a:path>
            </a:pathLst>
          </a:custGeom>
          <a:solidFill>
            <a:schemeClr val="accent1"/>
          </a:solidFill>
          <a:ln w="89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58F2CCF3-93A4-D340-ACD8-83A4CB07C105}"/>
              </a:ext>
            </a:extLst>
          </p:cNvPr>
          <p:cNvSpPr/>
          <p:nvPr userDrawn="1"/>
        </p:nvSpPr>
        <p:spPr>
          <a:xfrm>
            <a:off x="1016972" y="6522573"/>
            <a:ext cx="53551" cy="53578"/>
          </a:xfrm>
          <a:custGeom>
            <a:avLst/>
            <a:gdLst>
              <a:gd name="connsiteX0" fmla="*/ 53552 w 53551"/>
              <a:gd name="connsiteY0" fmla="*/ 26789 h 53578"/>
              <a:gd name="connsiteX1" fmla="*/ 26776 w 53551"/>
              <a:gd name="connsiteY1" fmla="*/ 53578 h 53578"/>
              <a:gd name="connsiteX2" fmla="*/ 0 w 53551"/>
              <a:gd name="connsiteY2" fmla="*/ 26789 h 53578"/>
              <a:gd name="connsiteX3" fmla="*/ 26776 w 53551"/>
              <a:gd name="connsiteY3" fmla="*/ 0 h 53578"/>
              <a:gd name="connsiteX4" fmla="*/ 53552 w 53551"/>
              <a:gd name="connsiteY4" fmla="*/ 26789 h 53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78">
                <a:moveTo>
                  <a:pt x="53552" y="26789"/>
                </a:moveTo>
                <a:cubicBezTo>
                  <a:pt x="53552" y="41584"/>
                  <a:pt x="41564" y="53578"/>
                  <a:pt x="26776" y="53578"/>
                </a:cubicBezTo>
                <a:cubicBezTo>
                  <a:pt x="11988" y="53578"/>
                  <a:pt x="0" y="41584"/>
                  <a:pt x="0" y="26789"/>
                </a:cubicBezTo>
                <a:cubicBezTo>
                  <a:pt x="0" y="11994"/>
                  <a:pt x="11988" y="0"/>
                  <a:pt x="26776" y="0"/>
                </a:cubicBezTo>
                <a:cubicBezTo>
                  <a:pt x="41564" y="0"/>
                  <a:pt x="53552" y="11994"/>
                  <a:pt x="53552" y="26789"/>
                </a:cubicBezTo>
                <a:close/>
              </a:path>
            </a:pathLst>
          </a:custGeom>
          <a:solidFill>
            <a:srgbClr val="50E6FF"/>
          </a:solidFill>
          <a:ln w="8925" cap="flat">
            <a:noFill/>
            <a:prstDash val="solid"/>
            <a:miter/>
          </a:ln>
        </p:spPr>
        <p:txBody>
          <a:bodyPr rtlCol="0" anchor="ctr"/>
          <a:lstStyle/>
          <a:p>
            <a:endParaRPr lang="en-US"/>
          </a:p>
        </p:txBody>
      </p:sp>
      <p:sp>
        <p:nvSpPr>
          <p:cNvPr id="14" name="Oval 13">
            <a:extLst>
              <a:ext uri="{FF2B5EF4-FFF2-40B4-BE49-F238E27FC236}">
                <a16:creationId xmlns:a16="http://schemas.microsoft.com/office/drawing/2014/main" id="{E03C5F7A-8161-044E-91E5-85C612693BE7}"/>
              </a:ext>
            </a:extLst>
          </p:cNvPr>
          <p:cNvSpPr/>
          <p:nvPr userDrawn="1"/>
        </p:nvSpPr>
        <p:spPr bwMode="auto">
          <a:xfrm rot="17431896">
            <a:off x="4637869" y="4166719"/>
            <a:ext cx="1422823" cy="1422823"/>
          </a:xfrm>
          <a:prstGeom prst="ellipse">
            <a:avLst/>
          </a:prstGeom>
          <a:solidFill>
            <a:schemeClr val="bg1"/>
          </a:solidFill>
          <a:ln w="22225">
            <a:gradFill>
              <a:gsLst>
                <a:gs pos="14000">
                  <a:schemeClr val="bg1"/>
                </a:gs>
                <a:gs pos="100000">
                  <a:srgbClr val="50E6FF"/>
                </a:gs>
                <a:gs pos="20000">
                  <a:schemeClr val="accent1"/>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5" name="Picture 14">
            <a:extLst>
              <a:ext uri="{FF2B5EF4-FFF2-40B4-BE49-F238E27FC236}">
                <a16:creationId xmlns:a16="http://schemas.microsoft.com/office/drawing/2014/main" id="{86D42597-5574-A445-B47A-9D4B3CE45BBA}"/>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906171" y="4416716"/>
            <a:ext cx="870851" cy="892091"/>
          </a:xfrm>
          <a:prstGeom prst="rect">
            <a:avLst/>
          </a:prstGeom>
        </p:spPr>
      </p:pic>
    </p:spTree>
    <p:extLst>
      <p:ext uri="{BB962C8B-B14F-4D97-AF65-F5344CB8AC3E}">
        <p14:creationId xmlns:p14="http://schemas.microsoft.com/office/powerpoint/2010/main" val="77418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2443B04-A15F-5241-9103-F83D3FC25D9F}"/>
              </a:ext>
            </a:extLst>
          </p:cNvPr>
          <p:cNvPicPr>
            <a:picLocks noChangeAspect="1"/>
          </p:cNvPicPr>
          <p:nvPr userDrawn="1"/>
        </p:nvPicPr>
        <p:blipFill>
          <a:blip r:embed="rId2"/>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165307DF-2605-4949-9F69-18A5B809C33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324474" y="0"/>
            <a:ext cx="6867525" cy="685800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MS logo white - EMF" descr="Microsoft logo white text version">
            <a:extLst>
              <a:ext uri="{FF2B5EF4-FFF2-40B4-BE49-F238E27FC236}">
                <a16:creationId xmlns:a16="http://schemas.microsoft.com/office/drawing/2014/main" id="{19CF8316-8591-7644-920A-63158BF1B5E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Freeform 8">
            <a:extLst>
              <a:ext uri="{FF2B5EF4-FFF2-40B4-BE49-F238E27FC236}">
                <a16:creationId xmlns:a16="http://schemas.microsoft.com/office/drawing/2014/main" id="{F78DC001-B01B-B648-8064-34E60C2E8584}"/>
              </a:ext>
            </a:extLst>
          </p:cNvPr>
          <p:cNvSpPr/>
          <p:nvPr userDrawn="1"/>
        </p:nvSpPr>
        <p:spPr>
          <a:xfrm>
            <a:off x="4167070" y="5301123"/>
            <a:ext cx="164226" cy="164306"/>
          </a:xfrm>
          <a:custGeom>
            <a:avLst/>
            <a:gdLst>
              <a:gd name="connsiteX0" fmla="*/ 164226 w 164226"/>
              <a:gd name="connsiteY0" fmla="*/ 82153 h 164306"/>
              <a:gd name="connsiteX1" fmla="*/ 82113 w 164226"/>
              <a:gd name="connsiteY1" fmla="*/ 164306 h 164306"/>
              <a:gd name="connsiteX2" fmla="*/ 0 w 164226"/>
              <a:gd name="connsiteY2" fmla="*/ 82153 h 164306"/>
              <a:gd name="connsiteX3" fmla="*/ 82113 w 164226"/>
              <a:gd name="connsiteY3" fmla="*/ 0 h 164306"/>
              <a:gd name="connsiteX4" fmla="*/ 164226 w 164226"/>
              <a:gd name="connsiteY4" fmla="*/ 82153 h 164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26" h="164306">
                <a:moveTo>
                  <a:pt x="164226" y="82153"/>
                </a:moveTo>
                <a:cubicBezTo>
                  <a:pt x="164226" y="127525"/>
                  <a:pt x="127463" y="164306"/>
                  <a:pt x="82113" y="164306"/>
                </a:cubicBezTo>
                <a:cubicBezTo>
                  <a:pt x="36763" y="164306"/>
                  <a:pt x="0" y="127525"/>
                  <a:pt x="0" y="82153"/>
                </a:cubicBezTo>
                <a:cubicBezTo>
                  <a:pt x="0" y="36781"/>
                  <a:pt x="36763" y="0"/>
                  <a:pt x="82113" y="0"/>
                </a:cubicBezTo>
                <a:cubicBezTo>
                  <a:pt x="127463" y="0"/>
                  <a:pt x="164226" y="36781"/>
                  <a:pt x="164226" y="82153"/>
                </a:cubicBezTo>
                <a:close/>
              </a:path>
            </a:pathLst>
          </a:custGeom>
          <a:solidFill>
            <a:schemeClr val="accent1"/>
          </a:solidFill>
          <a:ln w="89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4C58590-7B1F-9A4C-8B49-A6831F35B87C}"/>
              </a:ext>
            </a:extLst>
          </p:cNvPr>
          <p:cNvSpPr/>
          <p:nvPr userDrawn="1"/>
        </p:nvSpPr>
        <p:spPr>
          <a:xfrm>
            <a:off x="3551766" y="5557867"/>
            <a:ext cx="124954" cy="125015"/>
          </a:xfrm>
          <a:custGeom>
            <a:avLst/>
            <a:gdLst>
              <a:gd name="connsiteX0" fmla="*/ 124955 w 124954"/>
              <a:gd name="connsiteY0" fmla="*/ 62508 h 125015"/>
              <a:gd name="connsiteX1" fmla="*/ 62477 w 124954"/>
              <a:gd name="connsiteY1" fmla="*/ 125016 h 125015"/>
              <a:gd name="connsiteX2" fmla="*/ 0 w 124954"/>
              <a:gd name="connsiteY2" fmla="*/ 62508 h 125015"/>
              <a:gd name="connsiteX3" fmla="*/ 62477 w 124954"/>
              <a:gd name="connsiteY3" fmla="*/ 0 h 125015"/>
              <a:gd name="connsiteX4" fmla="*/ 124955 w 124954"/>
              <a:gd name="connsiteY4" fmla="*/ 62508 h 125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54" h="125015">
                <a:moveTo>
                  <a:pt x="124955" y="62508"/>
                </a:moveTo>
                <a:cubicBezTo>
                  <a:pt x="124955" y="97030"/>
                  <a:pt x="96983" y="125016"/>
                  <a:pt x="62477" y="125016"/>
                </a:cubicBezTo>
                <a:cubicBezTo>
                  <a:pt x="27972" y="125016"/>
                  <a:pt x="0" y="97030"/>
                  <a:pt x="0" y="62508"/>
                </a:cubicBezTo>
                <a:cubicBezTo>
                  <a:pt x="0" y="27986"/>
                  <a:pt x="27972" y="0"/>
                  <a:pt x="62477" y="0"/>
                </a:cubicBezTo>
                <a:cubicBezTo>
                  <a:pt x="96983" y="0"/>
                  <a:pt x="124955" y="27986"/>
                  <a:pt x="124955" y="62508"/>
                </a:cubicBezTo>
                <a:close/>
              </a:path>
            </a:pathLst>
          </a:custGeom>
          <a:solidFill>
            <a:schemeClr val="accent1"/>
          </a:solidFill>
          <a:ln w="89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DF1F2B7-227A-F340-95D6-A82D5B90C1D5}"/>
              </a:ext>
            </a:extLst>
          </p:cNvPr>
          <p:cNvSpPr/>
          <p:nvPr userDrawn="1"/>
        </p:nvSpPr>
        <p:spPr>
          <a:xfrm>
            <a:off x="2909142" y="5789499"/>
            <a:ext cx="124954" cy="125015"/>
          </a:xfrm>
          <a:custGeom>
            <a:avLst/>
            <a:gdLst>
              <a:gd name="connsiteX0" fmla="*/ 124955 w 124954"/>
              <a:gd name="connsiteY0" fmla="*/ 62508 h 125015"/>
              <a:gd name="connsiteX1" fmla="*/ 62477 w 124954"/>
              <a:gd name="connsiteY1" fmla="*/ 125016 h 125015"/>
              <a:gd name="connsiteX2" fmla="*/ 0 w 124954"/>
              <a:gd name="connsiteY2" fmla="*/ 62508 h 125015"/>
              <a:gd name="connsiteX3" fmla="*/ 62477 w 124954"/>
              <a:gd name="connsiteY3" fmla="*/ 0 h 125015"/>
              <a:gd name="connsiteX4" fmla="*/ 124955 w 124954"/>
              <a:gd name="connsiteY4" fmla="*/ 62508 h 125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54" h="125015">
                <a:moveTo>
                  <a:pt x="124955" y="62508"/>
                </a:moveTo>
                <a:cubicBezTo>
                  <a:pt x="124955" y="97030"/>
                  <a:pt x="96983" y="125016"/>
                  <a:pt x="62477" y="125016"/>
                </a:cubicBezTo>
                <a:cubicBezTo>
                  <a:pt x="27972" y="125016"/>
                  <a:pt x="0" y="97030"/>
                  <a:pt x="0" y="62508"/>
                </a:cubicBezTo>
                <a:cubicBezTo>
                  <a:pt x="0" y="27986"/>
                  <a:pt x="27972" y="0"/>
                  <a:pt x="62477" y="0"/>
                </a:cubicBezTo>
                <a:cubicBezTo>
                  <a:pt x="96983" y="0"/>
                  <a:pt x="124955" y="27986"/>
                  <a:pt x="124955" y="62508"/>
                </a:cubicBezTo>
                <a:close/>
              </a:path>
            </a:pathLst>
          </a:custGeom>
          <a:solidFill>
            <a:srgbClr val="50E6FF"/>
          </a:solidFill>
          <a:ln w="89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6FB6F1E-7F3D-6B47-BA05-E6BDC16F9AA7}"/>
              </a:ext>
            </a:extLst>
          </p:cNvPr>
          <p:cNvSpPr/>
          <p:nvPr userDrawn="1"/>
        </p:nvSpPr>
        <p:spPr>
          <a:xfrm>
            <a:off x="2275444" y="6045263"/>
            <a:ext cx="107103" cy="107156"/>
          </a:xfrm>
          <a:custGeom>
            <a:avLst/>
            <a:gdLst>
              <a:gd name="connsiteX0" fmla="*/ 107104 w 107103"/>
              <a:gd name="connsiteY0" fmla="*/ 53578 h 107156"/>
              <a:gd name="connsiteX1" fmla="*/ 53552 w 107103"/>
              <a:gd name="connsiteY1" fmla="*/ 107156 h 107156"/>
              <a:gd name="connsiteX2" fmla="*/ 0 w 107103"/>
              <a:gd name="connsiteY2" fmla="*/ 53578 h 107156"/>
              <a:gd name="connsiteX3" fmla="*/ 53552 w 107103"/>
              <a:gd name="connsiteY3" fmla="*/ 0 h 107156"/>
              <a:gd name="connsiteX4" fmla="*/ 107104 w 107103"/>
              <a:gd name="connsiteY4" fmla="*/ 53578 h 10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03" h="107156">
                <a:moveTo>
                  <a:pt x="107104" y="53578"/>
                </a:moveTo>
                <a:cubicBezTo>
                  <a:pt x="107104" y="83169"/>
                  <a:pt x="83128" y="107156"/>
                  <a:pt x="53552" y="107156"/>
                </a:cubicBezTo>
                <a:cubicBezTo>
                  <a:pt x="23976" y="107156"/>
                  <a:pt x="0" y="83169"/>
                  <a:pt x="0" y="53578"/>
                </a:cubicBezTo>
                <a:cubicBezTo>
                  <a:pt x="0" y="23988"/>
                  <a:pt x="23976" y="0"/>
                  <a:pt x="53552" y="0"/>
                </a:cubicBezTo>
                <a:cubicBezTo>
                  <a:pt x="83128" y="0"/>
                  <a:pt x="107104" y="23988"/>
                  <a:pt x="107104" y="53578"/>
                </a:cubicBezTo>
                <a:close/>
              </a:path>
            </a:pathLst>
          </a:custGeom>
          <a:solidFill>
            <a:srgbClr val="50E6FF"/>
          </a:solidFill>
          <a:ln w="89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59C9DE8-0B94-8A48-B11E-BAD82B0E0D81}"/>
              </a:ext>
            </a:extLst>
          </p:cNvPr>
          <p:cNvSpPr/>
          <p:nvPr userDrawn="1"/>
        </p:nvSpPr>
        <p:spPr>
          <a:xfrm>
            <a:off x="1641745" y="6282507"/>
            <a:ext cx="89253" cy="89296"/>
          </a:xfrm>
          <a:custGeom>
            <a:avLst/>
            <a:gdLst>
              <a:gd name="connsiteX0" fmla="*/ 89253 w 89253"/>
              <a:gd name="connsiteY0" fmla="*/ 44648 h 89296"/>
              <a:gd name="connsiteX1" fmla="*/ 44627 w 89253"/>
              <a:gd name="connsiteY1" fmla="*/ 89297 h 89296"/>
              <a:gd name="connsiteX2" fmla="*/ 0 w 89253"/>
              <a:gd name="connsiteY2" fmla="*/ 44648 h 89296"/>
              <a:gd name="connsiteX3" fmla="*/ 44627 w 89253"/>
              <a:gd name="connsiteY3" fmla="*/ 0 h 89296"/>
              <a:gd name="connsiteX4" fmla="*/ 89253 w 89253"/>
              <a:gd name="connsiteY4" fmla="*/ 44648 h 89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53" h="89296">
                <a:moveTo>
                  <a:pt x="89253" y="44648"/>
                </a:moveTo>
                <a:cubicBezTo>
                  <a:pt x="89253" y="69307"/>
                  <a:pt x="69273" y="89297"/>
                  <a:pt x="44627" y="89297"/>
                </a:cubicBezTo>
                <a:cubicBezTo>
                  <a:pt x="19980" y="89297"/>
                  <a:pt x="0" y="69307"/>
                  <a:pt x="0" y="44648"/>
                </a:cubicBezTo>
                <a:cubicBezTo>
                  <a:pt x="0" y="19990"/>
                  <a:pt x="19980" y="0"/>
                  <a:pt x="44627" y="0"/>
                </a:cubicBezTo>
                <a:cubicBezTo>
                  <a:pt x="69273" y="0"/>
                  <a:pt x="89253" y="19990"/>
                  <a:pt x="89253" y="44648"/>
                </a:cubicBezTo>
                <a:close/>
              </a:path>
            </a:pathLst>
          </a:custGeom>
          <a:solidFill>
            <a:schemeClr val="accent1"/>
          </a:solidFill>
          <a:ln w="89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AF119B3-CC59-5F4A-8944-B16ECEE0B2AA}"/>
              </a:ext>
            </a:extLst>
          </p:cNvPr>
          <p:cNvSpPr/>
          <p:nvPr userDrawn="1"/>
        </p:nvSpPr>
        <p:spPr>
          <a:xfrm>
            <a:off x="1016972" y="6522573"/>
            <a:ext cx="53551" cy="53578"/>
          </a:xfrm>
          <a:custGeom>
            <a:avLst/>
            <a:gdLst>
              <a:gd name="connsiteX0" fmla="*/ 53552 w 53551"/>
              <a:gd name="connsiteY0" fmla="*/ 26789 h 53578"/>
              <a:gd name="connsiteX1" fmla="*/ 26776 w 53551"/>
              <a:gd name="connsiteY1" fmla="*/ 53578 h 53578"/>
              <a:gd name="connsiteX2" fmla="*/ 0 w 53551"/>
              <a:gd name="connsiteY2" fmla="*/ 26789 h 53578"/>
              <a:gd name="connsiteX3" fmla="*/ 26776 w 53551"/>
              <a:gd name="connsiteY3" fmla="*/ 0 h 53578"/>
              <a:gd name="connsiteX4" fmla="*/ 53552 w 53551"/>
              <a:gd name="connsiteY4" fmla="*/ 26789 h 53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78">
                <a:moveTo>
                  <a:pt x="53552" y="26789"/>
                </a:moveTo>
                <a:cubicBezTo>
                  <a:pt x="53552" y="41584"/>
                  <a:pt x="41564" y="53578"/>
                  <a:pt x="26776" y="53578"/>
                </a:cubicBezTo>
                <a:cubicBezTo>
                  <a:pt x="11988" y="53578"/>
                  <a:pt x="0" y="41584"/>
                  <a:pt x="0" y="26789"/>
                </a:cubicBezTo>
                <a:cubicBezTo>
                  <a:pt x="0" y="11994"/>
                  <a:pt x="11988" y="0"/>
                  <a:pt x="26776" y="0"/>
                </a:cubicBezTo>
                <a:cubicBezTo>
                  <a:pt x="41564" y="0"/>
                  <a:pt x="53552" y="11994"/>
                  <a:pt x="53552" y="26789"/>
                </a:cubicBezTo>
                <a:close/>
              </a:path>
            </a:pathLst>
          </a:custGeom>
          <a:solidFill>
            <a:srgbClr val="50E6FF"/>
          </a:solidFill>
          <a:ln w="8925" cap="flat">
            <a:noFill/>
            <a:prstDash val="solid"/>
            <a:miter/>
          </a:ln>
        </p:spPr>
        <p:txBody>
          <a:bodyPr rtlCol="0" anchor="ctr"/>
          <a:lstStyle/>
          <a:p>
            <a:endParaRPr lang="en-US"/>
          </a:p>
        </p:txBody>
      </p:sp>
      <p:sp>
        <p:nvSpPr>
          <p:cNvPr id="16" name="Oval 15">
            <a:extLst>
              <a:ext uri="{FF2B5EF4-FFF2-40B4-BE49-F238E27FC236}">
                <a16:creationId xmlns:a16="http://schemas.microsoft.com/office/drawing/2014/main" id="{35E7B0E5-02A1-544B-A26D-17DD76A17A5F}"/>
              </a:ext>
            </a:extLst>
          </p:cNvPr>
          <p:cNvSpPr/>
          <p:nvPr userDrawn="1"/>
        </p:nvSpPr>
        <p:spPr bwMode="auto">
          <a:xfrm rot="17431896">
            <a:off x="4637869" y="4166719"/>
            <a:ext cx="1422823" cy="1422823"/>
          </a:xfrm>
          <a:prstGeom prst="ellipse">
            <a:avLst/>
          </a:prstGeom>
          <a:solidFill>
            <a:schemeClr val="bg1"/>
          </a:solidFill>
          <a:ln w="22225">
            <a:gradFill>
              <a:gsLst>
                <a:gs pos="14000">
                  <a:schemeClr val="bg1"/>
                </a:gs>
                <a:gs pos="100000">
                  <a:srgbClr val="50E6FF"/>
                </a:gs>
                <a:gs pos="20000">
                  <a:schemeClr val="accent1"/>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7" name="Picture 16">
            <a:extLst>
              <a:ext uri="{FF2B5EF4-FFF2-40B4-BE49-F238E27FC236}">
                <a16:creationId xmlns:a16="http://schemas.microsoft.com/office/drawing/2014/main" id="{C2EA2B7E-3D36-334D-9B80-B35C1E1C67E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906171" y="4416716"/>
            <a:ext cx="870851" cy="892091"/>
          </a:xfrm>
          <a:prstGeom prst="rect">
            <a:avLst/>
          </a:prstGeom>
        </p:spPr>
      </p:pic>
    </p:spTree>
    <p:extLst>
      <p:ext uri="{BB962C8B-B14F-4D97-AF65-F5344CB8AC3E}">
        <p14:creationId xmlns:p14="http://schemas.microsoft.com/office/powerpoint/2010/main" val="2362110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01DF1-2159-C32D-F515-CA21AEFE22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30FE07-5067-2F11-D448-E571C655BEB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B88CB69-943E-FBD9-2A1B-569D15B467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51FB2E3-31F9-BA2C-5925-FC36E00AC33F}"/>
              </a:ext>
            </a:extLst>
          </p:cNvPr>
          <p:cNvSpPr>
            <a:spLocks noGrp="1"/>
          </p:cNvSpPr>
          <p:nvPr>
            <p:ph type="dt" sz="half" idx="10"/>
          </p:nvPr>
        </p:nvSpPr>
        <p:spPr/>
        <p:txBody>
          <a:bodyPr/>
          <a:lstStyle/>
          <a:p>
            <a:fld id="{4E6DB578-B7ED-41F8-BB85-8A3088A9F220}" type="datetime1">
              <a:rPr lang="en-US" smtClean="0"/>
              <a:t>10/12/2022</a:t>
            </a:fld>
            <a:endParaRPr lang="en-US"/>
          </a:p>
        </p:txBody>
      </p:sp>
      <p:sp>
        <p:nvSpPr>
          <p:cNvPr id="6" name="Footer Placeholder 5">
            <a:extLst>
              <a:ext uri="{FF2B5EF4-FFF2-40B4-BE49-F238E27FC236}">
                <a16:creationId xmlns:a16="http://schemas.microsoft.com/office/drawing/2014/main" id="{18DD9E2F-BD8F-78B4-350E-88B7065866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DF41FD-E6F4-BEC9-FF6F-1A4E31B1C61D}"/>
              </a:ext>
            </a:extLst>
          </p:cNvPr>
          <p:cNvSpPr>
            <a:spLocks noGrp="1"/>
          </p:cNvSpPr>
          <p:nvPr>
            <p:ph type="sldNum" sz="quarter" idx="12"/>
          </p:nvPr>
        </p:nvSpPr>
        <p:spPr/>
        <p:txBody>
          <a:bodyPr/>
          <a:lstStyle/>
          <a:p>
            <a:fld id="{AE5B1982-BF85-4B99-BC5B-420199FEFAED}" type="slidenum">
              <a:rPr lang="en-US" smtClean="0"/>
              <a:t>‹#›</a:t>
            </a:fld>
            <a:endParaRPr lang="en-US"/>
          </a:p>
        </p:txBody>
      </p:sp>
    </p:spTree>
    <p:extLst>
      <p:ext uri="{BB962C8B-B14F-4D97-AF65-F5344CB8AC3E}">
        <p14:creationId xmlns:p14="http://schemas.microsoft.com/office/powerpoint/2010/main" val="14719910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quare photo 2">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21D50B48-08BB-5849-97AE-F14928CE18F2}"/>
              </a:ext>
            </a:extLst>
          </p:cNvPr>
          <p:cNvPicPr>
            <a:picLocks noChangeAspect="1"/>
          </p:cNvPicPr>
          <p:nvPr userDrawn="1"/>
        </p:nvPicPr>
        <p:blipFill>
          <a:blip r:embed="rId2"/>
          <a:srcRect/>
          <a:stretch/>
        </p:blipFill>
        <p:spPr>
          <a:xfrm>
            <a:off x="0" y="0"/>
            <a:ext cx="12192000" cy="6858000"/>
          </a:xfrm>
          <a:prstGeom prst="rect">
            <a:avLst/>
          </a:prstGeom>
        </p:spPr>
      </p:pic>
      <p:pic>
        <p:nvPicPr>
          <p:cNvPr id="27" name="Picture 26">
            <a:extLst>
              <a:ext uri="{FF2B5EF4-FFF2-40B4-BE49-F238E27FC236}">
                <a16:creationId xmlns:a16="http://schemas.microsoft.com/office/drawing/2014/main" id="{842D1407-438F-E042-85F1-BF4C9665DDE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5337908" y="0"/>
            <a:ext cx="6854092" cy="6858000"/>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solidFill>
                  <a:srgbClr val="50E6FF"/>
                </a:solidFill>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pic>
        <p:nvPicPr>
          <p:cNvPr id="8" name="MS logo white - EMF" descr="Microsoft logo white text version">
            <a:extLst>
              <a:ext uri="{FF2B5EF4-FFF2-40B4-BE49-F238E27FC236}">
                <a16:creationId xmlns:a16="http://schemas.microsoft.com/office/drawing/2014/main" id="{19CF8316-8591-7644-920A-63158BF1B5E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Freeform 8">
            <a:extLst>
              <a:ext uri="{FF2B5EF4-FFF2-40B4-BE49-F238E27FC236}">
                <a16:creationId xmlns:a16="http://schemas.microsoft.com/office/drawing/2014/main" id="{F78DC001-B01B-B648-8064-34E60C2E8584}"/>
              </a:ext>
            </a:extLst>
          </p:cNvPr>
          <p:cNvSpPr/>
          <p:nvPr userDrawn="1"/>
        </p:nvSpPr>
        <p:spPr>
          <a:xfrm>
            <a:off x="4167070" y="5301123"/>
            <a:ext cx="164226" cy="164306"/>
          </a:xfrm>
          <a:custGeom>
            <a:avLst/>
            <a:gdLst>
              <a:gd name="connsiteX0" fmla="*/ 164226 w 164226"/>
              <a:gd name="connsiteY0" fmla="*/ 82153 h 164306"/>
              <a:gd name="connsiteX1" fmla="*/ 82113 w 164226"/>
              <a:gd name="connsiteY1" fmla="*/ 164306 h 164306"/>
              <a:gd name="connsiteX2" fmla="*/ 0 w 164226"/>
              <a:gd name="connsiteY2" fmla="*/ 82153 h 164306"/>
              <a:gd name="connsiteX3" fmla="*/ 82113 w 164226"/>
              <a:gd name="connsiteY3" fmla="*/ 0 h 164306"/>
              <a:gd name="connsiteX4" fmla="*/ 164226 w 164226"/>
              <a:gd name="connsiteY4" fmla="*/ 82153 h 164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26" h="164306">
                <a:moveTo>
                  <a:pt x="164226" y="82153"/>
                </a:moveTo>
                <a:cubicBezTo>
                  <a:pt x="164226" y="127525"/>
                  <a:pt x="127463" y="164306"/>
                  <a:pt x="82113" y="164306"/>
                </a:cubicBezTo>
                <a:cubicBezTo>
                  <a:pt x="36763" y="164306"/>
                  <a:pt x="0" y="127525"/>
                  <a:pt x="0" y="82153"/>
                </a:cubicBezTo>
                <a:cubicBezTo>
                  <a:pt x="0" y="36781"/>
                  <a:pt x="36763" y="0"/>
                  <a:pt x="82113" y="0"/>
                </a:cubicBezTo>
                <a:cubicBezTo>
                  <a:pt x="127463" y="0"/>
                  <a:pt x="164226" y="36781"/>
                  <a:pt x="164226" y="82153"/>
                </a:cubicBezTo>
                <a:close/>
              </a:path>
            </a:pathLst>
          </a:custGeom>
          <a:solidFill>
            <a:schemeClr val="accent1"/>
          </a:solidFill>
          <a:ln w="8925"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94C58590-7B1F-9A4C-8B49-A6831F35B87C}"/>
              </a:ext>
            </a:extLst>
          </p:cNvPr>
          <p:cNvSpPr/>
          <p:nvPr userDrawn="1"/>
        </p:nvSpPr>
        <p:spPr>
          <a:xfrm>
            <a:off x="3551766" y="5557867"/>
            <a:ext cx="124954" cy="125015"/>
          </a:xfrm>
          <a:custGeom>
            <a:avLst/>
            <a:gdLst>
              <a:gd name="connsiteX0" fmla="*/ 124955 w 124954"/>
              <a:gd name="connsiteY0" fmla="*/ 62508 h 125015"/>
              <a:gd name="connsiteX1" fmla="*/ 62477 w 124954"/>
              <a:gd name="connsiteY1" fmla="*/ 125016 h 125015"/>
              <a:gd name="connsiteX2" fmla="*/ 0 w 124954"/>
              <a:gd name="connsiteY2" fmla="*/ 62508 h 125015"/>
              <a:gd name="connsiteX3" fmla="*/ 62477 w 124954"/>
              <a:gd name="connsiteY3" fmla="*/ 0 h 125015"/>
              <a:gd name="connsiteX4" fmla="*/ 124955 w 124954"/>
              <a:gd name="connsiteY4" fmla="*/ 62508 h 125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54" h="125015">
                <a:moveTo>
                  <a:pt x="124955" y="62508"/>
                </a:moveTo>
                <a:cubicBezTo>
                  <a:pt x="124955" y="97030"/>
                  <a:pt x="96983" y="125016"/>
                  <a:pt x="62477" y="125016"/>
                </a:cubicBezTo>
                <a:cubicBezTo>
                  <a:pt x="27972" y="125016"/>
                  <a:pt x="0" y="97030"/>
                  <a:pt x="0" y="62508"/>
                </a:cubicBezTo>
                <a:cubicBezTo>
                  <a:pt x="0" y="27986"/>
                  <a:pt x="27972" y="0"/>
                  <a:pt x="62477" y="0"/>
                </a:cubicBezTo>
                <a:cubicBezTo>
                  <a:pt x="96983" y="0"/>
                  <a:pt x="124955" y="27986"/>
                  <a:pt x="124955" y="62508"/>
                </a:cubicBezTo>
                <a:close/>
              </a:path>
            </a:pathLst>
          </a:custGeom>
          <a:solidFill>
            <a:schemeClr val="accent1"/>
          </a:solidFill>
          <a:ln w="8925"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DF1F2B7-227A-F340-95D6-A82D5B90C1D5}"/>
              </a:ext>
            </a:extLst>
          </p:cNvPr>
          <p:cNvSpPr/>
          <p:nvPr userDrawn="1"/>
        </p:nvSpPr>
        <p:spPr>
          <a:xfrm>
            <a:off x="2909142" y="5789499"/>
            <a:ext cx="124954" cy="125015"/>
          </a:xfrm>
          <a:custGeom>
            <a:avLst/>
            <a:gdLst>
              <a:gd name="connsiteX0" fmla="*/ 124955 w 124954"/>
              <a:gd name="connsiteY0" fmla="*/ 62508 h 125015"/>
              <a:gd name="connsiteX1" fmla="*/ 62477 w 124954"/>
              <a:gd name="connsiteY1" fmla="*/ 125016 h 125015"/>
              <a:gd name="connsiteX2" fmla="*/ 0 w 124954"/>
              <a:gd name="connsiteY2" fmla="*/ 62508 h 125015"/>
              <a:gd name="connsiteX3" fmla="*/ 62477 w 124954"/>
              <a:gd name="connsiteY3" fmla="*/ 0 h 125015"/>
              <a:gd name="connsiteX4" fmla="*/ 124955 w 124954"/>
              <a:gd name="connsiteY4" fmla="*/ 62508 h 125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54" h="125015">
                <a:moveTo>
                  <a:pt x="124955" y="62508"/>
                </a:moveTo>
                <a:cubicBezTo>
                  <a:pt x="124955" y="97030"/>
                  <a:pt x="96983" y="125016"/>
                  <a:pt x="62477" y="125016"/>
                </a:cubicBezTo>
                <a:cubicBezTo>
                  <a:pt x="27972" y="125016"/>
                  <a:pt x="0" y="97030"/>
                  <a:pt x="0" y="62508"/>
                </a:cubicBezTo>
                <a:cubicBezTo>
                  <a:pt x="0" y="27986"/>
                  <a:pt x="27972" y="0"/>
                  <a:pt x="62477" y="0"/>
                </a:cubicBezTo>
                <a:cubicBezTo>
                  <a:pt x="96983" y="0"/>
                  <a:pt x="124955" y="27986"/>
                  <a:pt x="124955" y="62508"/>
                </a:cubicBezTo>
                <a:close/>
              </a:path>
            </a:pathLst>
          </a:custGeom>
          <a:solidFill>
            <a:srgbClr val="50E6FF"/>
          </a:solidFill>
          <a:ln w="8925"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6FB6F1E-7F3D-6B47-BA05-E6BDC16F9AA7}"/>
              </a:ext>
            </a:extLst>
          </p:cNvPr>
          <p:cNvSpPr/>
          <p:nvPr userDrawn="1"/>
        </p:nvSpPr>
        <p:spPr>
          <a:xfrm>
            <a:off x="2275444" y="6045263"/>
            <a:ext cx="107103" cy="107156"/>
          </a:xfrm>
          <a:custGeom>
            <a:avLst/>
            <a:gdLst>
              <a:gd name="connsiteX0" fmla="*/ 107104 w 107103"/>
              <a:gd name="connsiteY0" fmla="*/ 53578 h 107156"/>
              <a:gd name="connsiteX1" fmla="*/ 53552 w 107103"/>
              <a:gd name="connsiteY1" fmla="*/ 107156 h 107156"/>
              <a:gd name="connsiteX2" fmla="*/ 0 w 107103"/>
              <a:gd name="connsiteY2" fmla="*/ 53578 h 107156"/>
              <a:gd name="connsiteX3" fmla="*/ 53552 w 107103"/>
              <a:gd name="connsiteY3" fmla="*/ 0 h 107156"/>
              <a:gd name="connsiteX4" fmla="*/ 107104 w 107103"/>
              <a:gd name="connsiteY4" fmla="*/ 53578 h 107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03" h="107156">
                <a:moveTo>
                  <a:pt x="107104" y="53578"/>
                </a:moveTo>
                <a:cubicBezTo>
                  <a:pt x="107104" y="83169"/>
                  <a:pt x="83128" y="107156"/>
                  <a:pt x="53552" y="107156"/>
                </a:cubicBezTo>
                <a:cubicBezTo>
                  <a:pt x="23976" y="107156"/>
                  <a:pt x="0" y="83169"/>
                  <a:pt x="0" y="53578"/>
                </a:cubicBezTo>
                <a:cubicBezTo>
                  <a:pt x="0" y="23988"/>
                  <a:pt x="23976" y="0"/>
                  <a:pt x="53552" y="0"/>
                </a:cubicBezTo>
                <a:cubicBezTo>
                  <a:pt x="83128" y="0"/>
                  <a:pt x="107104" y="23988"/>
                  <a:pt x="107104" y="53578"/>
                </a:cubicBezTo>
                <a:close/>
              </a:path>
            </a:pathLst>
          </a:custGeom>
          <a:solidFill>
            <a:srgbClr val="50E6FF"/>
          </a:solidFill>
          <a:ln w="89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59C9DE8-0B94-8A48-B11E-BAD82B0E0D81}"/>
              </a:ext>
            </a:extLst>
          </p:cNvPr>
          <p:cNvSpPr/>
          <p:nvPr userDrawn="1"/>
        </p:nvSpPr>
        <p:spPr>
          <a:xfrm>
            <a:off x="1641745" y="6282507"/>
            <a:ext cx="89253" cy="89296"/>
          </a:xfrm>
          <a:custGeom>
            <a:avLst/>
            <a:gdLst>
              <a:gd name="connsiteX0" fmla="*/ 89253 w 89253"/>
              <a:gd name="connsiteY0" fmla="*/ 44648 h 89296"/>
              <a:gd name="connsiteX1" fmla="*/ 44627 w 89253"/>
              <a:gd name="connsiteY1" fmla="*/ 89297 h 89296"/>
              <a:gd name="connsiteX2" fmla="*/ 0 w 89253"/>
              <a:gd name="connsiteY2" fmla="*/ 44648 h 89296"/>
              <a:gd name="connsiteX3" fmla="*/ 44627 w 89253"/>
              <a:gd name="connsiteY3" fmla="*/ 0 h 89296"/>
              <a:gd name="connsiteX4" fmla="*/ 89253 w 89253"/>
              <a:gd name="connsiteY4" fmla="*/ 44648 h 89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53" h="89296">
                <a:moveTo>
                  <a:pt x="89253" y="44648"/>
                </a:moveTo>
                <a:cubicBezTo>
                  <a:pt x="89253" y="69307"/>
                  <a:pt x="69273" y="89297"/>
                  <a:pt x="44627" y="89297"/>
                </a:cubicBezTo>
                <a:cubicBezTo>
                  <a:pt x="19980" y="89297"/>
                  <a:pt x="0" y="69307"/>
                  <a:pt x="0" y="44648"/>
                </a:cubicBezTo>
                <a:cubicBezTo>
                  <a:pt x="0" y="19990"/>
                  <a:pt x="19980" y="0"/>
                  <a:pt x="44627" y="0"/>
                </a:cubicBezTo>
                <a:cubicBezTo>
                  <a:pt x="69273" y="0"/>
                  <a:pt x="89253" y="19990"/>
                  <a:pt x="89253" y="44648"/>
                </a:cubicBezTo>
                <a:close/>
              </a:path>
            </a:pathLst>
          </a:custGeom>
          <a:solidFill>
            <a:schemeClr val="accent1"/>
          </a:solidFill>
          <a:ln w="89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AAF119B3-CC59-5F4A-8944-B16ECEE0B2AA}"/>
              </a:ext>
            </a:extLst>
          </p:cNvPr>
          <p:cNvSpPr/>
          <p:nvPr userDrawn="1"/>
        </p:nvSpPr>
        <p:spPr>
          <a:xfrm>
            <a:off x="1016972" y="6522573"/>
            <a:ext cx="53551" cy="53578"/>
          </a:xfrm>
          <a:custGeom>
            <a:avLst/>
            <a:gdLst>
              <a:gd name="connsiteX0" fmla="*/ 53552 w 53551"/>
              <a:gd name="connsiteY0" fmla="*/ 26789 h 53578"/>
              <a:gd name="connsiteX1" fmla="*/ 26776 w 53551"/>
              <a:gd name="connsiteY1" fmla="*/ 53578 h 53578"/>
              <a:gd name="connsiteX2" fmla="*/ 0 w 53551"/>
              <a:gd name="connsiteY2" fmla="*/ 26789 h 53578"/>
              <a:gd name="connsiteX3" fmla="*/ 26776 w 53551"/>
              <a:gd name="connsiteY3" fmla="*/ 0 h 53578"/>
              <a:gd name="connsiteX4" fmla="*/ 53552 w 53551"/>
              <a:gd name="connsiteY4" fmla="*/ 26789 h 53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51" h="53578">
                <a:moveTo>
                  <a:pt x="53552" y="26789"/>
                </a:moveTo>
                <a:cubicBezTo>
                  <a:pt x="53552" y="41584"/>
                  <a:pt x="41564" y="53578"/>
                  <a:pt x="26776" y="53578"/>
                </a:cubicBezTo>
                <a:cubicBezTo>
                  <a:pt x="11988" y="53578"/>
                  <a:pt x="0" y="41584"/>
                  <a:pt x="0" y="26789"/>
                </a:cubicBezTo>
                <a:cubicBezTo>
                  <a:pt x="0" y="11994"/>
                  <a:pt x="11988" y="0"/>
                  <a:pt x="26776" y="0"/>
                </a:cubicBezTo>
                <a:cubicBezTo>
                  <a:pt x="41564" y="0"/>
                  <a:pt x="53552" y="11994"/>
                  <a:pt x="53552" y="26789"/>
                </a:cubicBezTo>
                <a:close/>
              </a:path>
            </a:pathLst>
          </a:custGeom>
          <a:solidFill>
            <a:srgbClr val="50E6FF"/>
          </a:solidFill>
          <a:ln w="8925" cap="flat">
            <a:noFill/>
            <a:prstDash val="solid"/>
            <a:miter/>
          </a:ln>
        </p:spPr>
        <p:txBody>
          <a:bodyPr rtlCol="0" anchor="ctr"/>
          <a:lstStyle/>
          <a:p>
            <a:endParaRPr lang="en-US"/>
          </a:p>
        </p:txBody>
      </p:sp>
      <p:sp>
        <p:nvSpPr>
          <p:cNvPr id="16" name="Oval 15">
            <a:extLst>
              <a:ext uri="{FF2B5EF4-FFF2-40B4-BE49-F238E27FC236}">
                <a16:creationId xmlns:a16="http://schemas.microsoft.com/office/drawing/2014/main" id="{35E7B0E5-02A1-544B-A26D-17DD76A17A5F}"/>
              </a:ext>
            </a:extLst>
          </p:cNvPr>
          <p:cNvSpPr/>
          <p:nvPr userDrawn="1"/>
        </p:nvSpPr>
        <p:spPr bwMode="auto">
          <a:xfrm rot="17431896">
            <a:off x="4637869" y="4166719"/>
            <a:ext cx="1422823" cy="1422823"/>
          </a:xfrm>
          <a:prstGeom prst="ellipse">
            <a:avLst/>
          </a:prstGeom>
          <a:solidFill>
            <a:schemeClr val="bg1"/>
          </a:solidFill>
          <a:ln w="22225">
            <a:gradFill>
              <a:gsLst>
                <a:gs pos="14000">
                  <a:schemeClr val="bg1"/>
                </a:gs>
                <a:gs pos="100000">
                  <a:srgbClr val="50E6FF"/>
                </a:gs>
                <a:gs pos="20000">
                  <a:schemeClr val="accent1"/>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pic>
        <p:nvPicPr>
          <p:cNvPr id="17" name="Picture 16">
            <a:extLst>
              <a:ext uri="{FF2B5EF4-FFF2-40B4-BE49-F238E27FC236}">
                <a16:creationId xmlns:a16="http://schemas.microsoft.com/office/drawing/2014/main" id="{C2EA2B7E-3D36-334D-9B80-B35C1E1C67E3}"/>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4906171" y="4416716"/>
            <a:ext cx="870851" cy="892091"/>
          </a:xfrm>
          <a:prstGeom prst="rect">
            <a:avLst/>
          </a:prstGeom>
        </p:spPr>
      </p:pic>
    </p:spTree>
    <p:extLst>
      <p:ext uri="{BB962C8B-B14F-4D97-AF65-F5344CB8AC3E}">
        <p14:creationId xmlns:p14="http://schemas.microsoft.com/office/powerpoint/2010/main" val="425007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F7D1797-B081-A747-ACCE-9EA980E76830}"/>
              </a:ext>
            </a:extLst>
          </p:cNvPr>
          <p:cNvPicPr>
            <a:picLocks noChangeAspect="1"/>
          </p:cNvPicPr>
          <p:nvPr userDrawn="1"/>
        </p:nvPicPr>
        <p:blipFill>
          <a:blip r:embed="rId2"/>
          <a:srcRect/>
          <a:stretch/>
        </p:blipFill>
        <p:spPr>
          <a:xfrm>
            <a:off x="0" y="0"/>
            <a:ext cx="12192000" cy="6858000"/>
          </a:xfrm>
          <a:prstGeom prst="rect">
            <a:avLst/>
          </a:prstGeom>
        </p:spPr>
      </p:pic>
      <p:pic>
        <p:nvPicPr>
          <p:cNvPr id="7" name="MS logo white - EMF" descr="Microsoft logo white text version">
            <a:extLst>
              <a:ext uri="{FF2B5EF4-FFF2-40B4-BE49-F238E27FC236}">
                <a16:creationId xmlns:a16="http://schemas.microsoft.com/office/drawing/2014/main" id="{0FD32619-3819-428A-8565-629596C9141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9" name="Title 1"/>
          <p:cNvSpPr>
            <a:spLocks noGrp="1"/>
          </p:cNvSpPr>
          <p:nvPr>
            <p:ph type="title" hasCustomPrompt="1"/>
          </p:nvPr>
        </p:nvSpPr>
        <p:spPr>
          <a:xfrm>
            <a:off x="584200" y="2425780"/>
            <a:ext cx="4665133" cy="1107996"/>
          </a:xfrm>
          <a:noFill/>
        </p:spPr>
        <p:txBody>
          <a:bodyPr wrap="square" lIns="0" tIns="0" rIns="0" bIns="0" anchor="b" anchorCtr="0">
            <a:spAutoFit/>
          </a:bodyPr>
          <a:lstStyle>
            <a:lvl1pPr>
              <a:defRPr sz="3600" spc="-50" baseline="0">
                <a:solidFill>
                  <a:srgbClr val="50E6FF"/>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399"/>
            <a:ext cx="466513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36529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483851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4110656" cy="553998"/>
          </a:xfrm>
        </p:spPr>
        <p:txBody>
          <a:bodyPr/>
          <a:lstStyle/>
          <a:p>
            <a:r>
              <a:rPr lang="en-US"/>
              <a:t>Click to edit Master title style</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1E40A57-69DC-E944-842D-8D0AFE34A787}"/>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55873468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730071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44427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003470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4140906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025650"/>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panose="020B0502040204020203" pitchFamily="34" charset="0"/>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338554"/>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099336767"/>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3152001"/>
            <a:ext cx="4161981" cy="553998"/>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panose="020B0502040204020203" pitchFamily="34" charset="0"/>
              </a:defRPr>
            </a:lvl1pPr>
          </a:lstStyle>
          <a:p>
            <a:r>
              <a:rPr lang="en-US"/>
              <a:t>Square photo layout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2485787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A7796-C70A-3C92-4BFE-3C42E97E109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2D1B34-002F-CBCD-1AB9-8E00BE1908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634279-E85C-141B-D23A-84B59564C0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6E3CFC-19DC-ECEB-3D48-82B996CCD7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9E9BA3-0DE1-9978-D447-4F82AF74E54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49C01C-45AF-7AD8-D3D0-3D122F5432F6}"/>
              </a:ext>
            </a:extLst>
          </p:cNvPr>
          <p:cNvSpPr>
            <a:spLocks noGrp="1"/>
          </p:cNvSpPr>
          <p:nvPr>
            <p:ph type="dt" sz="half" idx="10"/>
          </p:nvPr>
        </p:nvSpPr>
        <p:spPr/>
        <p:txBody>
          <a:bodyPr/>
          <a:lstStyle/>
          <a:p>
            <a:fld id="{4D0234B0-762D-4114-8C82-34B4458E7794}" type="datetime1">
              <a:rPr lang="en-US" smtClean="0"/>
              <a:t>10/12/2022</a:t>
            </a:fld>
            <a:endParaRPr lang="en-US"/>
          </a:p>
        </p:txBody>
      </p:sp>
      <p:sp>
        <p:nvSpPr>
          <p:cNvPr id="8" name="Footer Placeholder 7">
            <a:extLst>
              <a:ext uri="{FF2B5EF4-FFF2-40B4-BE49-F238E27FC236}">
                <a16:creationId xmlns:a16="http://schemas.microsoft.com/office/drawing/2014/main" id="{10FEE488-11AF-6B01-43A8-E0DB1E7335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5083D8-A230-02C0-19AF-844559FCA2C3}"/>
              </a:ext>
            </a:extLst>
          </p:cNvPr>
          <p:cNvSpPr>
            <a:spLocks noGrp="1"/>
          </p:cNvSpPr>
          <p:nvPr>
            <p:ph type="sldNum" sz="quarter" idx="12"/>
          </p:nvPr>
        </p:nvSpPr>
        <p:spPr/>
        <p:txBody>
          <a:bodyPr/>
          <a:lstStyle/>
          <a:p>
            <a:fld id="{AE5B1982-BF85-4B99-BC5B-420199FEFAED}" type="slidenum">
              <a:rPr lang="en-US" smtClean="0"/>
              <a:t>‹#›</a:t>
            </a:fld>
            <a:endParaRPr lang="en-US"/>
          </a:p>
        </p:txBody>
      </p:sp>
    </p:spTree>
    <p:extLst>
      <p:ext uri="{BB962C8B-B14F-4D97-AF65-F5344CB8AC3E}">
        <p14:creationId xmlns:p14="http://schemas.microsoft.com/office/powerpoint/2010/main" val="28998849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panose="020B0502040204020203" pitchFamily="34" charset="0"/>
              </a:defRPr>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6370568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5438001"/>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531351531"/>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940F29D-C5E8-44D2-9526-FDD92F645402}"/>
              </a:ext>
            </a:extLst>
          </p:cNvPr>
          <p:cNvSpPr>
            <a:spLocks noGrp="1"/>
          </p:cNvSpPr>
          <p:nvPr>
            <p:ph type="title"/>
          </p:nvPr>
        </p:nvSpPr>
        <p:spPr>
          <a:xfrm>
            <a:off x="588263" y="866001"/>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37460916"/>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828316179"/>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02931296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307777"/>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307777"/>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307777"/>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307777"/>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42209551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6" name="Text Placeholder 3">
            <a:extLst>
              <a:ext uri="{FF2B5EF4-FFF2-40B4-BE49-F238E27FC236}">
                <a16:creationId xmlns:a16="http://schemas.microsoft.com/office/drawing/2014/main" id="{5497F3D2-4B1F-4B39-9F73-BA917D388B3B}"/>
              </a:ext>
            </a:extLst>
          </p:cNvPr>
          <p:cNvSpPr>
            <a:spLocks noGrp="1"/>
          </p:cNvSpPr>
          <p:nvPr>
            <p:ph type="body" sz="quarter" idx="11" hasCustomPrompt="1"/>
          </p:nvPr>
        </p:nvSpPr>
        <p:spPr>
          <a:xfrm>
            <a:off x="8128000" y="2017713"/>
            <a:ext cx="3481388" cy="307777"/>
          </a:xfrm>
        </p:spPr>
        <p:txBody>
          <a:bodyPr wrap="square">
            <a:spAutoFit/>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Add a caption</a:t>
            </a:r>
          </a:p>
        </p:txBody>
      </p:sp>
      <p:sp>
        <p:nvSpPr>
          <p:cNvPr id="3" name="Picture Placeholder 2" descr="This screen 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97280" anchor="ctr">
            <a:noAutofit/>
          </a:bodyPr>
          <a:lstStyle>
            <a:lvl1pPr marL="0" indent="0" algn="ctr">
              <a:buNone/>
              <a:defRPr sz="1400" b="1">
                <a:solidFill>
                  <a:srgbClr val="000000"/>
                </a:solidFill>
              </a:defRPr>
            </a:lvl1pPr>
          </a:lstStyle>
          <a:p>
            <a:r>
              <a:rPr lang="en-US"/>
              <a:t>Drag &amp; drop your screen shot here </a:t>
            </a:r>
            <a:br>
              <a:rPr lang="en-US"/>
            </a:br>
            <a:r>
              <a:rPr lang="en-US"/>
              <a:t>or click or tap icon below to insert </a:t>
            </a:r>
          </a:p>
        </p:txBody>
      </p:sp>
    </p:spTree>
    <p:extLst>
      <p:ext uri="{BB962C8B-B14F-4D97-AF65-F5344CB8AC3E}">
        <p14:creationId xmlns:p14="http://schemas.microsoft.com/office/powerpoint/2010/main" val="3494562105"/>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6">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12">
          <p15:clr>
            <a:srgbClr val="5ACBF0"/>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1"/>
            <a:ext cx="3468956" cy="1107996"/>
          </a:xfrm>
        </p:spPr>
        <p:txBody>
          <a:bodyPr/>
          <a:lstStyle>
            <a:lvl1pPr>
              <a:defRPr sz="3600">
                <a:solidFill>
                  <a:schemeClr val="tx1"/>
                </a:solidFill>
              </a:defRPr>
            </a:lvl1pPr>
          </a:lstStyle>
          <a:p>
            <a:r>
              <a:rPr lang="en-US"/>
              <a:t>Click to edit Master title style</a:t>
            </a:r>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356100" y="2447039"/>
            <a:ext cx="7251192" cy="369332"/>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356100" y="2017713"/>
            <a:ext cx="72532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18814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5ACBF0"/>
          </p15:clr>
        </p15:guide>
        <p15:guide id="13" pos="2744">
          <p15:clr>
            <a:srgbClr val="5ACBF0"/>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2" orient="horz" pos="1728">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FA0F84-F2FF-4407-BF3B-865F6671E357}"/>
              </a:ext>
            </a:extLst>
          </p:cNvPr>
          <p:cNvSpPr>
            <a:spLocks noGrp="1"/>
          </p:cNvSpPr>
          <p:nvPr>
            <p:ph type="title" hasCustomPrompt="1"/>
          </p:nvPr>
        </p:nvSpPr>
        <p:spPr>
          <a:xfrm>
            <a:off x="588263" y="3179701"/>
            <a:ext cx="3182621" cy="498598"/>
          </a:xfrm>
          <a:noFill/>
        </p:spPr>
        <p:txBody>
          <a:bodyPr vert="horz" wrap="square" lIns="0" tIns="0" rIns="0" bIns="0" rtlCol="0" anchor="ctr" anchorCtr="0">
            <a:spAutoFit/>
          </a:bodyPr>
          <a:lstStyle>
            <a:lvl1pPr>
              <a:defRPr lang="en-US" dirty="0">
                <a:solidFill>
                  <a:schemeClr val="tx1"/>
                </a:solidFill>
              </a:defRPr>
            </a:lvl1pPr>
          </a:lstStyle>
          <a:p>
            <a:pPr lvl="0">
              <a:lnSpc>
                <a:spcPct val="90000"/>
              </a:lnSpc>
            </a:pPr>
            <a:r>
              <a:rPr lang="en-US"/>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5008563" y="3213557"/>
            <a:ext cx="6599409" cy="430887"/>
          </a:xfrm>
        </p:spPr>
        <p:txBody>
          <a:bodyPr anchor="ctr" anchorCtr="0">
            <a:spAutoFit/>
          </a:bodyPr>
          <a:lstStyle>
            <a:lvl1pPr marL="0" indent="0">
              <a:spcAft>
                <a:spcPts val="1200"/>
              </a:spcAft>
              <a:buNone/>
              <a:defRPr sz="2800"/>
            </a:lvl1pPr>
            <a:lvl2pPr marL="228600" indent="0">
              <a:buNone/>
              <a:defRPr/>
            </a:lvl2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58623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9" orient="horz" pos="2160">
          <p15:clr>
            <a:srgbClr val="FDE53C"/>
          </p15:clr>
        </p15:guide>
        <p15:guide id="30" pos="2376">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C4F89D-C4A1-5245-AB86-423EC3F5B4C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a:t>Speaker name</a:t>
            </a:r>
          </a:p>
        </p:txBody>
      </p:sp>
      <p:pic>
        <p:nvPicPr>
          <p:cNvPr id="141" name="Picture 140">
            <a:extLst>
              <a:ext uri="{FF2B5EF4-FFF2-40B4-BE49-F238E27FC236}">
                <a16:creationId xmlns:a16="http://schemas.microsoft.com/office/drawing/2014/main" id="{33B9EE12-B74E-764F-9DFE-20B0FDF72AC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958544" y="0"/>
            <a:ext cx="4040562" cy="4866798"/>
          </a:xfrm>
          <a:prstGeom prst="rect">
            <a:avLst/>
          </a:prstGeom>
        </p:spPr>
      </p:pic>
    </p:spTree>
    <p:extLst>
      <p:ext uri="{BB962C8B-B14F-4D97-AF65-F5344CB8AC3E}">
        <p14:creationId xmlns:p14="http://schemas.microsoft.com/office/powerpoint/2010/main" val="27787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4F792-5C05-D090-F754-134A03E6D8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588A20-13B8-409C-B402-15D8A33B304C}"/>
              </a:ext>
            </a:extLst>
          </p:cNvPr>
          <p:cNvSpPr>
            <a:spLocks noGrp="1"/>
          </p:cNvSpPr>
          <p:nvPr>
            <p:ph type="dt" sz="half" idx="10"/>
          </p:nvPr>
        </p:nvSpPr>
        <p:spPr/>
        <p:txBody>
          <a:bodyPr/>
          <a:lstStyle/>
          <a:p>
            <a:fld id="{3F18E9F1-4EDB-49EC-BB6A-2C6C936838BB}" type="datetime1">
              <a:rPr lang="en-US" smtClean="0"/>
              <a:t>10/12/2022</a:t>
            </a:fld>
            <a:endParaRPr lang="en-US"/>
          </a:p>
        </p:txBody>
      </p:sp>
      <p:sp>
        <p:nvSpPr>
          <p:cNvPr id="4" name="Footer Placeholder 3">
            <a:extLst>
              <a:ext uri="{FF2B5EF4-FFF2-40B4-BE49-F238E27FC236}">
                <a16:creationId xmlns:a16="http://schemas.microsoft.com/office/drawing/2014/main" id="{34FA0CA1-EA5A-CCE1-E162-A6F2CB4341E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B4A8AF-2EC9-02D5-EFA5-87A852D84B5E}"/>
              </a:ext>
            </a:extLst>
          </p:cNvPr>
          <p:cNvSpPr>
            <a:spLocks noGrp="1"/>
          </p:cNvSpPr>
          <p:nvPr>
            <p:ph type="sldNum" sz="quarter" idx="12"/>
          </p:nvPr>
        </p:nvSpPr>
        <p:spPr/>
        <p:txBody>
          <a:bodyPr/>
          <a:lstStyle/>
          <a:p>
            <a:fld id="{AE5B1982-BF85-4B99-BC5B-420199FEFAED}" type="slidenum">
              <a:rPr lang="en-US" smtClean="0"/>
              <a:t>‹#›</a:t>
            </a:fld>
            <a:endParaRPr lang="en-US"/>
          </a:p>
        </p:txBody>
      </p:sp>
    </p:spTree>
    <p:extLst>
      <p:ext uri="{BB962C8B-B14F-4D97-AF65-F5344CB8AC3E}">
        <p14:creationId xmlns:p14="http://schemas.microsoft.com/office/powerpoint/2010/main" val="38231855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0AB160-A7FA-C243-81E9-EC5A31753C7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50E6FF"/>
                </a:solidFill>
                <a:effectLst/>
                <a:latin typeface="+mj-lt"/>
                <a:ea typeface="+mn-ea"/>
                <a:cs typeface="Segoe UI" pitchFamily="34" charset="0"/>
              </a:defRPr>
            </a:lvl1pPr>
          </a:lstStyle>
          <a:p>
            <a:r>
              <a:rPr lang="en-US"/>
              <a:t>Section title</a:t>
            </a:r>
          </a:p>
        </p:txBody>
      </p:sp>
      <p:sp>
        <p:nvSpPr>
          <p:cNvPr id="80" name="Freeform 79">
            <a:extLst>
              <a:ext uri="{FF2B5EF4-FFF2-40B4-BE49-F238E27FC236}">
                <a16:creationId xmlns:a16="http://schemas.microsoft.com/office/drawing/2014/main" id="{C5740FC4-A8C4-7F43-BB61-978A56796D5E}"/>
              </a:ext>
            </a:extLst>
          </p:cNvPr>
          <p:cNvSpPr/>
          <p:nvPr/>
        </p:nvSpPr>
        <p:spPr>
          <a:xfrm>
            <a:off x="15564396" y="3351714"/>
            <a:ext cx="25843" cy="25843"/>
          </a:xfrm>
          <a:custGeom>
            <a:avLst/>
            <a:gdLst>
              <a:gd name="connsiteX0" fmla="*/ 25844 w 25843"/>
              <a:gd name="connsiteY0" fmla="*/ 12922 h 25843"/>
              <a:gd name="connsiteX1" fmla="*/ 12922 w 25843"/>
              <a:gd name="connsiteY1" fmla="*/ 25843 h 25843"/>
              <a:gd name="connsiteX2" fmla="*/ 0 w 25843"/>
              <a:gd name="connsiteY2" fmla="*/ 12922 h 25843"/>
              <a:gd name="connsiteX3" fmla="*/ 12922 w 25843"/>
              <a:gd name="connsiteY3" fmla="*/ 0 h 25843"/>
              <a:gd name="connsiteX4" fmla="*/ 25844 w 25843"/>
              <a:gd name="connsiteY4" fmla="*/ 12922 h 25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43" h="25843">
                <a:moveTo>
                  <a:pt x="25844" y="12922"/>
                </a:moveTo>
                <a:cubicBezTo>
                  <a:pt x="25844" y="20058"/>
                  <a:pt x="20058" y="25843"/>
                  <a:pt x="12922" y="25843"/>
                </a:cubicBezTo>
                <a:cubicBezTo>
                  <a:pt x="5785" y="25843"/>
                  <a:pt x="0" y="20058"/>
                  <a:pt x="0" y="12922"/>
                </a:cubicBezTo>
                <a:cubicBezTo>
                  <a:pt x="0" y="5785"/>
                  <a:pt x="5785" y="0"/>
                  <a:pt x="12922" y="0"/>
                </a:cubicBezTo>
                <a:cubicBezTo>
                  <a:pt x="20058" y="0"/>
                  <a:pt x="25844" y="5785"/>
                  <a:pt x="25844" y="12922"/>
                </a:cubicBezTo>
                <a:close/>
              </a:path>
            </a:pathLst>
          </a:custGeom>
          <a:solidFill>
            <a:srgbClr val="EBEBEB"/>
          </a:solidFill>
          <a:ln w="16562" cap="flat">
            <a:noFill/>
            <a:prstDash val="solid"/>
            <a:miter/>
          </a:ln>
        </p:spPr>
        <p:txBody>
          <a:bodyPr rtlCol="0" anchor="ctr"/>
          <a:lstStyle/>
          <a:p>
            <a:endParaRPr lang="en-US"/>
          </a:p>
        </p:txBody>
      </p:sp>
      <p:pic>
        <p:nvPicPr>
          <p:cNvPr id="19" name="Picture 18">
            <a:extLst>
              <a:ext uri="{FF2B5EF4-FFF2-40B4-BE49-F238E27FC236}">
                <a16:creationId xmlns:a16="http://schemas.microsoft.com/office/drawing/2014/main" id="{FC1C487D-53E4-A749-82A2-ED5682FC0AC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958544" y="0"/>
            <a:ext cx="4040562" cy="4866798"/>
          </a:xfrm>
          <a:prstGeom prst="rect">
            <a:avLst/>
          </a:prstGeom>
        </p:spPr>
      </p:pic>
    </p:spTree>
    <p:extLst>
      <p:ext uri="{BB962C8B-B14F-4D97-AF65-F5344CB8AC3E}">
        <p14:creationId xmlns:p14="http://schemas.microsoft.com/office/powerpoint/2010/main" val="2022043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653086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857565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241D33D-23A3-4E46-B3A1-72A60C380EF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Tree>
    <p:extLst>
      <p:ext uri="{BB962C8B-B14F-4D97-AF65-F5344CB8AC3E}">
        <p14:creationId xmlns:p14="http://schemas.microsoft.com/office/powerpoint/2010/main" val="318691523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786847799"/>
      </p:ext>
    </p:extLst>
  </p:cSld>
  <p:clrMapOvr>
    <a:masterClrMapping/>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Slide 2">
    <p:bg>
      <p:bgPr>
        <a:solidFill>
          <a:schemeClr val="tx1"/>
        </a:solidFill>
        <a:effectLst/>
      </p:bgPr>
    </p:bg>
    <p:spTree>
      <p:nvGrpSpPr>
        <p:cNvPr id="1" name=""/>
        <p:cNvGrpSpPr/>
        <p:nvPr/>
      </p:nvGrpSpPr>
      <p:grpSpPr>
        <a:xfrm>
          <a:off x="0" y="0"/>
          <a:ext cx="0" cy="0"/>
          <a:chOff x="0" y="0"/>
          <a:chExt cx="0" cy="0"/>
        </a:xfrm>
      </p:grpSpPr>
      <p:pic>
        <p:nvPicPr>
          <p:cNvPr id="4" name="Picture 48">
            <a:extLst>
              <a:ext uri="{FF2B5EF4-FFF2-40B4-BE49-F238E27FC236}">
                <a16:creationId xmlns:a16="http://schemas.microsoft.com/office/drawing/2014/main" id="{5228C0BC-B8A1-4D82-B1EA-BF7B4BA5D131}"/>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468313" y="473075"/>
            <a:ext cx="1336675"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10">
            <a:extLst>
              <a:ext uri="{FF2B5EF4-FFF2-40B4-BE49-F238E27FC236}">
                <a16:creationId xmlns:a16="http://schemas.microsoft.com/office/drawing/2014/main" id="{1D2F9142-6251-4BB1-B90A-DAFD69D51338}"/>
              </a:ext>
            </a:extLst>
          </p:cNvPr>
          <p:cNvSpPr>
            <a:spLocks noGrp="1"/>
          </p:cNvSpPr>
          <p:nvPr>
            <p:ph type="body" sz="quarter" idx="16"/>
          </p:nvPr>
        </p:nvSpPr>
        <p:spPr>
          <a:xfrm>
            <a:off x="468616" y="4847661"/>
            <a:ext cx="9594548" cy="553998"/>
          </a:xfrm>
        </p:spPr>
        <p:txBody>
          <a:bodyPr/>
          <a:lstStyle>
            <a:lvl1pPr>
              <a:defRPr sz="1800">
                <a:solidFill>
                  <a:schemeClr val="bg1"/>
                </a:solidFill>
              </a:defRPr>
            </a:lvl1pPr>
            <a:lvl2pPr>
              <a:defRPr sz="1800">
                <a:solidFill>
                  <a:schemeClr val="bg1"/>
                </a:solidFill>
              </a:defRPr>
            </a:lvl2pPr>
            <a:lvl3pPr>
              <a:defRPr sz="1372"/>
            </a:lvl3pPr>
            <a:lvl4pPr>
              <a:defRPr sz="1372"/>
            </a:lvl4pPr>
            <a:lvl5pPr>
              <a:defRPr sz="1029"/>
            </a:lvl5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5AABBF63-5EE7-4625-A83E-A11472950806}"/>
              </a:ext>
            </a:extLst>
          </p:cNvPr>
          <p:cNvSpPr>
            <a:spLocks noGrp="1"/>
          </p:cNvSpPr>
          <p:nvPr>
            <p:ph type="title"/>
          </p:nvPr>
        </p:nvSpPr>
        <p:spPr>
          <a:xfrm>
            <a:off x="468616" y="3308838"/>
            <a:ext cx="9592087" cy="1514261"/>
          </a:xfrm>
          <a:noFill/>
        </p:spPr>
        <p:txBody>
          <a:bodyPr bIns="182880" anchor="b" anchorCtr="0"/>
          <a:lstStyle>
            <a:lvl1pPr>
              <a:defRPr sz="4800" strike="noStrike" spc="-49"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93615287"/>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mp; body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ED92B-7D82-4166-9B09-46645A2842E3}"/>
              </a:ext>
            </a:extLst>
          </p:cNvPr>
          <p:cNvSpPr>
            <a:spLocks noGrp="1"/>
          </p:cNvSpPr>
          <p:nvPr>
            <p:ph type="title"/>
          </p:nvPr>
        </p:nvSpPr>
        <p:spPr>
          <a:xfrm>
            <a:off x="1678041" y="223838"/>
            <a:ext cx="5237164" cy="744537"/>
          </a:xfrm>
        </p:spPr>
        <p:txBody>
          <a:bodyPr/>
          <a:lstStyle>
            <a:lvl1pPr>
              <a:defRPr sz="3600"/>
            </a:lvl1pPr>
          </a:lstStyle>
          <a:p>
            <a:r>
              <a:rPr lang="en-US"/>
              <a:t>Click to edit Master title style</a:t>
            </a:r>
          </a:p>
        </p:txBody>
      </p:sp>
      <p:sp>
        <p:nvSpPr>
          <p:cNvPr id="4" name="Text Placeholder 3">
            <a:extLst>
              <a:ext uri="{FF2B5EF4-FFF2-40B4-BE49-F238E27FC236}">
                <a16:creationId xmlns:a16="http://schemas.microsoft.com/office/drawing/2014/main" id="{58F7E45B-CEE0-4A23-980B-359806504175}"/>
              </a:ext>
            </a:extLst>
          </p:cNvPr>
          <p:cNvSpPr>
            <a:spLocks noGrp="1"/>
          </p:cNvSpPr>
          <p:nvPr>
            <p:ph type="body" sz="quarter" idx="11"/>
          </p:nvPr>
        </p:nvSpPr>
        <p:spPr>
          <a:xfrm>
            <a:off x="425803" y="1730124"/>
            <a:ext cx="6268686" cy="7445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7">
            <a:extLst>
              <a:ext uri="{FF2B5EF4-FFF2-40B4-BE49-F238E27FC236}">
                <a16:creationId xmlns:a16="http://schemas.microsoft.com/office/drawing/2014/main" id="{8DA5841C-69C2-4270-BF10-CFEA72383A87}"/>
              </a:ext>
            </a:extLst>
          </p:cNvPr>
          <p:cNvSpPr>
            <a:spLocks noGrp="1"/>
          </p:cNvSpPr>
          <p:nvPr>
            <p:ph type="body" sz="quarter" idx="12"/>
          </p:nvPr>
        </p:nvSpPr>
        <p:spPr>
          <a:xfrm>
            <a:off x="425800" y="3089265"/>
            <a:ext cx="6268687" cy="2511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094470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p:spPr>
        <p:txBody>
          <a:bodyPr wrap="square" lIns="0" tIns="0" rIns="0" bIns="0">
            <a:spAutoFit/>
          </a:bodyPr>
          <a:lstStyle>
            <a:lvl1pPr>
              <a:lnSpc>
                <a:spcPts val="3137"/>
              </a:lnSpc>
              <a:defRPr sz="2745" strike="noStrike">
                <a:solidFill>
                  <a:srgbClr val="000000"/>
                </a:solidFill>
              </a:defRPr>
            </a:lvl1pPr>
          </a:lstStyle>
          <a:p>
            <a:r>
              <a:rPr lang="en-US"/>
              <a:t>Title</a:t>
            </a:r>
          </a:p>
        </p:txBody>
      </p:sp>
      <p:sp>
        <p:nvSpPr>
          <p:cNvPr id="8" name="Text Box 3">
            <a:extLst>
              <a:ext uri="{FF2B5EF4-FFF2-40B4-BE49-F238E27FC236}">
                <a16:creationId xmlns:a16="http://schemas.microsoft.com/office/drawing/2014/main" id="{3F1DAFF6-F27C-B74D-96EC-43A1B70AA064}"/>
              </a:ext>
            </a:extLst>
          </p:cNvPr>
          <p:cNvSpPr txBox="1">
            <a:spLocks noChangeArrowheads="1"/>
          </p:cNvSpPr>
          <p:nvPr userDrawn="1"/>
        </p:nvSpPr>
        <p:spPr bwMode="blackWhite">
          <a:xfrm>
            <a:off x="454169" y="6455175"/>
            <a:ext cx="11306469" cy="211083"/>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solidFill>
                  <a:srgbClr val="EBEBEB">
                    <a:lumMod val="75000"/>
                  </a:srgbClr>
                </a:solidFill>
                <a:effectLst/>
                <a:uLnTx/>
                <a:uFillTx/>
                <a:latin typeface="Segoe UI"/>
                <a:ea typeface="+mn-ea"/>
                <a:cs typeface="Segoe UI" pitchFamily="34" charset="0"/>
              </a:rPr>
              <a:t>©Microsoft Corporation									                                                                                                                                             Azure </a:t>
            </a:r>
          </a:p>
        </p:txBody>
      </p:sp>
    </p:spTree>
    <p:extLst>
      <p:ext uri="{BB962C8B-B14F-4D97-AF65-F5344CB8AC3E}">
        <p14:creationId xmlns:p14="http://schemas.microsoft.com/office/powerpoint/2010/main" val="105486624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866D8-E6DC-4FC9-9E20-A749773427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538538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5" y="1187644"/>
            <a:ext cx="11655078" cy="16127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3BFE8925-E1B4-4465-BBC8-66E4FE469864}"/>
              </a:ext>
            </a:extLst>
          </p:cNvPr>
          <p:cNvSpPr/>
          <p:nvPr userDrawn="1"/>
        </p:nvSpPr>
        <p:spPr>
          <a:xfrm>
            <a:off x="85029" y="6582670"/>
            <a:ext cx="776632" cy="211239"/>
          </a:xfrm>
          <a:prstGeom prst="rect">
            <a:avLst/>
          </a:prstGeom>
        </p:spPr>
        <p:txBody>
          <a:bodyPr wrap="none">
            <a:spAutoFit/>
          </a:bodyPr>
          <a:lstStyle/>
          <a:p>
            <a:r>
              <a:rPr lang="en-US" sz="784">
                <a:solidFill>
                  <a:schemeClr val="bg1">
                    <a:lumMod val="65000"/>
                  </a:schemeClr>
                </a:solidFill>
              </a:rPr>
              <a:t>NDA Content</a:t>
            </a:r>
            <a:endParaRPr lang="en-US" sz="1765"/>
          </a:p>
        </p:txBody>
      </p:sp>
    </p:spTree>
    <p:extLst>
      <p:ext uri="{BB962C8B-B14F-4D97-AF65-F5344CB8AC3E}">
        <p14:creationId xmlns:p14="http://schemas.microsoft.com/office/powerpoint/2010/main" val="1399554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88440A-0B20-9507-00F1-9FC5AFAD9EAE}"/>
              </a:ext>
            </a:extLst>
          </p:cNvPr>
          <p:cNvSpPr>
            <a:spLocks noGrp="1"/>
          </p:cNvSpPr>
          <p:nvPr>
            <p:ph type="dt" sz="half" idx="10"/>
          </p:nvPr>
        </p:nvSpPr>
        <p:spPr/>
        <p:txBody>
          <a:bodyPr/>
          <a:lstStyle/>
          <a:p>
            <a:fld id="{AC032302-5D2C-4798-B55C-30B552AFCD86}" type="datetime1">
              <a:rPr lang="en-US" smtClean="0"/>
              <a:t>10/12/2022</a:t>
            </a:fld>
            <a:endParaRPr lang="en-US"/>
          </a:p>
        </p:txBody>
      </p:sp>
      <p:sp>
        <p:nvSpPr>
          <p:cNvPr id="3" name="Footer Placeholder 2">
            <a:extLst>
              <a:ext uri="{FF2B5EF4-FFF2-40B4-BE49-F238E27FC236}">
                <a16:creationId xmlns:a16="http://schemas.microsoft.com/office/drawing/2014/main" id="{99A02784-6CBC-880C-3610-0394BE754E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C7F45E-3364-C2BB-7E8A-FC50C470E5BD}"/>
              </a:ext>
            </a:extLst>
          </p:cNvPr>
          <p:cNvSpPr>
            <a:spLocks noGrp="1"/>
          </p:cNvSpPr>
          <p:nvPr>
            <p:ph type="sldNum" sz="quarter" idx="12"/>
          </p:nvPr>
        </p:nvSpPr>
        <p:spPr/>
        <p:txBody>
          <a:bodyPr/>
          <a:lstStyle/>
          <a:p>
            <a:fld id="{AE5B1982-BF85-4B99-BC5B-420199FEFAED}" type="slidenum">
              <a:rPr lang="en-US" smtClean="0"/>
              <a:t>‹#›</a:t>
            </a:fld>
            <a:endParaRPr lang="en-US"/>
          </a:p>
        </p:txBody>
      </p:sp>
    </p:spTree>
    <p:extLst>
      <p:ext uri="{BB962C8B-B14F-4D97-AF65-F5344CB8AC3E}">
        <p14:creationId xmlns:p14="http://schemas.microsoft.com/office/powerpoint/2010/main" val="4860761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584FE9E-6246-4B85-875B-CF35EF2E1E30}" type="datetime1">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375CC-FF4E-4484-8C6F-6C3D12B51E5B}" type="slidenum">
              <a:rPr lang="en-US" smtClean="0"/>
              <a:pPr/>
              <a:t>‹#›</a:t>
            </a:fld>
            <a:endParaRPr lang="en-US"/>
          </a:p>
        </p:txBody>
      </p:sp>
    </p:spTree>
    <p:extLst>
      <p:ext uri="{BB962C8B-B14F-4D97-AF65-F5344CB8AC3E}">
        <p14:creationId xmlns:p14="http://schemas.microsoft.com/office/powerpoint/2010/main" val="19386003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0"/>
            <a:ext cx="11379200" cy="1143000"/>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406400" y="1143000"/>
            <a:ext cx="11379200" cy="5334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9"/>
          <p:cNvSpPr>
            <a:spLocks noGrp="1"/>
          </p:cNvSpPr>
          <p:nvPr>
            <p:ph type="dt" sz="half" idx="10"/>
          </p:nvPr>
        </p:nvSpPr>
        <p:spPr>
          <a:xfrm>
            <a:off x="406400" y="6492876"/>
            <a:ext cx="2844800" cy="365125"/>
          </a:xfrm>
        </p:spPr>
        <p:txBody>
          <a:bodyPr/>
          <a:lstStyle/>
          <a:p>
            <a:fld id="{38719B83-E6D7-4C0B-9622-802B9E070D8C}" type="datetime1">
              <a:rPr lang="en-US" smtClean="0"/>
              <a:t>10/12/2022</a:t>
            </a:fld>
            <a:endParaRPr lang="en-US"/>
          </a:p>
        </p:txBody>
      </p:sp>
      <p:sp>
        <p:nvSpPr>
          <p:cNvPr id="11" name="Slide Number Placeholder 10"/>
          <p:cNvSpPr>
            <a:spLocks noGrp="1"/>
          </p:cNvSpPr>
          <p:nvPr>
            <p:ph type="sldNum" sz="quarter" idx="11"/>
          </p:nvPr>
        </p:nvSpPr>
        <p:spPr>
          <a:xfrm>
            <a:off x="8940800" y="6492876"/>
            <a:ext cx="2844800" cy="365125"/>
          </a:xfrm>
        </p:spPr>
        <p:txBody>
          <a:bodyPr/>
          <a:lstStyle>
            <a:lvl1pPr>
              <a:defRPr sz="1400"/>
            </a:lvl1pPr>
          </a:lstStyle>
          <a:p>
            <a:fld id="{B4B375CC-FF4E-4484-8C6F-6C3D12B51E5B}" type="slidenum">
              <a:rPr lang="en-US" smtClean="0"/>
              <a:pPr/>
              <a:t>‹#›</a:t>
            </a:fld>
            <a:endParaRPr lang="en-US" dirty="0"/>
          </a:p>
        </p:txBody>
      </p:sp>
      <p:sp>
        <p:nvSpPr>
          <p:cNvPr id="12" name="Footer Placeholder 11"/>
          <p:cNvSpPr>
            <a:spLocks noGrp="1"/>
          </p:cNvSpPr>
          <p:nvPr>
            <p:ph type="ftr" sz="quarter" idx="12"/>
          </p:nvPr>
        </p:nvSpPr>
        <p:spPr>
          <a:xfrm>
            <a:off x="4165600" y="6492876"/>
            <a:ext cx="3860800" cy="365125"/>
          </a:xfrm>
        </p:spPr>
        <p:txBody>
          <a:bodyPr/>
          <a:lstStyle/>
          <a:p>
            <a:endParaRPr lang="en-US" dirty="0"/>
          </a:p>
        </p:txBody>
      </p:sp>
    </p:spTree>
    <p:extLst>
      <p:ext uri="{BB962C8B-B14F-4D97-AF65-F5344CB8AC3E}">
        <p14:creationId xmlns:p14="http://schemas.microsoft.com/office/powerpoint/2010/main" val="7587627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DB25D8-0288-4E96-B81C-D7497BD755C3}" type="datetime1">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375CC-FF4E-4484-8C6F-6C3D12B51E5B}" type="slidenum">
              <a:rPr lang="en-US" smtClean="0"/>
              <a:pPr/>
              <a:t>‹#›</a:t>
            </a:fld>
            <a:endParaRPr lang="en-US"/>
          </a:p>
        </p:txBody>
      </p:sp>
    </p:spTree>
    <p:extLst>
      <p:ext uri="{BB962C8B-B14F-4D97-AF65-F5344CB8AC3E}">
        <p14:creationId xmlns:p14="http://schemas.microsoft.com/office/powerpoint/2010/main" val="26666679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1D7D4C-EDED-4B4A-98A1-F47F97C06CA0}" type="datetime1">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B375CC-FF4E-4484-8C6F-6C3D12B51E5B}" type="slidenum">
              <a:rPr lang="en-US" smtClean="0"/>
              <a:pPr/>
              <a:t>‹#›</a:t>
            </a:fld>
            <a:endParaRPr lang="en-US"/>
          </a:p>
        </p:txBody>
      </p:sp>
    </p:spTree>
    <p:extLst>
      <p:ext uri="{BB962C8B-B14F-4D97-AF65-F5344CB8AC3E}">
        <p14:creationId xmlns:p14="http://schemas.microsoft.com/office/powerpoint/2010/main" val="2048020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D1FB897-3828-4250-9648-FB4612B88394}" type="datetime1">
              <a:rPr lang="en-US" smtClean="0"/>
              <a:t>10/12/2022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B375CC-FF4E-4484-8C6F-6C3D12B51E5B}" type="slidenum">
              <a:rPr lang="en-US" smtClean="0"/>
              <a:pPr/>
              <a:t>‹#›</a:t>
            </a:fld>
            <a:endParaRPr lang="en-US"/>
          </a:p>
        </p:txBody>
      </p:sp>
    </p:spTree>
    <p:extLst>
      <p:ext uri="{BB962C8B-B14F-4D97-AF65-F5344CB8AC3E}">
        <p14:creationId xmlns:p14="http://schemas.microsoft.com/office/powerpoint/2010/main" val="16661688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6045C6-1F1D-40D1-8B91-D071AC4BB479}" type="datetime1">
              <a:rPr lang="en-US" smtClean="0"/>
              <a:t>10/12/2022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B375CC-FF4E-4484-8C6F-6C3D12B51E5B}" type="slidenum">
              <a:rPr lang="en-US" smtClean="0"/>
              <a:pPr/>
              <a:t>‹#›</a:t>
            </a:fld>
            <a:endParaRPr lang="en-US"/>
          </a:p>
        </p:txBody>
      </p:sp>
    </p:spTree>
    <p:extLst>
      <p:ext uri="{BB962C8B-B14F-4D97-AF65-F5344CB8AC3E}">
        <p14:creationId xmlns:p14="http://schemas.microsoft.com/office/powerpoint/2010/main" val="15994632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98B3CA-4641-4669-805B-E33FE0D05F0A}" type="datetime1">
              <a:rPr lang="en-US" smtClean="0"/>
              <a:t>10/12/2022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B375CC-FF4E-4484-8C6F-6C3D12B51E5B}" type="slidenum">
              <a:rPr lang="en-US" smtClean="0"/>
              <a:pPr/>
              <a:t>‹#›</a:t>
            </a:fld>
            <a:endParaRPr lang="en-US"/>
          </a:p>
        </p:txBody>
      </p:sp>
    </p:spTree>
    <p:extLst>
      <p:ext uri="{BB962C8B-B14F-4D97-AF65-F5344CB8AC3E}">
        <p14:creationId xmlns:p14="http://schemas.microsoft.com/office/powerpoint/2010/main" val="219288642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288672B-3E66-4108-8681-7A348DDBB456}" type="datetime1">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B375CC-FF4E-4484-8C6F-6C3D12B51E5B}" type="slidenum">
              <a:rPr lang="en-US" smtClean="0"/>
              <a:pPr/>
              <a:t>‹#›</a:t>
            </a:fld>
            <a:endParaRPr lang="en-US"/>
          </a:p>
        </p:txBody>
      </p:sp>
    </p:spTree>
    <p:extLst>
      <p:ext uri="{BB962C8B-B14F-4D97-AF65-F5344CB8AC3E}">
        <p14:creationId xmlns:p14="http://schemas.microsoft.com/office/powerpoint/2010/main" val="343985614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ACAF727-9A18-4360-9CE8-289263CA92DD}" type="datetime1">
              <a:rPr lang="en-US" smtClean="0"/>
              <a:t>10/12/2022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B375CC-FF4E-4484-8C6F-6C3D12B51E5B}" type="slidenum">
              <a:rPr lang="en-US" smtClean="0"/>
              <a:pPr/>
              <a:t>‹#›</a:t>
            </a:fld>
            <a:endParaRPr lang="en-US"/>
          </a:p>
        </p:txBody>
      </p:sp>
    </p:spTree>
    <p:extLst>
      <p:ext uri="{BB962C8B-B14F-4D97-AF65-F5344CB8AC3E}">
        <p14:creationId xmlns:p14="http://schemas.microsoft.com/office/powerpoint/2010/main" val="25844670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3019D7-2725-4EF9-9A2C-5CA6275BF681}" type="datetime1">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375CC-FF4E-4484-8C6F-6C3D12B51E5B}" type="slidenum">
              <a:rPr lang="en-US" smtClean="0"/>
              <a:pPr/>
              <a:t>‹#›</a:t>
            </a:fld>
            <a:endParaRPr lang="en-US"/>
          </a:p>
        </p:txBody>
      </p:sp>
    </p:spTree>
    <p:extLst>
      <p:ext uri="{BB962C8B-B14F-4D97-AF65-F5344CB8AC3E}">
        <p14:creationId xmlns:p14="http://schemas.microsoft.com/office/powerpoint/2010/main" val="1449207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185E7-519D-8988-F4D9-10428C987C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9A52A3A-0A48-5C9D-93C7-FA37434A32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BA188A-9753-AB48-7423-928C81648B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3EECFB-8BA5-3EAF-D780-6C603248C3CA}"/>
              </a:ext>
            </a:extLst>
          </p:cNvPr>
          <p:cNvSpPr>
            <a:spLocks noGrp="1"/>
          </p:cNvSpPr>
          <p:nvPr>
            <p:ph type="dt" sz="half" idx="10"/>
          </p:nvPr>
        </p:nvSpPr>
        <p:spPr/>
        <p:txBody>
          <a:bodyPr/>
          <a:lstStyle/>
          <a:p>
            <a:fld id="{52F25A28-15C7-4DBC-9572-B01130888E00}" type="datetime1">
              <a:rPr lang="en-US" smtClean="0"/>
              <a:t>10/12/2022</a:t>
            </a:fld>
            <a:endParaRPr lang="en-US"/>
          </a:p>
        </p:txBody>
      </p:sp>
      <p:sp>
        <p:nvSpPr>
          <p:cNvPr id="6" name="Footer Placeholder 5">
            <a:extLst>
              <a:ext uri="{FF2B5EF4-FFF2-40B4-BE49-F238E27FC236}">
                <a16:creationId xmlns:a16="http://schemas.microsoft.com/office/drawing/2014/main" id="{C92D08B3-FB4D-2AC5-FFDC-3256B03FBB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E69E98-9114-E5B8-BF9D-08B59DBC065C}"/>
              </a:ext>
            </a:extLst>
          </p:cNvPr>
          <p:cNvSpPr>
            <a:spLocks noGrp="1"/>
          </p:cNvSpPr>
          <p:nvPr>
            <p:ph type="sldNum" sz="quarter" idx="12"/>
          </p:nvPr>
        </p:nvSpPr>
        <p:spPr/>
        <p:txBody>
          <a:bodyPr/>
          <a:lstStyle/>
          <a:p>
            <a:fld id="{AE5B1982-BF85-4B99-BC5B-420199FEFAED}" type="slidenum">
              <a:rPr lang="en-US" smtClean="0"/>
              <a:t>‹#›</a:t>
            </a:fld>
            <a:endParaRPr lang="en-US"/>
          </a:p>
        </p:txBody>
      </p:sp>
    </p:spTree>
    <p:extLst>
      <p:ext uri="{BB962C8B-B14F-4D97-AF65-F5344CB8AC3E}">
        <p14:creationId xmlns:p14="http://schemas.microsoft.com/office/powerpoint/2010/main" val="10468026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FD4777-0ADC-4ED9-AEA3-F0BD59D0515F}" type="datetime1">
              <a:rPr lang="en-US" smtClean="0"/>
              <a:t>10/12/2022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B375CC-FF4E-4484-8C6F-6C3D12B51E5B}" type="slidenum">
              <a:rPr lang="en-US" smtClean="0"/>
              <a:pPr/>
              <a:t>‹#›</a:t>
            </a:fld>
            <a:endParaRPr lang="en-US"/>
          </a:p>
        </p:txBody>
      </p:sp>
    </p:spTree>
    <p:extLst>
      <p:ext uri="{BB962C8B-B14F-4D97-AF65-F5344CB8AC3E}">
        <p14:creationId xmlns:p14="http://schemas.microsoft.com/office/powerpoint/2010/main" val="3232435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0465F-A692-1A37-9610-3458BA75F6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2EBD94-71EA-F395-9BA5-2160C99AF5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BC1BE1-DA0B-5477-3F7D-A55BCF7097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8045DB-83FB-7A2A-0F88-AED8AC319010}"/>
              </a:ext>
            </a:extLst>
          </p:cNvPr>
          <p:cNvSpPr>
            <a:spLocks noGrp="1"/>
          </p:cNvSpPr>
          <p:nvPr>
            <p:ph type="dt" sz="half" idx="10"/>
          </p:nvPr>
        </p:nvSpPr>
        <p:spPr/>
        <p:txBody>
          <a:bodyPr/>
          <a:lstStyle/>
          <a:p>
            <a:fld id="{559F11A2-94CE-4163-A5B8-BE7861B0C9BF}" type="datetime1">
              <a:rPr lang="en-US" smtClean="0"/>
              <a:t>10/12/2022</a:t>
            </a:fld>
            <a:endParaRPr lang="en-US"/>
          </a:p>
        </p:txBody>
      </p:sp>
      <p:sp>
        <p:nvSpPr>
          <p:cNvPr id="6" name="Footer Placeholder 5">
            <a:extLst>
              <a:ext uri="{FF2B5EF4-FFF2-40B4-BE49-F238E27FC236}">
                <a16:creationId xmlns:a16="http://schemas.microsoft.com/office/drawing/2014/main" id="{A5A7D407-8BB3-1AD1-7490-F4B2BB9894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13E373-0853-F623-2313-39EEFDF0F1DF}"/>
              </a:ext>
            </a:extLst>
          </p:cNvPr>
          <p:cNvSpPr>
            <a:spLocks noGrp="1"/>
          </p:cNvSpPr>
          <p:nvPr>
            <p:ph type="sldNum" sz="quarter" idx="12"/>
          </p:nvPr>
        </p:nvSpPr>
        <p:spPr/>
        <p:txBody>
          <a:bodyPr/>
          <a:lstStyle/>
          <a:p>
            <a:fld id="{AE5B1982-BF85-4B99-BC5B-420199FEFAED}" type="slidenum">
              <a:rPr lang="en-US" smtClean="0"/>
              <a:t>‹#›</a:t>
            </a:fld>
            <a:endParaRPr lang="en-US"/>
          </a:p>
        </p:txBody>
      </p:sp>
    </p:spTree>
    <p:extLst>
      <p:ext uri="{BB962C8B-B14F-4D97-AF65-F5344CB8AC3E}">
        <p14:creationId xmlns:p14="http://schemas.microsoft.com/office/powerpoint/2010/main" val="919279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33" Type="http://schemas.openxmlformats.org/officeDocument/2006/relationships/theme" Target="../theme/theme3.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32" Type="http://schemas.openxmlformats.org/officeDocument/2006/relationships/slideLayout" Target="../slideLayouts/slideLayout69.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31" Type="http://schemas.openxmlformats.org/officeDocument/2006/relationships/slideLayout" Target="../slideLayouts/slideLayout68.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4.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3F90D1-BE06-7893-64CF-C3CE3945DE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17F979-3E4C-8443-47A0-FE22EBFB2D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F4894C-43E1-DCDF-B713-82F511116F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677F23-1FB2-4AB0-A522-DCB01BBC905F}" type="datetime1">
              <a:rPr lang="en-US" smtClean="0"/>
              <a:t>10/12/2022</a:t>
            </a:fld>
            <a:endParaRPr lang="en-US"/>
          </a:p>
        </p:txBody>
      </p:sp>
      <p:sp>
        <p:nvSpPr>
          <p:cNvPr id="5" name="Footer Placeholder 4">
            <a:extLst>
              <a:ext uri="{FF2B5EF4-FFF2-40B4-BE49-F238E27FC236}">
                <a16:creationId xmlns:a16="http://schemas.microsoft.com/office/drawing/2014/main" id="{6ACAE887-E155-3166-4260-6E2F0D3647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8EC3EB-4052-3624-8E20-287803B9E6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5B1982-BF85-4B99-BC5B-420199FEFAED}" type="slidenum">
              <a:rPr lang="en-US" smtClean="0"/>
              <a:t>‹#›</a:t>
            </a:fld>
            <a:endParaRPr lang="en-US"/>
          </a:p>
        </p:txBody>
      </p:sp>
    </p:spTree>
    <p:extLst>
      <p:ext uri="{BB962C8B-B14F-4D97-AF65-F5344CB8AC3E}">
        <p14:creationId xmlns:p14="http://schemas.microsoft.com/office/powerpoint/2010/main" val="786467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205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AD6ED6-C420-46C0-BAF3-1E9B567658D5}"/>
              </a:ext>
            </a:extLst>
          </p:cNvPr>
          <p:cNvSpPr>
            <a:spLocks noGrp="1"/>
          </p:cNvSpPr>
          <p:nvPr>
            <p:ph type="title"/>
          </p:nvPr>
        </p:nvSpPr>
        <p:spPr>
          <a:xfrm>
            <a:off x="281940" y="220981"/>
            <a:ext cx="11554460" cy="1176020"/>
          </a:xfrm>
          <a:prstGeom prst="rect">
            <a:avLst/>
          </a:prstGeom>
        </p:spPr>
        <p:txBody>
          <a:bodyPr vert="horz" lIns="128016" tIns="64008" rIns="128016" bIns="64008" rtlCol="0" anchor="t" anchorCtr="0">
            <a:normAutofit/>
          </a:bodyPr>
          <a:lstStyle/>
          <a:p>
            <a:pPr lvl="0" defTabSz="544237"/>
            <a:r>
              <a:rPr lang="en-US"/>
              <a:t>Click to edit Master title style</a:t>
            </a:r>
          </a:p>
        </p:txBody>
      </p:sp>
      <p:sp>
        <p:nvSpPr>
          <p:cNvPr id="3" name="Text Placeholder 2">
            <a:extLst>
              <a:ext uri="{FF2B5EF4-FFF2-40B4-BE49-F238E27FC236}">
                <a16:creationId xmlns:a16="http://schemas.microsoft.com/office/drawing/2014/main" id="{74C4A9E2-3331-4EEA-AD6B-956660F40704}"/>
              </a:ext>
            </a:extLst>
          </p:cNvPr>
          <p:cNvSpPr>
            <a:spLocks noGrp="1"/>
          </p:cNvSpPr>
          <p:nvPr>
            <p:ph type="body" idx="1"/>
          </p:nvPr>
        </p:nvSpPr>
        <p:spPr>
          <a:xfrm>
            <a:off x="297180" y="1470660"/>
            <a:ext cx="11539220" cy="4351073"/>
          </a:xfrm>
          <a:prstGeom prst="rect">
            <a:avLst/>
          </a:prstGeom>
        </p:spPr>
        <p:txBody>
          <a:bodyPr vert="horz" lIns="128016" tIns="64008" rIns="128016" bIns="64008" rtlCol="0">
            <a:normAutofit/>
          </a:body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0954974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Lst>
  <p:hf hdr="0" ftr="0" dt="0"/>
  <p:txStyles>
    <p:titleStyle>
      <a:lvl1pPr algn="l" defTabSz="761970" rtl="0" eaLnBrk="1" latinLnBrk="0" hangingPunct="1">
        <a:lnSpc>
          <a:spcPct val="90000"/>
        </a:lnSpc>
        <a:spcBef>
          <a:spcPct val="0"/>
        </a:spcBef>
        <a:buNone/>
        <a:defRPr lang="en-US" sz="3333" kern="1200">
          <a:solidFill>
            <a:schemeClr val="tx1"/>
          </a:solidFill>
          <a:latin typeface="Segoe UI" panose="020B0502040204020203" pitchFamily="34" charset="0"/>
          <a:ea typeface="+mj-ea"/>
          <a:cs typeface="Segoe UI" panose="020B0502040204020203" pitchFamily="34" charset="0"/>
        </a:defRPr>
      </a:lvl1pPr>
    </p:titleStyle>
    <p:bodyStyle>
      <a:lvl1pPr marL="238115" indent="-238115" algn="l" defTabSz="761970" rtl="0" eaLnBrk="1" latinLnBrk="0" hangingPunct="1">
        <a:lnSpc>
          <a:spcPct val="90000"/>
        </a:lnSpc>
        <a:spcBef>
          <a:spcPts val="833"/>
        </a:spcBef>
        <a:buFont typeface="Arial" panose="020B0604020202020204" pitchFamily="34" charset="0"/>
        <a:buChar char="•"/>
        <a:defRPr sz="2333" kern="1200">
          <a:solidFill>
            <a:schemeClr val="tx1"/>
          </a:solidFill>
          <a:latin typeface="Segoe UI Semilight" panose="020B0402040204020203" pitchFamily="34" charset="0"/>
          <a:ea typeface="+mn-ea"/>
          <a:cs typeface="Segoe UI Semilight" panose="020B0402040204020203" pitchFamily="34" charset="0"/>
        </a:defRPr>
      </a:lvl1pPr>
      <a:lvl2pPr marL="523854" indent="-285739" algn="l" defTabSz="761970" rtl="0" eaLnBrk="1" latinLnBrk="0" hangingPunct="1">
        <a:lnSpc>
          <a:spcPct val="90000"/>
        </a:lnSpc>
        <a:spcBef>
          <a:spcPts val="417"/>
        </a:spcBef>
        <a:buFont typeface="Arial" panose="020B0604020202020204" pitchFamily="34" charset="0"/>
        <a:buChar char="•"/>
        <a:defRPr sz="2000" kern="1200">
          <a:solidFill>
            <a:schemeClr val="tx1"/>
          </a:solidFill>
          <a:latin typeface="Segoe UI Semilight" panose="020B0402040204020203" pitchFamily="34" charset="0"/>
          <a:ea typeface="+mn-ea"/>
          <a:cs typeface="Segoe UI Semilight" panose="020B0402040204020203" pitchFamily="34" charset="0"/>
        </a:defRPr>
      </a:lvl2pPr>
      <a:lvl3pPr marL="761970" indent="-238115" algn="l" defTabSz="761970" rtl="0" eaLnBrk="1" latinLnBrk="0" hangingPunct="1">
        <a:lnSpc>
          <a:spcPct val="90000"/>
        </a:lnSpc>
        <a:spcBef>
          <a:spcPts val="417"/>
        </a:spcBef>
        <a:buFont typeface="Arial" panose="020B0604020202020204" pitchFamily="34" charset="0"/>
        <a:buChar char="•"/>
        <a:defRPr sz="1667" kern="1200">
          <a:solidFill>
            <a:schemeClr val="tx1"/>
          </a:solidFill>
          <a:latin typeface="Segoe UI Semilight" panose="020B0402040204020203" pitchFamily="34" charset="0"/>
          <a:ea typeface="+mn-ea"/>
          <a:cs typeface="Segoe UI Semilight" panose="020B0402040204020203" pitchFamily="34" charset="0"/>
        </a:defRPr>
      </a:lvl3pPr>
      <a:lvl4pPr marL="1000085" indent="-238115"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Segoe UI Semilight" panose="020B0402040204020203" pitchFamily="34" charset="0"/>
          <a:ea typeface="+mn-ea"/>
          <a:cs typeface="Segoe UI Semilight" panose="020B0402040204020203" pitchFamily="34" charset="0"/>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2006034590"/>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5" r:id="rId28"/>
    <p:sldLayoutId id="2147483716" r:id="rId29"/>
    <p:sldLayoutId id="2147483717" r:id="rId30"/>
    <p:sldLayoutId id="2147483718" r:id="rId31"/>
    <p:sldLayoutId id="2147483719" r:id="rId32"/>
  </p:sldLayoutIdLst>
  <p:transition>
    <p:fade/>
  </p:transition>
  <p:hf hdr="0" ftr="0" dt="0"/>
  <p:txStyles>
    <p:titleStyle>
      <a:lvl1pPr algn="l" defTabSz="932742"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54237E-DB17-45E4-9642-B15AE9C36DA7}" type="datetime1">
              <a:rPr lang="en-US" smtClean="0"/>
              <a:t>10/12/2022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B375CC-FF4E-4484-8C6F-6C3D12B51E5B}" type="slidenum">
              <a:rPr lang="en-US" smtClean="0"/>
              <a:pPr/>
              <a:t>‹#›</a:t>
            </a:fld>
            <a:endParaRPr lang="en-US"/>
          </a:p>
        </p:txBody>
      </p:sp>
    </p:spTree>
    <p:extLst>
      <p:ext uri="{BB962C8B-B14F-4D97-AF65-F5344CB8AC3E}">
        <p14:creationId xmlns:p14="http://schemas.microsoft.com/office/powerpoint/2010/main" val="103425667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3.png"/><Relationship Id="rId7"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0.xml"/><Relationship Id="rId7" Type="http://schemas.openxmlformats.org/officeDocument/2006/relationships/diagramColors" Target="../diagrams/colors1.xml"/><Relationship Id="rId2" Type="http://schemas.openxmlformats.org/officeDocument/2006/relationships/slideLayout" Target="../slideLayouts/slideLayout71.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1.xml"/><Relationship Id="rId1" Type="http://schemas.openxmlformats.org/officeDocument/2006/relationships/tags" Target="../tags/tag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1.xml"/><Relationship Id="rId1" Type="http://schemas.openxmlformats.org/officeDocument/2006/relationships/tags" Target="../tags/tag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1.xml"/><Relationship Id="rId1" Type="http://schemas.openxmlformats.org/officeDocument/2006/relationships/tags" Target="../tags/tag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1.xml"/><Relationship Id="rId1" Type="http://schemas.openxmlformats.org/officeDocument/2006/relationships/tags" Target="../tags/tag5.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1.xml"/><Relationship Id="rId1" Type="http://schemas.openxmlformats.org/officeDocument/2006/relationships/tags" Target="../tags/tag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6.wm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1.xml"/><Relationship Id="rId1" Type="http://schemas.openxmlformats.org/officeDocument/2006/relationships/tags" Target="../tags/tag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1.xml"/><Relationship Id="rId1" Type="http://schemas.openxmlformats.org/officeDocument/2006/relationships/tags" Target="../tags/tag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1.xml"/><Relationship Id="rId1" Type="http://schemas.openxmlformats.org/officeDocument/2006/relationships/tags" Target="../tags/tag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1.xml"/><Relationship Id="rId1" Type="http://schemas.openxmlformats.org/officeDocument/2006/relationships/tags" Target="../tags/tag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1.xml"/><Relationship Id="rId1" Type="http://schemas.openxmlformats.org/officeDocument/2006/relationships/tags" Target="../tags/tag11.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1.xml"/><Relationship Id="rId1" Type="http://schemas.openxmlformats.org/officeDocument/2006/relationships/tags" Target="../tags/tag1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1.xml"/><Relationship Id="rId1" Type="http://schemas.openxmlformats.org/officeDocument/2006/relationships/tags" Target="../tags/tag13.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1.xml"/><Relationship Id="rId1" Type="http://schemas.openxmlformats.org/officeDocument/2006/relationships/tags" Target="../tags/tag1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67.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microsoft.com/office/2007/relationships/hdphoto" Target="../media/hdphoto2.wdp"/><Relationship Id="rId2" Type="http://schemas.openxmlformats.org/officeDocument/2006/relationships/notesSlide" Target="../notesSlides/notesSlide39.xml"/><Relationship Id="rId1" Type="http://schemas.openxmlformats.org/officeDocument/2006/relationships/slideLayout" Target="../slideLayouts/slideLayout37.xml"/><Relationship Id="rId6" Type="http://schemas.openxmlformats.org/officeDocument/2006/relationships/image" Target="../media/image45.png"/><Relationship Id="rId5" Type="http://schemas.microsoft.com/office/2007/relationships/hdphoto" Target="../media/hdphoto1.wdp"/><Relationship Id="rId10" Type="http://schemas.openxmlformats.org/officeDocument/2006/relationships/image" Target="../media/image47.png"/><Relationship Id="rId4" Type="http://schemas.openxmlformats.org/officeDocument/2006/relationships/image" Target="../media/image44.png"/><Relationship Id="rId9" Type="http://schemas.microsoft.com/office/2007/relationships/hdphoto" Target="../media/hdphoto3.wdp"/></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news.microsoft.com/innovation-stories/datacenter-liquid-cooling/" TargetMode="External"/><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hyperlink" Target="https://datacenterfrontier.com/google-our-data-centers-will-be-carbon-free-round-the-clock-by-2030/" TargetMode="External"/><Relationship Id="rId4" Type="http://schemas.openxmlformats.org/officeDocument/2006/relationships/image" Target="../media/image61.png"/></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4C603D8-13AF-410A-8795-23FB768A9C9C}"/>
              </a:ext>
            </a:extLst>
          </p:cNvPr>
          <p:cNvSpPr txBox="1"/>
          <p:nvPr/>
        </p:nvSpPr>
        <p:spPr>
          <a:xfrm>
            <a:off x="0" y="0"/>
            <a:ext cx="12242123" cy="6858000"/>
          </a:xfrm>
          <a:prstGeom prst="rect">
            <a:avLst/>
          </a:prstGeom>
          <a:solidFill>
            <a:srgbClr val="0070C0"/>
          </a:solidFill>
        </p:spPr>
        <p:txBody>
          <a:bodyPr wrap="square" rtlCol="0">
            <a:spAutoFit/>
          </a:bodyPr>
          <a:lstStyle/>
          <a:p>
            <a:endParaRPr lang="en-US"/>
          </a:p>
        </p:txBody>
      </p:sp>
      <p:sp>
        <p:nvSpPr>
          <p:cNvPr id="2" name="Title 1">
            <a:extLst>
              <a:ext uri="{FF2B5EF4-FFF2-40B4-BE49-F238E27FC236}">
                <a16:creationId xmlns:a16="http://schemas.microsoft.com/office/drawing/2014/main" id="{5D4180CA-8A62-4220-B72B-0782A0388869}"/>
              </a:ext>
            </a:extLst>
          </p:cNvPr>
          <p:cNvSpPr>
            <a:spLocks noGrp="1"/>
          </p:cNvSpPr>
          <p:nvPr>
            <p:ph type="ctrTitle"/>
          </p:nvPr>
        </p:nvSpPr>
        <p:spPr>
          <a:xfrm>
            <a:off x="0" y="1100695"/>
            <a:ext cx="12192000" cy="2387600"/>
          </a:xfrm>
        </p:spPr>
        <p:txBody>
          <a:bodyPr>
            <a:normAutofit/>
          </a:bodyPr>
          <a:lstStyle/>
          <a:p>
            <a:r>
              <a:rPr lang="en-US" dirty="0">
                <a:solidFill>
                  <a:schemeClr val="bg1"/>
                </a:solidFill>
              </a:rPr>
              <a:t>I</a:t>
            </a:r>
            <a:r>
              <a:rPr lang="en-US" altLang="zh-CN" dirty="0">
                <a:solidFill>
                  <a:schemeClr val="bg1"/>
                </a:solidFill>
              </a:rPr>
              <a:t>nside a Datacenter</a:t>
            </a:r>
            <a:br>
              <a:rPr lang="en-US" altLang="zh-CN" sz="6600" dirty="0">
                <a:solidFill>
                  <a:schemeClr val="bg1"/>
                </a:solidFill>
              </a:rPr>
            </a:br>
            <a:r>
              <a:rPr lang="en-US" altLang="zh-CN" sz="5400" dirty="0">
                <a:solidFill>
                  <a:schemeClr val="bg1"/>
                </a:solidFill>
              </a:rPr>
              <a:t>Hardware and Software Architecture</a:t>
            </a:r>
            <a:endParaRPr lang="en-US" sz="5400" dirty="0">
              <a:solidFill>
                <a:schemeClr val="bg1"/>
              </a:solidFill>
            </a:endParaRPr>
          </a:p>
        </p:txBody>
      </p:sp>
      <p:sp>
        <p:nvSpPr>
          <p:cNvPr id="7" name="Subtitle 2">
            <a:extLst>
              <a:ext uri="{FF2B5EF4-FFF2-40B4-BE49-F238E27FC236}">
                <a16:creationId xmlns:a16="http://schemas.microsoft.com/office/drawing/2014/main" id="{D5945AFF-9F6B-4EE3-9707-C28519DE373A}"/>
              </a:ext>
            </a:extLst>
          </p:cNvPr>
          <p:cNvSpPr txBox="1">
            <a:spLocks/>
          </p:cNvSpPr>
          <p:nvPr/>
        </p:nvSpPr>
        <p:spPr>
          <a:xfrm>
            <a:off x="0" y="3348197"/>
            <a:ext cx="12242123" cy="312562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3200" dirty="0"/>
          </a:p>
          <a:p>
            <a:endParaRPr lang="en-US" sz="3200" dirty="0"/>
          </a:p>
          <a:p>
            <a:r>
              <a:rPr lang="en-US" sz="4000" dirty="0">
                <a:solidFill>
                  <a:schemeClr val="bg1"/>
                </a:solidFill>
              </a:rPr>
              <a:t>Wei Bai</a:t>
            </a:r>
          </a:p>
          <a:p>
            <a:r>
              <a:rPr lang="en-US" sz="3200" dirty="0">
                <a:solidFill>
                  <a:schemeClr val="bg1"/>
                </a:solidFill>
              </a:rPr>
              <a:t>Microsoft Research Redmond</a:t>
            </a:r>
          </a:p>
        </p:txBody>
      </p:sp>
      <p:sp>
        <p:nvSpPr>
          <p:cNvPr id="10" name="Slide Number Placeholder 9">
            <a:extLst>
              <a:ext uri="{FF2B5EF4-FFF2-40B4-BE49-F238E27FC236}">
                <a16:creationId xmlns:a16="http://schemas.microsoft.com/office/drawing/2014/main" id="{DBC5E57E-F404-40C2-81D3-9A3344F13F63}"/>
              </a:ext>
            </a:extLst>
          </p:cNvPr>
          <p:cNvSpPr>
            <a:spLocks noGrp="1"/>
          </p:cNvSpPr>
          <p:nvPr>
            <p:ph type="sldNum" sz="quarter" idx="12"/>
          </p:nvPr>
        </p:nvSpPr>
        <p:spPr/>
        <p:txBody>
          <a:bodyPr/>
          <a:lstStyle/>
          <a:p>
            <a:fld id="{7DBD39D8-B3BA-4159-8DFF-E29AF85D5D3B}" type="slidenum">
              <a:rPr lang="en-US" smtClean="0"/>
              <a:t>1</a:t>
            </a:fld>
            <a:endParaRPr lang="en-US"/>
          </a:p>
        </p:txBody>
      </p:sp>
      <p:sp>
        <p:nvSpPr>
          <p:cNvPr id="11" name="Subtitle 2">
            <a:extLst>
              <a:ext uri="{FF2B5EF4-FFF2-40B4-BE49-F238E27FC236}">
                <a16:creationId xmlns:a16="http://schemas.microsoft.com/office/drawing/2014/main" id="{BF625716-4A74-4273-B4E1-DA4003214342}"/>
              </a:ext>
            </a:extLst>
          </p:cNvPr>
          <p:cNvSpPr txBox="1">
            <a:spLocks/>
          </p:cNvSpPr>
          <p:nvPr/>
        </p:nvSpPr>
        <p:spPr>
          <a:xfrm>
            <a:off x="0" y="6356193"/>
            <a:ext cx="12242123" cy="59101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solidFill>
                  <a:schemeClr val="bg1"/>
                </a:solidFill>
              </a:rPr>
              <a:t>Guest Lecture, Cloud Computing @ Boston University</a:t>
            </a:r>
          </a:p>
        </p:txBody>
      </p:sp>
    </p:spTree>
    <p:extLst>
      <p:ext uri="{BB962C8B-B14F-4D97-AF65-F5344CB8AC3E}">
        <p14:creationId xmlns:p14="http://schemas.microsoft.com/office/powerpoint/2010/main" val="1333560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0B09-001F-C6D6-6446-0D53F365CE86}"/>
              </a:ext>
            </a:extLst>
          </p:cNvPr>
          <p:cNvSpPr>
            <a:spLocks noGrp="1"/>
          </p:cNvSpPr>
          <p:nvPr>
            <p:ph type="title"/>
          </p:nvPr>
        </p:nvSpPr>
        <p:spPr/>
        <p:txBody>
          <a:bodyPr/>
          <a:lstStyle/>
          <a:p>
            <a:endParaRPr lang="en-US" dirty="0"/>
          </a:p>
        </p:txBody>
      </p:sp>
      <p:grpSp>
        <p:nvGrpSpPr>
          <p:cNvPr id="22" name="Group 21">
            <a:extLst>
              <a:ext uri="{FF2B5EF4-FFF2-40B4-BE49-F238E27FC236}">
                <a16:creationId xmlns:a16="http://schemas.microsoft.com/office/drawing/2014/main" id="{7A3306CE-F0D3-48EE-25EA-1321C8C04D92}"/>
              </a:ext>
            </a:extLst>
          </p:cNvPr>
          <p:cNvGrpSpPr/>
          <p:nvPr/>
        </p:nvGrpSpPr>
        <p:grpSpPr>
          <a:xfrm>
            <a:off x="481483" y="3374500"/>
            <a:ext cx="5109809" cy="3416499"/>
            <a:chOff x="345209" y="3517232"/>
            <a:chExt cx="4595970" cy="3340768"/>
          </a:xfrm>
        </p:grpSpPr>
        <p:pic>
          <p:nvPicPr>
            <p:cNvPr id="5" name="Picture 4">
              <a:extLst>
                <a:ext uri="{FF2B5EF4-FFF2-40B4-BE49-F238E27FC236}">
                  <a16:creationId xmlns:a16="http://schemas.microsoft.com/office/drawing/2014/main" id="{33F50E94-579E-6D4C-7CA2-E26FC9B94082}"/>
                </a:ext>
              </a:extLst>
            </p:cNvPr>
            <p:cNvPicPr>
              <a:picLocks noChangeAspect="1"/>
            </p:cNvPicPr>
            <p:nvPr/>
          </p:nvPicPr>
          <p:blipFill>
            <a:blip r:embed="rId3"/>
            <a:stretch>
              <a:fillRect/>
            </a:stretch>
          </p:blipFill>
          <p:spPr>
            <a:xfrm>
              <a:off x="345209" y="3517232"/>
              <a:ext cx="4595970" cy="3340768"/>
            </a:xfrm>
            <a:prstGeom prst="rect">
              <a:avLst/>
            </a:prstGeom>
          </p:spPr>
        </p:pic>
        <p:sp>
          <p:nvSpPr>
            <p:cNvPr id="6" name="TextBox 5">
              <a:extLst>
                <a:ext uri="{FF2B5EF4-FFF2-40B4-BE49-F238E27FC236}">
                  <a16:creationId xmlns:a16="http://schemas.microsoft.com/office/drawing/2014/main" id="{6216A3CD-2E00-5B78-619E-392C60163C8A}"/>
                </a:ext>
              </a:extLst>
            </p:cNvPr>
            <p:cNvSpPr txBox="1"/>
            <p:nvPr/>
          </p:nvSpPr>
          <p:spPr>
            <a:xfrm>
              <a:off x="838200" y="3533166"/>
              <a:ext cx="4102979" cy="276999"/>
            </a:xfrm>
            <a:prstGeom prst="rect">
              <a:avLst/>
            </a:prstGeom>
            <a:noFill/>
          </p:spPr>
          <p:txBody>
            <a:bodyPr wrap="square" rtlCol="0">
              <a:spAutoFit/>
            </a:bodyPr>
            <a:lstStyle/>
            <a:p>
              <a:pPr algn="r"/>
              <a:r>
                <a:rPr lang="en-US" sz="1200" dirty="0"/>
                <a:t>https://www.google.com/about/datacenters/locations/</a:t>
              </a:r>
            </a:p>
          </p:txBody>
        </p:sp>
      </p:grpSp>
      <p:grpSp>
        <p:nvGrpSpPr>
          <p:cNvPr id="16" name="Group 15">
            <a:extLst>
              <a:ext uri="{FF2B5EF4-FFF2-40B4-BE49-F238E27FC236}">
                <a16:creationId xmlns:a16="http://schemas.microsoft.com/office/drawing/2014/main" id="{FD5D49D6-3073-9340-F312-3D31CC3DAEFC}"/>
              </a:ext>
            </a:extLst>
          </p:cNvPr>
          <p:cNvGrpSpPr/>
          <p:nvPr/>
        </p:nvGrpSpPr>
        <p:grpSpPr>
          <a:xfrm>
            <a:off x="6095999" y="31098"/>
            <a:ext cx="5894895" cy="3350270"/>
            <a:chOff x="6230082" y="-35614"/>
            <a:chExt cx="5499805" cy="3634509"/>
          </a:xfrm>
        </p:grpSpPr>
        <p:pic>
          <p:nvPicPr>
            <p:cNvPr id="8" name="Picture 7">
              <a:extLst>
                <a:ext uri="{FF2B5EF4-FFF2-40B4-BE49-F238E27FC236}">
                  <a16:creationId xmlns:a16="http://schemas.microsoft.com/office/drawing/2014/main" id="{B4232A9C-4237-70B3-24C1-B370EBD1CEF2}"/>
                </a:ext>
              </a:extLst>
            </p:cNvPr>
            <p:cNvPicPr>
              <a:picLocks noChangeAspect="1"/>
            </p:cNvPicPr>
            <p:nvPr/>
          </p:nvPicPr>
          <p:blipFill>
            <a:blip r:embed="rId4"/>
            <a:stretch>
              <a:fillRect/>
            </a:stretch>
          </p:blipFill>
          <p:spPr>
            <a:xfrm>
              <a:off x="6230082" y="-35614"/>
              <a:ext cx="5382440" cy="3634509"/>
            </a:xfrm>
            <a:prstGeom prst="rect">
              <a:avLst/>
            </a:prstGeom>
          </p:spPr>
        </p:pic>
        <p:sp>
          <p:nvSpPr>
            <p:cNvPr id="10" name="TextBox 9">
              <a:extLst>
                <a:ext uri="{FF2B5EF4-FFF2-40B4-BE49-F238E27FC236}">
                  <a16:creationId xmlns:a16="http://schemas.microsoft.com/office/drawing/2014/main" id="{E385DC6B-BDDE-1A77-8AA1-181B9F70EB9B}"/>
                </a:ext>
              </a:extLst>
            </p:cNvPr>
            <p:cNvSpPr txBox="1"/>
            <p:nvPr/>
          </p:nvSpPr>
          <p:spPr>
            <a:xfrm>
              <a:off x="7894488" y="2613380"/>
              <a:ext cx="3835399" cy="276999"/>
            </a:xfrm>
            <a:prstGeom prst="rect">
              <a:avLst/>
            </a:prstGeom>
            <a:noFill/>
          </p:spPr>
          <p:txBody>
            <a:bodyPr wrap="square">
              <a:spAutoFit/>
            </a:bodyPr>
            <a:lstStyle/>
            <a:p>
              <a:r>
                <a:rPr lang="en-US" sz="1200" dirty="0">
                  <a:solidFill>
                    <a:schemeClr val="bg1"/>
                  </a:solidFill>
                </a:rPr>
                <a:t>https://aws.amazon.com/about-aws/global-infrastructure/</a:t>
              </a:r>
            </a:p>
          </p:txBody>
        </p:sp>
      </p:grpSp>
      <p:grpSp>
        <p:nvGrpSpPr>
          <p:cNvPr id="15" name="Group 14">
            <a:extLst>
              <a:ext uri="{FF2B5EF4-FFF2-40B4-BE49-F238E27FC236}">
                <a16:creationId xmlns:a16="http://schemas.microsoft.com/office/drawing/2014/main" id="{2C990674-A853-44A6-5FAB-747342C0F3DA}"/>
              </a:ext>
            </a:extLst>
          </p:cNvPr>
          <p:cNvGrpSpPr/>
          <p:nvPr/>
        </p:nvGrpSpPr>
        <p:grpSpPr>
          <a:xfrm>
            <a:off x="5926317" y="3438427"/>
            <a:ext cx="9351357" cy="3333864"/>
            <a:chOff x="-43687" y="-224512"/>
            <a:chExt cx="9351357" cy="3333864"/>
          </a:xfrm>
        </p:grpSpPr>
        <p:pic>
          <p:nvPicPr>
            <p:cNvPr id="12" name="Picture 11">
              <a:extLst>
                <a:ext uri="{FF2B5EF4-FFF2-40B4-BE49-F238E27FC236}">
                  <a16:creationId xmlns:a16="http://schemas.microsoft.com/office/drawing/2014/main" id="{FFFF7AB3-89CF-EC11-DB0A-4543589E4E71}"/>
                </a:ext>
              </a:extLst>
            </p:cNvPr>
            <p:cNvPicPr>
              <a:picLocks noChangeAspect="1"/>
            </p:cNvPicPr>
            <p:nvPr/>
          </p:nvPicPr>
          <p:blipFill>
            <a:blip r:embed="rId5"/>
            <a:stretch>
              <a:fillRect/>
            </a:stretch>
          </p:blipFill>
          <p:spPr>
            <a:xfrm>
              <a:off x="-43687" y="-224512"/>
              <a:ext cx="5926869" cy="3333864"/>
            </a:xfrm>
            <a:prstGeom prst="rect">
              <a:avLst/>
            </a:prstGeom>
          </p:spPr>
        </p:pic>
        <p:sp>
          <p:nvSpPr>
            <p:cNvPr id="14" name="TextBox 13">
              <a:extLst>
                <a:ext uri="{FF2B5EF4-FFF2-40B4-BE49-F238E27FC236}">
                  <a16:creationId xmlns:a16="http://schemas.microsoft.com/office/drawing/2014/main" id="{3F6D9FB7-6A65-29D0-FF75-59A5FF3237B5}"/>
                </a:ext>
              </a:extLst>
            </p:cNvPr>
            <p:cNvSpPr txBox="1"/>
            <p:nvPr/>
          </p:nvSpPr>
          <p:spPr>
            <a:xfrm>
              <a:off x="782506" y="2819852"/>
              <a:ext cx="8525164" cy="276999"/>
            </a:xfrm>
            <a:prstGeom prst="rect">
              <a:avLst/>
            </a:prstGeom>
            <a:noFill/>
          </p:spPr>
          <p:txBody>
            <a:bodyPr wrap="square">
              <a:spAutoFit/>
            </a:bodyPr>
            <a:lstStyle/>
            <a:p>
              <a:r>
                <a:rPr lang="en-US" sz="1200" dirty="0">
                  <a:solidFill>
                    <a:schemeClr val="bg1"/>
                  </a:solidFill>
                </a:rPr>
                <a:t>https://docs.microsoft.com/en-us/azure/networking/microsoft-global-network</a:t>
              </a:r>
            </a:p>
          </p:txBody>
        </p:sp>
      </p:grpSp>
      <p:grpSp>
        <p:nvGrpSpPr>
          <p:cNvPr id="21" name="Group 20">
            <a:extLst>
              <a:ext uri="{FF2B5EF4-FFF2-40B4-BE49-F238E27FC236}">
                <a16:creationId xmlns:a16="http://schemas.microsoft.com/office/drawing/2014/main" id="{5AFD9D15-1538-0353-AC57-F31B9F3E59BE}"/>
              </a:ext>
            </a:extLst>
          </p:cNvPr>
          <p:cNvGrpSpPr/>
          <p:nvPr/>
        </p:nvGrpSpPr>
        <p:grpSpPr>
          <a:xfrm>
            <a:off x="481483" y="136113"/>
            <a:ext cx="5416555" cy="3109149"/>
            <a:chOff x="5861953" y="3114036"/>
            <a:chExt cx="5944821" cy="3722411"/>
          </a:xfrm>
        </p:grpSpPr>
        <p:pic>
          <p:nvPicPr>
            <p:cNvPr id="18" name="Picture 17">
              <a:extLst>
                <a:ext uri="{FF2B5EF4-FFF2-40B4-BE49-F238E27FC236}">
                  <a16:creationId xmlns:a16="http://schemas.microsoft.com/office/drawing/2014/main" id="{FF8EF302-F774-C03F-CBDC-9EB2D27CB5E8}"/>
                </a:ext>
              </a:extLst>
            </p:cNvPr>
            <p:cNvPicPr>
              <a:picLocks noChangeAspect="1"/>
            </p:cNvPicPr>
            <p:nvPr/>
          </p:nvPicPr>
          <p:blipFill>
            <a:blip r:embed="rId6"/>
            <a:stretch>
              <a:fillRect/>
            </a:stretch>
          </p:blipFill>
          <p:spPr>
            <a:xfrm>
              <a:off x="5861953" y="3114036"/>
              <a:ext cx="5944821" cy="3722411"/>
            </a:xfrm>
            <a:prstGeom prst="rect">
              <a:avLst/>
            </a:prstGeom>
          </p:spPr>
        </p:pic>
        <p:sp>
          <p:nvSpPr>
            <p:cNvPr id="20" name="TextBox 19">
              <a:extLst>
                <a:ext uri="{FF2B5EF4-FFF2-40B4-BE49-F238E27FC236}">
                  <a16:creationId xmlns:a16="http://schemas.microsoft.com/office/drawing/2014/main" id="{70DC3132-6177-8FD4-8655-FAD1AD9D94CA}"/>
                </a:ext>
              </a:extLst>
            </p:cNvPr>
            <p:cNvSpPr txBox="1"/>
            <p:nvPr/>
          </p:nvSpPr>
          <p:spPr>
            <a:xfrm>
              <a:off x="9126712" y="6423074"/>
              <a:ext cx="2343400" cy="331635"/>
            </a:xfrm>
            <a:prstGeom prst="rect">
              <a:avLst/>
            </a:prstGeom>
            <a:noFill/>
          </p:spPr>
          <p:txBody>
            <a:bodyPr wrap="square">
              <a:spAutoFit/>
            </a:bodyPr>
            <a:lstStyle/>
            <a:p>
              <a:pPr algn="r"/>
              <a:r>
                <a:rPr lang="en-US" sz="1200" dirty="0"/>
                <a:t>https://datacenters.fb.com/</a:t>
              </a:r>
            </a:p>
          </p:txBody>
        </p:sp>
      </p:grpSp>
      <p:sp>
        <p:nvSpPr>
          <p:cNvPr id="3" name="Slide Number Placeholder 2">
            <a:extLst>
              <a:ext uri="{FF2B5EF4-FFF2-40B4-BE49-F238E27FC236}">
                <a16:creationId xmlns:a16="http://schemas.microsoft.com/office/drawing/2014/main" id="{EC316905-D45D-B1E5-DB50-15CBC36CFD46}"/>
              </a:ext>
            </a:extLst>
          </p:cNvPr>
          <p:cNvSpPr>
            <a:spLocks noGrp="1"/>
          </p:cNvSpPr>
          <p:nvPr>
            <p:ph type="sldNum" sz="quarter" idx="12"/>
          </p:nvPr>
        </p:nvSpPr>
        <p:spPr/>
        <p:txBody>
          <a:bodyPr/>
          <a:lstStyle/>
          <a:p>
            <a:fld id="{EF5836AF-1B22-4BD4-B8BF-FAE5A13EA8CE}" type="slidenum">
              <a:rPr lang="en-US" smtClean="0"/>
              <a:t>10</a:t>
            </a:fld>
            <a:endParaRPr lang="en-US"/>
          </a:p>
        </p:txBody>
      </p:sp>
    </p:spTree>
    <p:extLst>
      <p:ext uri="{BB962C8B-B14F-4D97-AF65-F5344CB8AC3E}">
        <p14:creationId xmlns:p14="http://schemas.microsoft.com/office/powerpoint/2010/main" val="1885253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4C603D8-13AF-410A-8795-23FB768A9C9C}"/>
              </a:ext>
            </a:extLst>
          </p:cNvPr>
          <p:cNvSpPr txBox="1"/>
          <p:nvPr/>
        </p:nvSpPr>
        <p:spPr>
          <a:xfrm>
            <a:off x="0" y="0"/>
            <a:ext cx="12242123" cy="6858000"/>
          </a:xfrm>
          <a:prstGeom prst="rect">
            <a:avLst/>
          </a:prstGeom>
          <a:solidFill>
            <a:srgbClr val="0070C0"/>
          </a:solidFill>
        </p:spPr>
        <p:txBody>
          <a:bodyPr wrap="square" rtlCol="0">
            <a:spAutoFit/>
          </a:bodyPr>
          <a:lstStyle/>
          <a:p>
            <a:endParaRPr lang="en-US"/>
          </a:p>
        </p:txBody>
      </p:sp>
      <p:sp>
        <p:nvSpPr>
          <p:cNvPr id="2" name="Title 1">
            <a:extLst>
              <a:ext uri="{FF2B5EF4-FFF2-40B4-BE49-F238E27FC236}">
                <a16:creationId xmlns:a16="http://schemas.microsoft.com/office/drawing/2014/main" id="{5D4180CA-8A62-4220-B72B-0782A0388869}"/>
              </a:ext>
            </a:extLst>
          </p:cNvPr>
          <p:cNvSpPr>
            <a:spLocks noGrp="1"/>
          </p:cNvSpPr>
          <p:nvPr>
            <p:ph type="ctrTitle"/>
          </p:nvPr>
        </p:nvSpPr>
        <p:spPr>
          <a:xfrm>
            <a:off x="0" y="1100695"/>
            <a:ext cx="12192000" cy="2387600"/>
          </a:xfrm>
        </p:spPr>
        <p:txBody>
          <a:bodyPr>
            <a:normAutofit/>
          </a:bodyPr>
          <a:lstStyle/>
          <a:p>
            <a:r>
              <a:rPr lang="en-US" sz="6600" dirty="0">
                <a:solidFill>
                  <a:schemeClr val="bg1"/>
                </a:solidFill>
              </a:rPr>
              <a:t>Physical Networking</a:t>
            </a:r>
            <a:endParaRPr lang="en-US" dirty="0">
              <a:solidFill>
                <a:schemeClr val="bg1"/>
              </a:solidFill>
            </a:endParaRPr>
          </a:p>
        </p:txBody>
      </p:sp>
      <p:sp>
        <p:nvSpPr>
          <p:cNvPr id="7" name="Subtitle 2">
            <a:extLst>
              <a:ext uri="{FF2B5EF4-FFF2-40B4-BE49-F238E27FC236}">
                <a16:creationId xmlns:a16="http://schemas.microsoft.com/office/drawing/2014/main" id="{D5945AFF-9F6B-4EE3-9707-C28519DE373A}"/>
              </a:ext>
            </a:extLst>
          </p:cNvPr>
          <p:cNvSpPr txBox="1">
            <a:spLocks/>
          </p:cNvSpPr>
          <p:nvPr/>
        </p:nvSpPr>
        <p:spPr>
          <a:xfrm>
            <a:off x="2198670" y="3854419"/>
            <a:ext cx="8733033" cy="300358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p>
          <a:p>
            <a:pPr algn="l"/>
            <a:endParaRPr lang="en-US" sz="2800" dirty="0"/>
          </a:p>
          <a:p>
            <a:pPr marL="571500" indent="-571500" algn="l">
              <a:buFont typeface="Arial" panose="020B0604020202020204" pitchFamily="34" charset="0"/>
              <a:buChar char="•"/>
            </a:pPr>
            <a:r>
              <a:rPr lang="en-US" sz="2800" dirty="0">
                <a:solidFill>
                  <a:schemeClr val="bg1"/>
                </a:solidFill>
              </a:rPr>
              <a:t>How to connect servers within a datacenters?</a:t>
            </a:r>
          </a:p>
          <a:p>
            <a:pPr marL="571500" indent="-571500" algn="l">
              <a:buFont typeface="Arial" panose="020B0604020202020204" pitchFamily="34" charset="0"/>
              <a:buChar char="•"/>
            </a:pPr>
            <a:r>
              <a:rPr lang="en-US" sz="2800" dirty="0">
                <a:solidFill>
                  <a:schemeClr val="bg1"/>
                </a:solidFill>
              </a:rPr>
              <a:t>How to connect different datacenters and Internet?</a:t>
            </a:r>
          </a:p>
        </p:txBody>
      </p:sp>
      <p:sp>
        <p:nvSpPr>
          <p:cNvPr id="10" name="Slide Number Placeholder 9">
            <a:extLst>
              <a:ext uri="{FF2B5EF4-FFF2-40B4-BE49-F238E27FC236}">
                <a16:creationId xmlns:a16="http://schemas.microsoft.com/office/drawing/2014/main" id="{DBC5E57E-F404-40C2-81D3-9A3344F13F63}"/>
              </a:ext>
            </a:extLst>
          </p:cNvPr>
          <p:cNvSpPr>
            <a:spLocks noGrp="1"/>
          </p:cNvSpPr>
          <p:nvPr>
            <p:ph type="sldNum" sz="quarter" idx="12"/>
          </p:nvPr>
        </p:nvSpPr>
        <p:spPr/>
        <p:txBody>
          <a:bodyPr/>
          <a:lstStyle/>
          <a:p>
            <a:fld id="{7DBD39D8-B3BA-4159-8DFF-E29AF85D5D3B}" type="slidenum">
              <a:rPr lang="en-US" smtClean="0"/>
              <a:t>11</a:t>
            </a:fld>
            <a:endParaRPr lang="en-US"/>
          </a:p>
        </p:txBody>
      </p:sp>
    </p:spTree>
    <p:extLst>
      <p:ext uri="{BB962C8B-B14F-4D97-AF65-F5344CB8AC3E}">
        <p14:creationId xmlns:p14="http://schemas.microsoft.com/office/powerpoint/2010/main" val="372637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3BD36-C726-A2AE-F186-946913A3E76B}"/>
              </a:ext>
            </a:extLst>
          </p:cNvPr>
          <p:cNvSpPr>
            <a:spLocks noGrp="1"/>
          </p:cNvSpPr>
          <p:nvPr>
            <p:ph type="title"/>
          </p:nvPr>
        </p:nvSpPr>
        <p:spPr/>
        <p:txBody>
          <a:bodyPr/>
          <a:lstStyle/>
          <a:p>
            <a:r>
              <a:rPr lang="en-US" dirty="0"/>
              <a:t>Traditional Data Center Topology (2008)</a:t>
            </a:r>
          </a:p>
        </p:txBody>
      </p:sp>
      <p:sp>
        <p:nvSpPr>
          <p:cNvPr id="3" name="Content Placeholder 2">
            <a:extLst>
              <a:ext uri="{FF2B5EF4-FFF2-40B4-BE49-F238E27FC236}">
                <a16:creationId xmlns:a16="http://schemas.microsoft.com/office/drawing/2014/main" id="{2E0F48A6-F7F4-4522-8FB3-EA94BBB4692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D677CB17-EC87-FE8C-B3D5-6E6FA25C471E}"/>
              </a:ext>
            </a:extLst>
          </p:cNvPr>
          <p:cNvPicPr>
            <a:picLocks noChangeAspect="1"/>
          </p:cNvPicPr>
          <p:nvPr/>
        </p:nvPicPr>
        <p:blipFill>
          <a:blip r:embed="rId3"/>
          <a:stretch>
            <a:fillRect/>
          </a:stretch>
        </p:blipFill>
        <p:spPr>
          <a:xfrm>
            <a:off x="2353811" y="1825625"/>
            <a:ext cx="5824420" cy="4746738"/>
          </a:xfrm>
          <a:prstGeom prst="rect">
            <a:avLst/>
          </a:prstGeom>
        </p:spPr>
      </p:pic>
      <p:sp>
        <p:nvSpPr>
          <p:cNvPr id="6" name="TextBox 5">
            <a:extLst>
              <a:ext uri="{FF2B5EF4-FFF2-40B4-BE49-F238E27FC236}">
                <a16:creationId xmlns:a16="http://schemas.microsoft.com/office/drawing/2014/main" id="{D7A6ED05-88B5-02FC-09D5-ABAE3DEBEF10}"/>
              </a:ext>
            </a:extLst>
          </p:cNvPr>
          <p:cNvSpPr txBox="1"/>
          <p:nvPr/>
        </p:nvSpPr>
        <p:spPr>
          <a:xfrm>
            <a:off x="8615565" y="2035657"/>
            <a:ext cx="2445248" cy="523220"/>
          </a:xfrm>
          <a:prstGeom prst="rect">
            <a:avLst/>
          </a:prstGeom>
          <a:noFill/>
        </p:spPr>
        <p:txBody>
          <a:bodyPr wrap="square" rtlCol="0">
            <a:spAutoFit/>
          </a:bodyPr>
          <a:lstStyle/>
          <a:p>
            <a:pPr algn="ctr"/>
            <a:r>
              <a:rPr lang="en-US" sz="2800" dirty="0"/>
              <a:t>Core Switches</a:t>
            </a:r>
          </a:p>
        </p:txBody>
      </p:sp>
      <p:sp>
        <p:nvSpPr>
          <p:cNvPr id="7" name="TextBox 6">
            <a:extLst>
              <a:ext uri="{FF2B5EF4-FFF2-40B4-BE49-F238E27FC236}">
                <a16:creationId xmlns:a16="http://schemas.microsoft.com/office/drawing/2014/main" id="{B2E261ED-0569-BBD9-1B65-BD93CB301E6C}"/>
              </a:ext>
            </a:extLst>
          </p:cNvPr>
          <p:cNvSpPr txBox="1"/>
          <p:nvPr/>
        </p:nvSpPr>
        <p:spPr>
          <a:xfrm>
            <a:off x="8243642" y="2976511"/>
            <a:ext cx="3328825" cy="523220"/>
          </a:xfrm>
          <a:prstGeom prst="rect">
            <a:avLst/>
          </a:prstGeom>
          <a:noFill/>
        </p:spPr>
        <p:txBody>
          <a:bodyPr wrap="square" rtlCol="0">
            <a:spAutoFit/>
          </a:bodyPr>
          <a:lstStyle/>
          <a:p>
            <a:pPr algn="ctr"/>
            <a:r>
              <a:rPr lang="en-US" sz="2800" dirty="0"/>
              <a:t>Aggregation Switches</a:t>
            </a:r>
          </a:p>
        </p:txBody>
      </p:sp>
      <p:sp>
        <p:nvSpPr>
          <p:cNvPr id="10" name="TextBox 9">
            <a:extLst>
              <a:ext uri="{FF2B5EF4-FFF2-40B4-BE49-F238E27FC236}">
                <a16:creationId xmlns:a16="http://schemas.microsoft.com/office/drawing/2014/main" id="{D754DAC0-A5D0-E0A5-974D-416B365E7098}"/>
              </a:ext>
            </a:extLst>
          </p:cNvPr>
          <p:cNvSpPr txBox="1"/>
          <p:nvPr/>
        </p:nvSpPr>
        <p:spPr>
          <a:xfrm>
            <a:off x="8438851" y="4154463"/>
            <a:ext cx="3328825" cy="523220"/>
          </a:xfrm>
          <a:prstGeom prst="rect">
            <a:avLst/>
          </a:prstGeom>
          <a:noFill/>
        </p:spPr>
        <p:txBody>
          <a:bodyPr wrap="square" rtlCol="0">
            <a:spAutoFit/>
          </a:bodyPr>
          <a:lstStyle/>
          <a:p>
            <a:pPr algn="ctr"/>
            <a:r>
              <a:rPr lang="en-US" sz="2800" dirty="0"/>
              <a:t>Top of Rack Switches</a:t>
            </a:r>
          </a:p>
        </p:txBody>
      </p:sp>
      <p:sp>
        <p:nvSpPr>
          <p:cNvPr id="11" name="TextBox 10">
            <a:extLst>
              <a:ext uri="{FF2B5EF4-FFF2-40B4-BE49-F238E27FC236}">
                <a16:creationId xmlns:a16="http://schemas.microsoft.com/office/drawing/2014/main" id="{072EB3AC-92ED-115B-0AA2-0E08716DD47E}"/>
              </a:ext>
            </a:extLst>
          </p:cNvPr>
          <p:cNvSpPr txBox="1"/>
          <p:nvPr/>
        </p:nvSpPr>
        <p:spPr>
          <a:xfrm>
            <a:off x="8438850" y="5345631"/>
            <a:ext cx="3328825" cy="523220"/>
          </a:xfrm>
          <a:prstGeom prst="rect">
            <a:avLst/>
          </a:prstGeom>
          <a:noFill/>
        </p:spPr>
        <p:txBody>
          <a:bodyPr wrap="square" rtlCol="0">
            <a:spAutoFit/>
          </a:bodyPr>
          <a:lstStyle/>
          <a:p>
            <a:pPr algn="ctr"/>
            <a:r>
              <a:rPr lang="en-US" sz="2800" dirty="0"/>
              <a:t>Racks of Servers</a:t>
            </a:r>
          </a:p>
        </p:txBody>
      </p:sp>
      <p:sp>
        <p:nvSpPr>
          <p:cNvPr id="4" name="Slide Number Placeholder 3">
            <a:extLst>
              <a:ext uri="{FF2B5EF4-FFF2-40B4-BE49-F238E27FC236}">
                <a16:creationId xmlns:a16="http://schemas.microsoft.com/office/drawing/2014/main" id="{5858FA1C-90C4-8AFF-7600-37B157503598}"/>
              </a:ext>
            </a:extLst>
          </p:cNvPr>
          <p:cNvSpPr>
            <a:spLocks noGrp="1"/>
          </p:cNvSpPr>
          <p:nvPr>
            <p:ph type="sldNum" sz="quarter" idx="12"/>
          </p:nvPr>
        </p:nvSpPr>
        <p:spPr/>
        <p:txBody>
          <a:bodyPr/>
          <a:lstStyle/>
          <a:p>
            <a:fld id="{AE5B1982-BF85-4B99-BC5B-420199FEFAED}" type="slidenum">
              <a:rPr lang="en-US" smtClean="0"/>
              <a:t>12</a:t>
            </a:fld>
            <a:endParaRPr lang="en-US"/>
          </a:p>
        </p:txBody>
      </p:sp>
    </p:spTree>
    <p:extLst>
      <p:ext uri="{BB962C8B-B14F-4D97-AF65-F5344CB8AC3E}">
        <p14:creationId xmlns:p14="http://schemas.microsoft.com/office/powerpoint/2010/main" val="2977017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380E8-3D72-98C3-0A9D-673BE5561C4B}"/>
              </a:ext>
            </a:extLst>
          </p:cNvPr>
          <p:cNvSpPr>
            <a:spLocks noGrp="1"/>
          </p:cNvSpPr>
          <p:nvPr>
            <p:ph type="title"/>
          </p:nvPr>
        </p:nvSpPr>
        <p:spPr/>
        <p:txBody>
          <a:bodyPr/>
          <a:lstStyle/>
          <a:p>
            <a:r>
              <a:rPr lang="en-US" dirty="0"/>
              <a:t>Problems in Traditional Solutions</a:t>
            </a:r>
          </a:p>
        </p:txBody>
      </p:sp>
      <p:sp>
        <p:nvSpPr>
          <p:cNvPr id="3" name="Content Placeholder 2">
            <a:extLst>
              <a:ext uri="{FF2B5EF4-FFF2-40B4-BE49-F238E27FC236}">
                <a16:creationId xmlns:a16="http://schemas.microsoft.com/office/drawing/2014/main" id="{820D69DE-83EA-665F-3A77-D73DC5356BEF}"/>
              </a:ext>
            </a:extLst>
          </p:cNvPr>
          <p:cNvSpPr>
            <a:spLocks noGrp="1"/>
          </p:cNvSpPr>
          <p:nvPr>
            <p:ph idx="1"/>
          </p:nvPr>
        </p:nvSpPr>
        <p:spPr>
          <a:xfrm>
            <a:off x="838200" y="1825625"/>
            <a:ext cx="10515600" cy="4667250"/>
          </a:xfrm>
        </p:spPr>
        <p:txBody>
          <a:bodyPr>
            <a:normAutofit lnSpcReduction="10000"/>
          </a:bodyPr>
          <a:lstStyle/>
          <a:p>
            <a:r>
              <a:rPr lang="en-US" sz="3200" dirty="0"/>
              <a:t>Lack robustness</a:t>
            </a:r>
          </a:p>
          <a:p>
            <a:pPr lvl="1"/>
            <a:r>
              <a:rPr lang="en-US" sz="2800" dirty="0"/>
              <a:t>Aggregation switch failures wipe out several racks</a:t>
            </a:r>
          </a:p>
          <a:p>
            <a:pPr lvl="1"/>
            <a:endParaRPr lang="en-US" dirty="0"/>
          </a:p>
          <a:p>
            <a:r>
              <a:rPr lang="en-US" sz="3200" dirty="0"/>
              <a:t>Poor performance</a:t>
            </a:r>
          </a:p>
          <a:p>
            <a:pPr marL="0" indent="0">
              <a:buNone/>
            </a:pPr>
            <a:r>
              <a:rPr lang="en-US" dirty="0"/>
              <a:t>   </a:t>
            </a:r>
            <a:r>
              <a:rPr lang="en-US" i="1" dirty="0"/>
              <a:t>Oversubscription = </a:t>
            </a:r>
            <a:r>
              <a:rPr lang="en-US" i="1" dirty="0" err="1"/>
              <a:t>max_host_throughput</a:t>
            </a:r>
            <a:r>
              <a:rPr lang="en-US" i="1" dirty="0"/>
              <a:t> / </a:t>
            </a:r>
            <a:r>
              <a:rPr lang="en-US" i="1" dirty="0" err="1"/>
              <a:t>worst_case_throughput</a:t>
            </a:r>
            <a:endParaRPr lang="en-US" i="1" dirty="0"/>
          </a:p>
          <a:p>
            <a:pPr lvl="1"/>
            <a:r>
              <a:rPr lang="en-US" sz="2800" dirty="0"/>
              <a:t>Typical oversubscription ratio 4:1, 8:1, 10:1</a:t>
            </a:r>
          </a:p>
          <a:p>
            <a:pPr marL="457200" lvl="1" indent="0">
              <a:buNone/>
            </a:pPr>
            <a:endParaRPr lang="en-US" dirty="0"/>
          </a:p>
          <a:p>
            <a:r>
              <a:rPr lang="en-US" sz="3200" dirty="0"/>
              <a:t>Expensive</a:t>
            </a:r>
          </a:p>
          <a:p>
            <a:pPr lvl="1"/>
            <a:r>
              <a:rPr lang="en-US" sz="2800" dirty="0"/>
              <a:t>7K for 48-port Gigabit switch</a:t>
            </a:r>
          </a:p>
          <a:p>
            <a:pPr lvl="1"/>
            <a:r>
              <a:rPr lang="en-US" sz="2800" dirty="0"/>
              <a:t>700K for 128-port 10Gigabit switch</a:t>
            </a:r>
          </a:p>
        </p:txBody>
      </p:sp>
      <p:sp>
        <p:nvSpPr>
          <p:cNvPr id="4" name="Slide Number Placeholder 3">
            <a:extLst>
              <a:ext uri="{FF2B5EF4-FFF2-40B4-BE49-F238E27FC236}">
                <a16:creationId xmlns:a16="http://schemas.microsoft.com/office/drawing/2014/main" id="{D60CA3A0-F031-6532-3855-C7D7F50A8FFF}"/>
              </a:ext>
            </a:extLst>
          </p:cNvPr>
          <p:cNvSpPr>
            <a:spLocks noGrp="1"/>
          </p:cNvSpPr>
          <p:nvPr>
            <p:ph type="sldNum" sz="quarter" idx="12"/>
          </p:nvPr>
        </p:nvSpPr>
        <p:spPr/>
        <p:txBody>
          <a:bodyPr/>
          <a:lstStyle/>
          <a:p>
            <a:fld id="{AE5B1982-BF85-4B99-BC5B-420199FEFAED}" type="slidenum">
              <a:rPr lang="en-US" smtClean="0"/>
              <a:t>13</a:t>
            </a:fld>
            <a:endParaRPr lang="en-US"/>
          </a:p>
        </p:txBody>
      </p:sp>
    </p:spTree>
    <p:extLst>
      <p:ext uri="{BB962C8B-B14F-4D97-AF65-F5344CB8AC3E}">
        <p14:creationId xmlns:p14="http://schemas.microsoft.com/office/powerpoint/2010/main" val="1236508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14773-0387-A18E-12B2-41F5C50F2480}"/>
              </a:ext>
            </a:extLst>
          </p:cNvPr>
          <p:cNvSpPr>
            <a:spLocks noGrp="1"/>
          </p:cNvSpPr>
          <p:nvPr>
            <p:ph type="title"/>
          </p:nvPr>
        </p:nvSpPr>
        <p:spPr/>
        <p:txBody>
          <a:bodyPr/>
          <a:lstStyle/>
          <a:p>
            <a:r>
              <a:rPr lang="en-US" dirty="0"/>
              <a:t>Ideal Datacenter Network Topology</a:t>
            </a:r>
          </a:p>
        </p:txBody>
      </p:sp>
      <p:sp>
        <p:nvSpPr>
          <p:cNvPr id="3" name="Content Placeholder 2">
            <a:extLst>
              <a:ext uri="{FF2B5EF4-FFF2-40B4-BE49-F238E27FC236}">
                <a16:creationId xmlns:a16="http://schemas.microsoft.com/office/drawing/2014/main" id="{5B730762-B314-68B2-B5DC-57DD14C65F83}"/>
              </a:ext>
            </a:extLst>
          </p:cNvPr>
          <p:cNvSpPr>
            <a:spLocks noGrp="1"/>
          </p:cNvSpPr>
          <p:nvPr>
            <p:ph idx="1"/>
          </p:nvPr>
        </p:nvSpPr>
        <p:spPr/>
        <p:txBody>
          <a:bodyPr/>
          <a:lstStyle/>
          <a:p>
            <a:r>
              <a:rPr lang="en-US" sz="3200" dirty="0"/>
              <a:t>Offer </a:t>
            </a:r>
            <a:r>
              <a:rPr lang="en-US" sz="3200" b="1" dirty="0"/>
              <a:t>full-bisection bandwidth</a:t>
            </a:r>
          </a:p>
          <a:p>
            <a:pPr lvl="1"/>
            <a:r>
              <a:rPr lang="en-US" sz="2800" dirty="0"/>
              <a:t>Over-subscription ratio of 1:1</a:t>
            </a:r>
          </a:p>
          <a:p>
            <a:pPr lvl="1"/>
            <a:r>
              <a:rPr lang="en-US" sz="2800" dirty="0"/>
              <a:t>Worst case: every host can talk to every host at line rate!</a:t>
            </a:r>
          </a:p>
          <a:p>
            <a:pPr lvl="1"/>
            <a:endParaRPr lang="en-US" b="1" dirty="0"/>
          </a:p>
          <a:p>
            <a:r>
              <a:rPr lang="en-US" sz="3200" dirty="0"/>
              <a:t>Is</a:t>
            </a:r>
            <a:r>
              <a:rPr lang="en-US" sz="3200" b="1" dirty="0"/>
              <a:t> fault tolerant</a:t>
            </a:r>
          </a:p>
          <a:p>
            <a:endParaRPr lang="en-US" b="1" dirty="0"/>
          </a:p>
          <a:p>
            <a:r>
              <a:rPr lang="en-US" sz="3200" dirty="0"/>
              <a:t>Is</a:t>
            </a:r>
            <a:r>
              <a:rPr lang="en-US" sz="3200" b="1" dirty="0"/>
              <a:t> cheap</a:t>
            </a:r>
          </a:p>
        </p:txBody>
      </p:sp>
      <p:sp>
        <p:nvSpPr>
          <p:cNvPr id="4" name="Slide Number Placeholder 3">
            <a:extLst>
              <a:ext uri="{FF2B5EF4-FFF2-40B4-BE49-F238E27FC236}">
                <a16:creationId xmlns:a16="http://schemas.microsoft.com/office/drawing/2014/main" id="{3F922D1F-ADB0-4954-EFEC-6A3194CF3903}"/>
              </a:ext>
            </a:extLst>
          </p:cNvPr>
          <p:cNvSpPr>
            <a:spLocks noGrp="1"/>
          </p:cNvSpPr>
          <p:nvPr>
            <p:ph type="sldNum" sz="quarter" idx="12"/>
          </p:nvPr>
        </p:nvSpPr>
        <p:spPr/>
        <p:txBody>
          <a:bodyPr/>
          <a:lstStyle/>
          <a:p>
            <a:fld id="{AE5B1982-BF85-4B99-BC5B-420199FEFAED}" type="slidenum">
              <a:rPr lang="en-US" smtClean="0"/>
              <a:t>14</a:t>
            </a:fld>
            <a:endParaRPr lang="en-US"/>
          </a:p>
        </p:txBody>
      </p:sp>
    </p:spTree>
    <p:extLst>
      <p:ext uri="{BB962C8B-B14F-4D97-AF65-F5344CB8AC3E}">
        <p14:creationId xmlns:p14="http://schemas.microsoft.com/office/powerpoint/2010/main" val="833594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C8CBE-61D3-D450-E1C2-C3A71B92F160}"/>
              </a:ext>
            </a:extLst>
          </p:cNvPr>
          <p:cNvSpPr>
            <a:spLocks noGrp="1"/>
          </p:cNvSpPr>
          <p:nvPr>
            <p:ph type="title"/>
          </p:nvPr>
        </p:nvSpPr>
        <p:spPr/>
        <p:txBody>
          <a:bodyPr/>
          <a:lstStyle/>
          <a:p>
            <a:r>
              <a:rPr lang="en-US" dirty="0"/>
              <a:t>The Fat Tree </a:t>
            </a:r>
            <a:r>
              <a:rPr lang="en-US" sz="3600" dirty="0"/>
              <a:t>[Al-Fares et al, SIGCOMM 2008]</a:t>
            </a:r>
          </a:p>
        </p:txBody>
      </p:sp>
      <p:sp>
        <p:nvSpPr>
          <p:cNvPr id="3" name="Content Placeholder 2">
            <a:extLst>
              <a:ext uri="{FF2B5EF4-FFF2-40B4-BE49-F238E27FC236}">
                <a16:creationId xmlns:a16="http://schemas.microsoft.com/office/drawing/2014/main" id="{EA1346C5-C161-0DC5-01BA-A79C68D1AEC7}"/>
              </a:ext>
            </a:extLst>
          </p:cNvPr>
          <p:cNvSpPr>
            <a:spLocks noGrp="1"/>
          </p:cNvSpPr>
          <p:nvPr>
            <p:ph idx="1"/>
          </p:nvPr>
        </p:nvSpPr>
        <p:spPr/>
        <p:txBody>
          <a:bodyPr/>
          <a:lstStyle/>
          <a:p>
            <a:r>
              <a:rPr lang="en-US" sz="3200" dirty="0"/>
              <a:t>Inspired from the telephone networks of the 50’s – Clos networks</a:t>
            </a:r>
          </a:p>
          <a:p>
            <a:endParaRPr lang="en-US" sz="800" dirty="0"/>
          </a:p>
          <a:p>
            <a:r>
              <a:rPr lang="en-US" sz="3200" dirty="0"/>
              <a:t>Use cheap, commodity switches – all switches are the same</a:t>
            </a:r>
          </a:p>
          <a:p>
            <a:endParaRPr lang="en-US" sz="800" dirty="0"/>
          </a:p>
          <a:p>
            <a:r>
              <a:rPr lang="en-US" sz="3200" dirty="0"/>
              <a:t>Lots of redundancy</a:t>
            </a:r>
          </a:p>
          <a:p>
            <a:endParaRPr lang="en-US" sz="800" dirty="0"/>
          </a:p>
          <a:p>
            <a:r>
              <a:rPr lang="en-US" sz="3200" dirty="0"/>
              <a:t>Single parameter to describe the topology:</a:t>
            </a:r>
          </a:p>
          <a:p>
            <a:pPr lvl="1"/>
            <a:r>
              <a:rPr lang="en-US" sz="2800" b="1" dirty="0"/>
              <a:t>K</a:t>
            </a:r>
            <a:r>
              <a:rPr lang="en-US" sz="2800" dirty="0"/>
              <a:t> – the number of ports in a switch</a:t>
            </a:r>
          </a:p>
        </p:txBody>
      </p:sp>
      <p:sp>
        <p:nvSpPr>
          <p:cNvPr id="4" name="Slide Number Placeholder 3">
            <a:extLst>
              <a:ext uri="{FF2B5EF4-FFF2-40B4-BE49-F238E27FC236}">
                <a16:creationId xmlns:a16="http://schemas.microsoft.com/office/drawing/2014/main" id="{A8F41627-74E6-A568-EA1F-1EC54D35F9CC}"/>
              </a:ext>
            </a:extLst>
          </p:cNvPr>
          <p:cNvSpPr>
            <a:spLocks noGrp="1"/>
          </p:cNvSpPr>
          <p:nvPr>
            <p:ph type="sldNum" sz="quarter" idx="12"/>
          </p:nvPr>
        </p:nvSpPr>
        <p:spPr/>
        <p:txBody>
          <a:bodyPr/>
          <a:lstStyle/>
          <a:p>
            <a:fld id="{AE5B1982-BF85-4B99-BC5B-420199FEFAED}" type="slidenum">
              <a:rPr lang="en-US" smtClean="0"/>
              <a:t>15</a:t>
            </a:fld>
            <a:endParaRPr lang="en-US"/>
          </a:p>
        </p:txBody>
      </p:sp>
    </p:spTree>
    <p:extLst>
      <p:ext uri="{BB962C8B-B14F-4D97-AF65-F5344CB8AC3E}">
        <p14:creationId xmlns:p14="http://schemas.microsoft.com/office/powerpoint/2010/main" val="41004711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BDA9C-1220-5ADE-4C0D-1192206D13F2}"/>
              </a:ext>
            </a:extLst>
          </p:cNvPr>
          <p:cNvSpPr>
            <a:spLocks noGrp="1"/>
          </p:cNvSpPr>
          <p:nvPr>
            <p:ph type="title"/>
          </p:nvPr>
        </p:nvSpPr>
        <p:spPr/>
        <p:txBody>
          <a:bodyPr/>
          <a:lstStyle/>
          <a:p>
            <a:r>
              <a:rPr lang="en-US" dirty="0"/>
              <a:t>Fat Tree Topology</a:t>
            </a:r>
          </a:p>
        </p:txBody>
      </p:sp>
      <p:sp>
        <p:nvSpPr>
          <p:cNvPr id="4" name="Slide Number Placeholder 3">
            <a:extLst>
              <a:ext uri="{FF2B5EF4-FFF2-40B4-BE49-F238E27FC236}">
                <a16:creationId xmlns:a16="http://schemas.microsoft.com/office/drawing/2014/main" id="{7D24A5EF-2DFF-D86F-C3D0-5A897C73F989}"/>
              </a:ext>
            </a:extLst>
          </p:cNvPr>
          <p:cNvSpPr>
            <a:spLocks noGrp="1"/>
          </p:cNvSpPr>
          <p:nvPr>
            <p:ph type="sldNum" sz="quarter" idx="12"/>
          </p:nvPr>
        </p:nvSpPr>
        <p:spPr/>
        <p:txBody>
          <a:bodyPr/>
          <a:lstStyle/>
          <a:p>
            <a:fld id="{AE5B1982-BF85-4B99-BC5B-420199FEFAED}" type="slidenum">
              <a:rPr lang="en-US" smtClean="0"/>
              <a:t>16</a:t>
            </a:fld>
            <a:endParaRPr lang="en-US"/>
          </a:p>
        </p:txBody>
      </p:sp>
      <p:sp>
        <p:nvSpPr>
          <p:cNvPr id="7" name="TextBox 6">
            <a:extLst>
              <a:ext uri="{FF2B5EF4-FFF2-40B4-BE49-F238E27FC236}">
                <a16:creationId xmlns:a16="http://schemas.microsoft.com/office/drawing/2014/main" id="{AF844433-8BD3-6ADD-7338-F7A625644A6F}"/>
              </a:ext>
            </a:extLst>
          </p:cNvPr>
          <p:cNvSpPr txBox="1"/>
          <p:nvPr/>
        </p:nvSpPr>
        <p:spPr>
          <a:xfrm>
            <a:off x="5497276" y="6352143"/>
            <a:ext cx="829100" cy="369332"/>
          </a:xfrm>
          <a:prstGeom prst="rect">
            <a:avLst/>
          </a:prstGeom>
          <a:noFill/>
        </p:spPr>
        <p:txBody>
          <a:bodyPr wrap="square">
            <a:spAutoFit/>
          </a:bodyPr>
          <a:lstStyle/>
          <a:p>
            <a:r>
              <a:rPr lang="en-US" dirty="0"/>
              <a:t>𝐾^3/4</a:t>
            </a:r>
          </a:p>
        </p:txBody>
      </p:sp>
      <p:pic>
        <p:nvPicPr>
          <p:cNvPr id="6" name="Picture 5">
            <a:extLst>
              <a:ext uri="{FF2B5EF4-FFF2-40B4-BE49-F238E27FC236}">
                <a16:creationId xmlns:a16="http://schemas.microsoft.com/office/drawing/2014/main" id="{E8E80F9D-CDED-D078-1D54-58F04E076473}"/>
              </a:ext>
            </a:extLst>
          </p:cNvPr>
          <p:cNvPicPr>
            <a:picLocks noChangeAspect="1"/>
          </p:cNvPicPr>
          <p:nvPr/>
        </p:nvPicPr>
        <p:blipFill>
          <a:blip r:embed="rId3"/>
          <a:stretch>
            <a:fillRect/>
          </a:stretch>
        </p:blipFill>
        <p:spPr>
          <a:xfrm>
            <a:off x="1109984" y="1675678"/>
            <a:ext cx="6973273" cy="4601217"/>
          </a:xfrm>
          <a:prstGeom prst="rect">
            <a:avLst/>
          </a:prstGeom>
        </p:spPr>
      </p:pic>
      <p:sp>
        <p:nvSpPr>
          <p:cNvPr id="8" name="TextBox 7">
            <a:extLst>
              <a:ext uri="{FF2B5EF4-FFF2-40B4-BE49-F238E27FC236}">
                <a16:creationId xmlns:a16="http://schemas.microsoft.com/office/drawing/2014/main" id="{03530D46-4343-E429-8494-B3F3D5B387D4}"/>
              </a:ext>
            </a:extLst>
          </p:cNvPr>
          <p:cNvSpPr txBox="1"/>
          <p:nvPr/>
        </p:nvSpPr>
        <p:spPr>
          <a:xfrm>
            <a:off x="8465906" y="1999605"/>
            <a:ext cx="2065105" cy="461665"/>
          </a:xfrm>
          <a:prstGeom prst="rect">
            <a:avLst/>
          </a:prstGeom>
          <a:noFill/>
        </p:spPr>
        <p:txBody>
          <a:bodyPr wrap="square">
            <a:spAutoFit/>
          </a:bodyPr>
          <a:lstStyle/>
          <a:p>
            <a:r>
              <a:rPr lang="en-US" sz="2400" dirty="0"/>
              <a:t>Core Switches</a:t>
            </a:r>
          </a:p>
        </p:txBody>
      </p:sp>
      <p:sp>
        <p:nvSpPr>
          <p:cNvPr id="10" name="TextBox 9">
            <a:extLst>
              <a:ext uri="{FF2B5EF4-FFF2-40B4-BE49-F238E27FC236}">
                <a16:creationId xmlns:a16="http://schemas.microsoft.com/office/drawing/2014/main" id="{D0391C1E-221D-20A6-B6FC-D8CD3632FAE1}"/>
              </a:ext>
            </a:extLst>
          </p:cNvPr>
          <p:cNvSpPr txBox="1"/>
          <p:nvPr/>
        </p:nvSpPr>
        <p:spPr>
          <a:xfrm>
            <a:off x="8465906" y="3752959"/>
            <a:ext cx="3184988" cy="461665"/>
          </a:xfrm>
          <a:prstGeom prst="rect">
            <a:avLst/>
          </a:prstGeom>
          <a:noFill/>
        </p:spPr>
        <p:txBody>
          <a:bodyPr wrap="square" rtlCol="0">
            <a:spAutoFit/>
          </a:bodyPr>
          <a:lstStyle/>
          <a:p>
            <a:r>
              <a:rPr lang="en-US" sz="2400" dirty="0"/>
              <a:t>Aggregation Switches</a:t>
            </a:r>
          </a:p>
        </p:txBody>
      </p:sp>
      <p:sp>
        <p:nvSpPr>
          <p:cNvPr id="11" name="TextBox 10">
            <a:extLst>
              <a:ext uri="{FF2B5EF4-FFF2-40B4-BE49-F238E27FC236}">
                <a16:creationId xmlns:a16="http://schemas.microsoft.com/office/drawing/2014/main" id="{9DEF00BA-094A-0066-A52D-04EB73B4CE10}"/>
              </a:ext>
            </a:extLst>
          </p:cNvPr>
          <p:cNvSpPr txBox="1"/>
          <p:nvPr/>
        </p:nvSpPr>
        <p:spPr>
          <a:xfrm>
            <a:off x="8465906" y="4971865"/>
            <a:ext cx="3184988" cy="461665"/>
          </a:xfrm>
          <a:prstGeom prst="rect">
            <a:avLst/>
          </a:prstGeom>
          <a:noFill/>
        </p:spPr>
        <p:txBody>
          <a:bodyPr wrap="square" rtlCol="0">
            <a:spAutoFit/>
          </a:bodyPr>
          <a:lstStyle/>
          <a:p>
            <a:r>
              <a:rPr lang="en-US" sz="2400" dirty="0"/>
              <a:t>Edge Switches</a:t>
            </a:r>
          </a:p>
        </p:txBody>
      </p:sp>
      <p:sp>
        <p:nvSpPr>
          <p:cNvPr id="12" name="TextBox 11">
            <a:extLst>
              <a:ext uri="{FF2B5EF4-FFF2-40B4-BE49-F238E27FC236}">
                <a16:creationId xmlns:a16="http://schemas.microsoft.com/office/drawing/2014/main" id="{8BDF9EF7-BD40-CFD0-5AC3-1ADC5878FF8F}"/>
              </a:ext>
            </a:extLst>
          </p:cNvPr>
          <p:cNvSpPr txBox="1"/>
          <p:nvPr/>
        </p:nvSpPr>
        <p:spPr>
          <a:xfrm>
            <a:off x="8465906" y="5722937"/>
            <a:ext cx="3184988" cy="461665"/>
          </a:xfrm>
          <a:prstGeom prst="rect">
            <a:avLst/>
          </a:prstGeom>
          <a:noFill/>
        </p:spPr>
        <p:txBody>
          <a:bodyPr wrap="square" rtlCol="0">
            <a:spAutoFit/>
          </a:bodyPr>
          <a:lstStyle/>
          <a:p>
            <a:r>
              <a:rPr lang="en-US" sz="2400" dirty="0"/>
              <a:t>Servers</a:t>
            </a:r>
          </a:p>
        </p:txBody>
      </p:sp>
    </p:spTree>
    <p:extLst>
      <p:ext uri="{BB962C8B-B14F-4D97-AF65-F5344CB8AC3E}">
        <p14:creationId xmlns:p14="http://schemas.microsoft.com/office/powerpoint/2010/main" val="217823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BDA9C-1220-5ADE-4C0D-1192206D13F2}"/>
              </a:ext>
            </a:extLst>
          </p:cNvPr>
          <p:cNvSpPr>
            <a:spLocks noGrp="1"/>
          </p:cNvSpPr>
          <p:nvPr>
            <p:ph type="title"/>
          </p:nvPr>
        </p:nvSpPr>
        <p:spPr/>
        <p:txBody>
          <a:bodyPr/>
          <a:lstStyle/>
          <a:p>
            <a:r>
              <a:rPr lang="en-US" dirty="0"/>
              <a:t>Fat Tree Topology</a:t>
            </a:r>
          </a:p>
        </p:txBody>
      </p:sp>
      <p:sp>
        <p:nvSpPr>
          <p:cNvPr id="4" name="Slide Number Placeholder 3">
            <a:extLst>
              <a:ext uri="{FF2B5EF4-FFF2-40B4-BE49-F238E27FC236}">
                <a16:creationId xmlns:a16="http://schemas.microsoft.com/office/drawing/2014/main" id="{7D24A5EF-2DFF-D86F-C3D0-5A897C73F989}"/>
              </a:ext>
            </a:extLst>
          </p:cNvPr>
          <p:cNvSpPr>
            <a:spLocks noGrp="1"/>
          </p:cNvSpPr>
          <p:nvPr>
            <p:ph type="sldNum" sz="quarter" idx="12"/>
          </p:nvPr>
        </p:nvSpPr>
        <p:spPr/>
        <p:txBody>
          <a:bodyPr/>
          <a:lstStyle/>
          <a:p>
            <a:fld id="{AE5B1982-BF85-4B99-BC5B-420199FEFAED}" type="slidenum">
              <a:rPr lang="en-US" smtClean="0"/>
              <a:t>17</a:t>
            </a:fld>
            <a:endParaRPr lang="en-US"/>
          </a:p>
        </p:txBody>
      </p:sp>
      <p:sp>
        <p:nvSpPr>
          <p:cNvPr id="7" name="TextBox 6">
            <a:extLst>
              <a:ext uri="{FF2B5EF4-FFF2-40B4-BE49-F238E27FC236}">
                <a16:creationId xmlns:a16="http://schemas.microsoft.com/office/drawing/2014/main" id="{AF844433-8BD3-6ADD-7338-F7A625644A6F}"/>
              </a:ext>
            </a:extLst>
          </p:cNvPr>
          <p:cNvSpPr txBox="1"/>
          <p:nvPr/>
        </p:nvSpPr>
        <p:spPr>
          <a:xfrm>
            <a:off x="5497276" y="6352143"/>
            <a:ext cx="829100" cy="369332"/>
          </a:xfrm>
          <a:prstGeom prst="rect">
            <a:avLst/>
          </a:prstGeom>
          <a:noFill/>
        </p:spPr>
        <p:txBody>
          <a:bodyPr wrap="square">
            <a:spAutoFit/>
          </a:bodyPr>
          <a:lstStyle/>
          <a:p>
            <a:r>
              <a:rPr lang="en-US" dirty="0"/>
              <a:t>𝐾^3/4</a:t>
            </a:r>
          </a:p>
        </p:txBody>
      </p:sp>
      <p:pic>
        <p:nvPicPr>
          <p:cNvPr id="6" name="Picture 5">
            <a:extLst>
              <a:ext uri="{FF2B5EF4-FFF2-40B4-BE49-F238E27FC236}">
                <a16:creationId xmlns:a16="http://schemas.microsoft.com/office/drawing/2014/main" id="{E8E80F9D-CDED-D078-1D54-58F04E076473}"/>
              </a:ext>
            </a:extLst>
          </p:cNvPr>
          <p:cNvPicPr>
            <a:picLocks noChangeAspect="1"/>
          </p:cNvPicPr>
          <p:nvPr/>
        </p:nvPicPr>
        <p:blipFill>
          <a:blip r:embed="rId3"/>
          <a:stretch>
            <a:fillRect/>
          </a:stretch>
        </p:blipFill>
        <p:spPr>
          <a:xfrm>
            <a:off x="1109984" y="1675678"/>
            <a:ext cx="6973273" cy="4601217"/>
          </a:xfrm>
          <a:prstGeom prst="rect">
            <a:avLst/>
          </a:prstGeom>
        </p:spPr>
      </p:pic>
      <p:sp>
        <p:nvSpPr>
          <p:cNvPr id="8" name="TextBox 7">
            <a:extLst>
              <a:ext uri="{FF2B5EF4-FFF2-40B4-BE49-F238E27FC236}">
                <a16:creationId xmlns:a16="http://schemas.microsoft.com/office/drawing/2014/main" id="{03530D46-4343-E429-8494-B3F3D5B387D4}"/>
              </a:ext>
            </a:extLst>
          </p:cNvPr>
          <p:cNvSpPr txBox="1"/>
          <p:nvPr/>
        </p:nvSpPr>
        <p:spPr>
          <a:xfrm>
            <a:off x="8465906" y="1999605"/>
            <a:ext cx="2065105" cy="461665"/>
          </a:xfrm>
          <a:prstGeom prst="rect">
            <a:avLst/>
          </a:prstGeom>
          <a:noFill/>
        </p:spPr>
        <p:txBody>
          <a:bodyPr wrap="square">
            <a:spAutoFit/>
          </a:bodyPr>
          <a:lstStyle/>
          <a:p>
            <a:r>
              <a:rPr lang="en-US" sz="2400" dirty="0"/>
              <a:t>Core Switches</a:t>
            </a:r>
          </a:p>
        </p:txBody>
      </p:sp>
      <p:sp>
        <p:nvSpPr>
          <p:cNvPr id="10" name="TextBox 9">
            <a:extLst>
              <a:ext uri="{FF2B5EF4-FFF2-40B4-BE49-F238E27FC236}">
                <a16:creationId xmlns:a16="http://schemas.microsoft.com/office/drawing/2014/main" id="{D0391C1E-221D-20A6-B6FC-D8CD3632FAE1}"/>
              </a:ext>
            </a:extLst>
          </p:cNvPr>
          <p:cNvSpPr txBox="1"/>
          <p:nvPr/>
        </p:nvSpPr>
        <p:spPr>
          <a:xfrm>
            <a:off x="8465906" y="3752959"/>
            <a:ext cx="3184988" cy="461665"/>
          </a:xfrm>
          <a:prstGeom prst="rect">
            <a:avLst/>
          </a:prstGeom>
          <a:noFill/>
        </p:spPr>
        <p:txBody>
          <a:bodyPr wrap="square" rtlCol="0">
            <a:spAutoFit/>
          </a:bodyPr>
          <a:lstStyle/>
          <a:p>
            <a:r>
              <a:rPr lang="en-US" sz="2400" dirty="0"/>
              <a:t>Aggregation Switches</a:t>
            </a:r>
          </a:p>
        </p:txBody>
      </p:sp>
      <p:sp>
        <p:nvSpPr>
          <p:cNvPr id="11" name="TextBox 10">
            <a:extLst>
              <a:ext uri="{FF2B5EF4-FFF2-40B4-BE49-F238E27FC236}">
                <a16:creationId xmlns:a16="http://schemas.microsoft.com/office/drawing/2014/main" id="{9DEF00BA-094A-0066-A52D-04EB73B4CE10}"/>
              </a:ext>
            </a:extLst>
          </p:cNvPr>
          <p:cNvSpPr txBox="1"/>
          <p:nvPr/>
        </p:nvSpPr>
        <p:spPr>
          <a:xfrm>
            <a:off x="8465906" y="4971865"/>
            <a:ext cx="3184988" cy="461665"/>
          </a:xfrm>
          <a:prstGeom prst="rect">
            <a:avLst/>
          </a:prstGeom>
          <a:noFill/>
        </p:spPr>
        <p:txBody>
          <a:bodyPr wrap="square" rtlCol="0">
            <a:spAutoFit/>
          </a:bodyPr>
          <a:lstStyle/>
          <a:p>
            <a:r>
              <a:rPr lang="en-US" sz="2400" dirty="0"/>
              <a:t>Edge Switches</a:t>
            </a:r>
          </a:p>
        </p:txBody>
      </p:sp>
      <p:sp>
        <p:nvSpPr>
          <p:cNvPr id="12" name="TextBox 11">
            <a:extLst>
              <a:ext uri="{FF2B5EF4-FFF2-40B4-BE49-F238E27FC236}">
                <a16:creationId xmlns:a16="http://schemas.microsoft.com/office/drawing/2014/main" id="{8BDF9EF7-BD40-CFD0-5AC3-1ADC5878FF8F}"/>
              </a:ext>
            </a:extLst>
          </p:cNvPr>
          <p:cNvSpPr txBox="1"/>
          <p:nvPr/>
        </p:nvSpPr>
        <p:spPr>
          <a:xfrm>
            <a:off x="8465906" y="5722937"/>
            <a:ext cx="3184988" cy="461665"/>
          </a:xfrm>
          <a:prstGeom prst="rect">
            <a:avLst/>
          </a:prstGeom>
          <a:noFill/>
        </p:spPr>
        <p:txBody>
          <a:bodyPr wrap="square" rtlCol="0">
            <a:spAutoFit/>
          </a:bodyPr>
          <a:lstStyle/>
          <a:p>
            <a:r>
              <a:rPr lang="en-US" sz="2400" dirty="0"/>
              <a:t>Servers</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66662711-8411-A6C5-8E05-D627196733D8}"/>
                  </a:ext>
                </a:extLst>
              </p:cNvPr>
              <p:cNvSpPr txBox="1"/>
              <p:nvPr/>
            </p:nvSpPr>
            <p:spPr>
              <a:xfrm>
                <a:off x="10471295" y="1831291"/>
                <a:ext cx="442365" cy="73872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𝐾</m:t>
                              </m:r>
                            </m:e>
                            <m:sup>
                              <m:r>
                                <a:rPr lang="en-US" sz="2400" b="0" i="1" smtClean="0">
                                  <a:latin typeface="Cambria Math" panose="02040503050406030204" pitchFamily="18" charset="0"/>
                                </a:rPr>
                                <m:t>2</m:t>
                              </m:r>
                            </m:sup>
                          </m:sSup>
                        </m:num>
                        <m:den>
                          <m:r>
                            <a:rPr lang="en-US" sz="2400" b="0" i="1" smtClean="0">
                              <a:latin typeface="Cambria Math" panose="02040503050406030204" pitchFamily="18" charset="0"/>
                            </a:rPr>
                            <m:t>4</m:t>
                          </m:r>
                        </m:den>
                      </m:f>
                    </m:oMath>
                  </m:oMathPara>
                </a14:m>
                <a:endParaRPr lang="en-US" sz="2400" dirty="0"/>
              </a:p>
            </p:txBody>
          </p:sp>
        </mc:Choice>
        <mc:Fallback>
          <p:sp>
            <p:nvSpPr>
              <p:cNvPr id="3" name="TextBox 2">
                <a:extLst>
                  <a:ext uri="{FF2B5EF4-FFF2-40B4-BE49-F238E27FC236}">
                    <a16:creationId xmlns:a16="http://schemas.microsoft.com/office/drawing/2014/main" id="{66662711-8411-A6C5-8E05-D627196733D8}"/>
                  </a:ext>
                </a:extLst>
              </p:cNvPr>
              <p:cNvSpPr txBox="1">
                <a:spLocks noRot="1" noChangeAspect="1" noMove="1" noResize="1" noEditPoints="1" noAdjustHandles="1" noChangeArrowheads="1" noChangeShapeType="1" noTextEdit="1"/>
              </p:cNvSpPr>
              <p:nvPr/>
            </p:nvSpPr>
            <p:spPr>
              <a:xfrm>
                <a:off x="10471295" y="1831291"/>
                <a:ext cx="442365" cy="73872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6DF4088D-7E6C-62FF-7833-2073E5C3DCEE}"/>
                  </a:ext>
                </a:extLst>
              </p:cNvPr>
              <p:cNvSpPr txBox="1"/>
              <p:nvPr/>
            </p:nvSpPr>
            <p:spPr>
              <a:xfrm>
                <a:off x="11353800" y="3593556"/>
                <a:ext cx="442365" cy="73872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𝐾</m:t>
                              </m:r>
                            </m:e>
                            <m:sup>
                              <m:r>
                                <a:rPr lang="en-US" sz="2400" b="0" i="1" smtClean="0">
                                  <a:latin typeface="Cambria Math" panose="02040503050406030204" pitchFamily="18" charset="0"/>
                                </a:rPr>
                                <m:t>2</m:t>
                              </m:r>
                            </m:sup>
                          </m:sSup>
                        </m:num>
                        <m:den>
                          <m:r>
                            <a:rPr lang="en-US" sz="2400" b="0" i="1" smtClean="0">
                              <a:latin typeface="Cambria Math" panose="02040503050406030204" pitchFamily="18" charset="0"/>
                            </a:rPr>
                            <m:t>2</m:t>
                          </m:r>
                        </m:den>
                      </m:f>
                    </m:oMath>
                  </m:oMathPara>
                </a14:m>
                <a:endParaRPr lang="en-US" sz="2400" dirty="0"/>
              </a:p>
            </p:txBody>
          </p:sp>
        </mc:Choice>
        <mc:Fallback>
          <p:sp>
            <p:nvSpPr>
              <p:cNvPr id="5" name="TextBox 4">
                <a:extLst>
                  <a:ext uri="{FF2B5EF4-FFF2-40B4-BE49-F238E27FC236}">
                    <a16:creationId xmlns:a16="http://schemas.microsoft.com/office/drawing/2014/main" id="{6DF4088D-7E6C-62FF-7833-2073E5C3DCEE}"/>
                  </a:ext>
                </a:extLst>
              </p:cNvPr>
              <p:cNvSpPr txBox="1">
                <a:spLocks noRot="1" noChangeAspect="1" noMove="1" noResize="1" noEditPoints="1" noAdjustHandles="1" noChangeArrowheads="1" noChangeShapeType="1" noTextEdit="1"/>
              </p:cNvSpPr>
              <p:nvPr/>
            </p:nvSpPr>
            <p:spPr>
              <a:xfrm>
                <a:off x="11353800" y="3593556"/>
                <a:ext cx="442365" cy="73872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C689700D-08A7-DE0B-3C92-66BB26690997}"/>
                  </a:ext>
                </a:extLst>
              </p:cNvPr>
              <p:cNvSpPr txBox="1"/>
              <p:nvPr/>
            </p:nvSpPr>
            <p:spPr>
              <a:xfrm>
                <a:off x="10531011" y="4812461"/>
                <a:ext cx="442365" cy="73872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𝐾</m:t>
                              </m:r>
                            </m:e>
                            <m:sup>
                              <m:r>
                                <a:rPr lang="en-US" sz="2400" b="0" i="1" smtClean="0">
                                  <a:latin typeface="Cambria Math" panose="02040503050406030204" pitchFamily="18" charset="0"/>
                                </a:rPr>
                                <m:t>2</m:t>
                              </m:r>
                            </m:sup>
                          </m:sSup>
                        </m:num>
                        <m:den>
                          <m:r>
                            <a:rPr lang="en-US" sz="2400" b="0" i="1" smtClean="0">
                              <a:latin typeface="Cambria Math" panose="02040503050406030204" pitchFamily="18" charset="0"/>
                            </a:rPr>
                            <m:t>2</m:t>
                          </m:r>
                        </m:den>
                      </m:f>
                    </m:oMath>
                  </m:oMathPara>
                </a14:m>
                <a:endParaRPr lang="en-US" sz="2400" dirty="0"/>
              </a:p>
            </p:txBody>
          </p:sp>
        </mc:Choice>
        <mc:Fallback>
          <p:sp>
            <p:nvSpPr>
              <p:cNvPr id="9" name="TextBox 8">
                <a:extLst>
                  <a:ext uri="{FF2B5EF4-FFF2-40B4-BE49-F238E27FC236}">
                    <a16:creationId xmlns:a16="http://schemas.microsoft.com/office/drawing/2014/main" id="{C689700D-08A7-DE0B-3C92-66BB26690997}"/>
                  </a:ext>
                </a:extLst>
              </p:cNvPr>
              <p:cNvSpPr txBox="1">
                <a:spLocks noRot="1" noChangeAspect="1" noMove="1" noResize="1" noEditPoints="1" noAdjustHandles="1" noChangeArrowheads="1" noChangeShapeType="1" noTextEdit="1"/>
              </p:cNvSpPr>
              <p:nvPr/>
            </p:nvSpPr>
            <p:spPr>
              <a:xfrm>
                <a:off x="10531011" y="4812461"/>
                <a:ext cx="442365" cy="73872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134B0DD7-E683-680B-E19D-01EB835B4285}"/>
                  </a:ext>
                </a:extLst>
              </p:cNvPr>
              <p:cNvSpPr txBox="1"/>
              <p:nvPr/>
            </p:nvSpPr>
            <p:spPr>
              <a:xfrm>
                <a:off x="9632311" y="5538167"/>
                <a:ext cx="442364" cy="738728"/>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𝐾</m:t>
                              </m:r>
                            </m:e>
                            <m:sup>
                              <m:r>
                                <a:rPr lang="en-US" sz="2400" b="0" i="1" smtClean="0">
                                  <a:latin typeface="Cambria Math" panose="02040503050406030204" pitchFamily="18" charset="0"/>
                                </a:rPr>
                                <m:t>3</m:t>
                              </m:r>
                            </m:sup>
                          </m:sSup>
                        </m:num>
                        <m:den>
                          <m:r>
                            <a:rPr lang="en-US" sz="2400" b="0" i="1" smtClean="0">
                              <a:latin typeface="Cambria Math" panose="02040503050406030204" pitchFamily="18" charset="0"/>
                            </a:rPr>
                            <m:t>4</m:t>
                          </m:r>
                        </m:den>
                      </m:f>
                    </m:oMath>
                  </m:oMathPara>
                </a14:m>
                <a:endParaRPr lang="en-US" sz="2400" dirty="0"/>
              </a:p>
            </p:txBody>
          </p:sp>
        </mc:Choice>
        <mc:Fallback>
          <p:sp>
            <p:nvSpPr>
              <p:cNvPr id="13" name="TextBox 12">
                <a:extLst>
                  <a:ext uri="{FF2B5EF4-FFF2-40B4-BE49-F238E27FC236}">
                    <a16:creationId xmlns:a16="http://schemas.microsoft.com/office/drawing/2014/main" id="{134B0DD7-E683-680B-E19D-01EB835B4285}"/>
                  </a:ext>
                </a:extLst>
              </p:cNvPr>
              <p:cNvSpPr txBox="1">
                <a:spLocks noRot="1" noChangeAspect="1" noMove="1" noResize="1" noEditPoints="1" noAdjustHandles="1" noChangeArrowheads="1" noChangeShapeType="1" noTextEdit="1"/>
              </p:cNvSpPr>
              <p:nvPr/>
            </p:nvSpPr>
            <p:spPr>
              <a:xfrm>
                <a:off x="9632311" y="5538167"/>
                <a:ext cx="442364" cy="738728"/>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08429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le 1">
                <a:extLst>
                  <a:ext uri="{FF2B5EF4-FFF2-40B4-BE49-F238E27FC236}">
                    <a16:creationId xmlns:a16="http://schemas.microsoft.com/office/drawing/2014/main" id="{EBDBDA9C-1220-5ADE-4C0D-1192206D13F2}"/>
                  </a:ext>
                </a:extLst>
              </p:cNvPr>
              <p:cNvSpPr>
                <a:spLocks noGrp="1"/>
              </p:cNvSpPr>
              <p:nvPr>
                <p:ph type="title"/>
              </p:nvPr>
            </p:nvSpPr>
            <p:spPr/>
            <p:txBody>
              <a:bodyPr>
                <a:normAutofit fontScale="90000"/>
              </a:bodyPr>
              <a:lstStyle/>
              <a:p>
                <a:r>
                  <a:rPr lang="en-US" dirty="0"/>
                  <a:t>The Fat Tree Topology has </a:t>
                </a:r>
                <a14:m>
                  <m:oMath xmlns:m="http://schemas.openxmlformats.org/officeDocument/2006/math">
                    <m:f>
                      <m:fPr>
                        <m:ctrlPr>
                          <a:rPr lang="en-US" sz="4400" i="1" smtClean="0">
                            <a:latin typeface="Cambria Math" panose="02040503050406030204" pitchFamily="18" charset="0"/>
                          </a:rPr>
                        </m:ctrlPr>
                      </m:fPr>
                      <m:num>
                        <m:sSup>
                          <m:sSupPr>
                            <m:ctrlPr>
                              <a:rPr lang="en-US" sz="4400" i="1" smtClean="0">
                                <a:latin typeface="Cambria Math" panose="02040503050406030204" pitchFamily="18" charset="0"/>
                              </a:rPr>
                            </m:ctrlPr>
                          </m:sSupPr>
                          <m:e>
                            <m:r>
                              <a:rPr lang="en-US" sz="4400" b="0" i="1" smtClean="0">
                                <a:latin typeface="Cambria Math" panose="02040503050406030204" pitchFamily="18" charset="0"/>
                              </a:rPr>
                              <m:t>𝐾</m:t>
                            </m:r>
                          </m:e>
                          <m:sup>
                            <m:r>
                              <a:rPr lang="en-US" sz="4400" b="0" i="1" smtClean="0">
                                <a:latin typeface="Cambria Math" panose="02040503050406030204" pitchFamily="18" charset="0"/>
                              </a:rPr>
                              <m:t>2</m:t>
                            </m:r>
                          </m:sup>
                        </m:sSup>
                      </m:num>
                      <m:den>
                        <m:r>
                          <a:rPr lang="en-US" sz="4400" b="0" i="1" smtClean="0">
                            <a:latin typeface="Cambria Math" panose="02040503050406030204" pitchFamily="18" charset="0"/>
                          </a:rPr>
                          <m:t>4</m:t>
                        </m:r>
                      </m:den>
                    </m:f>
                  </m:oMath>
                </a14:m>
                <a:r>
                  <a:rPr lang="en-US" dirty="0"/>
                  <a:t> paths between any two endpoints</a:t>
                </a:r>
              </a:p>
            </p:txBody>
          </p:sp>
        </mc:Choice>
        <mc:Fallback>
          <p:sp>
            <p:nvSpPr>
              <p:cNvPr id="2" name="Title 1">
                <a:extLst>
                  <a:ext uri="{FF2B5EF4-FFF2-40B4-BE49-F238E27FC236}">
                    <a16:creationId xmlns:a16="http://schemas.microsoft.com/office/drawing/2014/main" id="{EBDBDA9C-1220-5ADE-4C0D-1192206D13F2}"/>
                  </a:ext>
                </a:extLst>
              </p:cNvPr>
              <p:cNvSpPr>
                <a:spLocks noGrp="1" noRot="1" noChangeAspect="1" noMove="1" noResize="1" noEditPoints="1" noAdjustHandles="1" noChangeArrowheads="1" noChangeShapeType="1" noTextEdit="1"/>
              </p:cNvSpPr>
              <p:nvPr>
                <p:ph type="title"/>
              </p:nvPr>
            </p:nvSpPr>
            <p:spPr>
              <a:blipFill>
                <a:blip r:embed="rId3"/>
                <a:stretch>
                  <a:fillRect l="-2087" t="-3687" b="-26267"/>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7D24A5EF-2DFF-D86F-C3D0-5A897C73F989}"/>
              </a:ext>
            </a:extLst>
          </p:cNvPr>
          <p:cNvSpPr>
            <a:spLocks noGrp="1"/>
          </p:cNvSpPr>
          <p:nvPr>
            <p:ph type="sldNum" sz="quarter" idx="12"/>
          </p:nvPr>
        </p:nvSpPr>
        <p:spPr/>
        <p:txBody>
          <a:bodyPr/>
          <a:lstStyle/>
          <a:p>
            <a:fld id="{AE5B1982-BF85-4B99-BC5B-420199FEFAED}" type="slidenum">
              <a:rPr lang="en-US" smtClean="0"/>
              <a:t>18</a:t>
            </a:fld>
            <a:endParaRPr lang="en-US"/>
          </a:p>
        </p:txBody>
      </p:sp>
      <p:sp>
        <p:nvSpPr>
          <p:cNvPr id="7" name="TextBox 6">
            <a:extLst>
              <a:ext uri="{FF2B5EF4-FFF2-40B4-BE49-F238E27FC236}">
                <a16:creationId xmlns:a16="http://schemas.microsoft.com/office/drawing/2014/main" id="{AF844433-8BD3-6ADD-7338-F7A625644A6F}"/>
              </a:ext>
            </a:extLst>
          </p:cNvPr>
          <p:cNvSpPr txBox="1"/>
          <p:nvPr/>
        </p:nvSpPr>
        <p:spPr>
          <a:xfrm>
            <a:off x="5497276" y="6352143"/>
            <a:ext cx="829100" cy="369332"/>
          </a:xfrm>
          <a:prstGeom prst="rect">
            <a:avLst/>
          </a:prstGeom>
          <a:noFill/>
        </p:spPr>
        <p:txBody>
          <a:bodyPr wrap="square">
            <a:spAutoFit/>
          </a:bodyPr>
          <a:lstStyle/>
          <a:p>
            <a:r>
              <a:rPr lang="en-US" dirty="0"/>
              <a:t>𝐾^3/4</a:t>
            </a:r>
          </a:p>
        </p:txBody>
      </p:sp>
      <p:pic>
        <p:nvPicPr>
          <p:cNvPr id="6" name="Picture 5">
            <a:extLst>
              <a:ext uri="{FF2B5EF4-FFF2-40B4-BE49-F238E27FC236}">
                <a16:creationId xmlns:a16="http://schemas.microsoft.com/office/drawing/2014/main" id="{E8E80F9D-CDED-D078-1D54-58F04E076473}"/>
              </a:ext>
            </a:extLst>
          </p:cNvPr>
          <p:cNvPicPr>
            <a:picLocks noChangeAspect="1"/>
          </p:cNvPicPr>
          <p:nvPr/>
        </p:nvPicPr>
        <p:blipFill>
          <a:blip r:embed="rId4"/>
          <a:stretch>
            <a:fillRect/>
          </a:stretch>
        </p:blipFill>
        <p:spPr>
          <a:xfrm>
            <a:off x="1109984" y="1675678"/>
            <a:ext cx="6973273" cy="4601217"/>
          </a:xfrm>
          <a:prstGeom prst="rect">
            <a:avLst/>
          </a:prstGeom>
        </p:spPr>
      </p:pic>
      <p:sp>
        <p:nvSpPr>
          <p:cNvPr id="8" name="TextBox 7">
            <a:extLst>
              <a:ext uri="{FF2B5EF4-FFF2-40B4-BE49-F238E27FC236}">
                <a16:creationId xmlns:a16="http://schemas.microsoft.com/office/drawing/2014/main" id="{03530D46-4343-E429-8494-B3F3D5B387D4}"/>
              </a:ext>
            </a:extLst>
          </p:cNvPr>
          <p:cNvSpPr txBox="1"/>
          <p:nvPr/>
        </p:nvSpPr>
        <p:spPr>
          <a:xfrm>
            <a:off x="8465906" y="1999605"/>
            <a:ext cx="2065105" cy="461665"/>
          </a:xfrm>
          <a:prstGeom prst="rect">
            <a:avLst/>
          </a:prstGeom>
          <a:noFill/>
        </p:spPr>
        <p:txBody>
          <a:bodyPr wrap="square">
            <a:spAutoFit/>
          </a:bodyPr>
          <a:lstStyle/>
          <a:p>
            <a:r>
              <a:rPr lang="en-US" sz="2400" dirty="0"/>
              <a:t>Core Switches</a:t>
            </a:r>
          </a:p>
        </p:txBody>
      </p:sp>
      <p:sp>
        <p:nvSpPr>
          <p:cNvPr id="10" name="TextBox 9">
            <a:extLst>
              <a:ext uri="{FF2B5EF4-FFF2-40B4-BE49-F238E27FC236}">
                <a16:creationId xmlns:a16="http://schemas.microsoft.com/office/drawing/2014/main" id="{D0391C1E-221D-20A6-B6FC-D8CD3632FAE1}"/>
              </a:ext>
            </a:extLst>
          </p:cNvPr>
          <p:cNvSpPr txBox="1"/>
          <p:nvPr/>
        </p:nvSpPr>
        <p:spPr>
          <a:xfrm>
            <a:off x="8465906" y="3752959"/>
            <a:ext cx="3184988" cy="461665"/>
          </a:xfrm>
          <a:prstGeom prst="rect">
            <a:avLst/>
          </a:prstGeom>
          <a:noFill/>
        </p:spPr>
        <p:txBody>
          <a:bodyPr wrap="square" rtlCol="0">
            <a:spAutoFit/>
          </a:bodyPr>
          <a:lstStyle/>
          <a:p>
            <a:r>
              <a:rPr lang="en-US" sz="2400" dirty="0"/>
              <a:t>Aggregation Switches</a:t>
            </a:r>
          </a:p>
        </p:txBody>
      </p:sp>
      <p:sp>
        <p:nvSpPr>
          <p:cNvPr id="11" name="TextBox 10">
            <a:extLst>
              <a:ext uri="{FF2B5EF4-FFF2-40B4-BE49-F238E27FC236}">
                <a16:creationId xmlns:a16="http://schemas.microsoft.com/office/drawing/2014/main" id="{9DEF00BA-094A-0066-A52D-04EB73B4CE10}"/>
              </a:ext>
            </a:extLst>
          </p:cNvPr>
          <p:cNvSpPr txBox="1"/>
          <p:nvPr/>
        </p:nvSpPr>
        <p:spPr>
          <a:xfrm>
            <a:off x="8465906" y="4971865"/>
            <a:ext cx="3184988" cy="461665"/>
          </a:xfrm>
          <a:prstGeom prst="rect">
            <a:avLst/>
          </a:prstGeom>
          <a:noFill/>
        </p:spPr>
        <p:txBody>
          <a:bodyPr wrap="square" rtlCol="0">
            <a:spAutoFit/>
          </a:bodyPr>
          <a:lstStyle/>
          <a:p>
            <a:r>
              <a:rPr lang="en-US" sz="2400" dirty="0"/>
              <a:t>Edge Switches</a:t>
            </a:r>
          </a:p>
        </p:txBody>
      </p:sp>
      <p:sp>
        <p:nvSpPr>
          <p:cNvPr id="12" name="TextBox 11">
            <a:extLst>
              <a:ext uri="{FF2B5EF4-FFF2-40B4-BE49-F238E27FC236}">
                <a16:creationId xmlns:a16="http://schemas.microsoft.com/office/drawing/2014/main" id="{8BDF9EF7-BD40-CFD0-5AC3-1ADC5878FF8F}"/>
              </a:ext>
            </a:extLst>
          </p:cNvPr>
          <p:cNvSpPr txBox="1"/>
          <p:nvPr/>
        </p:nvSpPr>
        <p:spPr>
          <a:xfrm>
            <a:off x="8465906" y="5722937"/>
            <a:ext cx="3184988" cy="461665"/>
          </a:xfrm>
          <a:prstGeom prst="rect">
            <a:avLst/>
          </a:prstGeom>
          <a:noFill/>
        </p:spPr>
        <p:txBody>
          <a:bodyPr wrap="square" rtlCol="0">
            <a:spAutoFit/>
          </a:bodyPr>
          <a:lstStyle/>
          <a:p>
            <a:r>
              <a:rPr lang="en-US" sz="2400" dirty="0"/>
              <a:t>Servers</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66662711-8411-A6C5-8E05-D627196733D8}"/>
                  </a:ext>
                </a:extLst>
              </p:cNvPr>
              <p:cNvSpPr txBox="1"/>
              <p:nvPr/>
            </p:nvSpPr>
            <p:spPr>
              <a:xfrm>
                <a:off x="10471295" y="1831291"/>
                <a:ext cx="442365" cy="7387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𝐾</m:t>
                              </m:r>
                            </m:e>
                            <m:sup>
                              <m:r>
                                <a:rPr lang="en-US" sz="2400" b="0" i="1" smtClean="0">
                                  <a:latin typeface="Cambria Math" panose="02040503050406030204" pitchFamily="18" charset="0"/>
                                </a:rPr>
                                <m:t>2</m:t>
                              </m:r>
                            </m:sup>
                          </m:sSup>
                        </m:num>
                        <m:den>
                          <m:r>
                            <a:rPr lang="en-US" sz="2400" b="0" i="1" smtClean="0">
                              <a:latin typeface="Cambria Math" panose="02040503050406030204" pitchFamily="18" charset="0"/>
                            </a:rPr>
                            <m:t>4</m:t>
                          </m:r>
                        </m:den>
                      </m:f>
                    </m:oMath>
                  </m:oMathPara>
                </a14:m>
                <a:endParaRPr lang="en-US" sz="2400" dirty="0"/>
              </a:p>
            </p:txBody>
          </p:sp>
        </mc:Choice>
        <mc:Fallback>
          <p:sp>
            <p:nvSpPr>
              <p:cNvPr id="3" name="TextBox 2">
                <a:extLst>
                  <a:ext uri="{FF2B5EF4-FFF2-40B4-BE49-F238E27FC236}">
                    <a16:creationId xmlns:a16="http://schemas.microsoft.com/office/drawing/2014/main" id="{66662711-8411-A6C5-8E05-D627196733D8}"/>
                  </a:ext>
                </a:extLst>
              </p:cNvPr>
              <p:cNvSpPr txBox="1">
                <a:spLocks noRot="1" noChangeAspect="1" noMove="1" noResize="1" noEditPoints="1" noAdjustHandles="1" noChangeArrowheads="1" noChangeShapeType="1" noTextEdit="1"/>
              </p:cNvSpPr>
              <p:nvPr/>
            </p:nvSpPr>
            <p:spPr>
              <a:xfrm>
                <a:off x="10471295" y="1831291"/>
                <a:ext cx="442365" cy="738728"/>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6DF4088D-7E6C-62FF-7833-2073E5C3DCEE}"/>
                  </a:ext>
                </a:extLst>
              </p:cNvPr>
              <p:cNvSpPr txBox="1"/>
              <p:nvPr/>
            </p:nvSpPr>
            <p:spPr>
              <a:xfrm>
                <a:off x="11353800" y="3593556"/>
                <a:ext cx="442365" cy="7387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𝐾</m:t>
                              </m:r>
                            </m:e>
                            <m:sup>
                              <m:r>
                                <a:rPr lang="en-US" sz="2400" b="0" i="1" smtClean="0">
                                  <a:latin typeface="Cambria Math" panose="02040503050406030204" pitchFamily="18" charset="0"/>
                                </a:rPr>
                                <m:t>2</m:t>
                              </m:r>
                            </m:sup>
                          </m:sSup>
                        </m:num>
                        <m:den>
                          <m:r>
                            <a:rPr lang="en-US" sz="2400" b="0" i="1" smtClean="0">
                              <a:latin typeface="Cambria Math" panose="02040503050406030204" pitchFamily="18" charset="0"/>
                            </a:rPr>
                            <m:t>2</m:t>
                          </m:r>
                        </m:den>
                      </m:f>
                    </m:oMath>
                  </m:oMathPara>
                </a14:m>
                <a:endParaRPr lang="en-US" sz="2400" dirty="0"/>
              </a:p>
            </p:txBody>
          </p:sp>
        </mc:Choice>
        <mc:Fallback>
          <p:sp>
            <p:nvSpPr>
              <p:cNvPr id="5" name="TextBox 4">
                <a:extLst>
                  <a:ext uri="{FF2B5EF4-FFF2-40B4-BE49-F238E27FC236}">
                    <a16:creationId xmlns:a16="http://schemas.microsoft.com/office/drawing/2014/main" id="{6DF4088D-7E6C-62FF-7833-2073E5C3DCEE}"/>
                  </a:ext>
                </a:extLst>
              </p:cNvPr>
              <p:cNvSpPr txBox="1">
                <a:spLocks noRot="1" noChangeAspect="1" noMove="1" noResize="1" noEditPoints="1" noAdjustHandles="1" noChangeArrowheads="1" noChangeShapeType="1" noTextEdit="1"/>
              </p:cNvSpPr>
              <p:nvPr/>
            </p:nvSpPr>
            <p:spPr>
              <a:xfrm>
                <a:off x="11353800" y="3593556"/>
                <a:ext cx="442365" cy="738728"/>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C689700D-08A7-DE0B-3C92-66BB26690997}"/>
                  </a:ext>
                </a:extLst>
              </p:cNvPr>
              <p:cNvSpPr txBox="1"/>
              <p:nvPr/>
            </p:nvSpPr>
            <p:spPr>
              <a:xfrm>
                <a:off x="10531011" y="4812461"/>
                <a:ext cx="442365" cy="7387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𝐾</m:t>
                              </m:r>
                            </m:e>
                            <m:sup>
                              <m:r>
                                <a:rPr lang="en-US" sz="2400" b="0" i="1" smtClean="0">
                                  <a:latin typeface="Cambria Math" panose="02040503050406030204" pitchFamily="18" charset="0"/>
                                </a:rPr>
                                <m:t>2</m:t>
                              </m:r>
                            </m:sup>
                          </m:sSup>
                        </m:num>
                        <m:den>
                          <m:r>
                            <a:rPr lang="en-US" sz="2400" b="0" i="1" smtClean="0">
                              <a:latin typeface="Cambria Math" panose="02040503050406030204" pitchFamily="18" charset="0"/>
                            </a:rPr>
                            <m:t>2</m:t>
                          </m:r>
                        </m:den>
                      </m:f>
                    </m:oMath>
                  </m:oMathPara>
                </a14:m>
                <a:endParaRPr lang="en-US" sz="2400" dirty="0"/>
              </a:p>
            </p:txBody>
          </p:sp>
        </mc:Choice>
        <mc:Fallback>
          <p:sp>
            <p:nvSpPr>
              <p:cNvPr id="9" name="TextBox 8">
                <a:extLst>
                  <a:ext uri="{FF2B5EF4-FFF2-40B4-BE49-F238E27FC236}">
                    <a16:creationId xmlns:a16="http://schemas.microsoft.com/office/drawing/2014/main" id="{C689700D-08A7-DE0B-3C92-66BB26690997}"/>
                  </a:ext>
                </a:extLst>
              </p:cNvPr>
              <p:cNvSpPr txBox="1">
                <a:spLocks noRot="1" noChangeAspect="1" noMove="1" noResize="1" noEditPoints="1" noAdjustHandles="1" noChangeArrowheads="1" noChangeShapeType="1" noTextEdit="1"/>
              </p:cNvSpPr>
              <p:nvPr/>
            </p:nvSpPr>
            <p:spPr>
              <a:xfrm>
                <a:off x="10531011" y="4812461"/>
                <a:ext cx="442365" cy="73872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134B0DD7-E683-680B-E19D-01EB835B4285}"/>
                  </a:ext>
                </a:extLst>
              </p:cNvPr>
              <p:cNvSpPr txBox="1"/>
              <p:nvPr/>
            </p:nvSpPr>
            <p:spPr>
              <a:xfrm>
                <a:off x="9632311" y="5538167"/>
                <a:ext cx="442364" cy="7387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sz="2400" i="1" smtClean="0">
                              <a:latin typeface="Cambria Math" panose="02040503050406030204" pitchFamily="18" charset="0"/>
                            </a:rPr>
                          </m:ctrlPr>
                        </m:fPr>
                        <m:num>
                          <m:sSup>
                            <m:sSupPr>
                              <m:ctrlPr>
                                <a:rPr lang="en-US" sz="2400" i="1" smtClean="0">
                                  <a:latin typeface="Cambria Math" panose="02040503050406030204" pitchFamily="18" charset="0"/>
                                </a:rPr>
                              </m:ctrlPr>
                            </m:sSupPr>
                            <m:e>
                              <m:r>
                                <a:rPr lang="en-US" sz="2400" b="0" i="1" smtClean="0">
                                  <a:latin typeface="Cambria Math" panose="02040503050406030204" pitchFamily="18" charset="0"/>
                                </a:rPr>
                                <m:t>𝐾</m:t>
                              </m:r>
                            </m:e>
                            <m:sup>
                              <m:r>
                                <a:rPr lang="en-US" sz="2400" b="0" i="1" smtClean="0">
                                  <a:latin typeface="Cambria Math" panose="02040503050406030204" pitchFamily="18" charset="0"/>
                                </a:rPr>
                                <m:t>3</m:t>
                              </m:r>
                            </m:sup>
                          </m:sSup>
                        </m:num>
                        <m:den>
                          <m:r>
                            <a:rPr lang="en-US" sz="2400" b="0" i="1" smtClean="0">
                              <a:latin typeface="Cambria Math" panose="02040503050406030204" pitchFamily="18" charset="0"/>
                            </a:rPr>
                            <m:t>4</m:t>
                          </m:r>
                        </m:den>
                      </m:f>
                    </m:oMath>
                  </m:oMathPara>
                </a14:m>
                <a:endParaRPr lang="en-US" sz="2400" dirty="0"/>
              </a:p>
            </p:txBody>
          </p:sp>
        </mc:Choice>
        <mc:Fallback>
          <p:sp>
            <p:nvSpPr>
              <p:cNvPr id="13" name="TextBox 12">
                <a:extLst>
                  <a:ext uri="{FF2B5EF4-FFF2-40B4-BE49-F238E27FC236}">
                    <a16:creationId xmlns:a16="http://schemas.microsoft.com/office/drawing/2014/main" id="{134B0DD7-E683-680B-E19D-01EB835B4285}"/>
                  </a:ext>
                </a:extLst>
              </p:cNvPr>
              <p:cNvSpPr txBox="1">
                <a:spLocks noRot="1" noChangeAspect="1" noMove="1" noResize="1" noEditPoints="1" noAdjustHandles="1" noChangeArrowheads="1" noChangeShapeType="1" noTextEdit="1"/>
              </p:cNvSpPr>
              <p:nvPr/>
            </p:nvSpPr>
            <p:spPr>
              <a:xfrm>
                <a:off x="9632311" y="5538167"/>
                <a:ext cx="442364" cy="738728"/>
              </a:xfrm>
              <a:prstGeom prst="rect">
                <a:avLst/>
              </a:prstGeom>
              <a:blipFill>
                <a:blip r:embed="rId8"/>
                <a:stretch>
                  <a:fillRect/>
                </a:stretch>
              </a:blipFill>
            </p:spPr>
            <p:txBody>
              <a:bodyPr/>
              <a:lstStyle/>
              <a:p>
                <a:r>
                  <a:rPr lang="en-US">
                    <a:noFill/>
                  </a:rPr>
                  <a:t> </a:t>
                </a:r>
              </a:p>
            </p:txBody>
          </p:sp>
        </mc:Fallback>
      </mc:AlternateContent>
      <p:cxnSp>
        <p:nvCxnSpPr>
          <p:cNvPr id="15" name="Straight Connector 14">
            <a:extLst>
              <a:ext uri="{FF2B5EF4-FFF2-40B4-BE49-F238E27FC236}">
                <a16:creationId xmlns:a16="http://schemas.microsoft.com/office/drawing/2014/main" id="{E66EA109-9148-54F1-C411-62A0B9E708BC}"/>
              </a:ext>
            </a:extLst>
          </p:cNvPr>
          <p:cNvCxnSpPr/>
          <p:nvPr/>
        </p:nvCxnSpPr>
        <p:spPr>
          <a:xfrm flipV="1">
            <a:off x="1489753" y="5332288"/>
            <a:ext cx="154112" cy="39064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9A103A3-9EE1-3900-9D1C-40E8F8F3C81A}"/>
              </a:ext>
            </a:extLst>
          </p:cNvPr>
          <p:cNvCxnSpPr>
            <a:cxnSpLocks/>
          </p:cNvCxnSpPr>
          <p:nvPr/>
        </p:nvCxnSpPr>
        <p:spPr>
          <a:xfrm flipV="1">
            <a:off x="1643865" y="3863083"/>
            <a:ext cx="17124" cy="146920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A7D2276-4AE4-48C3-EB94-C4F1DBDECD53}"/>
              </a:ext>
            </a:extLst>
          </p:cNvPr>
          <p:cNvCxnSpPr>
            <a:cxnSpLocks/>
          </p:cNvCxnSpPr>
          <p:nvPr/>
        </p:nvCxnSpPr>
        <p:spPr>
          <a:xfrm flipV="1">
            <a:off x="1660989" y="2386022"/>
            <a:ext cx="1397286" cy="14770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A810564-2078-9C8E-7C8F-2E610BF88768}"/>
              </a:ext>
            </a:extLst>
          </p:cNvPr>
          <p:cNvCxnSpPr>
            <a:cxnSpLocks/>
          </p:cNvCxnSpPr>
          <p:nvPr/>
        </p:nvCxnSpPr>
        <p:spPr>
          <a:xfrm flipH="1" flipV="1">
            <a:off x="3075399" y="2386022"/>
            <a:ext cx="1856133" cy="14770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C2F9508-B353-C7BA-12A1-A68E0AD8BDEB}"/>
              </a:ext>
            </a:extLst>
          </p:cNvPr>
          <p:cNvCxnSpPr>
            <a:cxnSpLocks/>
          </p:cNvCxnSpPr>
          <p:nvPr/>
        </p:nvCxnSpPr>
        <p:spPr>
          <a:xfrm flipH="1" flipV="1">
            <a:off x="4931532" y="3863083"/>
            <a:ext cx="17124" cy="1477061"/>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522F087-F4EF-0D26-54B0-D3F133A36F13}"/>
              </a:ext>
            </a:extLst>
          </p:cNvPr>
          <p:cNvCxnSpPr>
            <a:cxnSpLocks/>
          </p:cNvCxnSpPr>
          <p:nvPr/>
        </p:nvCxnSpPr>
        <p:spPr>
          <a:xfrm flipV="1">
            <a:off x="4819758" y="5332288"/>
            <a:ext cx="142534" cy="39064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DE90C5B-2BC3-218B-40BD-CCE421CCA3AE}"/>
              </a:ext>
            </a:extLst>
          </p:cNvPr>
          <p:cNvCxnSpPr>
            <a:cxnSpLocks/>
          </p:cNvCxnSpPr>
          <p:nvPr/>
        </p:nvCxnSpPr>
        <p:spPr>
          <a:xfrm flipV="1">
            <a:off x="1660989" y="2393878"/>
            <a:ext cx="2533137" cy="146527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C43D977-BE09-6DD1-D9A5-B88605577F3C}"/>
              </a:ext>
            </a:extLst>
          </p:cNvPr>
          <p:cNvCxnSpPr>
            <a:cxnSpLocks/>
          </p:cNvCxnSpPr>
          <p:nvPr/>
        </p:nvCxnSpPr>
        <p:spPr>
          <a:xfrm>
            <a:off x="4194126" y="2382094"/>
            <a:ext cx="754530" cy="148628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DA7A747-13E8-F572-550D-B4A94DF3B51C}"/>
              </a:ext>
            </a:extLst>
          </p:cNvPr>
          <p:cNvCxnSpPr>
            <a:cxnSpLocks/>
          </p:cNvCxnSpPr>
          <p:nvPr/>
        </p:nvCxnSpPr>
        <p:spPr>
          <a:xfrm flipV="1">
            <a:off x="1652427" y="4241948"/>
            <a:ext cx="895564" cy="707547"/>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6828107-CE27-02AE-28D8-56044DE56CA9}"/>
              </a:ext>
            </a:extLst>
          </p:cNvPr>
          <p:cNvCxnSpPr>
            <a:cxnSpLocks/>
          </p:cNvCxnSpPr>
          <p:nvPr/>
        </p:nvCxnSpPr>
        <p:spPr>
          <a:xfrm flipH="1">
            <a:off x="2530435" y="3859155"/>
            <a:ext cx="13059" cy="38298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2EA7C37-A08E-6C9E-525E-7D7911407474}"/>
              </a:ext>
            </a:extLst>
          </p:cNvPr>
          <p:cNvCxnSpPr>
            <a:cxnSpLocks/>
          </p:cNvCxnSpPr>
          <p:nvPr/>
        </p:nvCxnSpPr>
        <p:spPr>
          <a:xfrm flipH="1">
            <a:off x="2516799" y="2389950"/>
            <a:ext cx="2835954" cy="151468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9163B13-745B-9BA4-D979-92B39CD9360C}"/>
              </a:ext>
            </a:extLst>
          </p:cNvPr>
          <p:cNvCxnSpPr>
            <a:cxnSpLocks/>
          </p:cNvCxnSpPr>
          <p:nvPr/>
        </p:nvCxnSpPr>
        <p:spPr>
          <a:xfrm>
            <a:off x="5295729" y="2369421"/>
            <a:ext cx="549029" cy="1489734"/>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BCACBC4-3133-267D-AB08-DFC597601A3C}"/>
              </a:ext>
            </a:extLst>
          </p:cNvPr>
          <p:cNvCxnSpPr>
            <a:cxnSpLocks/>
          </p:cNvCxnSpPr>
          <p:nvPr/>
        </p:nvCxnSpPr>
        <p:spPr>
          <a:xfrm>
            <a:off x="5844758" y="3859155"/>
            <a:ext cx="13636" cy="382793"/>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8C140448-EDFC-8848-8379-93C91F6CD830}"/>
              </a:ext>
            </a:extLst>
          </p:cNvPr>
          <p:cNvCxnSpPr>
            <a:cxnSpLocks/>
          </p:cNvCxnSpPr>
          <p:nvPr/>
        </p:nvCxnSpPr>
        <p:spPr>
          <a:xfrm flipH="1">
            <a:off x="4935544" y="4223136"/>
            <a:ext cx="922850" cy="7263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636F77A-9653-3430-8A92-0447031403F5}"/>
              </a:ext>
            </a:extLst>
          </p:cNvPr>
          <p:cNvCxnSpPr>
            <a:cxnSpLocks/>
          </p:cNvCxnSpPr>
          <p:nvPr/>
        </p:nvCxnSpPr>
        <p:spPr>
          <a:xfrm flipH="1">
            <a:off x="2536964" y="2402663"/>
            <a:ext cx="3935755" cy="148094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2F9F642-BDC4-6258-C49F-B69222A37BE0}"/>
              </a:ext>
            </a:extLst>
          </p:cNvPr>
          <p:cNvCxnSpPr>
            <a:cxnSpLocks/>
          </p:cNvCxnSpPr>
          <p:nvPr/>
        </p:nvCxnSpPr>
        <p:spPr>
          <a:xfrm flipH="1">
            <a:off x="5844758" y="2389950"/>
            <a:ext cx="586822" cy="1493662"/>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4935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A76A2-8BCC-D741-66AF-34EEECC0F8A8}"/>
              </a:ext>
            </a:extLst>
          </p:cNvPr>
          <p:cNvSpPr>
            <a:spLocks noGrp="1"/>
          </p:cNvSpPr>
          <p:nvPr>
            <p:ph type="title"/>
          </p:nvPr>
        </p:nvSpPr>
        <p:spPr/>
        <p:txBody>
          <a:bodyPr/>
          <a:lstStyle/>
          <a:p>
            <a:r>
              <a:rPr lang="en-US" b="1" dirty="0"/>
              <a:t>Routing</a:t>
            </a:r>
            <a:r>
              <a:rPr lang="en-US" dirty="0"/>
              <a:t>: how to use these paths</a:t>
            </a:r>
          </a:p>
        </p:txBody>
      </p:sp>
      <p:sp>
        <p:nvSpPr>
          <p:cNvPr id="3" name="Content Placeholder 2">
            <a:extLst>
              <a:ext uri="{FF2B5EF4-FFF2-40B4-BE49-F238E27FC236}">
                <a16:creationId xmlns:a16="http://schemas.microsoft.com/office/drawing/2014/main" id="{FD1C67E3-000C-7679-7355-A7D88FCF5F14}"/>
              </a:ext>
            </a:extLst>
          </p:cNvPr>
          <p:cNvSpPr>
            <a:spLocks noGrp="1"/>
          </p:cNvSpPr>
          <p:nvPr>
            <p:ph idx="1"/>
          </p:nvPr>
        </p:nvSpPr>
        <p:spPr/>
        <p:txBody>
          <a:bodyPr/>
          <a:lstStyle/>
          <a:p>
            <a:r>
              <a:rPr lang="en-US" sz="3200" b="1" dirty="0"/>
              <a:t>Layer 2</a:t>
            </a:r>
            <a:r>
              <a:rPr lang="en-US" sz="3200" dirty="0"/>
              <a:t>: Spanning Tree Protocol (STP)</a:t>
            </a:r>
          </a:p>
          <a:p>
            <a:pPr lvl="1"/>
            <a:r>
              <a:rPr lang="en-US" sz="2800" dirty="0"/>
              <a:t>STP does not offer multiple paths</a:t>
            </a:r>
          </a:p>
          <a:p>
            <a:pPr lvl="1"/>
            <a:r>
              <a:rPr lang="en-US" sz="2800" dirty="0"/>
              <a:t>What about L2 broadcasts? (e.g., ARP)</a:t>
            </a:r>
          </a:p>
          <a:p>
            <a:pPr lvl="1"/>
            <a:endParaRPr lang="en-US" dirty="0"/>
          </a:p>
          <a:p>
            <a:r>
              <a:rPr lang="en-US" sz="3200" b="1" dirty="0"/>
              <a:t>Layer 3</a:t>
            </a:r>
            <a:r>
              <a:rPr lang="en-US" sz="3200" dirty="0"/>
              <a:t>: </a:t>
            </a:r>
            <a:r>
              <a:rPr lang="en-US" sz="3200" b="1" dirty="0"/>
              <a:t>Equal Cost Multipath Routing </a:t>
            </a:r>
            <a:r>
              <a:rPr lang="en-US" sz="3200" dirty="0"/>
              <a:t>(ECMP)</a:t>
            </a:r>
          </a:p>
          <a:p>
            <a:pPr lvl="1"/>
            <a:r>
              <a:rPr lang="en-US" sz="2800" dirty="0"/>
              <a:t>When there are multiple shortest paths, pick one “randomly”</a:t>
            </a:r>
          </a:p>
          <a:p>
            <a:pPr lvl="1"/>
            <a:r>
              <a:rPr lang="en-US" sz="2800" dirty="0"/>
              <a:t>Hash packet header to choose a path</a:t>
            </a:r>
          </a:p>
          <a:p>
            <a:pPr lvl="1"/>
            <a:r>
              <a:rPr lang="en-US" sz="2800" dirty="0"/>
              <a:t>All packets of the same flow go on the same path</a:t>
            </a:r>
          </a:p>
          <a:p>
            <a:pPr lvl="1"/>
            <a:endParaRPr lang="en-US" b="1" dirty="0"/>
          </a:p>
        </p:txBody>
      </p:sp>
      <p:sp>
        <p:nvSpPr>
          <p:cNvPr id="4" name="TextBox 3">
            <a:extLst>
              <a:ext uri="{FF2B5EF4-FFF2-40B4-BE49-F238E27FC236}">
                <a16:creationId xmlns:a16="http://schemas.microsoft.com/office/drawing/2014/main" id="{0D6C4B28-BC85-784E-93AA-ACB849DC1D77}"/>
              </a:ext>
            </a:extLst>
          </p:cNvPr>
          <p:cNvSpPr txBox="1"/>
          <p:nvPr/>
        </p:nvSpPr>
        <p:spPr>
          <a:xfrm>
            <a:off x="2558265" y="5727125"/>
            <a:ext cx="7284378" cy="584775"/>
          </a:xfrm>
          <a:prstGeom prst="rect">
            <a:avLst/>
          </a:prstGeom>
          <a:noFill/>
        </p:spPr>
        <p:txBody>
          <a:bodyPr wrap="square" rtlCol="0">
            <a:spAutoFit/>
          </a:bodyPr>
          <a:lstStyle/>
          <a:p>
            <a:pPr algn="ctr"/>
            <a:r>
              <a:rPr lang="en-US" sz="3200" b="1" dirty="0"/>
              <a:t>Why not use per-packet ECMP?</a:t>
            </a:r>
          </a:p>
        </p:txBody>
      </p:sp>
      <p:sp>
        <p:nvSpPr>
          <p:cNvPr id="5" name="Slide Number Placeholder 4">
            <a:extLst>
              <a:ext uri="{FF2B5EF4-FFF2-40B4-BE49-F238E27FC236}">
                <a16:creationId xmlns:a16="http://schemas.microsoft.com/office/drawing/2014/main" id="{15F18275-CDFA-B34F-CE44-012D6D0F4E4F}"/>
              </a:ext>
            </a:extLst>
          </p:cNvPr>
          <p:cNvSpPr>
            <a:spLocks noGrp="1"/>
          </p:cNvSpPr>
          <p:nvPr>
            <p:ph type="sldNum" sz="quarter" idx="12"/>
          </p:nvPr>
        </p:nvSpPr>
        <p:spPr/>
        <p:txBody>
          <a:bodyPr/>
          <a:lstStyle/>
          <a:p>
            <a:fld id="{AE5B1982-BF85-4B99-BC5B-420199FEFAED}" type="slidenum">
              <a:rPr lang="en-US" smtClean="0"/>
              <a:t>19</a:t>
            </a:fld>
            <a:endParaRPr lang="en-US"/>
          </a:p>
        </p:txBody>
      </p:sp>
    </p:spTree>
    <p:extLst>
      <p:ext uri="{BB962C8B-B14F-4D97-AF65-F5344CB8AC3E}">
        <p14:creationId xmlns:p14="http://schemas.microsoft.com/office/powerpoint/2010/main" val="362202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445A9-1149-AF01-AC15-371FF3C90F89}"/>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46577A10-4F64-4620-F200-45038043E19E}"/>
              </a:ext>
            </a:extLst>
          </p:cNvPr>
          <p:cNvSpPr>
            <a:spLocks noGrp="1"/>
          </p:cNvSpPr>
          <p:nvPr>
            <p:ph idx="1"/>
          </p:nvPr>
        </p:nvSpPr>
        <p:spPr>
          <a:xfrm>
            <a:off x="783936" y="1784529"/>
            <a:ext cx="10624127" cy="4824557"/>
          </a:xfrm>
        </p:spPr>
        <p:txBody>
          <a:bodyPr>
            <a:normAutofit/>
          </a:bodyPr>
          <a:lstStyle/>
          <a:p>
            <a:r>
              <a:rPr lang="en-US" dirty="0"/>
              <a:t>The opinions in this talk are my own.</a:t>
            </a:r>
          </a:p>
          <a:p>
            <a:endParaRPr lang="en-US" sz="800" dirty="0"/>
          </a:p>
          <a:p>
            <a:r>
              <a:rPr lang="en-US" dirty="0"/>
              <a:t>Datacenter architecture is a very large topic. In this talk, I will focus on </a:t>
            </a:r>
            <a:r>
              <a:rPr lang="en-US" b="1" dirty="0"/>
              <a:t>networking</a:t>
            </a:r>
            <a:r>
              <a:rPr lang="en-US" dirty="0"/>
              <a:t> and briefly discuss storage and compute. </a:t>
            </a:r>
          </a:p>
          <a:p>
            <a:endParaRPr lang="en-US" sz="800" dirty="0"/>
          </a:p>
          <a:p>
            <a:r>
              <a:rPr lang="en-US" dirty="0"/>
              <a:t>I will use many Microsoft products and technologies as examples in this talk. But general concepts should be able to be applied to other companies as well.</a:t>
            </a:r>
          </a:p>
          <a:p>
            <a:pPr marL="0" indent="0">
              <a:buNone/>
            </a:pPr>
            <a:endParaRPr lang="en-US" sz="800" dirty="0"/>
          </a:p>
          <a:p>
            <a:r>
              <a:rPr lang="en-US" dirty="0"/>
              <a:t>Material with thanks to Mark Russinovich, Albert Greenberg, Dave Maltz, Marcus </a:t>
            </a:r>
            <a:r>
              <a:rPr lang="en-US" dirty="0" err="1"/>
              <a:t>Fontoura</a:t>
            </a:r>
            <a:r>
              <a:rPr lang="en-US" dirty="0"/>
              <a:t>, Daniel Firestone, Costin Raiciu and others.</a:t>
            </a:r>
          </a:p>
        </p:txBody>
      </p:sp>
      <p:sp>
        <p:nvSpPr>
          <p:cNvPr id="4" name="Slide Number Placeholder 3">
            <a:extLst>
              <a:ext uri="{FF2B5EF4-FFF2-40B4-BE49-F238E27FC236}">
                <a16:creationId xmlns:a16="http://schemas.microsoft.com/office/drawing/2014/main" id="{CAB4A92E-C7A5-AFD1-7873-14FBEBC3DDBB}"/>
              </a:ext>
            </a:extLst>
          </p:cNvPr>
          <p:cNvSpPr>
            <a:spLocks noGrp="1"/>
          </p:cNvSpPr>
          <p:nvPr>
            <p:ph type="sldNum" sz="quarter" idx="12"/>
          </p:nvPr>
        </p:nvSpPr>
        <p:spPr/>
        <p:txBody>
          <a:bodyPr/>
          <a:lstStyle/>
          <a:p>
            <a:fld id="{AE5B1982-BF85-4B99-BC5B-420199FEFAED}" type="slidenum">
              <a:rPr lang="en-US" smtClean="0"/>
              <a:t>2</a:t>
            </a:fld>
            <a:endParaRPr lang="en-US"/>
          </a:p>
        </p:txBody>
      </p:sp>
    </p:spTree>
    <p:extLst>
      <p:ext uri="{BB962C8B-B14F-4D97-AF65-F5344CB8AC3E}">
        <p14:creationId xmlns:p14="http://schemas.microsoft.com/office/powerpoint/2010/main" val="3196588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4AC7A5-CB25-C340-400F-4F2A223CC486}"/>
              </a:ext>
            </a:extLst>
          </p:cNvPr>
          <p:cNvSpPr>
            <a:spLocks noGrp="1"/>
          </p:cNvSpPr>
          <p:nvPr>
            <p:ph idx="1"/>
          </p:nvPr>
        </p:nvSpPr>
        <p:spPr>
          <a:xfrm>
            <a:off x="0" y="2729753"/>
            <a:ext cx="12192000" cy="917575"/>
          </a:xfrm>
        </p:spPr>
        <p:txBody>
          <a:bodyPr>
            <a:noAutofit/>
          </a:bodyPr>
          <a:lstStyle/>
          <a:p>
            <a:pPr marL="0" indent="0" algn="ctr">
              <a:buNone/>
            </a:pPr>
            <a:r>
              <a:rPr lang="en-US" sz="4800" dirty="0"/>
              <a:t>How about datacenter networks </a:t>
            </a:r>
          </a:p>
          <a:p>
            <a:pPr marL="0" indent="0" algn="ctr">
              <a:buNone/>
            </a:pPr>
            <a:r>
              <a:rPr lang="en-US" sz="4800" b="1" dirty="0"/>
              <a:t>for cloud services</a:t>
            </a:r>
            <a:r>
              <a:rPr lang="en-US" sz="4800" dirty="0"/>
              <a:t>?</a:t>
            </a:r>
          </a:p>
        </p:txBody>
      </p:sp>
      <p:sp>
        <p:nvSpPr>
          <p:cNvPr id="2" name="Slide Number Placeholder 1">
            <a:extLst>
              <a:ext uri="{FF2B5EF4-FFF2-40B4-BE49-F238E27FC236}">
                <a16:creationId xmlns:a16="http://schemas.microsoft.com/office/drawing/2014/main" id="{9BBC796A-5C43-BF67-A248-BD4542BA3E99}"/>
              </a:ext>
            </a:extLst>
          </p:cNvPr>
          <p:cNvSpPr>
            <a:spLocks noGrp="1"/>
          </p:cNvSpPr>
          <p:nvPr>
            <p:ph type="sldNum" sz="quarter" idx="12"/>
          </p:nvPr>
        </p:nvSpPr>
        <p:spPr/>
        <p:txBody>
          <a:bodyPr/>
          <a:lstStyle/>
          <a:p>
            <a:fld id="{AE5B1982-BF85-4B99-BC5B-420199FEFAED}" type="slidenum">
              <a:rPr lang="en-US" smtClean="0"/>
              <a:t>20</a:t>
            </a:fld>
            <a:endParaRPr lang="en-US"/>
          </a:p>
        </p:txBody>
      </p:sp>
    </p:spTree>
    <p:extLst>
      <p:ext uri="{BB962C8B-B14F-4D97-AF65-F5344CB8AC3E}">
        <p14:creationId xmlns:p14="http://schemas.microsoft.com/office/powerpoint/2010/main" val="2297687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8534400" cy="1143000"/>
          </a:xfrm>
        </p:spPr>
        <p:txBody>
          <a:bodyPr>
            <a:normAutofit/>
          </a:bodyPr>
          <a:lstStyle/>
          <a:p>
            <a:r>
              <a:rPr lang="en-US" dirty="0"/>
              <a:t>Tenets of Cloud-Service Data Center</a:t>
            </a:r>
          </a:p>
        </p:txBody>
      </p:sp>
      <p:sp>
        <p:nvSpPr>
          <p:cNvPr id="3" name="Content Placeholder 2"/>
          <p:cNvSpPr>
            <a:spLocks noGrp="1"/>
          </p:cNvSpPr>
          <p:nvPr>
            <p:ph idx="1"/>
          </p:nvPr>
        </p:nvSpPr>
        <p:spPr>
          <a:xfrm>
            <a:off x="1813560" y="1524000"/>
            <a:ext cx="8625840" cy="3429000"/>
          </a:xfrm>
        </p:spPr>
        <p:txBody>
          <a:bodyPr>
            <a:noAutofit/>
          </a:bodyPr>
          <a:lstStyle/>
          <a:p>
            <a:pPr marL="288925" indent="-288925">
              <a:buClr>
                <a:schemeClr val="tx1"/>
              </a:buClr>
            </a:pPr>
            <a:r>
              <a:rPr lang="en-US" sz="3400" b="1" dirty="0">
                <a:solidFill>
                  <a:srgbClr val="0070C0"/>
                </a:solidFill>
              </a:rPr>
              <a:t>Agility</a:t>
            </a:r>
            <a:r>
              <a:rPr lang="en-US" sz="3400" b="1" dirty="0"/>
              <a:t>: </a:t>
            </a:r>
            <a:r>
              <a:rPr lang="en-US" sz="3400" dirty="0"/>
              <a:t>Assign any servers to any services</a:t>
            </a:r>
          </a:p>
          <a:p>
            <a:pPr marL="750888" lvl="1" indent="-350838">
              <a:buClr>
                <a:schemeClr val="tx1"/>
              </a:buClr>
            </a:pPr>
            <a:r>
              <a:rPr lang="en-US" sz="3000" dirty="0"/>
              <a:t>Boosts cloud utilization</a:t>
            </a:r>
          </a:p>
          <a:p>
            <a:pPr marL="1150938" lvl="2" indent="-350838">
              <a:buClr>
                <a:schemeClr val="tx1"/>
              </a:buClr>
            </a:pPr>
            <a:endParaRPr lang="en-US" sz="1100" dirty="0"/>
          </a:p>
          <a:p>
            <a:pPr marL="288925" indent="-288925">
              <a:buClr>
                <a:schemeClr val="tx1"/>
              </a:buClr>
            </a:pPr>
            <a:r>
              <a:rPr lang="en-US" sz="3400" b="1" dirty="0">
                <a:solidFill>
                  <a:srgbClr val="0070C0"/>
                </a:solidFill>
              </a:rPr>
              <a:t>Scaling out</a:t>
            </a:r>
            <a:r>
              <a:rPr lang="en-US" sz="3400" b="1" dirty="0"/>
              <a:t>:</a:t>
            </a:r>
            <a:r>
              <a:rPr lang="en-US" sz="3400" b="1" dirty="0">
                <a:solidFill>
                  <a:srgbClr val="3399FF"/>
                </a:solidFill>
              </a:rPr>
              <a:t> </a:t>
            </a:r>
            <a:r>
              <a:rPr lang="en-US" sz="3400" dirty="0"/>
              <a:t>Use large pools of commodities</a:t>
            </a:r>
          </a:p>
          <a:p>
            <a:pPr marL="750888" lvl="1" indent="-350838">
              <a:buClr>
                <a:schemeClr val="tx1"/>
              </a:buClr>
            </a:pPr>
            <a:r>
              <a:rPr lang="en-US" sz="3000" dirty="0"/>
              <a:t>Achieves reliability, performance, low cost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375CC-FF4E-4484-8C6F-6C3D12B51E5B}"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graphicFrame>
        <p:nvGraphicFramePr>
          <p:cNvPr id="6" name="Diagram 5"/>
          <p:cNvGraphicFramePr/>
          <p:nvPr/>
        </p:nvGraphicFramePr>
        <p:xfrm>
          <a:off x="2437632" y="4724400"/>
          <a:ext cx="7270248" cy="10544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465634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8534400" cy="1143000"/>
          </a:xfrm>
        </p:spPr>
        <p:txBody>
          <a:bodyPr>
            <a:normAutofit/>
          </a:bodyPr>
          <a:lstStyle/>
          <a:p>
            <a:r>
              <a:rPr lang="en-US" dirty="0"/>
              <a:t>What is VL2?</a:t>
            </a:r>
          </a:p>
        </p:txBody>
      </p:sp>
      <p:sp>
        <p:nvSpPr>
          <p:cNvPr id="3" name="Content Placeholder 2"/>
          <p:cNvSpPr>
            <a:spLocks noGrp="1"/>
          </p:cNvSpPr>
          <p:nvPr>
            <p:ph idx="1"/>
          </p:nvPr>
        </p:nvSpPr>
        <p:spPr>
          <a:xfrm>
            <a:off x="2060332" y="3483430"/>
            <a:ext cx="8059028" cy="2460170"/>
          </a:xfrm>
        </p:spPr>
        <p:txBody>
          <a:bodyPr>
            <a:noAutofit/>
          </a:bodyPr>
          <a:lstStyle/>
          <a:p>
            <a:pPr marL="396875" indent="-396875">
              <a:buClr>
                <a:schemeClr val="tx1"/>
              </a:buClr>
            </a:pPr>
            <a:r>
              <a:rPr lang="en-US" dirty="0"/>
              <a:t>Why is agility important?</a:t>
            </a:r>
          </a:p>
          <a:p>
            <a:pPr marL="796925" lvl="1" indent="-396875">
              <a:buClr>
                <a:schemeClr val="tx1"/>
              </a:buClr>
            </a:pPr>
            <a:r>
              <a:rPr lang="en-US" dirty="0"/>
              <a:t>Today’s DC network inhibits the deployment of other technical advances toward agility</a:t>
            </a:r>
          </a:p>
          <a:p>
            <a:pPr marL="1196975" lvl="2" indent="-396875">
              <a:buClr>
                <a:schemeClr val="tx1"/>
              </a:buClr>
            </a:pPr>
            <a:endParaRPr lang="en-US" sz="1200" dirty="0"/>
          </a:p>
          <a:p>
            <a:pPr marL="396875" indent="-396875">
              <a:buClr>
                <a:schemeClr val="tx1"/>
              </a:buClr>
            </a:pPr>
            <a:r>
              <a:rPr lang="en-US" dirty="0"/>
              <a:t>With VL2, cloud DCs can </a:t>
            </a:r>
            <a:r>
              <a:rPr lang="en-US" b="1" dirty="0">
                <a:solidFill>
                  <a:srgbClr val="0070C0"/>
                </a:solidFill>
              </a:rPr>
              <a:t>enjoy agility in full</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375CC-FF4E-4484-8C6F-6C3D12B51E5B}"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6" name="Rounded Rectangle 5"/>
          <p:cNvSpPr/>
          <p:nvPr/>
        </p:nvSpPr>
        <p:spPr>
          <a:xfrm>
            <a:off x="2346960" y="1524000"/>
            <a:ext cx="7528560" cy="1524000"/>
          </a:xfrm>
          <a:prstGeom prst="roundRect">
            <a:avLst>
              <a:gd name="adj" fmla="val 13646"/>
            </a:avLst>
          </a:prstGeom>
          <a:gradFill>
            <a:gsLst>
              <a:gs pos="0">
                <a:schemeClr val="accent1">
                  <a:shade val="51000"/>
                  <a:satMod val="130000"/>
                  <a:alpha val="88000"/>
                </a:schemeClr>
              </a:gs>
              <a:gs pos="80000">
                <a:schemeClr val="accent1">
                  <a:shade val="93000"/>
                  <a:satMod val="130000"/>
                  <a:alpha val="85000"/>
                </a:schemeClr>
              </a:gs>
              <a:gs pos="100000">
                <a:schemeClr val="accent1">
                  <a:shade val="94000"/>
                  <a:satMod val="135000"/>
                  <a:alpha val="64000"/>
                </a:schemeClr>
              </a:gs>
            </a:gsLst>
          </a:gradFill>
        </p:spPr>
        <p:style>
          <a:lnRef idx="1">
            <a:schemeClr val="accent1"/>
          </a:lnRef>
          <a:fillRef idx="3">
            <a:schemeClr val="accent1"/>
          </a:fillRef>
          <a:effectRef idx="2">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ts val="4100"/>
              </a:lnSpc>
              <a:spcBef>
                <a:spcPts val="0"/>
              </a:spcBef>
              <a:spcAft>
                <a:spcPts val="0"/>
              </a:spcAft>
              <a:buClrTx/>
              <a:buSzTx/>
              <a:buFontTx/>
              <a:buNone/>
              <a:tabLst/>
              <a:defRPr/>
            </a:pPr>
            <a:r>
              <a:rPr kumimoji="0" lang="en-US" altLang="ko-KR" sz="3600" b="1" i="0" u="none" strike="noStrike" kern="0" cap="none" spc="0" normalizeH="0" baseline="0" noProof="0" dirty="0">
                <a:ln>
                  <a:noFill/>
                </a:ln>
                <a:solidFill>
                  <a:prstClr val="white"/>
                </a:solidFill>
                <a:effectLst/>
                <a:uLnTx/>
                <a:uFillTx/>
                <a:latin typeface="Calibri"/>
                <a:ea typeface="맑은 고딕" panose="020B0503020000020004" pitchFamily="34" charset="-127"/>
                <a:cs typeface="+mn-cs"/>
              </a:rPr>
              <a:t>The first DC network that enables </a:t>
            </a:r>
            <a:r>
              <a:rPr kumimoji="0" lang="en-US" altLang="ko-KR" sz="3600" b="1" i="0" u="sng" strike="noStrike" kern="0" cap="none" spc="0" normalizeH="0" baseline="0" noProof="0" dirty="0">
                <a:ln>
                  <a:noFill/>
                </a:ln>
                <a:solidFill>
                  <a:prstClr val="white"/>
                </a:solidFill>
                <a:effectLst/>
                <a:uLnTx/>
                <a:uFillTx/>
                <a:latin typeface="Calibri"/>
                <a:ea typeface="맑은 고딕" panose="020B0503020000020004" pitchFamily="34" charset="-127"/>
                <a:cs typeface="+mn-cs"/>
              </a:rPr>
              <a:t>agility</a:t>
            </a:r>
            <a:r>
              <a:rPr kumimoji="0" lang="en-US" altLang="ko-KR" sz="3600" b="1" i="0" u="none" strike="noStrike" kern="0" cap="none" spc="0" normalizeH="0" baseline="0" noProof="0" dirty="0">
                <a:ln>
                  <a:noFill/>
                </a:ln>
                <a:solidFill>
                  <a:prstClr val="white"/>
                </a:solidFill>
                <a:effectLst/>
                <a:uLnTx/>
                <a:uFillTx/>
                <a:latin typeface="Calibri"/>
                <a:ea typeface="맑은 고딕" panose="020B0503020000020004" pitchFamily="34" charset="-127"/>
                <a:cs typeface="+mn-cs"/>
              </a:rPr>
              <a:t> in a scaled-out fashion</a:t>
            </a:r>
          </a:p>
        </p:txBody>
      </p:sp>
    </p:spTree>
    <p:custDataLst>
      <p:tags r:id="rId1"/>
    </p:custDataLst>
    <p:extLst>
      <p:ext uri="{BB962C8B-B14F-4D97-AF65-F5344CB8AC3E}">
        <p14:creationId xmlns:p14="http://schemas.microsoft.com/office/powerpoint/2010/main" val="3665005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p:cNvSpPr/>
          <p:nvPr/>
        </p:nvSpPr>
        <p:spPr bwMode="auto">
          <a:xfrm>
            <a:off x="3341174" y="2959072"/>
            <a:ext cx="3384222" cy="2425748"/>
          </a:xfrm>
          <a:prstGeom prst="rect">
            <a:avLst/>
          </a:prstGeom>
          <a:ln>
            <a:noFill/>
            <a:headEnd type="none" w="med" len="med"/>
            <a:tailEnd type="none" w="med" len="med"/>
          </a:ln>
          <a:effectLst>
            <a:outerShdw blurRad="50800" dist="20000" dir="7200000" rotWithShape="0">
              <a:schemeClr val="tx1">
                <a:alpha val="69000"/>
              </a:schemeClr>
            </a:outerShdw>
          </a:effectLst>
        </p:spPr>
        <p:style>
          <a:lnRef idx="1">
            <a:schemeClr val="accent5"/>
          </a:lnRef>
          <a:fillRef idx="2">
            <a:schemeClr val="accent5"/>
          </a:fillRef>
          <a:effectRef idx="1">
            <a:schemeClr val="accent5"/>
          </a:effectRef>
          <a:fontRef idx="minor">
            <a:schemeClr val="dk1"/>
          </a:fontRef>
        </p:style>
        <p:txBody>
          <a:bodyPr vert="horz" wrap="none" lIns="91440" tIns="45720" rIns="91440" bIns="45720" rtlCol="0" anchor="t" compatLnSpc="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0" cap="none" spc="0" normalizeH="0" baseline="0" noProof="0">
              <a:ln>
                <a:noFill/>
              </a:ln>
              <a:solidFill>
                <a:prstClr val="black">
                  <a:alpha val="100000"/>
                </a:prstClr>
              </a:solidFill>
              <a:effectLst/>
              <a:uLnTx/>
              <a:uFillTx/>
              <a:latin typeface="Calibri"/>
              <a:ea typeface="+mn-ea"/>
              <a:cs typeface="Times New Roman"/>
            </a:endParaRPr>
          </a:p>
        </p:txBody>
      </p:sp>
      <p:cxnSp>
        <p:nvCxnSpPr>
          <p:cNvPr id="83" name="Straight Connector 57"/>
          <p:cNvCxnSpPr>
            <a:cxnSpLocks noChangeShapeType="1"/>
          </p:cNvCxnSpPr>
          <p:nvPr/>
        </p:nvCxnSpPr>
        <p:spPr bwMode="auto">
          <a:xfrm>
            <a:off x="2026920" y="1877847"/>
            <a:ext cx="7554686" cy="10886"/>
          </a:xfrm>
          <a:prstGeom prst="line">
            <a:avLst/>
          </a:prstGeom>
          <a:ln w="9525">
            <a:solidFill>
              <a:schemeClr val="bg1">
                <a:lumMod val="50000"/>
              </a:schemeClr>
            </a:solidFill>
            <a:prstDash val="dash"/>
            <a:headEnd/>
            <a:tailEnd/>
          </a:ln>
        </p:spPr>
        <p:style>
          <a:lnRef idx="2">
            <a:schemeClr val="accent2"/>
          </a:lnRef>
          <a:fillRef idx="0">
            <a:schemeClr val="accent2"/>
          </a:fillRef>
          <a:effectRef idx="1">
            <a:schemeClr val="accent2"/>
          </a:effectRef>
          <a:fontRef idx="minor">
            <a:schemeClr val="tx1"/>
          </a:fontRef>
        </p:style>
      </p:cxnSp>
      <p:cxnSp>
        <p:nvCxnSpPr>
          <p:cNvPr id="82" name="Straight Connector 57"/>
          <p:cNvCxnSpPr>
            <a:cxnSpLocks noChangeShapeType="1"/>
          </p:cNvCxnSpPr>
          <p:nvPr/>
        </p:nvCxnSpPr>
        <p:spPr bwMode="auto">
          <a:xfrm>
            <a:off x="2028285" y="2654272"/>
            <a:ext cx="7554686" cy="10886"/>
          </a:xfrm>
          <a:prstGeom prst="line">
            <a:avLst/>
          </a:prstGeom>
          <a:ln w="9525">
            <a:solidFill>
              <a:schemeClr val="bg1">
                <a:lumMod val="50000"/>
              </a:schemeClr>
            </a:solidFill>
            <a:prstDash val="dash"/>
            <a:headEnd/>
            <a:tailEnd/>
          </a:ln>
        </p:spPr>
        <p:style>
          <a:lnRef idx="2">
            <a:schemeClr val="accent2"/>
          </a:lnRef>
          <a:fillRef idx="0">
            <a:schemeClr val="accent2"/>
          </a:fillRef>
          <a:effectRef idx="1">
            <a:schemeClr val="accent2"/>
          </a:effectRef>
          <a:fontRef idx="minor">
            <a:schemeClr val="tx1"/>
          </a:fontRef>
        </p:style>
      </p:cxnSp>
      <p:sp>
        <p:nvSpPr>
          <p:cNvPr id="2" name="Title 1"/>
          <p:cNvSpPr>
            <a:spLocks noGrp="1"/>
          </p:cNvSpPr>
          <p:nvPr>
            <p:ph type="title"/>
          </p:nvPr>
        </p:nvSpPr>
        <p:spPr>
          <a:xfrm>
            <a:off x="1631576" y="0"/>
            <a:ext cx="8928848" cy="1142984"/>
          </a:xfrm>
        </p:spPr>
        <p:txBody>
          <a:bodyPr>
            <a:noAutofit/>
          </a:bodyPr>
          <a:lstStyle/>
          <a:p>
            <a:r>
              <a:rPr lang="en-US" sz="4200" dirty="0">
                <a:latin typeface="+mn-lt"/>
              </a:rPr>
              <a:t>Status Quo: Conventional DC Network</a:t>
            </a:r>
          </a:p>
        </p:txBody>
      </p:sp>
      <p:sp>
        <p:nvSpPr>
          <p:cNvPr id="4" name="TextBox 49"/>
          <p:cNvSpPr txBox="1">
            <a:spLocks noChangeArrowheads="1"/>
          </p:cNvSpPr>
          <p:nvPr/>
        </p:nvSpPr>
        <p:spPr bwMode="auto">
          <a:xfrm>
            <a:off x="2484120" y="5650469"/>
            <a:ext cx="7239000" cy="646331"/>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ysClr val="windowText" lastClr="000000"/>
                </a:solidFill>
                <a:effectLst/>
                <a:uLnTx/>
                <a:uFillTx/>
                <a:latin typeface="Calibri"/>
                <a:ea typeface="+mn-ea"/>
                <a:cs typeface="+mn-cs"/>
              </a:rPr>
              <a:t>Reference – “Data Center: Load  balancing Data Center Services”, Cisco 2004</a:t>
            </a:r>
          </a:p>
        </p:txBody>
      </p:sp>
      <p:sp>
        <p:nvSpPr>
          <p:cNvPr id="12" name="Oval 7"/>
          <p:cNvSpPr>
            <a:spLocks noChangeArrowheads="1"/>
          </p:cNvSpPr>
          <p:nvPr/>
        </p:nvSpPr>
        <p:spPr bwMode="auto">
          <a:xfrm>
            <a:off x="5357999" y="1748162"/>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CR</a:t>
            </a:r>
          </a:p>
        </p:txBody>
      </p:sp>
      <p:sp>
        <p:nvSpPr>
          <p:cNvPr id="13" name="Oval 8"/>
          <p:cNvSpPr>
            <a:spLocks noChangeArrowheads="1"/>
          </p:cNvSpPr>
          <p:nvPr/>
        </p:nvSpPr>
        <p:spPr bwMode="auto">
          <a:xfrm>
            <a:off x="6781433" y="1748162"/>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CR</a:t>
            </a:r>
            <a:endParaRPr kumimoji="0" lang="en-US" sz="20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 name="Oval 9"/>
          <p:cNvSpPr>
            <a:spLocks noChangeArrowheads="1"/>
          </p:cNvSpPr>
          <p:nvPr/>
        </p:nvSpPr>
        <p:spPr bwMode="auto">
          <a:xfrm>
            <a:off x="4382788" y="2510025"/>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ysClr val="windowText" lastClr="000000"/>
                </a:solidFill>
                <a:effectLst/>
                <a:uLnTx/>
                <a:uFillTx/>
                <a:latin typeface="Calibri"/>
                <a:ea typeface="+mn-ea"/>
                <a:cs typeface="+mn-cs"/>
              </a:rPr>
              <a:t>AR</a:t>
            </a:r>
          </a:p>
        </p:txBody>
      </p:sp>
      <p:sp>
        <p:nvSpPr>
          <p:cNvPr id="15" name="Oval 10"/>
          <p:cNvSpPr>
            <a:spLocks noChangeArrowheads="1"/>
          </p:cNvSpPr>
          <p:nvPr/>
        </p:nvSpPr>
        <p:spPr bwMode="auto">
          <a:xfrm>
            <a:off x="5281800" y="2510025"/>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AR</a:t>
            </a:r>
          </a:p>
        </p:txBody>
      </p:sp>
      <p:sp>
        <p:nvSpPr>
          <p:cNvPr id="16" name="Oval 11"/>
          <p:cNvSpPr>
            <a:spLocks noChangeArrowheads="1"/>
          </p:cNvSpPr>
          <p:nvPr/>
        </p:nvSpPr>
        <p:spPr bwMode="auto">
          <a:xfrm>
            <a:off x="6938178" y="2510025"/>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AR</a:t>
            </a:r>
          </a:p>
        </p:txBody>
      </p:sp>
      <p:sp>
        <p:nvSpPr>
          <p:cNvPr id="17" name="Oval 12"/>
          <p:cNvSpPr>
            <a:spLocks noChangeArrowheads="1"/>
          </p:cNvSpPr>
          <p:nvPr/>
        </p:nvSpPr>
        <p:spPr bwMode="auto">
          <a:xfrm>
            <a:off x="7895857" y="2510025"/>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AR</a:t>
            </a:r>
          </a:p>
        </p:txBody>
      </p:sp>
      <p:cxnSp>
        <p:nvCxnSpPr>
          <p:cNvPr id="18" name="AutoShape 13"/>
          <p:cNvCxnSpPr>
            <a:cxnSpLocks noChangeShapeType="1"/>
            <a:stCxn id="12" idx="4"/>
            <a:endCxn id="14" idx="0"/>
          </p:cNvCxnSpPr>
          <p:nvPr/>
        </p:nvCxnSpPr>
        <p:spPr bwMode="auto">
          <a:xfrm rot="5400000">
            <a:off x="4809279" y="1773284"/>
            <a:ext cx="498273" cy="975211"/>
          </a:xfrm>
          <a:prstGeom prst="straightConnector1">
            <a:avLst/>
          </a:prstGeom>
          <a:noFill/>
          <a:ln w="9525">
            <a:solidFill>
              <a:schemeClr val="tx1"/>
            </a:solidFill>
            <a:round/>
            <a:headEnd/>
            <a:tailEnd/>
          </a:ln>
        </p:spPr>
      </p:cxnSp>
      <p:cxnSp>
        <p:nvCxnSpPr>
          <p:cNvPr id="19" name="AutoShape 14"/>
          <p:cNvCxnSpPr>
            <a:cxnSpLocks noChangeShapeType="1"/>
            <a:stCxn id="14" idx="0"/>
            <a:endCxn id="13" idx="4"/>
          </p:cNvCxnSpPr>
          <p:nvPr/>
        </p:nvCxnSpPr>
        <p:spPr bwMode="auto">
          <a:xfrm rot="5400000" flipH="1" flipV="1">
            <a:off x="5520995" y="1061568"/>
            <a:ext cx="498273" cy="2398645"/>
          </a:xfrm>
          <a:prstGeom prst="straightConnector1">
            <a:avLst/>
          </a:prstGeom>
          <a:noFill/>
          <a:ln w="9525">
            <a:solidFill>
              <a:schemeClr val="tx1"/>
            </a:solidFill>
            <a:round/>
            <a:headEnd/>
            <a:tailEnd/>
          </a:ln>
        </p:spPr>
      </p:cxnSp>
      <p:cxnSp>
        <p:nvCxnSpPr>
          <p:cNvPr id="20" name="AutoShape 15"/>
          <p:cNvCxnSpPr>
            <a:cxnSpLocks noChangeShapeType="1"/>
            <a:stCxn id="13" idx="4"/>
            <a:endCxn id="15" idx="0"/>
          </p:cNvCxnSpPr>
          <p:nvPr/>
        </p:nvCxnSpPr>
        <p:spPr bwMode="auto">
          <a:xfrm rot="5400000">
            <a:off x="5970502" y="1511073"/>
            <a:ext cx="498273" cy="1499633"/>
          </a:xfrm>
          <a:prstGeom prst="straightConnector1">
            <a:avLst/>
          </a:prstGeom>
          <a:noFill/>
          <a:ln w="9525">
            <a:solidFill>
              <a:schemeClr val="tx1"/>
            </a:solidFill>
            <a:round/>
            <a:headEnd/>
            <a:tailEnd/>
          </a:ln>
        </p:spPr>
      </p:cxnSp>
      <p:cxnSp>
        <p:nvCxnSpPr>
          <p:cNvPr id="21" name="AutoShape 16"/>
          <p:cNvCxnSpPr>
            <a:cxnSpLocks noChangeShapeType="1"/>
            <a:stCxn id="13" idx="4"/>
            <a:endCxn id="16" idx="0"/>
          </p:cNvCxnSpPr>
          <p:nvPr/>
        </p:nvCxnSpPr>
        <p:spPr bwMode="auto">
          <a:xfrm rot="16200000" flipH="1">
            <a:off x="6798690" y="2182516"/>
            <a:ext cx="498273" cy="156745"/>
          </a:xfrm>
          <a:prstGeom prst="straightConnector1">
            <a:avLst/>
          </a:prstGeom>
          <a:noFill/>
          <a:ln w="9525">
            <a:solidFill>
              <a:schemeClr val="tx1"/>
            </a:solidFill>
            <a:round/>
            <a:headEnd/>
            <a:tailEnd/>
          </a:ln>
        </p:spPr>
      </p:cxnSp>
      <p:cxnSp>
        <p:nvCxnSpPr>
          <p:cNvPr id="22" name="AutoShape 17"/>
          <p:cNvCxnSpPr>
            <a:cxnSpLocks noChangeShapeType="1"/>
            <a:stCxn id="13" idx="4"/>
            <a:endCxn id="17" idx="0"/>
          </p:cNvCxnSpPr>
          <p:nvPr/>
        </p:nvCxnSpPr>
        <p:spPr bwMode="auto">
          <a:xfrm rot="16200000" flipH="1">
            <a:off x="7277530" y="1703676"/>
            <a:ext cx="498273" cy="1114424"/>
          </a:xfrm>
          <a:prstGeom prst="straightConnector1">
            <a:avLst/>
          </a:prstGeom>
          <a:noFill/>
          <a:ln w="9525">
            <a:solidFill>
              <a:schemeClr val="tx1"/>
            </a:solidFill>
            <a:round/>
            <a:headEnd/>
            <a:tailEnd/>
          </a:ln>
        </p:spPr>
      </p:cxnSp>
      <p:cxnSp>
        <p:nvCxnSpPr>
          <p:cNvPr id="23" name="AutoShape 18"/>
          <p:cNvCxnSpPr>
            <a:cxnSpLocks noChangeShapeType="1"/>
            <a:stCxn id="12" idx="4"/>
            <a:endCxn id="17" idx="0"/>
          </p:cNvCxnSpPr>
          <p:nvPr/>
        </p:nvCxnSpPr>
        <p:spPr bwMode="auto">
          <a:xfrm rot="16200000" flipH="1">
            <a:off x="6565813" y="991959"/>
            <a:ext cx="498273" cy="2537858"/>
          </a:xfrm>
          <a:prstGeom prst="straightConnector1">
            <a:avLst/>
          </a:prstGeom>
          <a:noFill/>
          <a:ln w="9525">
            <a:solidFill>
              <a:schemeClr val="tx1"/>
            </a:solidFill>
            <a:round/>
            <a:headEnd/>
            <a:tailEnd/>
          </a:ln>
        </p:spPr>
      </p:cxnSp>
      <p:cxnSp>
        <p:nvCxnSpPr>
          <p:cNvPr id="24" name="AutoShape 19"/>
          <p:cNvCxnSpPr>
            <a:cxnSpLocks noChangeShapeType="1"/>
            <a:stCxn id="12" idx="4"/>
            <a:endCxn id="15" idx="0"/>
          </p:cNvCxnSpPr>
          <p:nvPr/>
        </p:nvCxnSpPr>
        <p:spPr bwMode="auto">
          <a:xfrm rot="5400000">
            <a:off x="5258785" y="2222790"/>
            <a:ext cx="498273" cy="76199"/>
          </a:xfrm>
          <a:prstGeom prst="straightConnector1">
            <a:avLst/>
          </a:prstGeom>
          <a:noFill/>
          <a:ln w="9525">
            <a:solidFill>
              <a:schemeClr val="tx1"/>
            </a:solidFill>
            <a:round/>
            <a:headEnd/>
            <a:tailEnd/>
          </a:ln>
        </p:spPr>
      </p:cxnSp>
      <p:cxnSp>
        <p:nvCxnSpPr>
          <p:cNvPr id="25" name="AutoShape 20"/>
          <p:cNvCxnSpPr>
            <a:cxnSpLocks noChangeShapeType="1"/>
            <a:stCxn id="12" idx="4"/>
            <a:endCxn id="16" idx="0"/>
          </p:cNvCxnSpPr>
          <p:nvPr/>
        </p:nvCxnSpPr>
        <p:spPr bwMode="auto">
          <a:xfrm rot="16200000" flipH="1">
            <a:off x="6086973" y="1470799"/>
            <a:ext cx="498273" cy="1580179"/>
          </a:xfrm>
          <a:prstGeom prst="straightConnector1">
            <a:avLst/>
          </a:prstGeom>
          <a:noFill/>
          <a:ln w="9525">
            <a:solidFill>
              <a:schemeClr val="tx1"/>
            </a:solidFill>
            <a:round/>
            <a:headEnd/>
            <a:tailEnd/>
          </a:ln>
        </p:spPr>
      </p:cxnSp>
      <p:sp>
        <p:nvSpPr>
          <p:cNvPr id="26" name="Rectangle 21"/>
          <p:cNvSpPr>
            <a:spLocks noChangeArrowheads="1"/>
          </p:cNvSpPr>
          <p:nvPr/>
        </p:nvSpPr>
        <p:spPr bwMode="auto">
          <a:xfrm>
            <a:off x="5913119" y="2229050"/>
            <a:ext cx="622286"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libri"/>
                <a:ea typeface="+mn-ea"/>
                <a:cs typeface="+mn-cs"/>
              </a:rPr>
              <a:t>. </a:t>
            </a:r>
            <a:r>
              <a:rPr kumimoji="0" lang="en-US" sz="2800" b="0" i="0" u="none" strike="noStrike" kern="0" cap="none" spc="0" normalizeH="0" baseline="0" noProof="0">
                <a:ln>
                  <a:noFill/>
                </a:ln>
                <a:solidFill>
                  <a:sysClr val="windowText" lastClr="000000"/>
                </a:solidFill>
                <a:effectLst/>
                <a:uLnTx/>
                <a:uFillTx/>
                <a:latin typeface="Calibri"/>
                <a:ea typeface="+mn-ea"/>
                <a:cs typeface="+mn-cs"/>
              </a:rPr>
              <a:t>. .</a:t>
            </a:r>
            <a:endParaRPr kumimoji="0" lang="en-US" sz="2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7" name="Rectangle 25"/>
          <p:cNvSpPr>
            <a:spLocks noChangeArrowheads="1"/>
          </p:cNvSpPr>
          <p:nvPr/>
        </p:nvSpPr>
        <p:spPr bwMode="auto">
          <a:xfrm>
            <a:off x="5293162" y="3147134"/>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S</a:t>
            </a:r>
          </a:p>
        </p:txBody>
      </p:sp>
      <p:sp>
        <p:nvSpPr>
          <p:cNvPr id="28" name="Rectangle 26"/>
          <p:cNvSpPr>
            <a:spLocks noChangeArrowheads="1"/>
          </p:cNvSpPr>
          <p:nvPr/>
        </p:nvSpPr>
        <p:spPr bwMode="auto">
          <a:xfrm>
            <a:off x="4394152" y="3147134"/>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ysClr val="windowText" lastClr="000000"/>
                </a:solidFill>
                <a:effectLst/>
                <a:uLnTx/>
                <a:uFillTx/>
                <a:latin typeface="Calibri"/>
                <a:ea typeface="+mn-ea"/>
                <a:cs typeface="+mn-cs"/>
              </a:rPr>
              <a:t>S</a:t>
            </a:r>
          </a:p>
        </p:txBody>
      </p:sp>
      <p:cxnSp>
        <p:nvCxnSpPr>
          <p:cNvPr id="33" name="AutoShape 59"/>
          <p:cNvCxnSpPr>
            <a:cxnSpLocks noChangeShapeType="1"/>
            <a:stCxn id="28" idx="0"/>
            <a:endCxn id="14" idx="4"/>
          </p:cNvCxnSpPr>
          <p:nvPr/>
        </p:nvCxnSpPr>
        <p:spPr bwMode="auto">
          <a:xfrm rot="5400000" flipH="1" flipV="1">
            <a:off x="4383892" y="2960217"/>
            <a:ext cx="373519" cy="316"/>
          </a:xfrm>
          <a:prstGeom prst="straightConnector1">
            <a:avLst/>
          </a:prstGeom>
          <a:noFill/>
          <a:ln w="9525">
            <a:solidFill>
              <a:schemeClr val="tx1"/>
            </a:solidFill>
            <a:round/>
            <a:headEnd/>
            <a:tailEnd/>
          </a:ln>
        </p:spPr>
      </p:cxnSp>
      <p:cxnSp>
        <p:nvCxnSpPr>
          <p:cNvPr id="34" name="AutoShape 60"/>
          <p:cNvCxnSpPr>
            <a:cxnSpLocks noChangeShapeType="1"/>
            <a:stCxn id="27" idx="0"/>
            <a:endCxn id="14" idx="4"/>
          </p:cNvCxnSpPr>
          <p:nvPr/>
        </p:nvCxnSpPr>
        <p:spPr bwMode="auto">
          <a:xfrm rot="16200000" flipV="1">
            <a:off x="4833397" y="2511028"/>
            <a:ext cx="373519" cy="898694"/>
          </a:xfrm>
          <a:prstGeom prst="straightConnector1">
            <a:avLst/>
          </a:prstGeom>
          <a:noFill/>
          <a:ln w="9525">
            <a:solidFill>
              <a:schemeClr val="tx1"/>
            </a:solidFill>
            <a:round/>
            <a:headEnd/>
            <a:tailEnd/>
          </a:ln>
        </p:spPr>
      </p:cxnSp>
      <p:cxnSp>
        <p:nvCxnSpPr>
          <p:cNvPr id="35" name="AutoShape 61"/>
          <p:cNvCxnSpPr>
            <a:cxnSpLocks noChangeShapeType="1"/>
            <a:stCxn id="27" idx="0"/>
            <a:endCxn id="15" idx="4"/>
          </p:cNvCxnSpPr>
          <p:nvPr/>
        </p:nvCxnSpPr>
        <p:spPr bwMode="auto">
          <a:xfrm rot="5400000" flipH="1" flipV="1">
            <a:off x="5282903" y="2960216"/>
            <a:ext cx="373519" cy="318"/>
          </a:xfrm>
          <a:prstGeom prst="straightConnector1">
            <a:avLst/>
          </a:prstGeom>
          <a:noFill/>
          <a:ln w="9525">
            <a:solidFill>
              <a:schemeClr val="tx1"/>
            </a:solidFill>
            <a:round/>
            <a:headEnd/>
            <a:tailEnd/>
          </a:ln>
        </p:spPr>
      </p:cxnSp>
      <p:cxnSp>
        <p:nvCxnSpPr>
          <p:cNvPr id="36" name="AutoShape 62"/>
          <p:cNvCxnSpPr>
            <a:cxnSpLocks noChangeShapeType="1"/>
            <a:stCxn id="28" idx="0"/>
            <a:endCxn id="15" idx="4"/>
          </p:cNvCxnSpPr>
          <p:nvPr/>
        </p:nvCxnSpPr>
        <p:spPr bwMode="auto">
          <a:xfrm rot="5400000" flipH="1" flipV="1">
            <a:off x="4833398" y="2510711"/>
            <a:ext cx="373519" cy="899328"/>
          </a:xfrm>
          <a:prstGeom prst="straightConnector1">
            <a:avLst/>
          </a:prstGeom>
          <a:noFill/>
          <a:ln w="9525">
            <a:solidFill>
              <a:schemeClr val="tx1"/>
            </a:solidFill>
            <a:round/>
            <a:headEnd/>
            <a:tailEnd/>
          </a:ln>
        </p:spPr>
      </p:cxnSp>
      <p:cxnSp>
        <p:nvCxnSpPr>
          <p:cNvPr id="37" name="AutoShape 63"/>
          <p:cNvCxnSpPr>
            <a:cxnSpLocks noChangeShapeType="1"/>
            <a:stCxn id="28" idx="3"/>
            <a:endCxn id="27" idx="1"/>
          </p:cNvCxnSpPr>
          <p:nvPr/>
        </p:nvCxnSpPr>
        <p:spPr bwMode="auto">
          <a:xfrm>
            <a:off x="4746831" y="3268497"/>
            <a:ext cx="546330" cy="1588"/>
          </a:xfrm>
          <a:prstGeom prst="straightConnector1">
            <a:avLst/>
          </a:prstGeom>
          <a:noFill/>
          <a:ln w="9525">
            <a:solidFill>
              <a:schemeClr val="tx1"/>
            </a:solidFill>
            <a:round/>
            <a:headEnd/>
            <a:tailEnd/>
          </a:ln>
        </p:spPr>
      </p:cxnSp>
      <p:cxnSp>
        <p:nvCxnSpPr>
          <p:cNvPr id="38" name="AutoShape 64"/>
          <p:cNvCxnSpPr>
            <a:cxnSpLocks noChangeShapeType="1"/>
            <a:stCxn id="68" idx="0"/>
            <a:endCxn id="27" idx="2"/>
          </p:cNvCxnSpPr>
          <p:nvPr/>
        </p:nvCxnSpPr>
        <p:spPr bwMode="auto">
          <a:xfrm rot="5400000" flipH="1" flipV="1">
            <a:off x="4350423" y="2756185"/>
            <a:ext cx="485405" cy="1752756"/>
          </a:xfrm>
          <a:prstGeom prst="straightConnector1">
            <a:avLst/>
          </a:prstGeom>
          <a:noFill/>
          <a:ln w="9525">
            <a:solidFill>
              <a:schemeClr val="tx1"/>
            </a:solidFill>
            <a:round/>
            <a:headEnd/>
            <a:tailEnd/>
          </a:ln>
        </p:spPr>
      </p:cxnSp>
      <p:cxnSp>
        <p:nvCxnSpPr>
          <p:cNvPr id="39" name="AutoShape 65"/>
          <p:cNvCxnSpPr>
            <a:cxnSpLocks noChangeShapeType="1"/>
            <a:stCxn id="68" idx="0"/>
            <a:endCxn id="28" idx="2"/>
          </p:cNvCxnSpPr>
          <p:nvPr/>
        </p:nvCxnSpPr>
        <p:spPr bwMode="auto">
          <a:xfrm rot="5400000" flipH="1" flipV="1">
            <a:off x="3900917" y="3205691"/>
            <a:ext cx="485405" cy="853747"/>
          </a:xfrm>
          <a:prstGeom prst="straightConnector1">
            <a:avLst/>
          </a:prstGeom>
          <a:noFill/>
          <a:ln w="9525">
            <a:solidFill>
              <a:schemeClr val="tx1"/>
            </a:solidFill>
            <a:round/>
            <a:headEnd/>
            <a:tailEnd/>
          </a:ln>
        </p:spPr>
      </p:cxnSp>
      <p:cxnSp>
        <p:nvCxnSpPr>
          <p:cNvPr id="40" name="AutoShape 66"/>
          <p:cNvCxnSpPr>
            <a:cxnSpLocks noChangeShapeType="1"/>
            <a:stCxn id="67" idx="0"/>
            <a:endCxn id="28" idx="2"/>
          </p:cNvCxnSpPr>
          <p:nvPr/>
        </p:nvCxnSpPr>
        <p:spPr bwMode="auto">
          <a:xfrm rot="16200000" flipV="1">
            <a:off x="4350421" y="3609933"/>
            <a:ext cx="485407" cy="45263"/>
          </a:xfrm>
          <a:prstGeom prst="straightConnector1">
            <a:avLst/>
          </a:prstGeom>
          <a:noFill/>
          <a:ln w="9525">
            <a:solidFill>
              <a:schemeClr val="tx1"/>
            </a:solidFill>
            <a:round/>
            <a:headEnd/>
            <a:tailEnd/>
          </a:ln>
        </p:spPr>
      </p:cxnSp>
      <p:cxnSp>
        <p:nvCxnSpPr>
          <p:cNvPr id="41" name="AutoShape 67"/>
          <p:cNvCxnSpPr>
            <a:cxnSpLocks noChangeShapeType="1"/>
            <a:stCxn id="67" idx="0"/>
            <a:endCxn id="27" idx="2"/>
          </p:cNvCxnSpPr>
          <p:nvPr/>
        </p:nvCxnSpPr>
        <p:spPr bwMode="auto">
          <a:xfrm rot="5400000" flipH="1" flipV="1">
            <a:off x="4799926" y="3205691"/>
            <a:ext cx="485407" cy="853748"/>
          </a:xfrm>
          <a:prstGeom prst="straightConnector1">
            <a:avLst/>
          </a:prstGeom>
          <a:noFill/>
          <a:ln w="9525">
            <a:solidFill>
              <a:schemeClr val="tx1"/>
            </a:solidFill>
            <a:round/>
            <a:headEnd/>
            <a:tailEnd/>
          </a:ln>
        </p:spPr>
      </p:cxnSp>
      <p:sp>
        <p:nvSpPr>
          <p:cNvPr id="43" name="TextBox 58"/>
          <p:cNvSpPr txBox="1">
            <a:spLocks noChangeArrowheads="1"/>
          </p:cNvSpPr>
          <p:nvPr/>
        </p:nvSpPr>
        <p:spPr bwMode="auto">
          <a:xfrm>
            <a:off x="1881324" y="2057400"/>
            <a:ext cx="1215397" cy="369332"/>
          </a:xfrm>
          <a:prstGeom prst="rect">
            <a:avLst/>
          </a:prstGeom>
          <a:solidFill>
            <a:schemeClr val="bg1">
              <a:lumMod val="75000"/>
            </a:schemeClr>
          </a:solidFill>
          <a:ln w="9525">
            <a:noFill/>
            <a:miter lim="800000"/>
            <a:headEnd/>
            <a:tailEnd/>
          </a:ln>
          <a:effectLst>
            <a:outerShdw blurRad="50800" dist="38100" dir="2700000" algn="tl" rotWithShape="0">
              <a:prstClr val="black">
                <a:alpha val="40000"/>
              </a:prstClr>
            </a:outerShdw>
            <a:softEdge rad="127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ysClr val="windowText" lastClr="000000"/>
                </a:solidFill>
                <a:effectLst/>
                <a:uLnTx/>
                <a:uFillTx/>
                <a:latin typeface="Calibri"/>
                <a:ea typeface="+mn-ea"/>
                <a:cs typeface="+mn-cs"/>
              </a:rPr>
              <a:t>DC-Layer 3</a:t>
            </a:r>
          </a:p>
        </p:txBody>
      </p:sp>
      <p:sp>
        <p:nvSpPr>
          <p:cNvPr id="44" name="TextBox 59"/>
          <p:cNvSpPr txBox="1">
            <a:spLocks noChangeArrowheads="1"/>
          </p:cNvSpPr>
          <p:nvPr/>
        </p:nvSpPr>
        <p:spPr bwMode="auto">
          <a:xfrm>
            <a:off x="1881323" y="1371600"/>
            <a:ext cx="1212397" cy="369332"/>
          </a:xfrm>
          <a:prstGeom prst="rect">
            <a:avLst/>
          </a:prstGeom>
          <a:solidFill>
            <a:schemeClr val="bg1">
              <a:lumMod val="75000"/>
            </a:schemeClr>
          </a:solidFill>
          <a:ln w="9525">
            <a:noFill/>
            <a:miter lim="800000"/>
            <a:headEnd/>
            <a:tailEnd/>
          </a:ln>
          <a:effectLst>
            <a:outerShdw blurRad="50800" dist="38100" dir="2700000" algn="tl" rotWithShape="0">
              <a:prstClr val="black">
                <a:alpha val="40000"/>
              </a:prstClr>
            </a:outerShdw>
            <a:softEdge rad="12700"/>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ysClr val="windowText" lastClr="000000"/>
                </a:solidFill>
                <a:effectLst/>
                <a:uLnTx/>
                <a:uFillTx/>
                <a:latin typeface="Calibri"/>
                <a:ea typeface="+mn-ea"/>
                <a:cs typeface="+mn-cs"/>
              </a:rPr>
              <a:t>Internet</a:t>
            </a:r>
          </a:p>
        </p:txBody>
      </p:sp>
      <p:sp>
        <p:nvSpPr>
          <p:cNvPr id="67" name="Rectangle 38"/>
          <p:cNvSpPr>
            <a:spLocks noChangeArrowheads="1"/>
          </p:cNvSpPr>
          <p:nvPr/>
        </p:nvSpPr>
        <p:spPr bwMode="auto">
          <a:xfrm>
            <a:off x="4439415" y="3875267"/>
            <a:ext cx="352680" cy="242724"/>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ysClr val="windowText" lastClr="000000"/>
                </a:solidFill>
                <a:effectLst/>
                <a:uLnTx/>
                <a:uFillTx/>
                <a:latin typeface="Calibri"/>
                <a:ea typeface="+mn-ea"/>
                <a:cs typeface="+mn-cs"/>
              </a:rPr>
              <a:t>S</a:t>
            </a:r>
          </a:p>
        </p:txBody>
      </p:sp>
      <p:sp>
        <p:nvSpPr>
          <p:cNvPr id="68" name="Rectangle 39"/>
          <p:cNvSpPr>
            <a:spLocks noChangeArrowheads="1"/>
          </p:cNvSpPr>
          <p:nvPr/>
        </p:nvSpPr>
        <p:spPr bwMode="auto">
          <a:xfrm>
            <a:off x="3540405" y="3875265"/>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ysClr val="windowText" lastClr="000000"/>
                </a:solidFill>
                <a:effectLst/>
                <a:uLnTx/>
                <a:uFillTx/>
                <a:latin typeface="Calibri"/>
                <a:ea typeface="+mn-ea"/>
                <a:cs typeface="+mn-cs"/>
              </a:rPr>
              <a:t>S</a:t>
            </a:r>
          </a:p>
        </p:txBody>
      </p:sp>
      <p:cxnSp>
        <p:nvCxnSpPr>
          <p:cNvPr id="69" name="AutoShape 69"/>
          <p:cNvCxnSpPr>
            <a:cxnSpLocks noChangeShapeType="1"/>
            <a:stCxn id="73" idx="3"/>
            <a:endCxn id="67" idx="2"/>
          </p:cNvCxnSpPr>
          <p:nvPr/>
        </p:nvCxnSpPr>
        <p:spPr bwMode="auto">
          <a:xfrm rot="5400000" flipH="1" flipV="1">
            <a:off x="3956850" y="3880598"/>
            <a:ext cx="421513" cy="896300"/>
          </a:xfrm>
          <a:prstGeom prst="straightConnector1">
            <a:avLst/>
          </a:prstGeom>
          <a:noFill/>
          <a:ln w="9525">
            <a:solidFill>
              <a:schemeClr val="tx1"/>
            </a:solidFill>
            <a:round/>
            <a:headEnd/>
            <a:tailEnd/>
          </a:ln>
        </p:spPr>
      </p:cxnSp>
      <p:cxnSp>
        <p:nvCxnSpPr>
          <p:cNvPr id="70" name="AutoShape 70"/>
          <p:cNvCxnSpPr>
            <a:cxnSpLocks noChangeShapeType="1"/>
            <a:stCxn id="73" idx="3"/>
            <a:endCxn id="68" idx="2"/>
          </p:cNvCxnSpPr>
          <p:nvPr/>
        </p:nvCxnSpPr>
        <p:spPr bwMode="auto">
          <a:xfrm rot="16200000" flipV="1">
            <a:off x="3507345" y="4327393"/>
            <a:ext cx="421513" cy="2710"/>
          </a:xfrm>
          <a:prstGeom prst="straightConnector1">
            <a:avLst/>
          </a:prstGeom>
          <a:noFill/>
          <a:ln w="9525">
            <a:solidFill>
              <a:schemeClr val="tx1"/>
            </a:solidFill>
            <a:round/>
            <a:headEnd/>
            <a:tailEnd/>
          </a:ln>
        </p:spPr>
      </p:cxnSp>
      <p:cxnSp>
        <p:nvCxnSpPr>
          <p:cNvPr id="71" name="AutoShape 71"/>
          <p:cNvCxnSpPr>
            <a:cxnSpLocks noChangeShapeType="1"/>
            <a:stCxn id="74" idx="3"/>
            <a:endCxn id="68" idx="2"/>
          </p:cNvCxnSpPr>
          <p:nvPr/>
        </p:nvCxnSpPr>
        <p:spPr bwMode="auto">
          <a:xfrm rot="16200000" flipV="1">
            <a:off x="3956850" y="3877888"/>
            <a:ext cx="421513" cy="901720"/>
          </a:xfrm>
          <a:prstGeom prst="straightConnector1">
            <a:avLst/>
          </a:prstGeom>
          <a:noFill/>
          <a:ln w="9525">
            <a:solidFill>
              <a:schemeClr val="tx1"/>
            </a:solidFill>
            <a:round/>
            <a:headEnd/>
            <a:tailEnd/>
          </a:ln>
        </p:spPr>
      </p:cxnSp>
      <p:cxnSp>
        <p:nvCxnSpPr>
          <p:cNvPr id="72" name="AutoShape 72"/>
          <p:cNvCxnSpPr>
            <a:cxnSpLocks noChangeShapeType="1"/>
            <a:stCxn id="74" idx="3"/>
            <a:endCxn id="67" idx="2"/>
          </p:cNvCxnSpPr>
          <p:nvPr/>
        </p:nvCxnSpPr>
        <p:spPr bwMode="auto">
          <a:xfrm rot="16200000" flipV="1">
            <a:off x="4406355" y="4327393"/>
            <a:ext cx="421513" cy="2710"/>
          </a:xfrm>
          <a:prstGeom prst="straightConnector1">
            <a:avLst/>
          </a:prstGeom>
          <a:noFill/>
          <a:ln w="9525">
            <a:solidFill>
              <a:schemeClr val="tx1"/>
            </a:solidFill>
            <a:round/>
            <a:headEnd/>
            <a:tailEnd/>
          </a:ln>
        </p:spPr>
      </p:cxnSp>
      <p:sp>
        <p:nvSpPr>
          <p:cNvPr id="73" name="AutoShape 80"/>
          <p:cNvSpPr>
            <a:spLocks noChangeArrowheads="1"/>
          </p:cNvSpPr>
          <p:nvPr/>
        </p:nvSpPr>
        <p:spPr bwMode="auto">
          <a:xfrm rot="16171351">
            <a:off x="3485075" y="4626011"/>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74" name="AutoShape 82"/>
          <p:cNvSpPr>
            <a:spLocks noChangeArrowheads="1"/>
          </p:cNvSpPr>
          <p:nvPr/>
        </p:nvSpPr>
        <p:spPr bwMode="auto">
          <a:xfrm rot="16171351">
            <a:off x="4384085" y="4626011"/>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75" name="AutoShape 82"/>
          <p:cNvSpPr>
            <a:spLocks noChangeArrowheads="1"/>
          </p:cNvSpPr>
          <p:nvPr/>
        </p:nvSpPr>
        <p:spPr bwMode="auto">
          <a:xfrm rot="16171351">
            <a:off x="3830940" y="4626011"/>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76" name="Rectangle 21"/>
          <p:cNvSpPr>
            <a:spLocks noChangeArrowheads="1"/>
          </p:cNvSpPr>
          <p:nvPr/>
        </p:nvSpPr>
        <p:spPr bwMode="auto">
          <a:xfrm>
            <a:off x="4183417" y="4591180"/>
            <a:ext cx="343365"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a:t>
            </a:r>
          </a:p>
        </p:txBody>
      </p:sp>
      <p:cxnSp>
        <p:nvCxnSpPr>
          <p:cNvPr id="77" name="AutoShape 69"/>
          <p:cNvCxnSpPr>
            <a:cxnSpLocks noChangeShapeType="1"/>
            <a:stCxn id="75" idx="3"/>
            <a:endCxn id="67" idx="2"/>
          </p:cNvCxnSpPr>
          <p:nvPr/>
        </p:nvCxnSpPr>
        <p:spPr bwMode="auto">
          <a:xfrm rot="5400000" flipH="1" flipV="1">
            <a:off x="4129782" y="4053532"/>
            <a:ext cx="421513" cy="550435"/>
          </a:xfrm>
          <a:prstGeom prst="straightConnector1">
            <a:avLst/>
          </a:prstGeom>
          <a:noFill/>
          <a:ln w="9525">
            <a:solidFill>
              <a:schemeClr val="tx1"/>
            </a:solidFill>
            <a:round/>
            <a:headEnd/>
            <a:tailEnd/>
          </a:ln>
        </p:spPr>
      </p:cxnSp>
      <p:cxnSp>
        <p:nvCxnSpPr>
          <p:cNvPr id="78" name="AutoShape 69"/>
          <p:cNvCxnSpPr>
            <a:cxnSpLocks noChangeShapeType="1"/>
            <a:stCxn id="75" idx="3"/>
            <a:endCxn id="68" idx="2"/>
          </p:cNvCxnSpPr>
          <p:nvPr/>
        </p:nvCxnSpPr>
        <p:spPr bwMode="auto">
          <a:xfrm rot="16200000" flipV="1">
            <a:off x="3680278" y="4154461"/>
            <a:ext cx="421513" cy="348575"/>
          </a:xfrm>
          <a:prstGeom prst="straightConnector1">
            <a:avLst/>
          </a:prstGeom>
          <a:noFill/>
          <a:ln w="9525">
            <a:solidFill>
              <a:schemeClr val="tx1"/>
            </a:solidFill>
            <a:round/>
            <a:headEnd/>
            <a:tailEnd/>
          </a:ln>
        </p:spPr>
      </p:cxnSp>
      <p:sp>
        <p:nvSpPr>
          <p:cNvPr id="55" name="Rectangle 38"/>
          <p:cNvSpPr>
            <a:spLocks noChangeArrowheads="1"/>
          </p:cNvSpPr>
          <p:nvPr/>
        </p:nvSpPr>
        <p:spPr bwMode="auto">
          <a:xfrm>
            <a:off x="6145351" y="3875267"/>
            <a:ext cx="352680" cy="242724"/>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S</a:t>
            </a:r>
          </a:p>
        </p:txBody>
      </p:sp>
      <p:sp>
        <p:nvSpPr>
          <p:cNvPr id="56" name="Rectangle 39"/>
          <p:cNvSpPr>
            <a:spLocks noChangeArrowheads="1"/>
          </p:cNvSpPr>
          <p:nvPr/>
        </p:nvSpPr>
        <p:spPr bwMode="auto">
          <a:xfrm>
            <a:off x="5246341" y="3875265"/>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S</a:t>
            </a:r>
          </a:p>
        </p:txBody>
      </p:sp>
      <p:cxnSp>
        <p:nvCxnSpPr>
          <p:cNvPr id="57" name="AutoShape 69"/>
          <p:cNvCxnSpPr>
            <a:cxnSpLocks noChangeShapeType="1"/>
            <a:stCxn id="61" idx="3"/>
            <a:endCxn id="55" idx="2"/>
          </p:cNvCxnSpPr>
          <p:nvPr/>
        </p:nvCxnSpPr>
        <p:spPr bwMode="auto">
          <a:xfrm rot="5400000" flipH="1" flipV="1">
            <a:off x="5662786" y="3880598"/>
            <a:ext cx="421513" cy="896300"/>
          </a:xfrm>
          <a:prstGeom prst="straightConnector1">
            <a:avLst/>
          </a:prstGeom>
          <a:noFill/>
          <a:ln w="9525">
            <a:solidFill>
              <a:schemeClr val="tx1"/>
            </a:solidFill>
            <a:round/>
            <a:headEnd/>
            <a:tailEnd/>
          </a:ln>
        </p:spPr>
      </p:cxnSp>
      <p:cxnSp>
        <p:nvCxnSpPr>
          <p:cNvPr id="58" name="AutoShape 70"/>
          <p:cNvCxnSpPr>
            <a:cxnSpLocks noChangeShapeType="1"/>
            <a:stCxn id="61" idx="3"/>
            <a:endCxn id="56" idx="2"/>
          </p:cNvCxnSpPr>
          <p:nvPr/>
        </p:nvCxnSpPr>
        <p:spPr bwMode="auto">
          <a:xfrm rot="16200000" flipV="1">
            <a:off x="5213281" y="4327393"/>
            <a:ext cx="421513" cy="2710"/>
          </a:xfrm>
          <a:prstGeom prst="straightConnector1">
            <a:avLst/>
          </a:prstGeom>
          <a:noFill/>
          <a:ln w="9525">
            <a:solidFill>
              <a:schemeClr val="tx1"/>
            </a:solidFill>
            <a:round/>
            <a:headEnd/>
            <a:tailEnd/>
          </a:ln>
        </p:spPr>
      </p:cxnSp>
      <p:cxnSp>
        <p:nvCxnSpPr>
          <p:cNvPr id="59" name="AutoShape 71"/>
          <p:cNvCxnSpPr>
            <a:cxnSpLocks noChangeShapeType="1"/>
            <a:stCxn id="62" idx="3"/>
            <a:endCxn id="56" idx="2"/>
          </p:cNvCxnSpPr>
          <p:nvPr/>
        </p:nvCxnSpPr>
        <p:spPr bwMode="auto">
          <a:xfrm rot="16200000" flipV="1">
            <a:off x="5662786" y="3877889"/>
            <a:ext cx="421513" cy="901719"/>
          </a:xfrm>
          <a:prstGeom prst="straightConnector1">
            <a:avLst/>
          </a:prstGeom>
          <a:noFill/>
          <a:ln w="9525">
            <a:solidFill>
              <a:schemeClr val="tx1"/>
            </a:solidFill>
            <a:round/>
            <a:headEnd/>
            <a:tailEnd/>
          </a:ln>
        </p:spPr>
      </p:cxnSp>
      <p:cxnSp>
        <p:nvCxnSpPr>
          <p:cNvPr id="60" name="AutoShape 72"/>
          <p:cNvCxnSpPr>
            <a:cxnSpLocks noChangeShapeType="1"/>
            <a:stCxn id="62" idx="3"/>
            <a:endCxn id="55" idx="2"/>
          </p:cNvCxnSpPr>
          <p:nvPr/>
        </p:nvCxnSpPr>
        <p:spPr bwMode="auto">
          <a:xfrm rot="16200000" flipV="1">
            <a:off x="6112291" y="4327394"/>
            <a:ext cx="421513" cy="2709"/>
          </a:xfrm>
          <a:prstGeom prst="straightConnector1">
            <a:avLst/>
          </a:prstGeom>
          <a:noFill/>
          <a:ln w="9525">
            <a:solidFill>
              <a:schemeClr val="tx1"/>
            </a:solidFill>
            <a:round/>
            <a:headEnd/>
            <a:tailEnd/>
          </a:ln>
        </p:spPr>
      </p:cxnSp>
      <p:sp>
        <p:nvSpPr>
          <p:cNvPr id="61" name="AutoShape 80"/>
          <p:cNvSpPr>
            <a:spLocks noChangeArrowheads="1"/>
          </p:cNvSpPr>
          <p:nvPr/>
        </p:nvSpPr>
        <p:spPr bwMode="auto">
          <a:xfrm rot="16171351">
            <a:off x="5191011" y="4626011"/>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62" name="AutoShape 82"/>
          <p:cNvSpPr>
            <a:spLocks noChangeArrowheads="1"/>
          </p:cNvSpPr>
          <p:nvPr/>
        </p:nvSpPr>
        <p:spPr bwMode="auto">
          <a:xfrm rot="16171351">
            <a:off x="6090020" y="4626011"/>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63" name="AutoShape 82"/>
          <p:cNvSpPr>
            <a:spLocks noChangeArrowheads="1"/>
          </p:cNvSpPr>
          <p:nvPr/>
        </p:nvSpPr>
        <p:spPr bwMode="auto">
          <a:xfrm rot="16171351">
            <a:off x="5536875" y="4626011"/>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64" name="Rectangle 21"/>
          <p:cNvSpPr>
            <a:spLocks noChangeArrowheads="1"/>
          </p:cNvSpPr>
          <p:nvPr/>
        </p:nvSpPr>
        <p:spPr bwMode="auto">
          <a:xfrm>
            <a:off x="5874554" y="4591180"/>
            <a:ext cx="343365"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a:t>
            </a:r>
          </a:p>
        </p:txBody>
      </p:sp>
      <p:cxnSp>
        <p:nvCxnSpPr>
          <p:cNvPr id="65" name="AutoShape 69"/>
          <p:cNvCxnSpPr>
            <a:cxnSpLocks noChangeShapeType="1"/>
            <a:stCxn id="63" idx="3"/>
            <a:endCxn id="55" idx="2"/>
          </p:cNvCxnSpPr>
          <p:nvPr/>
        </p:nvCxnSpPr>
        <p:spPr bwMode="auto">
          <a:xfrm rot="5400000" flipH="1" flipV="1">
            <a:off x="5835718" y="4053530"/>
            <a:ext cx="421513" cy="550436"/>
          </a:xfrm>
          <a:prstGeom prst="straightConnector1">
            <a:avLst/>
          </a:prstGeom>
          <a:noFill/>
          <a:ln w="9525">
            <a:solidFill>
              <a:schemeClr val="tx1"/>
            </a:solidFill>
            <a:round/>
            <a:headEnd/>
            <a:tailEnd/>
          </a:ln>
        </p:spPr>
      </p:cxnSp>
      <p:cxnSp>
        <p:nvCxnSpPr>
          <p:cNvPr id="66" name="AutoShape 69"/>
          <p:cNvCxnSpPr>
            <a:cxnSpLocks noChangeShapeType="1"/>
            <a:stCxn id="63" idx="3"/>
            <a:endCxn id="56" idx="2"/>
          </p:cNvCxnSpPr>
          <p:nvPr/>
        </p:nvCxnSpPr>
        <p:spPr bwMode="auto">
          <a:xfrm rot="16200000" flipV="1">
            <a:off x="5386213" y="4154461"/>
            <a:ext cx="421513" cy="348574"/>
          </a:xfrm>
          <a:prstGeom prst="straightConnector1">
            <a:avLst/>
          </a:prstGeom>
          <a:noFill/>
          <a:ln w="9525">
            <a:solidFill>
              <a:schemeClr val="tx1"/>
            </a:solidFill>
            <a:round/>
            <a:headEnd/>
            <a:tailEnd/>
          </a:ln>
        </p:spPr>
      </p:cxnSp>
      <p:cxnSp>
        <p:nvCxnSpPr>
          <p:cNvPr id="47" name="AutoShape 64"/>
          <p:cNvCxnSpPr>
            <a:cxnSpLocks noChangeShapeType="1"/>
            <a:stCxn id="55" idx="0"/>
            <a:endCxn id="28" idx="2"/>
          </p:cNvCxnSpPr>
          <p:nvPr/>
        </p:nvCxnSpPr>
        <p:spPr bwMode="auto">
          <a:xfrm rot="16200000" flipV="1">
            <a:off x="5203389" y="2756965"/>
            <a:ext cx="485407" cy="1751199"/>
          </a:xfrm>
          <a:prstGeom prst="straightConnector1">
            <a:avLst/>
          </a:prstGeom>
          <a:noFill/>
          <a:ln w="9525">
            <a:solidFill>
              <a:schemeClr val="tx1"/>
            </a:solidFill>
            <a:round/>
            <a:headEnd/>
            <a:tailEnd/>
          </a:ln>
        </p:spPr>
      </p:cxnSp>
      <p:cxnSp>
        <p:nvCxnSpPr>
          <p:cNvPr id="48" name="AutoShape 65"/>
          <p:cNvCxnSpPr>
            <a:cxnSpLocks noChangeShapeType="1"/>
            <a:stCxn id="56" idx="0"/>
            <a:endCxn id="28" idx="2"/>
          </p:cNvCxnSpPr>
          <p:nvPr/>
        </p:nvCxnSpPr>
        <p:spPr bwMode="auto">
          <a:xfrm rot="16200000" flipV="1">
            <a:off x="4753886" y="3206469"/>
            <a:ext cx="485405" cy="852189"/>
          </a:xfrm>
          <a:prstGeom prst="straightConnector1">
            <a:avLst/>
          </a:prstGeom>
          <a:noFill/>
          <a:ln w="9525">
            <a:solidFill>
              <a:schemeClr val="tx1"/>
            </a:solidFill>
            <a:round/>
            <a:headEnd/>
            <a:tailEnd/>
          </a:ln>
        </p:spPr>
      </p:cxnSp>
      <p:cxnSp>
        <p:nvCxnSpPr>
          <p:cNvPr id="49" name="AutoShape 66"/>
          <p:cNvCxnSpPr>
            <a:cxnSpLocks noChangeShapeType="1"/>
            <a:stCxn id="56" idx="0"/>
            <a:endCxn id="27" idx="2"/>
          </p:cNvCxnSpPr>
          <p:nvPr/>
        </p:nvCxnSpPr>
        <p:spPr bwMode="auto">
          <a:xfrm rot="5400000" flipH="1" flipV="1">
            <a:off x="5203390" y="3609154"/>
            <a:ext cx="485405" cy="46821"/>
          </a:xfrm>
          <a:prstGeom prst="straightConnector1">
            <a:avLst/>
          </a:prstGeom>
          <a:noFill/>
          <a:ln w="9525">
            <a:solidFill>
              <a:schemeClr val="tx1"/>
            </a:solidFill>
            <a:round/>
            <a:headEnd/>
            <a:tailEnd/>
          </a:ln>
        </p:spPr>
      </p:cxnSp>
      <p:cxnSp>
        <p:nvCxnSpPr>
          <p:cNvPr id="50" name="AutoShape 67"/>
          <p:cNvCxnSpPr>
            <a:cxnSpLocks noChangeShapeType="1"/>
            <a:stCxn id="55" idx="0"/>
            <a:endCxn id="27" idx="2"/>
          </p:cNvCxnSpPr>
          <p:nvPr/>
        </p:nvCxnSpPr>
        <p:spPr bwMode="auto">
          <a:xfrm rot="16200000" flipV="1">
            <a:off x="5652894" y="3206470"/>
            <a:ext cx="485407" cy="852188"/>
          </a:xfrm>
          <a:prstGeom prst="straightConnector1">
            <a:avLst/>
          </a:prstGeom>
          <a:noFill/>
          <a:ln w="9525">
            <a:solidFill>
              <a:schemeClr val="tx1"/>
            </a:solidFill>
            <a:round/>
            <a:headEnd/>
            <a:tailEnd/>
          </a:ln>
        </p:spPr>
      </p:cxnSp>
      <p:sp>
        <p:nvSpPr>
          <p:cNvPr id="51" name="Rectangle 21"/>
          <p:cNvSpPr>
            <a:spLocks noChangeArrowheads="1"/>
          </p:cNvSpPr>
          <p:nvPr/>
        </p:nvSpPr>
        <p:spPr bwMode="auto">
          <a:xfrm>
            <a:off x="6738634" y="3794572"/>
            <a:ext cx="622286"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libri"/>
                <a:ea typeface="+mn-ea"/>
                <a:cs typeface="+mn-cs"/>
              </a:rPr>
              <a:t>. . .</a:t>
            </a:r>
          </a:p>
        </p:txBody>
      </p:sp>
      <p:sp>
        <p:nvSpPr>
          <p:cNvPr id="53" name="TextBox 58"/>
          <p:cNvSpPr txBox="1">
            <a:spLocks noChangeArrowheads="1"/>
          </p:cNvSpPr>
          <p:nvPr/>
        </p:nvSpPr>
        <p:spPr bwMode="auto">
          <a:xfrm>
            <a:off x="1874521" y="2823864"/>
            <a:ext cx="1215397" cy="369332"/>
          </a:xfrm>
          <a:prstGeom prst="rect">
            <a:avLst/>
          </a:prstGeom>
          <a:solidFill>
            <a:schemeClr val="bg1">
              <a:lumMod val="75000"/>
            </a:schemeClr>
          </a:solidFill>
          <a:ln w="9525">
            <a:noFill/>
            <a:miter lim="800000"/>
            <a:headEnd/>
            <a:tailEnd/>
          </a:ln>
          <a:effectLst>
            <a:outerShdw blurRad="50800" dist="38100" dir="2700000" algn="tl" rotWithShape="0">
              <a:prstClr val="black">
                <a:alpha val="40000"/>
              </a:prstClr>
            </a:outerShdw>
            <a:softEdge rad="12700"/>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a:ln>
                  <a:noFill/>
                </a:ln>
                <a:solidFill>
                  <a:sysClr val="windowText" lastClr="000000"/>
                </a:solidFill>
                <a:effectLst/>
                <a:uLnTx/>
                <a:uFillTx/>
                <a:latin typeface="Calibri"/>
                <a:ea typeface="+mn-ea"/>
                <a:cs typeface="+mn-cs"/>
              </a:rPr>
              <a:t>DC-Layer 2</a:t>
            </a:r>
          </a:p>
        </p:txBody>
      </p:sp>
      <p:sp>
        <p:nvSpPr>
          <p:cNvPr id="11" name="TextBox 10"/>
          <p:cNvSpPr txBox="1"/>
          <p:nvPr/>
        </p:nvSpPr>
        <p:spPr>
          <a:xfrm>
            <a:off x="7437120" y="3048001"/>
            <a:ext cx="2743200" cy="1508105"/>
          </a:xfrm>
          <a:prstGeom prst="rect">
            <a:avLst/>
          </a:prstGeom>
          <a:solidFill>
            <a:schemeClr val="bg2"/>
          </a:solidFill>
          <a:ln>
            <a:solidFill>
              <a:srgbClr val="00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latin typeface="Calibri"/>
                <a:ea typeface="+mn-ea"/>
                <a:cs typeface="+mn-cs"/>
              </a:rPr>
              <a:t>Key</a:t>
            </a:r>
          </a:p>
          <a:p>
            <a:pPr marL="228600" marR="0" lvl="0" indent="-17462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1" i="0" u="none" strike="noStrike" kern="0" cap="none" spc="0" normalizeH="0" baseline="0" noProof="0" dirty="0">
                <a:ln>
                  <a:noFill/>
                </a:ln>
                <a:solidFill>
                  <a:sysClr val="windowText" lastClr="000000"/>
                </a:solidFill>
                <a:effectLst/>
                <a:uLnTx/>
                <a:uFillTx/>
                <a:latin typeface="Calibri"/>
                <a:ea typeface="+mn-ea"/>
                <a:cs typeface="+mn-cs"/>
              </a:rPr>
              <a:t>CR</a:t>
            </a: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 Core Router (L3)</a:t>
            </a:r>
          </a:p>
          <a:p>
            <a:pPr marL="228600" marR="0" lvl="0" indent="-17462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1" i="0" u="none" strike="noStrike" kern="0" cap="none" spc="0" normalizeH="0" baseline="0" noProof="0" dirty="0">
                <a:ln>
                  <a:noFill/>
                </a:ln>
                <a:solidFill>
                  <a:sysClr val="windowText" lastClr="000000"/>
                </a:solidFill>
                <a:effectLst/>
                <a:uLnTx/>
                <a:uFillTx/>
                <a:latin typeface="Calibri"/>
                <a:ea typeface="+mn-ea"/>
                <a:cs typeface="+mn-cs"/>
              </a:rPr>
              <a:t>AR</a:t>
            </a: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 Access Router (L3)</a:t>
            </a:r>
          </a:p>
          <a:p>
            <a:pPr marL="228600" marR="0" lvl="0" indent="-17462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1" i="0" u="none" strike="noStrike" kern="0" cap="none" spc="0" normalizeH="0" baseline="0" noProof="0" dirty="0">
                <a:ln>
                  <a:noFill/>
                </a:ln>
                <a:solidFill>
                  <a:sysClr val="windowText" lastClr="000000"/>
                </a:solidFill>
                <a:effectLst/>
                <a:uLnTx/>
                <a:uFillTx/>
                <a:latin typeface="Calibri"/>
                <a:ea typeface="+mn-ea"/>
                <a:cs typeface="+mn-cs"/>
              </a:rPr>
              <a:t>S</a:t>
            </a: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 Ethernet Switch (L2)</a:t>
            </a:r>
          </a:p>
          <a:p>
            <a:pPr marL="228600" marR="0" lvl="0" indent="-174625"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1" i="0" u="none" strike="noStrike" kern="0" cap="none" spc="0" normalizeH="0" baseline="0" noProof="0" dirty="0">
                <a:ln>
                  <a:noFill/>
                </a:ln>
                <a:solidFill>
                  <a:sysClr val="windowText" lastClr="000000"/>
                </a:solidFill>
                <a:effectLst/>
                <a:uLnTx/>
                <a:uFillTx/>
                <a:latin typeface="Calibri"/>
                <a:ea typeface="+mn-ea"/>
                <a:cs typeface="+mn-cs"/>
              </a:rPr>
              <a:t>A</a:t>
            </a: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 Rack of app. servers          </a:t>
            </a:r>
          </a:p>
        </p:txBody>
      </p:sp>
      <p:sp>
        <p:nvSpPr>
          <p:cNvPr id="80" name="TextBox 79"/>
          <p:cNvSpPr txBox="1"/>
          <p:nvPr/>
        </p:nvSpPr>
        <p:spPr>
          <a:xfrm>
            <a:off x="3344092" y="5028140"/>
            <a:ext cx="3350350"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1,000 servers/pod == IP subnet</a:t>
            </a:r>
          </a:p>
        </p:txBody>
      </p:sp>
      <p:sp>
        <p:nvSpPr>
          <p:cNvPr id="84" name="Slide Number Placeholder 3"/>
          <p:cNvSpPr>
            <a:spLocks noGrp="1"/>
          </p:cNvSpPr>
          <p:nvPr>
            <p:ph type="sldNum" sz="quarter" idx="11"/>
          </p:nvPr>
        </p:nvSpPr>
        <p:spPr>
          <a:xfrm>
            <a:off x="8229600" y="6492876"/>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375CC-FF4E-4484-8C6F-6C3D12B51E5B}"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28" name="AutoShape 17"/>
          <p:cNvCxnSpPr>
            <a:cxnSpLocks noChangeShapeType="1"/>
          </p:cNvCxnSpPr>
          <p:nvPr/>
        </p:nvCxnSpPr>
        <p:spPr bwMode="auto">
          <a:xfrm rot="5400000" flipH="1" flipV="1">
            <a:off x="6894343" y="1510184"/>
            <a:ext cx="313090" cy="162869"/>
          </a:xfrm>
          <a:prstGeom prst="straightConnector1">
            <a:avLst/>
          </a:prstGeom>
          <a:noFill/>
          <a:ln w="9525">
            <a:solidFill>
              <a:schemeClr val="tx1"/>
            </a:solidFill>
            <a:round/>
            <a:headEnd/>
            <a:tailEnd/>
          </a:ln>
        </p:spPr>
      </p:cxnSp>
      <p:cxnSp>
        <p:nvCxnSpPr>
          <p:cNvPr id="131" name="AutoShape 17"/>
          <p:cNvCxnSpPr>
            <a:cxnSpLocks noChangeShapeType="1"/>
          </p:cNvCxnSpPr>
          <p:nvPr/>
        </p:nvCxnSpPr>
        <p:spPr bwMode="auto">
          <a:xfrm rot="16200000" flipV="1">
            <a:off x="6741945" y="1520652"/>
            <a:ext cx="313089" cy="141932"/>
          </a:xfrm>
          <a:prstGeom prst="straightConnector1">
            <a:avLst/>
          </a:prstGeom>
          <a:noFill/>
          <a:ln w="9525">
            <a:solidFill>
              <a:schemeClr val="tx1"/>
            </a:solidFill>
            <a:round/>
            <a:headEnd/>
            <a:tailEnd/>
          </a:ln>
        </p:spPr>
      </p:cxnSp>
      <p:cxnSp>
        <p:nvCxnSpPr>
          <p:cNvPr id="135" name="AutoShape 17"/>
          <p:cNvCxnSpPr>
            <a:cxnSpLocks noChangeShapeType="1"/>
          </p:cNvCxnSpPr>
          <p:nvPr/>
        </p:nvCxnSpPr>
        <p:spPr bwMode="auto">
          <a:xfrm rot="5400000">
            <a:off x="6808619" y="1586385"/>
            <a:ext cx="322615" cy="941"/>
          </a:xfrm>
          <a:prstGeom prst="straightConnector1">
            <a:avLst/>
          </a:prstGeom>
          <a:noFill/>
          <a:ln w="9525">
            <a:solidFill>
              <a:schemeClr val="tx1"/>
            </a:solidFill>
            <a:round/>
            <a:headEnd/>
            <a:tailEnd/>
          </a:ln>
        </p:spPr>
      </p:cxnSp>
      <p:cxnSp>
        <p:nvCxnSpPr>
          <p:cNvPr id="140" name="AutoShape 17"/>
          <p:cNvCxnSpPr>
            <a:cxnSpLocks noChangeShapeType="1"/>
          </p:cNvCxnSpPr>
          <p:nvPr/>
        </p:nvCxnSpPr>
        <p:spPr bwMode="auto">
          <a:xfrm rot="5400000" flipH="1" flipV="1">
            <a:off x="5459344" y="1503935"/>
            <a:ext cx="330905" cy="157550"/>
          </a:xfrm>
          <a:prstGeom prst="straightConnector1">
            <a:avLst/>
          </a:prstGeom>
          <a:noFill/>
          <a:ln w="9525">
            <a:solidFill>
              <a:schemeClr val="tx1"/>
            </a:solidFill>
            <a:round/>
            <a:headEnd/>
            <a:tailEnd/>
          </a:ln>
        </p:spPr>
      </p:cxnSp>
      <p:cxnSp>
        <p:nvCxnSpPr>
          <p:cNvPr id="141" name="AutoShape 17"/>
          <p:cNvCxnSpPr>
            <a:cxnSpLocks noChangeShapeType="1"/>
          </p:cNvCxnSpPr>
          <p:nvPr/>
        </p:nvCxnSpPr>
        <p:spPr bwMode="auto">
          <a:xfrm rot="16200000" flipV="1">
            <a:off x="5306944" y="1509086"/>
            <a:ext cx="330904" cy="147249"/>
          </a:xfrm>
          <a:prstGeom prst="straightConnector1">
            <a:avLst/>
          </a:prstGeom>
          <a:noFill/>
          <a:ln w="9525">
            <a:solidFill>
              <a:schemeClr val="tx1"/>
            </a:solidFill>
            <a:round/>
            <a:headEnd/>
            <a:tailEnd/>
          </a:ln>
        </p:spPr>
      </p:cxnSp>
      <p:cxnSp>
        <p:nvCxnSpPr>
          <p:cNvPr id="142" name="AutoShape 17"/>
          <p:cNvCxnSpPr>
            <a:cxnSpLocks noChangeShapeType="1"/>
          </p:cNvCxnSpPr>
          <p:nvPr/>
        </p:nvCxnSpPr>
        <p:spPr bwMode="auto">
          <a:xfrm rot="5400000">
            <a:off x="5377741" y="1579253"/>
            <a:ext cx="337190" cy="631"/>
          </a:xfrm>
          <a:prstGeom prst="straightConnector1">
            <a:avLst/>
          </a:prstGeom>
          <a:noFill/>
          <a:ln w="9525">
            <a:solidFill>
              <a:schemeClr val="tx1"/>
            </a:solidFill>
            <a:round/>
            <a:headEnd/>
            <a:tailEnd/>
          </a:ln>
        </p:spPr>
      </p:cxnSp>
    </p:spTree>
    <p:custDataLst>
      <p:tags r:id="rId1"/>
    </p:custDataLst>
    <p:extLst>
      <p:ext uri="{BB962C8B-B14F-4D97-AF65-F5344CB8AC3E}">
        <p14:creationId xmlns:p14="http://schemas.microsoft.com/office/powerpoint/2010/main" val="1625581937"/>
      </p:ext>
    </p:extLst>
  </p:cSld>
  <p:clrMapOvr>
    <a:masterClrMapping/>
  </p:clrMapOvr>
  <p:transition advTm="10471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Rectangle 78"/>
          <p:cNvSpPr/>
          <p:nvPr/>
        </p:nvSpPr>
        <p:spPr bwMode="auto">
          <a:xfrm>
            <a:off x="2528688" y="2538752"/>
            <a:ext cx="3281916" cy="2286000"/>
          </a:xfrm>
          <a:prstGeom prst="rect">
            <a:avLst/>
          </a:prstGeom>
          <a:ln>
            <a:noFill/>
            <a:headEnd type="none" w="med" len="med"/>
            <a:tailEnd type="none" w="med" len="med"/>
          </a:ln>
          <a:effectLst>
            <a:outerShdw blurRad="50800" dist="20000" dir="7200000" rotWithShape="0">
              <a:schemeClr val="tx1">
                <a:alpha val="69000"/>
              </a:schemeClr>
            </a:outerShdw>
          </a:effectLst>
        </p:spPr>
        <p:style>
          <a:lnRef idx="1">
            <a:schemeClr val="accent5"/>
          </a:lnRef>
          <a:fillRef idx="2">
            <a:schemeClr val="accent5"/>
          </a:fillRef>
          <a:effectRef idx="1">
            <a:schemeClr val="accent5"/>
          </a:effectRef>
          <a:fontRef idx="minor">
            <a:schemeClr val="dk1"/>
          </a:fontRef>
        </p:style>
        <p:txBody>
          <a:bodyPr vert="horz" wrap="none" lIns="91440" tIns="45720" rIns="91440" bIns="45720" rtlCol="0" anchor="t" compatLnSpc="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0" cap="none" spc="0" normalizeH="0" baseline="0" noProof="0">
              <a:ln>
                <a:noFill/>
              </a:ln>
              <a:solidFill>
                <a:prstClr val="black">
                  <a:alpha val="100000"/>
                </a:prstClr>
              </a:solidFill>
              <a:effectLst/>
              <a:uLnTx/>
              <a:uFillTx/>
              <a:latin typeface="Calibri"/>
              <a:ea typeface="+mn-ea"/>
              <a:cs typeface="Times New Roman"/>
            </a:endParaRPr>
          </a:p>
        </p:txBody>
      </p:sp>
      <p:sp>
        <p:nvSpPr>
          <p:cNvPr id="2" name="Title 1"/>
          <p:cNvSpPr>
            <a:spLocks noGrp="1"/>
          </p:cNvSpPr>
          <p:nvPr>
            <p:ph type="title"/>
          </p:nvPr>
        </p:nvSpPr>
        <p:spPr>
          <a:xfrm>
            <a:off x="1676400" y="0"/>
            <a:ext cx="8839200" cy="1142984"/>
          </a:xfrm>
        </p:spPr>
        <p:txBody>
          <a:bodyPr>
            <a:noAutofit/>
          </a:bodyPr>
          <a:lstStyle/>
          <a:p>
            <a:r>
              <a:rPr lang="en-US" dirty="0">
                <a:latin typeface="+mn-lt"/>
              </a:rPr>
              <a:t>Conventional DC Network Problems</a:t>
            </a:r>
          </a:p>
        </p:txBody>
      </p:sp>
      <p:sp>
        <p:nvSpPr>
          <p:cNvPr id="12" name="Oval 7"/>
          <p:cNvSpPr>
            <a:spLocks noChangeArrowheads="1"/>
          </p:cNvSpPr>
          <p:nvPr/>
        </p:nvSpPr>
        <p:spPr bwMode="auto">
          <a:xfrm>
            <a:off x="4488167" y="1404042"/>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CR</a:t>
            </a:r>
          </a:p>
        </p:txBody>
      </p:sp>
      <p:sp>
        <p:nvSpPr>
          <p:cNvPr id="13" name="Oval 8"/>
          <p:cNvSpPr>
            <a:spLocks noChangeArrowheads="1"/>
          </p:cNvSpPr>
          <p:nvPr/>
        </p:nvSpPr>
        <p:spPr bwMode="auto">
          <a:xfrm>
            <a:off x="7209451" y="1404042"/>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CR</a:t>
            </a:r>
            <a:endParaRPr kumimoji="0" lang="en-US" sz="20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4" name="Oval 9"/>
          <p:cNvSpPr>
            <a:spLocks noChangeArrowheads="1"/>
          </p:cNvSpPr>
          <p:nvPr/>
        </p:nvSpPr>
        <p:spPr bwMode="auto">
          <a:xfrm>
            <a:off x="3512956" y="2089705"/>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ysClr val="windowText" lastClr="000000"/>
                </a:solidFill>
                <a:effectLst/>
                <a:uLnTx/>
                <a:uFillTx/>
                <a:latin typeface="Calibri"/>
                <a:ea typeface="+mn-ea"/>
                <a:cs typeface="+mn-cs"/>
              </a:rPr>
              <a:t>AR</a:t>
            </a:r>
          </a:p>
        </p:txBody>
      </p:sp>
      <p:sp>
        <p:nvSpPr>
          <p:cNvPr id="15" name="Oval 10"/>
          <p:cNvSpPr>
            <a:spLocks noChangeArrowheads="1"/>
          </p:cNvSpPr>
          <p:nvPr/>
        </p:nvSpPr>
        <p:spPr bwMode="auto">
          <a:xfrm>
            <a:off x="4411968" y="2089705"/>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AR</a:t>
            </a:r>
          </a:p>
        </p:txBody>
      </p:sp>
      <p:sp>
        <p:nvSpPr>
          <p:cNvPr id="16" name="Oval 11"/>
          <p:cNvSpPr>
            <a:spLocks noChangeArrowheads="1"/>
          </p:cNvSpPr>
          <p:nvPr/>
        </p:nvSpPr>
        <p:spPr bwMode="auto">
          <a:xfrm>
            <a:off x="7414290" y="2089705"/>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AR</a:t>
            </a:r>
          </a:p>
        </p:txBody>
      </p:sp>
      <p:sp>
        <p:nvSpPr>
          <p:cNvPr id="17" name="Oval 12"/>
          <p:cNvSpPr>
            <a:spLocks noChangeArrowheads="1"/>
          </p:cNvSpPr>
          <p:nvPr/>
        </p:nvSpPr>
        <p:spPr bwMode="auto">
          <a:xfrm>
            <a:off x="8305945" y="2089705"/>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AR</a:t>
            </a:r>
          </a:p>
        </p:txBody>
      </p:sp>
      <p:cxnSp>
        <p:nvCxnSpPr>
          <p:cNvPr id="18" name="AutoShape 13"/>
          <p:cNvCxnSpPr>
            <a:cxnSpLocks noChangeShapeType="1"/>
            <a:stCxn id="12" idx="4"/>
            <a:endCxn id="14" idx="0"/>
          </p:cNvCxnSpPr>
          <p:nvPr/>
        </p:nvCxnSpPr>
        <p:spPr bwMode="auto">
          <a:xfrm rot="5400000">
            <a:off x="3977547" y="1391064"/>
            <a:ext cx="422073" cy="975211"/>
          </a:xfrm>
          <a:prstGeom prst="straightConnector1">
            <a:avLst/>
          </a:prstGeom>
          <a:noFill/>
          <a:ln w="9525">
            <a:solidFill>
              <a:schemeClr val="bg1">
                <a:lumMod val="50000"/>
              </a:schemeClr>
            </a:solidFill>
            <a:round/>
            <a:headEnd/>
            <a:tailEnd/>
          </a:ln>
        </p:spPr>
      </p:cxnSp>
      <p:cxnSp>
        <p:nvCxnSpPr>
          <p:cNvPr id="19" name="AutoShape 14"/>
          <p:cNvCxnSpPr>
            <a:cxnSpLocks noChangeShapeType="1"/>
            <a:stCxn id="14" idx="0"/>
            <a:endCxn id="13" idx="4"/>
          </p:cNvCxnSpPr>
          <p:nvPr/>
        </p:nvCxnSpPr>
        <p:spPr bwMode="auto">
          <a:xfrm rot="5400000" flipH="1" flipV="1">
            <a:off x="5338188" y="30423"/>
            <a:ext cx="422073" cy="3696495"/>
          </a:xfrm>
          <a:prstGeom prst="straightConnector1">
            <a:avLst/>
          </a:prstGeom>
          <a:noFill/>
          <a:ln w="9525">
            <a:solidFill>
              <a:schemeClr val="bg1">
                <a:lumMod val="50000"/>
              </a:schemeClr>
            </a:solidFill>
            <a:round/>
            <a:headEnd/>
            <a:tailEnd/>
          </a:ln>
        </p:spPr>
      </p:cxnSp>
      <p:cxnSp>
        <p:nvCxnSpPr>
          <p:cNvPr id="20" name="AutoShape 15"/>
          <p:cNvCxnSpPr>
            <a:cxnSpLocks noChangeShapeType="1"/>
            <a:stCxn id="13" idx="4"/>
            <a:endCxn id="15" idx="0"/>
          </p:cNvCxnSpPr>
          <p:nvPr/>
        </p:nvCxnSpPr>
        <p:spPr bwMode="auto">
          <a:xfrm rot="5400000">
            <a:off x="5787695" y="479928"/>
            <a:ext cx="422073" cy="2797483"/>
          </a:xfrm>
          <a:prstGeom prst="straightConnector1">
            <a:avLst/>
          </a:prstGeom>
          <a:noFill/>
          <a:ln w="9525">
            <a:solidFill>
              <a:schemeClr val="bg1">
                <a:lumMod val="50000"/>
              </a:schemeClr>
            </a:solidFill>
            <a:round/>
            <a:headEnd/>
            <a:tailEnd/>
          </a:ln>
        </p:spPr>
      </p:cxnSp>
      <p:cxnSp>
        <p:nvCxnSpPr>
          <p:cNvPr id="21" name="AutoShape 16"/>
          <p:cNvCxnSpPr>
            <a:cxnSpLocks noChangeShapeType="1"/>
            <a:stCxn id="13" idx="4"/>
            <a:endCxn id="16" idx="0"/>
          </p:cNvCxnSpPr>
          <p:nvPr/>
        </p:nvCxnSpPr>
        <p:spPr bwMode="auto">
          <a:xfrm rot="16200000" flipH="1">
            <a:off x="7288855" y="1776249"/>
            <a:ext cx="422073" cy="204839"/>
          </a:xfrm>
          <a:prstGeom prst="straightConnector1">
            <a:avLst/>
          </a:prstGeom>
          <a:noFill/>
          <a:ln w="9525">
            <a:solidFill>
              <a:schemeClr val="bg1">
                <a:lumMod val="50000"/>
              </a:schemeClr>
            </a:solidFill>
            <a:round/>
            <a:headEnd/>
            <a:tailEnd/>
          </a:ln>
        </p:spPr>
      </p:cxnSp>
      <p:cxnSp>
        <p:nvCxnSpPr>
          <p:cNvPr id="22" name="AutoShape 17"/>
          <p:cNvCxnSpPr>
            <a:cxnSpLocks noChangeShapeType="1"/>
            <a:stCxn id="13" idx="4"/>
            <a:endCxn id="17" idx="0"/>
          </p:cNvCxnSpPr>
          <p:nvPr/>
        </p:nvCxnSpPr>
        <p:spPr bwMode="auto">
          <a:xfrm rot="16200000" flipH="1">
            <a:off x="7734683" y="1330421"/>
            <a:ext cx="422073" cy="1096494"/>
          </a:xfrm>
          <a:prstGeom prst="straightConnector1">
            <a:avLst/>
          </a:prstGeom>
          <a:noFill/>
          <a:ln w="9525">
            <a:solidFill>
              <a:schemeClr val="bg1">
                <a:lumMod val="50000"/>
              </a:schemeClr>
            </a:solidFill>
            <a:round/>
            <a:headEnd/>
            <a:tailEnd/>
          </a:ln>
        </p:spPr>
      </p:cxnSp>
      <p:cxnSp>
        <p:nvCxnSpPr>
          <p:cNvPr id="23" name="AutoShape 18"/>
          <p:cNvCxnSpPr>
            <a:cxnSpLocks noChangeShapeType="1"/>
            <a:stCxn id="12" idx="4"/>
            <a:endCxn id="17" idx="0"/>
          </p:cNvCxnSpPr>
          <p:nvPr/>
        </p:nvCxnSpPr>
        <p:spPr bwMode="auto">
          <a:xfrm rot="16200000" flipH="1">
            <a:off x="6374041" y="-30221"/>
            <a:ext cx="422073" cy="3817778"/>
          </a:xfrm>
          <a:prstGeom prst="straightConnector1">
            <a:avLst/>
          </a:prstGeom>
          <a:noFill/>
          <a:ln w="9525">
            <a:solidFill>
              <a:schemeClr val="bg1">
                <a:lumMod val="50000"/>
              </a:schemeClr>
            </a:solidFill>
            <a:round/>
            <a:headEnd/>
            <a:tailEnd/>
          </a:ln>
        </p:spPr>
      </p:cxnSp>
      <p:cxnSp>
        <p:nvCxnSpPr>
          <p:cNvPr id="24" name="AutoShape 19"/>
          <p:cNvCxnSpPr>
            <a:cxnSpLocks noChangeShapeType="1"/>
            <a:stCxn id="12" idx="4"/>
            <a:endCxn id="15" idx="0"/>
          </p:cNvCxnSpPr>
          <p:nvPr/>
        </p:nvCxnSpPr>
        <p:spPr bwMode="auto">
          <a:xfrm rot="5400000">
            <a:off x="4427053" y="1840570"/>
            <a:ext cx="422073" cy="76199"/>
          </a:xfrm>
          <a:prstGeom prst="straightConnector1">
            <a:avLst/>
          </a:prstGeom>
          <a:noFill/>
          <a:ln w="9525">
            <a:solidFill>
              <a:schemeClr val="bg1">
                <a:lumMod val="50000"/>
              </a:schemeClr>
            </a:solidFill>
            <a:round/>
            <a:headEnd/>
            <a:tailEnd/>
          </a:ln>
        </p:spPr>
      </p:cxnSp>
      <p:cxnSp>
        <p:nvCxnSpPr>
          <p:cNvPr id="25" name="AutoShape 20"/>
          <p:cNvCxnSpPr>
            <a:cxnSpLocks noChangeShapeType="1"/>
            <a:stCxn id="12" idx="4"/>
            <a:endCxn id="16" idx="0"/>
          </p:cNvCxnSpPr>
          <p:nvPr/>
        </p:nvCxnSpPr>
        <p:spPr bwMode="auto">
          <a:xfrm rot="16200000" flipH="1">
            <a:off x="5928213" y="415607"/>
            <a:ext cx="422073" cy="2926123"/>
          </a:xfrm>
          <a:prstGeom prst="straightConnector1">
            <a:avLst/>
          </a:prstGeom>
          <a:noFill/>
          <a:ln w="9525">
            <a:solidFill>
              <a:schemeClr val="bg1">
                <a:lumMod val="50000"/>
              </a:schemeClr>
            </a:solidFill>
            <a:round/>
            <a:headEnd/>
            <a:tailEnd/>
          </a:ln>
        </p:spPr>
      </p:cxnSp>
      <p:sp>
        <p:nvSpPr>
          <p:cNvPr id="27" name="Rectangle 25"/>
          <p:cNvSpPr>
            <a:spLocks noChangeArrowheads="1"/>
          </p:cNvSpPr>
          <p:nvPr/>
        </p:nvSpPr>
        <p:spPr bwMode="auto">
          <a:xfrm>
            <a:off x="4423330" y="2726814"/>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S</a:t>
            </a:r>
          </a:p>
        </p:txBody>
      </p:sp>
      <p:sp>
        <p:nvSpPr>
          <p:cNvPr id="28" name="Rectangle 26"/>
          <p:cNvSpPr>
            <a:spLocks noChangeArrowheads="1"/>
          </p:cNvSpPr>
          <p:nvPr/>
        </p:nvSpPr>
        <p:spPr bwMode="auto">
          <a:xfrm>
            <a:off x="3524320" y="2726814"/>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ysClr val="windowText" lastClr="000000"/>
                </a:solidFill>
                <a:effectLst/>
                <a:uLnTx/>
                <a:uFillTx/>
                <a:latin typeface="Calibri"/>
                <a:ea typeface="+mn-ea"/>
                <a:cs typeface="+mn-cs"/>
              </a:rPr>
              <a:t>S</a:t>
            </a:r>
          </a:p>
        </p:txBody>
      </p:sp>
      <p:cxnSp>
        <p:nvCxnSpPr>
          <p:cNvPr id="33" name="AutoShape 59"/>
          <p:cNvCxnSpPr>
            <a:cxnSpLocks noChangeShapeType="1"/>
            <a:stCxn id="28" idx="0"/>
            <a:endCxn id="14" idx="4"/>
          </p:cNvCxnSpPr>
          <p:nvPr/>
        </p:nvCxnSpPr>
        <p:spPr bwMode="auto">
          <a:xfrm rot="5400000" flipH="1" flipV="1">
            <a:off x="3514060" y="2539897"/>
            <a:ext cx="373519" cy="316"/>
          </a:xfrm>
          <a:prstGeom prst="straightConnector1">
            <a:avLst/>
          </a:prstGeom>
          <a:noFill/>
          <a:ln w="9525">
            <a:solidFill>
              <a:schemeClr val="bg1">
                <a:lumMod val="50000"/>
              </a:schemeClr>
            </a:solidFill>
            <a:round/>
            <a:headEnd/>
            <a:tailEnd/>
          </a:ln>
        </p:spPr>
      </p:cxnSp>
      <p:cxnSp>
        <p:nvCxnSpPr>
          <p:cNvPr id="34" name="AutoShape 60"/>
          <p:cNvCxnSpPr>
            <a:cxnSpLocks noChangeShapeType="1"/>
            <a:stCxn id="27" idx="0"/>
            <a:endCxn id="14" idx="4"/>
          </p:cNvCxnSpPr>
          <p:nvPr/>
        </p:nvCxnSpPr>
        <p:spPr bwMode="auto">
          <a:xfrm rot="16200000" flipV="1">
            <a:off x="3963565" y="2090708"/>
            <a:ext cx="373519" cy="898694"/>
          </a:xfrm>
          <a:prstGeom prst="straightConnector1">
            <a:avLst/>
          </a:prstGeom>
          <a:noFill/>
          <a:ln w="9525">
            <a:solidFill>
              <a:schemeClr val="bg1">
                <a:lumMod val="50000"/>
              </a:schemeClr>
            </a:solidFill>
            <a:round/>
            <a:headEnd/>
            <a:tailEnd/>
          </a:ln>
        </p:spPr>
      </p:cxnSp>
      <p:cxnSp>
        <p:nvCxnSpPr>
          <p:cNvPr id="35" name="AutoShape 61"/>
          <p:cNvCxnSpPr>
            <a:cxnSpLocks noChangeShapeType="1"/>
            <a:stCxn id="27" idx="0"/>
            <a:endCxn id="15" idx="4"/>
          </p:cNvCxnSpPr>
          <p:nvPr/>
        </p:nvCxnSpPr>
        <p:spPr bwMode="auto">
          <a:xfrm rot="5400000" flipH="1" flipV="1">
            <a:off x="4413071" y="2539896"/>
            <a:ext cx="373519" cy="318"/>
          </a:xfrm>
          <a:prstGeom prst="straightConnector1">
            <a:avLst/>
          </a:prstGeom>
          <a:noFill/>
          <a:ln w="9525">
            <a:solidFill>
              <a:schemeClr val="bg1">
                <a:lumMod val="50000"/>
              </a:schemeClr>
            </a:solidFill>
            <a:round/>
            <a:headEnd/>
            <a:tailEnd/>
          </a:ln>
        </p:spPr>
      </p:cxnSp>
      <p:cxnSp>
        <p:nvCxnSpPr>
          <p:cNvPr id="36" name="AutoShape 62"/>
          <p:cNvCxnSpPr>
            <a:cxnSpLocks noChangeShapeType="1"/>
            <a:stCxn id="28" idx="0"/>
            <a:endCxn id="15" idx="4"/>
          </p:cNvCxnSpPr>
          <p:nvPr/>
        </p:nvCxnSpPr>
        <p:spPr bwMode="auto">
          <a:xfrm rot="5400000" flipH="1" flipV="1">
            <a:off x="3963566" y="2090391"/>
            <a:ext cx="373519" cy="899328"/>
          </a:xfrm>
          <a:prstGeom prst="straightConnector1">
            <a:avLst/>
          </a:prstGeom>
          <a:noFill/>
          <a:ln w="9525">
            <a:solidFill>
              <a:schemeClr val="bg1">
                <a:lumMod val="50000"/>
              </a:schemeClr>
            </a:solidFill>
            <a:round/>
            <a:headEnd/>
            <a:tailEnd/>
          </a:ln>
        </p:spPr>
      </p:cxnSp>
      <p:cxnSp>
        <p:nvCxnSpPr>
          <p:cNvPr id="37" name="AutoShape 63"/>
          <p:cNvCxnSpPr>
            <a:cxnSpLocks noChangeShapeType="1"/>
            <a:stCxn id="28" idx="3"/>
            <a:endCxn id="27" idx="1"/>
          </p:cNvCxnSpPr>
          <p:nvPr/>
        </p:nvCxnSpPr>
        <p:spPr bwMode="auto">
          <a:xfrm>
            <a:off x="3876999" y="2848177"/>
            <a:ext cx="546330" cy="1588"/>
          </a:xfrm>
          <a:prstGeom prst="straightConnector1">
            <a:avLst/>
          </a:prstGeom>
          <a:noFill/>
          <a:ln w="9525">
            <a:solidFill>
              <a:schemeClr val="bg1">
                <a:lumMod val="50000"/>
              </a:schemeClr>
            </a:solidFill>
            <a:round/>
            <a:headEnd/>
            <a:tailEnd/>
          </a:ln>
        </p:spPr>
      </p:cxnSp>
      <p:cxnSp>
        <p:nvCxnSpPr>
          <p:cNvPr id="38" name="AutoShape 64"/>
          <p:cNvCxnSpPr>
            <a:cxnSpLocks noChangeShapeType="1"/>
            <a:endCxn id="27" idx="2"/>
          </p:cNvCxnSpPr>
          <p:nvPr/>
        </p:nvCxnSpPr>
        <p:spPr bwMode="auto">
          <a:xfrm rot="5400000" flipH="1" flipV="1">
            <a:off x="3480591" y="2335865"/>
            <a:ext cx="485405" cy="1752756"/>
          </a:xfrm>
          <a:prstGeom prst="straightConnector1">
            <a:avLst/>
          </a:prstGeom>
          <a:noFill/>
          <a:ln w="9525">
            <a:solidFill>
              <a:schemeClr val="bg1">
                <a:lumMod val="50000"/>
              </a:schemeClr>
            </a:solidFill>
            <a:round/>
            <a:headEnd/>
            <a:tailEnd/>
          </a:ln>
        </p:spPr>
      </p:cxnSp>
      <p:cxnSp>
        <p:nvCxnSpPr>
          <p:cNvPr id="39" name="AutoShape 65"/>
          <p:cNvCxnSpPr>
            <a:cxnSpLocks noChangeShapeType="1"/>
            <a:endCxn id="28" idx="2"/>
          </p:cNvCxnSpPr>
          <p:nvPr/>
        </p:nvCxnSpPr>
        <p:spPr bwMode="auto">
          <a:xfrm rot="5400000" flipH="1" flipV="1">
            <a:off x="3031085" y="2785371"/>
            <a:ext cx="485405" cy="853747"/>
          </a:xfrm>
          <a:prstGeom prst="straightConnector1">
            <a:avLst/>
          </a:prstGeom>
          <a:noFill/>
          <a:ln w="9525">
            <a:solidFill>
              <a:schemeClr val="bg1">
                <a:lumMod val="50000"/>
              </a:schemeClr>
            </a:solidFill>
            <a:round/>
            <a:headEnd/>
            <a:tailEnd/>
          </a:ln>
        </p:spPr>
      </p:cxnSp>
      <p:cxnSp>
        <p:nvCxnSpPr>
          <p:cNvPr id="40" name="AutoShape 66"/>
          <p:cNvCxnSpPr>
            <a:cxnSpLocks noChangeShapeType="1"/>
            <a:endCxn id="28" idx="2"/>
          </p:cNvCxnSpPr>
          <p:nvPr/>
        </p:nvCxnSpPr>
        <p:spPr bwMode="auto">
          <a:xfrm rot="16200000" flipV="1">
            <a:off x="3480589" y="3189613"/>
            <a:ext cx="485407" cy="45263"/>
          </a:xfrm>
          <a:prstGeom prst="straightConnector1">
            <a:avLst/>
          </a:prstGeom>
          <a:noFill/>
          <a:ln w="9525">
            <a:solidFill>
              <a:schemeClr val="bg1">
                <a:lumMod val="50000"/>
              </a:schemeClr>
            </a:solidFill>
            <a:round/>
            <a:headEnd/>
            <a:tailEnd/>
          </a:ln>
        </p:spPr>
      </p:cxnSp>
      <p:cxnSp>
        <p:nvCxnSpPr>
          <p:cNvPr id="41" name="AutoShape 67"/>
          <p:cNvCxnSpPr>
            <a:cxnSpLocks noChangeShapeType="1"/>
            <a:endCxn id="27" idx="2"/>
          </p:cNvCxnSpPr>
          <p:nvPr/>
        </p:nvCxnSpPr>
        <p:spPr bwMode="auto">
          <a:xfrm rot="5400000" flipH="1" flipV="1">
            <a:off x="3930094" y="2785371"/>
            <a:ext cx="485407" cy="853748"/>
          </a:xfrm>
          <a:prstGeom prst="straightConnector1">
            <a:avLst/>
          </a:prstGeom>
          <a:noFill/>
          <a:ln w="9525">
            <a:solidFill>
              <a:schemeClr val="bg1">
                <a:lumMod val="50000"/>
              </a:schemeClr>
            </a:solidFill>
            <a:round/>
            <a:headEnd/>
            <a:tailEnd/>
          </a:ln>
        </p:spPr>
      </p:cxnSp>
      <p:sp>
        <p:nvSpPr>
          <p:cNvPr id="67" name="Rectangle 38"/>
          <p:cNvSpPr>
            <a:spLocks noChangeArrowheads="1"/>
          </p:cNvSpPr>
          <p:nvPr/>
        </p:nvSpPr>
        <p:spPr bwMode="auto">
          <a:xfrm>
            <a:off x="3569583" y="3454947"/>
            <a:ext cx="352680" cy="242724"/>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ysClr val="windowText" lastClr="000000"/>
                </a:solidFill>
                <a:effectLst/>
                <a:uLnTx/>
                <a:uFillTx/>
                <a:latin typeface="Calibri"/>
                <a:ea typeface="+mn-ea"/>
                <a:cs typeface="+mn-cs"/>
              </a:rPr>
              <a:t>S</a:t>
            </a:r>
          </a:p>
        </p:txBody>
      </p:sp>
      <p:sp>
        <p:nvSpPr>
          <p:cNvPr id="68" name="Rectangle 39"/>
          <p:cNvSpPr>
            <a:spLocks noChangeArrowheads="1"/>
          </p:cNvSpPr>
          <p:nvPr/>
        </p:nvSpPr>
        <p:spPr bwMode="auto">
          <a:xfrm>
            <a:off x="2670573" y="3454945"/>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ysClr val="windowText" lastClr="000000"/>
                </a:solidFill>
                <a:effectLst/>
                <a:uLnTx/>
                <a:uFillTx/>
                <a:latin typeface="Calibri"/>
                <a:ea typeface="+mn-ea"/>
                <a:cs typeface="+mn-cs"/>
              </a:rPr>
              <a:t>S</a:t>
            </a:r>
          </a:p>
        </p:txBody>
      </p:sp>
      <p:cxnSp>
        <p:nvCxnSpPr>
          <p:cNvPr id="69" name="AutoShape 69"/>
          <p:cNvCxnSpPr>
            <a:cxnSpLocks noChangeShapeType="1"/>
            <a:stCxn id="73" idx="3"/>
            <a:endCxn id="67" idx="2"/>
          </p:cNvCxnSpPr>
          <p:nvPr/>
        </p:nvCxnSpPr>
        <p:spPr bwMode="auto">
          <a:xfrm rot="5400000" flipH="1" flipV="1">
            <a:off x="3086709" y="3460588"/>
            <a:ext cx="422129" cy="896299"/>
          </a:xfrm>
          <a:prstGeom prst="straightConnector1">
            <a:avLst/>
          </a:prstGeom>
          <a:noFill/>
          <a:ln w="9525">
            <a:solidFill>
              <a:schemeClr val="bg1">
                <a:lumMod val="50000"/>
              </a:schemeClr>
            </a:solidFill>
            <a:round/>
            <a:headEnd/>
            <a:tailEnd/>
          </a:ln>
        </p:spPr>
      </p:cxnSp>
      <p:cxnSp>
        <p:nvCxnSpPr>
          <p:cNvPr id="70" name="AutoShape 70"/>
          <p:cNvCxnSpPr>
            <a:cxnSpLocks noChangeShapeType="1"/>
            <a:stCxn id="73" idx="3"/>
            <a:endCxn id="68" idx="2"/>
          </p:cNvCxnSpPr>
          <p:nvPr/>
        </p:nvCxnSpPr>
        <p:spPr bwMode="auto">
          <a:xfrm rot="16200000" flipV="1">
            <a:off x="2637205" y="3907381"/>
            <a:ext cx="422129" cy="2710"/>
          </a:xfrm>
          <a:prstGeom prst="straightConnector1">
            <a:avLst/>
          </a:prstGeom>
          <a:noFill/>
          <a:ln w="9525">
            <a:solidFill>
              <a:schemeClr val="bg1">
                <a:lumMod val="50000"/>
              </a:schemeClr>
            </a:solidFill>
            <a:round/>
            <a:headEnd/>
            <a:tailEnd/>
          </a:ln>
        </p:spPr>
      </p:cxnSp>
      <p:cxnSp>
        <p:nvCxnSpPr>
          <p:cNvPr id="71" name="AutoShape 71"/>
          <p:cNvCxnSpPr>
            <a:cxnSpLocks noChangeShapeType="1"/>
            <a:stCxn id="74" idx="3"/>
            <a:endCxn id="68" idx="2"/>
          </p:cNvCxnSpPr>
          <p:nvPr/>
        </p:nvCxnSpPr>
        <p:spPr bwMode="auto">
          <a:xfrm rot="16200000" flipV="1">
            <a:off x="3086710" y="3457876"/>
            <a:ext cx="422129" cy="901720"/>
          </a:xfrm>
          <a:prstGeom prst="straightConnector1">
            <a:avLst/>
          </a:prstGeom>
          <a:noFill/>
          <a:ln w="9525">
            <a:solidFill>
              <a:schemeClr val="bg1">
                <a:lumMod val="50000"/>
              </a:schemeClr>
            </a:solidFill>
            <a:round/>
            <a:headEnd/>
            <a:tailEnd/>
          </a:ln>
        </p:spPr>
      </p:cxnSp>
      <p:cxnSp>
        <p:nvCxnSpPr>
          <p:cNvPr id="72" name="AutoShape 72"/>
          <p:cNvCxnSpPr>
            <a:cxnSpLocks noChangeShapeType="1"/>
            <a:stCxn id="74" idx="3"/>
            <a:endCxn id="67" idx="2"/>
          </p:cNvCxnSpPr>
          <p:nvPr/>
        </p:nvCxnSpPr>
        <p:spPr bwMode="auto">
          <a:xfrm rot="16200000" flipV="1">
            <a:off x="3536215" y="3907381"/>
            <a:ext cx="422129" cy="2711"/>
          </a:xfrm>
          <a:prstGeom prst="straightConnector1">
            <a:avLst/>
          </a:prstGeom>
          <a:noFill/>
          <a:ln w="9525">
            <a:solidFill>
              <a:schemeClr val="bg1">
                <a:lumMod val="50000"/>
              </a:schemeClr>
            </a:solidFill>
            <a:round/>
            <a:headEnd/>
            <a:tailEnd/>
          </a:ln>
        </p:spPr>
      </p:cxnSp>
      <p:sp>
        <p:nvSpPr>
          <p:cNvPr id="73" name="AutoShape 80"/>
          <p:cNvSpPr>
            <a:spLocks noChangeArrowheads="1"/>
          </p:cNvSpPr>
          <p:nvPr/>
        </p:nvSpPr>
        <p:spPr bwMode="auto">
          <a:xfrm rot="16171351">
            <a:off x="2615243" y="4206307"/>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74" name="AutoShape 82"/>
          <p:cNvSpPr>
            <a:spLocks noChangeArrowheads="1"/>
          </p:cNvSpPr>
          <p:nvPr/>
        </p:nvSpPr>
        <p:spPr bwMode="auto">
          <a:xfrm rot="16171351">
            <a:off x="3514253" y="4206307"/>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75" name="AutoShape 82"/>
          <p:cNvSpPr>
            <a:spLocks noChangeArrowheads="1"/>
          </p:cNvSpPr>
          <p:nvPr/>
        </p:nvSpPr>
        <p:spPr bwMode="auto">
          <a:xfrm rot="16171351">
            <a:off x="2961108" y="4206307"/>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76" name="Rectangle 21"/>
          <p:cNvSpPr>
            <a:spLocks noChangeArrowheads="1"/>
          </p:cNvSpPr>
          <p:nvPr/>
        </p:nvSpPr>
        <p:spPr bwMode="auto">
          <a:xfrm>
            <a:off x="3313585" y="4202268"/>
            <a:ext cx="343365"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a:t>
            </a:r>
          </a:p>
        </p:txBody>
      </p:sp>
      <p:cxnSp>
        <p:nvCxnSpPr>
          <p:cNvPr id="77" name="AutoShape 69"/>
          <p:cNvCxnSpPr>
            <a:cxnSpLocks noChangeShapeType="1"/>
            <a:stCxn id="75" idx="3"/>
            <a:endCxn id="67" idx="2"/>
          </p:cNvCxnSpPr>
          <p:nvPr/>
        </p:nvCxnSpPr>
        <p:spPr bwMode="auto">
          <a:xfrm rot="5400000" flipH="1" flipV="1">
            <a:off x="3259641" y="3633520"/>
            <a:ext cx="422129" cy="550435"/>
          </a:xfrm>
          <a:prstGeom prst="straightConnector1">
            <a:avLst/>
          </a:prstGeom>
          <a:noFill/>
          <a:ln w="9525">
            <a:solidFill>
              <a:schemeClr val="bg1">
                <a:lumMod val="50000"/>
              </a:schemeClr>
            </a:solidFill>
            <a:round/>
            <a:headEnd/>
            <a:tailEnd/>
          </a:ln>
        </p:spPr>
      </p:cxnSp>
      <p:cxnSp>
        <p:nvCxnSpPr>
          <p:cNvPr id="78" name="AutoShape 69"/>
          <p:cNvCxnSpPr>
            <a:cxnSpLocks noChangeShapeType="1"/>
            <a:stCxn id="75" idx="3"/>
            <a:endCxn id="68" idx="2"/>
          </p:cNvCxnSpPr>
          <p:nvPr/>
        </p:nvCxnSpPr>
        <p:spPr bwMode="auto">
          <a:xfrm rot="16200000" flipV="1">
            <a:off x="2810137" y="3734449"/>
            <a:ext cx="422129" cy="348574"/>
          </a:xfrm>
          <a:prstGeom prst="straightConnector1">
            <a:avLst/>
          </a:prstGeom>
          <a:noFill/>
          <a:ln w="9525">
            <a:solidFill>
              <a:schemeClr val="bg1">
                <a:lumMod val="50000"/>
              </a:schemeClr>
            </a:solidFill>
            <a:round/>
            <a:headEnd/>
            <a:tailEnd/>
          </a:ln>
        </p:spPr>
      </p:cxnSp>
      <p:sp>
        <p:nvSpPr>
          <p:cNvPr id="55" name="Rectangle 38"/>
          <p:cNvSpPr>
            <a:spLocks noChangeArrowheads="1"/>
          </p:cNvSpPr>
          <p:nvPr/>
        </p:nvSpPr>
        <p:spPr bwMode="auto">
          <a:xfrm>
            <a:off x="5275519" y="3454947"/>
            <a:ext cx="352680" cy="242724"/>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S</a:t>
            </a:r>
          </a:p>
        </p:txBody>
      </p:sp>
      <p:sp>
        <p:nvSpPr>
          <p:cNvPr id="56" name="Rectangle 39"/>
          <p:cNvSpPr>
            <a:spLocks noChangeArrowheads="1"/>
          </p:cNvSpPr>
          <p:nvPr/>
        </p:nvSpPr>
        <p:spPr bwMode="auto">
          <a:xfrm>
            <a:off x="4376509" y="3454945"/>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S</a:t>
            </a:r>
          </a:p>
        </p:txBody>
      </p:sp>
      <p:cxnSp>
        <p:nvCxnSpPr>
          <p:cNvPr id="57" name="AutoShape 69"/>
          <p:cNvCxnSpPr>
            <a:cxnSpLocks noChangeShapeType="1"/>
            <a:stCxn id="61" idx="3"/>
            <a:endCxn id="55" idx="2"/>
          </p:cNvCxnSpPr>
          <p:nvPr/>
        </p:nvCxnSpPr>
        <p:spPr bwMode="auto">
          <a:xfrm rot="5400000" flipH="1" flipV="1">
            <a:off x="4793259" y="3459971"/>
            <a:ext cx="420898" cy="896300"/>
          </a:xfrm>
          <a:prstGeom prst="straightConnector1">
            <a:avLst/>
          </a:prstGeom>
          <a:noFill/>
          <a:ln w="9525">
            <a:solidFill>
              <a:schemeClr val="bg1">
                <a:lumMod val="50000"/>
              </a:schemeClr>
            </a:solidFill>
            <a:round/>
            <a:headEnd/>
            <a:tailEnd/>
          </a:ln>
        </p:spPr>
      </p:cxnSp>
      <p:cxnSp>
        <p:nvCxnSpPr>
          <p:cNvPr id="58" name="AutoShape 70"/>
          <p:cNvCxnSpPr>
            <a:cxnSpLocks noChangeShapeType="1"/>
            <a:stCxn id="61" idx="3"/>
            <a:endCxn id="56" idx="2"/>
          </p:cNvCxnSpPr>
          <p:nvPr/>
        </p:nvCxnSpPr>
        <p:spPr bwMode="auto">
          <a:xfrm rot="16200000" flipV="1">
            <a:off x="4343755" y="3906766"/>
            <a:ext cx="420898" cy="2709"/>
          </a:xfrm>
          <a:prstGeom prst="straightConnector1">
            <a:avLst/>
          </a:prstGeom>
          <a:noFill/>
          <a:ln w="9525">
            <a:solidFill>
              <a:schemeClr val="bg1">
                <a:lumMod val="50000"/>
              </a:schemeClr>
            </a:solidFill>
            <a:round/>
            <a:headEnd/>
            <a:tailEnd/>
          </a:ln>
        </p:spPr>
      </p:cxnSp>
      <p:cxnSp>
        <p:nvCxnSpPr>
          <p:cNvPr id="59" name="AutoShape 71"/>
          <p:cNvCxnSpPr>
            <a:cxnSpLocks noChangeShapeType="1"/>
            <a:stCxn id="62" idx="3"/>
            <a:endCxn id="56" idx="2"/>
          </p:cNvCxnSpPr>
          <p:nvPr/>
        </p:nvCxnSpPr>
        <p:spPr bwMode="auto">
          <a:xfrm rot="16200000" flipV="1">
            <a:off x="4793260" y="3457261"/>
            <a:ext cx="420898" cy="901719"/>
          </a:xfrm>
          <a:prstGeom prst="straightConnector1">
            <a:avLst/>
          </a:prstGeom>
          <a:noFill/>
          <a:ln w="9525">
            <a:solidFill>
              <a:schemeClr val="bg1">
                <a:lumMod val="50000"/>
              </a:schemeClr>
            </a:solidFill>
            <a:round/>
            <a:headEnd/>
            <a:tailEnd/>
          </a:ln>
        </p:spPr>
      </p:cxnSp>
      <p:cxnSp>
        <p:nvCxnSpPr>
          <p:cNvPr id="60" name="AutoShape 72"/>
          <p:cNvCxnSpPr>
            <a:cxnSpLocks noChangeShapeType="1"/>
            <a:stCxn id="62" idx="3"/>
            <a:endCxn id="55" idx="2"/>
          </p:cNvCxnSpPr>
          <p:nvPr/>
        </p:nvCxnSpPr>
        <p:spPr bwMode="auto">
          <a:xfrm rot="16200000" flipV="1">
            <a:off x="5242764" y="3906766"/>
            <a:ext cx="420898" cy="2710"/>
          </a:xfrm>
          <a:prstGeom prst="straightConnector1">
            <a:avLst/>
          </a:prstGeom>
          <a:noFill/>
          <a:ln w="9525">
            <a:solidFill>
              <a:schemeClr val="bg1">
                <a:lumMod val="50000"/>
              </a:schemeClr>
            </a:solidFill>
            <a:round/>
            <a:headEnd/>
            <a:tailEnd/>
          </a:ln>
        </p:spPr>
      </p:cxnSp>
      <p:sp>
        <p:nvSpPr>
          <p:cNvPr id="61" name="AutoShape 80"/>
          <p:cNvSpPr>
            <a:spLocks noChangeArrowheads="1"/>
          </p:cNvSpPr>
          <p:nvPr/>
        </p:nvSpPr>
        <p:spPr bwMode="auto">
          <a:xfrm rot="16171351">
            <a:off x="4321179" y="4205076"/>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62" name="AutoShape 82"/>
          <p:cNvSpPr>
            <a:spLocks noChangeArrowheads="1"/>
          </p:cNvSpPr>
          <p:nvPr/>
        </p:nvSpPr>
        <p:spPr bwMode="auto">
          <a:xfrm rot="16171351">
            <a:off x="5220188" y="4205076"/>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63" name="AutoShape 82"/>
          <p:cNvSpPr>
            <a:spLocks noChangeArrowheads="1"/>
          </p:cNvSpPr>
          <p:nvPr/>
        </p:nvSpPr>
        <p:spPr bwMode="auto">
          <a:xfrm rot="16171351">
            <a:off x="4667043" y="4205076"/>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64" name="Rectangle 21"/>
          <p:cNvSpPr>
            <a:spLocks noChangeArrowheads="1"/>
          </p:cNvSpPr>
          <p:nvPr/>
        </p:nvSpPr>
        <p:spPr bwMode="auto">
          <a:xfrm>
            <a:off x="5004722" y="4201037"/>
            <a:ext cx="343365"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a:t>
            </a:r>
          </a:p>
        </p:txBody>
      </p:sp>
      <p:cxnSp>
        <p:nvCxnSpPr>
          <p:cNvPr id="65" name="AutoShape 69"/>
          <p:cNvCxnSpPr>
            <a:cxnSpLocks noChangeShapeType="1"/>
            <a:stCxn id="63" idx="3"/>
            <a:endCxn id="55" idx="2"/>
          </p:cNvCxnSpPr>
          <p:nvPr/>
        </p:nvCxnSpPr>
        <p:spPr bwMode="auto">
          <a:xfrm rot="5400000" flipH="1" flipV="1">
            <a:off x="4966191" y="3632902"/>
            <a:ext cx="420898" cy="550436"/>
          </a:xfrm>
          <a:prstGeom prst="straightConnector1">
            <a:avLst/>
          </a:prstGeom>
          <a:noFill/>
          <a:ln w="9525">
            <a:solidFill>
              <a:schemeClr val="bg1">
                <a:lumMod val="50000"/>
              </a:schemeClr>
            </a:solidFill>
            <a:round/>
            <a:headEnd/>
            <a:tailEnd/>
          </a:ln>
        </p:spPr>
      </p:cxnSp>
      <p:cxnSp>
        <p:nvCxnSpPr>
          <p:cNvPr id="66" name="AutoShape 69"/>
          <p:cNvCxnSpPr>
            <a:cxnSpLocks noChangeShapeType="1"/>
            <a:stCxn id="63" idx="3"/>
            <a:endCxn id="56" idx="2"/>
          </p:cNvCxnSpPr>
          <p:nvPr/>
        </p:nvCxnSpPr>
        <p:spPr bwMode="auto">
          <a:xfrm rot="16200000" flipV="1">
            <a:off x="4516687" y="3733834"/>
            <a:ext cx="420898" cy="348573"/>
          </a:xfrm>
          <a:prstGeom prst="straightConnector1">
            <a:avLst/>
          </a:prstGeom>
          <a:noFill/>
          <a:ln w="9525">
            <a:solidFill>
              <a:schemeClr val="bg1">
                <a:lumMod val="50000"/>
              </a:schemeClr>
            </a:solidFill>
            <a:round/>
            <a:headEnd/>
            <a:tailEnd/>
          </a:ln>
        </p:spPr>
      </p:cxnSp>
      <p:cxnSp>
        <p:nvCxnSpPr>
          <p:cNvPr id="47" name="AutoShape 64"/>
          <p:cNvCxnSpPr>
            <a:cxnSpLocks noChangeShapeType="1"/>
            <a:endCxn id="28" idx="2"/>
          </p:cNvCxnSpPr>
          <p:nvPr/>
        </p:nvCxnSpPr>
        <p:spPr bwMode="auto">
          <a:xfrm rot="16200000" flipV="1">
            <a:off x="4333557" y="2336645"/>
            <a:ext cx="485407" cy="1751199"/>
          </a:xfrm>
          <a:prstGeom prst="straightConnector1">
            <a:avLst/>
          </a:prstGeom>
          <a:noFill/>
          <a:ln w="9525">
            <a:solidFill>
              <a:schemeClr val="bg1">
                <a:lumMod val="50000"/>
              </a:schemeClr>
            </a:solidFill>
            <a:round/>
            <a:headEnd/>
            <a:tailEnd/>
          </a:ln>
        </p:spPr>
      </p:cxnSp>
      <p:cxnSp>
        <p:nvCxnSpPr>
          <p:cNvPr id="48" name="AutoShape 65"/>
          <p:cNvCxnSpPr>
            <a:cxnSpLocks noChangeShapeType="1"/>
            <a:endCxn id="28" idx="2"/>
          </p:cNvCxnSpPr>
          <p:nvPr/>
        </p:nvCxnSpPr>
        <p:spPr bwMode="auto">
          <a:xfrm rot="16200000" flipV="1">
            <a:off x="3884054" y="2786149"/>
            <a:ext cx="485405" cy="852189"/>
          </a:xfrm>
          <a:prstGeom prst="straightConnector1">
            <a:avLst/>
          </a:prstGeom>
          <a:noFill/>
          <a:ln w="9525">
            <a:solidFill>
              <a:schemeClr val="bg1">
                <a:lumMod val="50000"/>
              </a:schemeClr>
            </a:solidFill>
            <a:round/>
            <a:headEnd/>
            <a:tailEnd/>
          </a:ln>
        </p:spPr>
      </p:cxnSp>
      <p:cxnSp>
        <p:nvCxnSpPr>
          <p:cNvPr id="49" name="AutoShape 66"/>
          <p:cNvCxnSpPr>
            <a:cxnSpLocks noChangeShapeType="1"/>
            <a:endCxn id="27" idx="2"/>
          </p:cNvCxnSpPr>
          <p:nvPr/>
        </p:nvCxnSpPr>
        <p:spPr bwMode="auto">
          <a:xfrm rot="5400000" flipH="1" flipV="1">
            <a:off x="4333558" y="3188834"/>
            <a:ext cx="485405" cy="46821"/>
          </a:xfrm>
          <a:prstGeom prst="straightConnector1">
            <a:avLst/>
          </a:prstGeom>
          <a:noFill/>
          <a:ln w="9525">
            <a:solidFill>
              <a:schemeClr val="bg1">
                <a:lumMod val="50000"/>
              </a:schemeClr>
            </a:solidFill>
            <a:round/>
            <a:headEnd/>
            <a:tailEnd/>
          </a:ln>
        </p:spPr>
      </p:cxnSp>
      <p:cxnSp>
        <p:nvCxnSpPr>
          <p:cNvPr id="50" name="AutoShape 67"/>
          <p:cNvCxnSpPr>
            <a:cxnSpLocks noChangeShapeType="1"/>
            <a:endCxn id="27" idx="2"/>
          </p:cNvCxnSpPr>
          <p:nvPr/>
        </p:nvCxnSpPr>
        <p:spPr bwMode="auto">
          <a:xfrm rot="16200000" flipV="1">
            <a:off x="4783062" y="2786150"/>
            <a:ext cx="485407" cy="852188"/>
          </a:xfrm>
          <a:prstGeom prst="straightConnector1">
            <a:avLst/>
          </a:prstGeom>
          <a:noFill/>
          <a:ln w="9525">
            <a:solidFill>
              <a:schemeClr val="bg1">
                <a:lumMod val="50000"/>
              </a:schemeClr>
            </a:solidFill>
            <a:round/>
            <a:headEnd/>
            <a:tailEnd/>
          </a:ln>
        </p:spPr>
      </p:cxnSp>
      <p:sp>
        <p:nvSpPr>
          <p:cNvPr id="51" name="Rectangle 21"/>
          <p:cNvSpPr>
            <a:spLocks noChangeArrowheads="1"/>
          </p:cNvSpPr>
          <p:nvPr/>
        </p:nvSpPr>
        <p:spPr bwMode="auto">
          <a:xfrm>
            <a:off x="5809130" y="3374252"/>
            <a:ext cx="622286" cy="523220"/>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libri"/>
                <a:ea typeface="+mn-ea"/>
                <a:cs typeface="+mn-cs"/>
              </a:rPr>
              <a:t>. . .</a:t>
            </a:r>
          </a:p>
        </p:txBody>
      </p:sp>
      <p:sp>
        <p:nvSpPr>
          <p:cNvPr id="84" name="Slide Number Placeholder 3"/>
          <p:cNvSpPr>
            <a:spLocks noGrp="1"/>
          </p:cNvSpPr>
          <p:nvPr>
            <p:ph type="sldNum" sz="quarter" idx="11"/>
          </p:nvPr>
        </p:nvSpPr>
        <p:spPr>
          <a:xfrm>
            <a:off x="8229600" y="6492876"/>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375CC-FF4E-4484-8C6F-6C3D12B51E5B}"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28" name="AutoShape 17"/>
          <p:cNvCxnSpPr>
            <a:cxnSpLocks noChangeShapeType="1"/>
          </p:cNvCxnSpPr>
          <p:nvPr/>
        </p:nvCxnSpPr>
        <p:spPr bwMode="auto">
          <a:xfrm rot="5400000" flipH="1" flipV="1">
            <a:off x="7322361" y="1166064"/>
            <a:ext cx="313090" cy="162869"/>
          </a:xfrm>
          <a:prstGeom prst="straightConnector1">
            <a:avLst/>
          </a:prstGeom>
          <a:noFill/>
          <a:ln w="9525">
            <a:solidFill>
              <a:schemeClr val="bg1">
                <a:lumMod val="50000"/>
              </a:schemeClr>
            </a:solidFill>
            <a:round/>
            <a:headEnd/>
            <a:tailEnd/>
          </a:ln>
        </p:spPr>
      </p:cxnSp>
      <p:cxnSp>
        <p:nvCxnSpPr>
          <p:cNvPr id="131" name="AutoShape 17"/>
          <p:cNvCxnSpPr>
            <a:cxnSpLocks noChangeShapeType="1"/>
          </p:cNvCxnSpPr>
          <p:nvPr/>
        </p:nvCxnSpPr>
        <p:spPr bwMode="auto">
          <a:xfrm rot="16200000" flipV="1">
            <a:off x="7169963" y="1176532"/>
            <a:ext cx="313089" cy="141932"/>
          </a:xfrm>
          <a:prstGeom prst="straightConnector1">
            <a:avLst/>
          </a:prstGeom>
          <a:noFill/>
          <a:ln w="9525">
            <a:solidFill>
              <a:schemeClr val="bg1">
                <a:lumMod val="50000"/>
              </a:schemeClr>
            </a:solidFill>
            <a:round/>
            <a:headEnd/>
            <a:tailEnd/>
          </a:ln>
        </p:spPr>
      </p:cxnSp>
      <p:cxnSp>
        <p:nvCxnSpPr>
          <p:cNvPr id="135" name="AutoShape 17"/>
          <p:cNvCxnSpPr>
            <a:cxnSpLocks noChangeShapeType="1"/>
          </p:cNvCxnSpPr>
          <p:nvPr/>
        </p:nvCxnSpPr>
        <p:spPr bwMode="auto">
          <a:xfrm rot="5400000">
            <a:off x="7236637" y="1242265"/>
            <a:ext cx="322615" cy="941"/>
          </a:xfrm>
          <a:prstGeom prst="straightConnector1">
            <a:avLst/>
          </a:prstGeom>
          <a:noFill/>
          <a:ln w="9525">
            <a:solidFill>
              <a:schemeClr val="bg1">
                <a:lumMod val="50000"/>
              </a:schemeClr>
            </a:solidFill>
            <a:round/>
            <a:headEnd/>
            <a:tailEnd/>
          </a:ln>
        </p:spPr>
      </p:cxnSp>
      <p:cxnSp>
        <p:nvCxnSpPr>
          <p:cNvPr id="140" name="AutoShape 17"/>
          <p:cNvCxnSpPr>
            <a:cxnSpLocks noChangeShapeType="1"/>
          </p:cNvCxnSpPr>
          <p:nvPr/>
        </p:nvCxnSpPr>
        <p:spPr bwMode="auto">
          <a:xfrm rot="5400000" flipH="1" flipV="1">
            <a:off x="4589512" y="1159815"/>
            <a:ext cx="330905" cy="157550"/>
          </a:xfrm>
          <a:prstGeom prst="straightConnector1">
            <a:avLst/>
          </a:prstGeom>
          <a:noFill/>
          <a:ln w="9525">
            <a:solidFill>
              <a:schemeClr val="bg1">
                <a:lumMod val="50000"/>
              </a:schemeClr>
            </a:solidFill>
            <a:round/>
            <a:headEnd/>
            <a:tailEnd/>
          </a:ln>
        </p:spPr>
      </p:cxnSp>
      <p:cxnSp>
        <p:nvCxnSpPr>
          <p:cNvPr id="141" name="AutoShape 17"/>
          <p:cNvCxnSpPr>
            <a:cxnSpLocks noChangeShapeType="1"/>
          </p:cNvCxnSpPr>
          <p:nvPr/>
        </p:nvCxnSpPr>
        <p:spPr bwMode="auto">
          <a:xfrm rot="16200000" flipV="1">
            <a:off x="4437112" y="1164966"/>
            <a:ext cx="330904" cy="147249"/>
          </a:xfrm>
          <a:prstGeom prst="straightConnector1">
            <a:avLst/>
          </a:prstGeom>
          <a:noFill/>
          <a:ln w="9525">
            <a:solidFill>
              <a:schemeClr val="bg1">
                <a:lumMod val="50000"/>
              </a:schemeClr>
            </a:solidFill>
            <a:round/>
            <a:headEnd/>
            <a:tailEnd/>
          </a:ln>
        </p:spPr>
      </p:cxnSp>
      <p:cxnSp>
        <p:nvCxnSpPr>
          <p:cNvPr id="142" name="AutoShape 17"/>
          <p:cNvCxnSpPr>
            <a:cxnSpLocks noChangeShapeType="1"/>
          </p:cNvCxnSpPr>
          <p:nvPr/>
        </p:nvCxnSpPr>
        <p:spPr bwMode="auto">
          <a:xfrm rot="5400000">
            <a:off x="4507909" y="1235133"/>
            <a:ext cx="337190" cy="631"/>
          </a:xfrm>
          <a:prstGeom prst="straightConnector1">
            <a:avLst/>
          </a:prstGeom>
          <a:noFill/>
          <a:ln w="9525">
            <a:solidFill>
              <a:schemeClr val="bg1">
                <a:lumMod val="50000"/>
              </a:schemeClr>
            </a:solidFill>
            <a:round/>
            <a:headEnd/>
            <a:tailEnd/>
          </a:ln>
        </p:spPr>
      </p:cxnSp>
      <p:sp>
        <p:nvSpPr>
          <p:cNvPr id="81" name="Rectangle 80"/>
          <p:cNvSpPr/>
          <p:nvPr/>
        </p:nvSpPr>
        <p:spPr bwMode="auto">
          <a:xfrm>
            <a:off x="6426303" y="2522744"/>
            <a:ext cx="3281916" cy="2286000"/>
          </a:xfrm>
          <a:prstGeom prst="rect">
            <a:avLst/>
          </a:prstGeom>
          <a:ln>
            <a:noFill/>
            <a:headEnd type="none" w="med" len="med"/>
            <a:tailEnd type="none" w="med" len="med"/>
          </a:ln>
          <a:effectLst>
            <a:outerShdw blurRad="50800" dist="20000" dir="7200000" rotWithShape="0">
              <a:schemeClr val="tx1">
                <a:alpha val="69000"/>
              </a:schemeClr>
            </a:outerShdw>
          </a:effectLst>
        </p:spPr>
        <p:style>
          <a:lnRef idx="1">
            <a:schemeClr val="accent5"/>
          </a:lnRef>
          <a:fillRef idx="2">
            <a:schemeClr val="accent5"/>
          </a:fillRef>
          <a:effectRef idx="1">
            <a:schemeClr val="accent5"/>
          </a:effectRef>
          <a:fontRef idx="minor">
            <a:schemeClr val="dk1"/>
          </a:fontRef>
        </p:style>
        <p:txBody>
          <a:bodyPr vert="horz" wrap="none" lIns="91440" tIns="45720" rIns="91440" bIns="45720" rtlCol="0" anchor="t" compatLnSpc="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0" cap="none" spc="0" normalizeH="0" baseline="0" noProof="0">
              <a:ln>
                <a:noFill/>
              </a:ln>
              <a:solidFill>
                <a:prstClr val="black">
                  <a:alpha val="100000"/>
                </a:prstClr>
              </a:solidFill>
              <a:effectLst/>
              <a:uLnTx/>
              <a:uFillTx/>
              <a:latin typeface="Calibri"/>
              <a:ea typeface="+mn-ea"/>
              <a:cs typeface="Times New Roman"/>
            </a:endParaRPr>
          </a:p>
        </p:txBody>
      </p:sp>
      <p:sp>
        <p:nvSpPr>
          <p:cNvPr id="85" name="Rectangle 25"/>
          <p:cNvSpPr>
            <a:spLocks noChangeArrowheads="1"/>
          </p:cNvSpPr>
          <p:nvPr/>
        </p:nvSpPr>
        <p:spPr bwMode="auto">
          <a:xfrm>
            <a:off x="8320945" y="2702714"/>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S</a:t>
            </a:r>
          </a:p>
        </p:txBody>
      </p:sp>
      <p:sp>
        <p:nvSpPr>
          <p:cNvPr id="86" name="Rectangle 26"/>
          <p:cNvSpPr>
            <a:spLocks noChangeArrowheads="1"/>
          </p:cNvSpPr>
          <p:nvPr/>
        </p:nvSpPr>
        <p:spPr bwMode="auto">
          <a:xfrm>
            <a:off x="7421935" y="2702714"/>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ysClr val="windowText" lastClr="000000"/>
                </a:solidFill>
                <a:effectLst/>
                <a:uLnTx/>
                <a:uFillTx/>
                <a:latin typeface="Calibri"/>
                <a:ea typeface="+mn-ea"/>
                <a:cs typeface="+mn-cs"/>
              </a:rPr>
              <a:t>S</a:t>
            </a:r>
          </a:p>
        </p:txBody>
      </p:sp>
      <p:cxnSp>
        <p:nvCxnSpPr>
          <p:cNvPr id="91" name="AutoShape 59"/>
          <p:cNvCxnSpPr>
            <a:cxnSpLocks noChangeShapeType="1"/>
            <a:stCxn id="86" idx="0"/>
            <a:endCxn id="16" idx="4"/>
          </p:cNvCxnSpPr>
          <p:nvPr/>
        </p:nvCxnSpPr>
        <p:spPr bwMode="auto">
          <a:xfrm rot="5400000" flipH="1" flipV="1">
            <a:off x="7425584" y="2525989"/>
            <a:ext cx="349419" cy="4035"/>
          </a:xfrm>
          <a:prstGeom prst="straightConnector1">
            <a:avLst/>
          </a:prstGeom>
          <a:noFill/>
          <a:ln w="9525">
            <a:solidFill>
              <a:schemeClr val="bg1">
                <a:lumMod val="50000"/>
              </a:schemeClr>
            </a:solidFill>
            <a:round/>
            <a:headEnd/>
            <a:tailEnd/>
          </a:ln>
        </p:spPr>
      </p:cxnSp>
      <p:cxnSp>
        <p:nvCxnSpPr>
          <p:cNvPr id="92" name="AutoShape 60"/>
          <p:cNvCxnSpPr>
            <a:cxnSpLocks noChangeShapeType="1"/>
            <a:stCxn id="85" idx="0"/>
            <a:endCxn id="16" idx="4"/>
          </p:cNvCxnSpPr>
          <p:nvPr/>
        </p:nvCxnSpPr>
        <p:spPr bwMode="auto">
          <a:xfrm rot="16200000" flipV="1">
            <a:off x="7875090" y="2080518"/>
            <a:ext cx="349419" cy="894975"/>
          </a:xfrm>
          <a:prstGeom prst="straightConnector1">
            <a:avLst/>
          </a:prstGeom>
          <a:noFill/>
          <a:ln w="9525">
            <a:solidFill>
              <a:schemeClr val="bg1">
                <a:lumMod val="50000"/>
              </a:schemeClr>
            </a:solidFill>
            <a:round/>
            <a:headEnd/>
            <a:tailEnd/>
          </a:ln>
        </p:spPr>
      </p:cxnSp>
      <p:cxnSp>
        <p:nvCxnSpPr>
          <p:cNvPr id="93" name="AutoShape 61"/>
          <p:cNvCxnSpPr>
            <a:cxnSpLocks noChangeShapeType="1"/>
            <a:stCxn id="85" idx="0"/>
            <a:endCxn id="17" idx="4"/>
          </p:cNvCxnSpPr>
          <p:nvPr/>
        </p:nvCxnSpPr>
        <p:spPr bwMode="auto">
          <a:xfrm rot="16200000" flipV="1">
            <a:off x="8320917" y="2526345"/>
            <a:ext cx="349419" cy="3320"/>
          </a:xfrm>
          <a:prstGeom prst="straightConnector1">
            <a:avLst/>
          </a:prstGeom>
          <a:noFill/>
          <a:ln w="9525">
            <a:solidFill>
              <a:schemeClr val="bg1">
                <a:lumMod val="50000"/>
              </a:schemeClr>
            </a:solidFill>
            <a:round/>
            <a:headEnd/>
            <a:tailEnd/>
          </a:ln>
        </p:spPr>
      </p:cxnSp>
      <p:cxnSp>
        <p:nvCxnSpPr>
          <p:cNvPr id="94" name="AutoShape 62"/>
          <p:cNvCxnSpPr>
            <a:cxnSpLocks noChangeShapeType="1"/>
            <a:stCxn id="86" idx="0"/>
            <a:endCxn id="17" idx="4"/>
          </p:cNvCxnSpPr>
          <p:nvPr/>
        </p:nvCxnSpPr>
        <p:spPr bwMode="auto">
          <a:xfrm rot="5400000" flipH="1" flipV="1">
            <a:off x="7871412" y="2080160"/>
            <a:ext cx="349419" cy="895690"/>
          </a:xfrm>
          <a:prstGeom prst="straightConnector1">
            <a:avLst/>
          </a:prstGeom>
          <a:noFill/>
          <a:ln w="9525">
            <a:solidFill>
              <a:schemeClr val="bg1">
                <a:lumMod val="50000"/>
              </a:schemeClr>
            </a:solidFill>
            <a:round/>
            <a:headEnd/>
            <a:tailEnd/>
          </a:ln>
        </p:spPr>
      </p:cxnSp>
      <p:cxnSp>
        <p:nvCxnSpPr>
          <p:cNvPr id="95" name="AutoShape 63"/>
          <p:cNvCxnSpPr>
            <a:cxnSpLocks noChangeShapeType="1"/>
            <a:stCxn id="86" idx="3"/>
            <a:endCxn id="85" idx="1"/>
          </p:cNvCxnSpPr>
          <p:nvPr/>
        </p:nvCxnSpPr>
        <p:spPr bwMode="auto">
          <a:xfrm>
            <a:off x="7774614" y="2824077"/>
            <a:ext cx="546330" cy="1588"/>
          </a:xfrm>
          <a:prstGeom prst="straightConnector1">
            <a:avLst/>
          </a:prstGeom>
          <a:noFill/>
          <a:ln w="9525">
            <a:solidFill>
              <a:schemeClr val="bg1">
                <a:lumMod val="50000"/>
              </a:schemeClr>
            </a:solidFill>
            <a:round/>
            <a:headEnd/>
            <a:tailEnd/>
          </a:ln>
        </p:spPr>
      </p:cxnSp>
      <p:cxnSp>
        <p:nvCxnSpPr>
          <p:cNvPr id="96" name="AutoShape 64"/>
          <p:cNvCxnSpPr>
            <a:cxnSpLocks noChangeShapeType="1"/>
            <a:endCxn id="85" idx="2"/>
          </p:cNvCxnSpPr>
          <p:nvPr/>
        </p:nvCxnSpPr>
        <p:spPr bwMode="auto">
          <a:xfrm rot="5400000" flipH="1" flipV="1">
            <a:off x="7378206" y="2311765"/>
            <a:ext cx="485405" cy="1752756"/>
          </a:xfrm>
          <a:prstGeom prst="straightConnector1">
            <a:avLst/>
          </a:prstGeom>
          <a:noFill/>
          <a:ln w="9525">
            <a:solidFill>
              <a:schemeClr val="bg1">
                <a:lumMod val="50000"/>
              </a:schemeClr>
            </a:solidFill>
            <a:round/>
            <a:headEnd/>
            <a:tailEnd/>
          </a:ln>
        </p:spPr>
      </p:cxnSp>
      <p:cxnSp>
        <p:nvCxnSpPr>
          <p:cNvPr id="97" name="AutoShape 65"/>
          <p:cNvCxnSpPr>
            <a:cxnSpLocks noChangeShapeType="1"/>
            <a:endCxn id="86" idx="2"/>
          </p:cNvCxnSpPr>
          <p:nvPr/>
        </p:nvCxnSpPr>
        <p:spPr bwMode="auto">
          <a:xfrm rot="5400000" flipH="1" flipV="1">
            <a:off x="6928700" y="2761271"/>
            <a:ext cx="485405" cy="853747"/>
          </a:xfrm>
          <a:prstGeom prst="straightConnector1">
            <a:avLst/>
          </a:prstGeom>
          <a:noFill/>
          <a:ln w="9525">
            <a:solidFill>
              <a:schemeClr val="bg1">
                <a:lumMod val="50000"/>
              </a:schemeClr>
            </a:solidFill>
            <a:round/>
            <a:headEnd/>
            <a:tailEnd/>
          </a:ln>
        </p:spPr>
      </p:cxnSp>
      <p:cxnSp>
        <p:nvCxnSpPr>
          <p:cNvPr id="98" name="AutoShape 66"/>
          <p:cNvCxnSpPr>
            <a:cxnSpLocks noChangeShapeType="1"/>
            <a:endCxn id="86" idx="2"/>
          </p:cNvCxnSpPr>
          <p:nvPr/>
        </p:nvCxnSpPr>
        <p:spPr bwMode="auto">
          <a:xfrm rot="16200000" flipV="1">
            <a:off x="7378204" y="3165513"/>
            <a:ext cx="485407" cy="45263"/>
          </a:xfrm>
          <a:prstGeom prst="straightConnector1">
            <a:avLst/>
          </a:prstGeom>
          <a:noFill/>
          <a:ln w="9525">
            <a:solidFill>
              <a:schemeClr val="bg1">
                <a:lumMod val="50000"/>
              </a:schemeClr>
            </a:solidFill>
            <a:round/>
            <a:headEnd/>
            <a:tailEnd/>
          </a:ln>
        </p:spPr>
      </p:cxnSp>
      <p:cxnSp>
        <p:nvCxnSpPr>
          <p:cNvPr id="99" name="AutoShape 67"/>
          <p:cNvCxnSpPr>
            <a:cxnSpLocks noChangeShapeType="1"/>
            <a:endCxn id="85" idx="2"/>
          </p:cNvCxnSpPr>
          <p:nvPr/>
        </p:nvCxnSpPr>
        <p:spPr bwMode="auto">
          <a:xfrm rot="5400000" flipH="1" flipV="1">
            <a:off x="7827709" y="2761271"/>
            <a:ext cx="485407" cy="853748"/>
          </a:xfrm>
          <a:prstGeom prst="straightConnector1">
            <a:avLst/>
          </a:prstGeom>
          <a:noFill/>
          <a:ln w="9525">
            <a:solidFill>
              <a:schemeClr val="bg1">
                <a:lumMod val="50000"/>
              </a:schemeClr>
            </a:solidFill>
            <a:round/>
            <a:headEnd/>
            <a:tailEnd/>
          </a:ln>
        </p:spPr>
      </p:cxnSp>
      <p:sp>
        <p:nvSpPr>
          <p:cNvPr id="101" name="Rectangle 38"/>
          <p:cNvSpPr>
            <a:spLocks noChangeArrowheads="1"/>
          </p:cNvSpPr>
          <p:nvPr/>
        </p:nvSpPr>
        <p:spPr bwMode="auto">
          <a:xfrm>
            <a:off x="7467198" y="3430847"/>
            <a:ext cx="352680" cy="242724"/>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ysClr val="windowText" lastClr="000000"/>
                </a:solidFill>
                <a:effectLst/>
                <a:uLnTx/>
                <a:uFillTx/>
                <a:latin typeface="Calibri"/>
                <a:ea typeface="+mn-ea"/>
                <a:cs typeface="+mn-cs"/>
              </a:rPr>
              <a:t>S</a:t>
            </a:r>
          </a:p>
        </p:txBody>
      </p:sp>
      <p:sp>
        <p:nvSpPr>
          <p:cNvPr id="102" name="Rectangle 39"/>
          <p:cNvSpPr>
            <a:spLocks noChangeArrowheads="1"/>
          </p:cNvSpPr>
          <p:nvPr/>
        </p:nvSpPr>
        <p:spPr bwMode="auto">
          <a:xfrm>
            <a:off x="6568188" y="3430845"/>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ysClr val="windowText" lastClr="000000"/>
                </a:solidFill>
                <a:effectLst/>
                <a:uLnTx/>
                <a:uFillTx/>
                <a:latin typeface="Calibri"/>
                <a:ea typeface="+mn-ea"/>
                <a:cs typeface="+mn-cs"/>
              </a:rPr>
              <a:t>S</a:t>
            </a:r>
          </a:p>
        </p:txBody>
      </p:sp>
      <p:cxnSp>
        <p:nvCxnSpPr>
          <p:cNvPr id="103" name="AutoShape 69"/>
          <p:cNvCxnSpPr>
            <a:cxnSpLocks noChangeShapeType="1"/>
            <a:stCxn id="107" idx="3"/>
            <a:endCxn id="101" idx="2"/>
          </p:cNvCxnSpPr>
          <p:nvPr/>
        </p:nvCxnSpPr>
        <p:spPr bwMode="auto">
          <a:xfrm rot="5400000" flipH="1" flipV="1">
            <a:off x="6984324" y="3436488"/>
            <a:ext cx="422129" cy="896299"/>
          </a:xfrm>
          <a:prstGeom prst="straightConnector1">
            <a:avLst/>
          </a:prstGeom>
          <a:noFill/>
          <a:ln w="9525">
            <a:solidFill>
              <a:schemeClr val="bg1">
                <a:lumMod val="50000"/>
              </a:schemeClr>
            </a:solidFill>
            <a:round/>
            <a:headEnd/>
            <a:tailEnd/>
          </a:ln>
        </p:spPr>
      </p:cxnSp>
      <p:cxnSp>
        <p:nvCxnSpPr>
          <p:cNvPr id="104" name="AutoShape 70"/>
          <p:cNvCxnSpPr>
            <a:cxnSpLocks noChangeShapeType="1"/>
            <a:stCxn id="107" idx="3"/>
            <a:endCxn id="102" idx="2"/>
          </p:cNvCxnSpPr>
          <p:nvPr/>
        </p:nvCxnSpPr>
        <p:spPr bwMode="auto">
          <a:xfrm rot="16200000" flipV="1">
            <a:off x="6534820" y="3883281"/>
            <a:ext cx="422129" cy="2710"/>
          </a:xfrm>
          <a:prstGeom prst="straightConnector1">
            <a:avLst/>
          </a:prstGeom>
          <a:noFill/>
          <a:ln w="9525">
            <a:solidFill>
              <a:schemeClr val="bg1">
                <a:lumMod val="50000"/>
              </a:schemeClr>
            </a:solidFill>
            <a:round/>
            <a:headEnd/>
            <a:tailEnd/>
          </a:ln>
        </p:spPr>
      </p:cxnSp>
      <p:cxnSp>
        <p:nvCxnSpPr>
          <p:cNvPr id="105" name="AutoShape 71"/>
          <p:cNvCxnSpPr>
            <a:cxnSpLocks noChangeShapeType="1"/>
            <a:stCxn id="108" idx="3"/>
            <a:endCxn id="102" idx="2"/>
          </p:cNvCxnSpPr>
          <p:nvPr/>
        </p:nvCxnSpPr>
        <p:spPr bwMode="auto">
          <a:xfrm rot="16200000" flipV="1">
            <a:off x="6984325" y="3433776"/>
            <a:ext cx="422129" cy="901720"/>
          </a:xfrm>
          <a:prstGeom prst="straightConnector1">
            <a:avLst/>
          </a:prstGeom>
          <a:noFill/>
          <a:ln w="9525">
            <a:solidFill>
              <a:schemeClr val="bg1">
                <a:lumMod val="50000"/>
              </a:schemeClr>
            </a:solidFill>
            <a:round/>
            <a:headEnd/>
            <a:tailEnd/>
          </a:ln>
        </p:spPr>
      </p:cxnSp>
      <p:cxnSp>
        <p:nvCxnSpPr>
          <p:cNvPr id="106" name="AutoShape 72"/>
          <p:cNvCxnSpPr>
            <a:cxnSpLocks noChangeShapeType="1"/>
            <a:stCxn id="108" idx="3"/>
            <a:endCxn id="101" idx="2"/>
          </p:cNvCxnSpPr>
          <p:nvPr/>
        </p:nvCxnSpPr>
        <p:spPr bwMode="auto">
          <a:xfrm rot="16200000" flipV="1">
            <a:off x="7433830" y="3883281"/>
            <a:ext cx="422129" cy="2711"/>
          </a:xfrm>
          <a:prstGeom prst="straightConnector1">
            <a:avLst/>
          </a:prstGeom>
          <a:noFill/>
          <a:ln w="9525">
            <a:solidFill>
              <a:schemeClr val="bg1">
                <a:lumMod val="50000"/>
              </a:schemeClr>
            </a:solidFill>
            <a:round/>
            <a:headEnd/>
            <a:tailEnd/>
          </a:ln>
        </p:spPr>
      </p:cxnSp>
      <p:sp>
        <p:nvSpPr>
          <p:cNvPr id="107" name="AutoShape 80"/>
          <p:cNvSpPr>
            <a:spLocks noChangeArrowheads="1"/>
          </p:cNvSpPr>
          <p:nvPr/>
        </p:nvSpPr>
        <p:spPr bwMode="auto">
          <a:xfrm rot="16171351">
            <a:off x="6512858" y="4182207"/>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08" name="AutoShape 82"/>
          <p:cNvSpPr>
            <a:spLocks noChangeArrowheads="1"/>
          </p:cNvSpPr>
          <p:nvPr/>
        </p:nvSpPr>
        <p:spPr bwMode="auto">
          <a:xfrm rot="16171351">
            <a:off x="7411868" y="4182207"/>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109" name="AutoShape 82"/>
          <p:cNvSpPr>
            <a:spLocks noChangeArrowheads="1"/>
          </p:cNvSpPr>
          <p:nvPr/>
        </p:nvSpPr>
        <p:spPr bwMode="auto">
          <a:xfrm rot="16171351">
            <a:off x="6858723" y="4182207"/>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10" name="Rectangle 21"/>
          <p:cNvSpPr>
            <a:spLocks noChangeArrowheads="1"/>
          </p:cNvSpPr>
          <p:nvPr/>
        </p:nvSpPr>
        <p:spPr bwMode="auto">
          <a:xfrm>
            <a:off x="7211200" y="4178168"/>
            <a:ext cx="343365"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a:t>
            </a:r>
          </a:p>
        </p:txBody>
      </p:sp>
      <p:cxnSp>
        <p:nvCxnSpPr>
          <p:cNvPr id="111" name="AutoShape 69"/>
          <p:cNvCxnSpPr>
            <a:cxnSpLocks noChangeShapeType="1"/>
            <a:stCxn id="109" idx="3"/>
            <a:endCxn id="101" idx="2"/>
          </p:cNvCxnSpPr>
          <p:nvPr/>
        </p:nvCxnSpPr>
        <p:spPr bwMode="auto">
          <a:xfrm rot="5400000" flipH="1" flipV="1">
            <a:off x="7157256" y="3609420"/>
            <a:ext cx="422129" cy="550435"/>
          </a:xfrm>
          <a:prstGeom prst="straightConnector1">
            <a:avLst/>
          </a:prstGeom>
          <a:noFill/>
          <a:ln w="9525">
            <a:solidFill>
              <a:schemeClr val="bg1">
                <a:lumMod val="50000"/>
              </a:schemeClr>
            </a:solidFill>
            <a:round/>
            <a:headEnd/>
            <a:tailEnd/>
          </a:ln>
        </p:spPr>
      </p:cxnSp>
      <p:cxnSp>
        <p:nvCxnSpPr>
          <p:cNvPr id="112" name="AutoShape 69"/>
          <p:cNvCxnSpPr>
            <a:cxnSpLocks noChangeShapeType="1"/>
            <a:stCxn id="109" idx="3"/>
            <a:endCxn id="102" idx="2"/>
          </p:cNvCxnSpPr>
          <p:nvPr/>
        </p:nvCxnSpPr>
        <p:spPr bwMode="auto">
          <a:xfrm rot="16200000" flipV="1">
            <a:off x="6707752" y="3710349"/>
            <a:ext cx="422129" cy="348574"/>
          </a:xfrm>
          <a:prstGeom prst="straightConnector1">
            <a:avLst/>
          </a:prstGeom>
          <a:noFill/>
          <a:ln w="9525">
            <a:solidFill>
              <a:schemeClr val="bg1">
                <a:lumMod val="50000"/>
              </a:schemeClr>
            </a:solidFill>
            <a:round/>
            <a:headEnd/>
            <a:tailEnd/>
          </a:ln>
        </p:spPr>
      </p:cxnSp>
      <p:sp>
        <p:nvSpPr>
          <p:cNvPr id="114" name="Rectangle 38"/>
          <p:cNvSpPr>
            <a:spLocks noChangeArrowheads="1"/>
          </p:cNvSpPr>
          <p:nvPr/>
        </p:nvSpPr>
        <p:spPr bwMode="auto">
          <a:xfrm>
            <a:off x="9173134" y="3430847"/>
            <a:ext cx="352680" cy="242724"/>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S</a:t>
            </a:r>
          </a:p>
        </p:txBody>
      </p:sp>
      <p:sp>
        <p:nvSpPr>
          <p:cNvPr id="115" name="Rectangle 39"/>
          <p:cNvSpPr>
            <a:spLocks noChangeArrowheads="1"/>
          </p:cNvSpPr>
          <p:nvPr/>
        </p:nvSpPr>
        <p:spPr bwMode="auto">
          <a:xfrm>
            <a:off x="8274124" y="3430845"/>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S</a:t>
            </a:r>
          </a:p>
        </p:txBody>
      </p:sp>
      <p:cxnSp>
        <p:nvCxnSpPr>
          <p:cNvPr id="116" name="AutoShape 69"/>
          <p:cNvCxnSpPr>
            <a:cxnSpLocks noChangeShapeType="1"/>
            <a:stCxn id="120" idx="3"/>
            <a:endCxn id="114" idx="2"/>
          </p:cNvCxnSpPr>
          <p:nvPr/>
        </p:nvCxnSpPr>
        <p:spPr bwMode="auto">
          <a:xfrm rot="5400000" flipH="1" flipV="1">
            <a:off x="8690874" y="3435871"/>
            <a:ext cx="420898" cy="896300"/>
          </a:xfrm>
          <a:prstGeom prst="straightConnector1">
            <a:avLst/>
          </a:prstGeom>
          <a:noFill/>
          <a:ln w="9525">
            <a:solidFill>
              <a:schemeClr val="bg1">
                <a:lumMod val="50000"/>
              </a:schemeClr>
            </a:solidFill>
            <a:round/>
            <a:headEnd/>
            <a:tailEnd/>
          </a:ln>
        </p:spPr>
      </p:cxnSp>
      <p:cxnSp>
        <p:nvCxnSpPr>
          <p:cNvPr id="117" name="AutoShape 70"/>
          <p:cNvCxnSpPr>
            <a:cxnSpLocks noChangeShapeType="1"/>
            <a:stCxn id="120" idx="3"/>
            <a:endCxn id="115" idx="2"/>
          </p:cNvCxnSpPr>
          <p:nvPr/>
        </p:nvCxnSpPr>
        <p:spPr bwMode="auto">
          <a:xfrm rot="16200000" flipV="1">
            <a:off x="8241370" y="3882666"/>
            <a:ext cx="420898" cy="2709"/>
          </a:xfrm>
          <a:prstGeom prst="straightConnector1">
            <a:avLst/>
          </a:prstGeom>
          <a:noFill/>
          <a:ln w="9525">
            <a:solidFill>
              <a:schemeClr val="bg1">
                <a:lumMod val="50000"/>
              </a:schemeClr>
            </a:solidFill>
            <a:round/>
            <a:headEnd/>
            <a:tailEnd/>
          </a:ln>
        </p:spPr>
      </p:cxnSp>
      <p:cxnSp>
        <p:nvCxnSpPr>
          <p:cNvPr id="118" name="AutoShape 71"/>
          <p:cNvCxnSpPr>
            <a:cxnSpLocks noChangeShapeType="1"/>
            <a:stCxn id="121" idx="3"/>
            <a:endCxn id="115" idx="2"/>
          </p:cNvCxnSpPr>
          <p:nvPr/>
        </p:nvCxnSpPr>
        <p:spPr bwMode="auto">
          <a:xfrm rot="16200000" flipV="1">
            <a:off x="8690875" y="3433161"/>
            <a:ext cx="420898" cy="901719"/>
          </a:xfrm>
          <a:prstGeom prst="straightConnector1">
            <a:avLst/>
          </a:prstGeom>
          <a:noFill/>
          <a:ln w="9525">
            <a:solidFill>
              <a:schemeClr val="bg1">
                <a:lumMod val="50000"/>
              </a:schemeClr>
            </a:solidFill>
            <a:round/>
            <a:headEnd/>
            <a:tailEnd/>
          </a:ln>
        </p:spPr>
      </p:cxnSp>
      <p:cxnSp>
        <p:nvCxnSpPr>
          <p:cNvPr id="119" name="AutoShape 72"/>
          <p:cNvCxnSpPr>
            <a:cxnSpLocks noChangeShapeType="1"/>
            <a:stCxn id="121" idx="3"/>
            <a:endCxn id="114" idx="2"/>
          </p:cNvCxnSpPr>
          <p:nvPr/>
        </p:nvCxnSpPr>
        <p:spPr bwMode="auto">
          <a:xfrm rot="16200000" flipV="1">
            <a:off x="9140379" y="3882666"/>
            <a:ext cx="420898" cy="2710"/>
          </a:xfrm>
          <a:prstGeom prst="straightConnector1">
            <a:avLst/>
          </a:prstGeom>
          <a:noFill/>
          <a:ln w="9525">
            <a:solidFill>
              <a:schemeClr val="bg1">
                <a:lumMod val="50000"/>
              </a:schemeClr>
            </a:solidFill>
            <a:round/>
            <a:headEnd/>
            <a:tailEnd/>
          </a:ln>
        </p:spPr>
      </p:cxnSp>
      <p:sp>
        <p:nvSpPr>
          <p:cNvPr id="120" name="AutoShape 80"/>
          <p:cNvSpPr>
            <a:spLocks noChangeArrowheads="1"/>
          </p:cNvSpPr>
          <p:nvPr/>
        </p:nvSpPr>
        <p:spPr bwMode="auto">
          <a:xfrm rot="16171351">
            <a:off x="8218794" y="4180976"/>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121" name="AutoShape 82"/>
          <p:cNvSpPr>
            <a:spLocks noChangeArrowheads="1"/>
          </p:cNvSpPr>
          <p:nvPr/>
        </p:nvSpPr>
        <p:spPr bwMode="auto">
          <a:xfrm rot="16171351">
            <a:off x="9117803" y="4180976"/>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122" name="AutoShape 82"/>
          <p:cNvSpPr>
            <a:spLocks noChangeArrowheads="1"/>
          </p:cNvSpPr>
          <p:nvPr/>
        </p:nvSpPr>
        <p:spPr bwMode="auto">
          <a:xfrm rot="16171351">
            <a:off x="8564658" y="4180976"/>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23" name="Rectangle 21"/>
          <p:cNvSpPr>
            <a:spLocks noChangeArrowheads="1"/>
          </p:cNvSpPr>
          <p:nvPr/>
        </p:nvSpPr>
        <p:spPr bwMode="auto">
          <a:xfrm>
            <a:off x="8902337" y="4176937"/>
            <a:ext cx="343365"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a:t>
            </a:r>
          </a:p>
        </p:txBody>
      </p:sp>
      <p:cxnSp>
        <p:nvCxnSpPr>
          <p:cNvPr id="124" name="AutoShape 69"/>
          <p:cNvCxnSpPr>
            <a:cxnSpLocks noChangeShapeType="1"/>
            <a:stCxn id="122" idx="3"/>
            <a:endCxn id="114" idx="2"/>
          </p:cNvCxnSpPr>
          <p:nvPr/>
        </p:nvCxnSpPr>
        <p:spPr bwMode="auto">
          <a:xfrm rot="5400000" flipH="1" flipV="1">
            <a:off x="8863806" y="3608802"/>
            <a:ext cx="420898" cy="550436"/>
          </a:xfrm>
          <a:prstGeom prst="straightConnector1">
            <a:avLst/>
          </a:prstGeom>
          <a:noFill/>
          <a:ln w="9525">
            <a:solidFill>
              <a:schemeClr val="bg1">
                <a:lumMod val="50000"/>
              </a:schemeClr>
            </a:solidFill>
            <a:round/>
            <a:headEnd/>
            <a:tailEnd/>
          </a:ln>
        </p:spPr>
      </p:cxnSp>
      <p:cxnSp>
        <p:nvCxnSpPr>
          <p:cNvPr id="125" name="AutoShape 69"/>
          <p:cNvCxnSpPr>
            <a:cxnSpLocks noChangeShapeType="1"/>
            <a:stCxn id="122" idx="3"/>
            <a:endCxn id="115" idx="2"/>
          </p:cNvCxnSpPr>
          <p:nvPr/>
        </p:nvCxnSpPr>
        <p:spPr bwMode="auto">
          <a:xfrm rot="16200000" flipV="1">
            <a:off x="8414302" y="3709734"/>
            <a:ext cx="420898" cy="348573"/>
          </a:xfrm>
          <a:prstGeom prst="straightConnector1">
            <a:avLst/>
          </a:prstGeom>
          <a:noFill/>
          <a:ln w="9525">
            <a:solidFill>
              <a:schemeClr val="bg1">
                <a:lumMod val="50000"/>
              </a:schemeClr>
            </a:solidFill>
            <a:round/>
            <a:headEnd/>
            <a:tailEnd/>
          </a:ln>
        </p:spPr>
      </p:cxnSp>
      <p:cxnSp>
        <p:nvCxnSpPr>
          <p:cNvPr id="126" name="AutoShape 64"/>
          <p:cNvCxnSpPr>
            <a:cxnSpLocks noChangeShapeType="1"/>
            <a:endCxn id="86" idx="2"/>
          </p:cNvCxnSpPr>
          <p:nvPr/>
        </p:nvCxnSpPr>
        <p:spPr bwMode="auto">
          <a:xfrm rot="16200000" flipV="1">
            <a:off x="8231172" y="2312545"/>
            <a:ext cx="485407" cy="1751199"/>
          </a:xfrm>
          <a:prstGeom prst="straightConnector1">
            <a:avLst/>
          </a:prstGeom>
          <a:noFill/>
          <a:ln w="9525">
            <a:solidFill>
              <a:schemeClr val="bg1">
                <a:lumMod val="50000"/>
              </a:schemeClr>
            </a:solidFill>
            <a:round/>
            <a:headEnd/>
            <a:tailEnd/>
          </a:ln>
        </p:spPr>
      </p:cxnSp>
      <p:cxnSp>
        <p:nvCxnSpPr>
          <p:cNvPr id="127" name="AutoShape 65"/>
          <p:cNvCxnSpPr>
            <a:cxnSpLocks noChangeShapeType="1"/>
            <a:endCxn id="86" idx="2"/>
          </p:cNvCxnSpPr>
          <p:nvPr/>
        </p:nvCxnSpPr>
        <p:spPr bwMode="auto">
          <a:xfrm rot="16200000" flipV="1">
            <a:off x="7781669" y="2762049"/>
            <a:ext cx="485405" cy="852189"/>
          </a:xfrm>
          <a:prstGeom prst="straightConnector1">
            <a:avLst/>
          </a:prstGeom>
          <a:noFill/>
          <a:ln w="9525">
            <a:solidFill>
              <a:schemeClr val="bg1">
                <a:lumMod val="50000"/>
              </a:schemeClr>
            </a:solidFill>
            <a:round/>
            <a:headEnd/>
            <a:tailEnd/>
          </a:ln>
        </p:spPr>
      </p:cxnSp>
      <p:cxnSp>
        <p:nvCxnSpPr>
          <p:cNvPr id="129" name="AutoShape 66"/>
          <p:cNvCxnSpPr>
            <a:cxnSpLocks noChangeShapeType="1"/>
            <a:endCxn id="85" idx="2"/>
          </p:cNvCxnSpPr>
          <p:nvPr/>
        </p:nvCxnSpPr>
        <p:spPr bwMode="auto">
          <a:xfrm rot="5400000" flipH="1" flipV="1">
            <a:off x="8231173" y="3164734"/>
            <a:ext cx="485405" cy="46821"/>
          </a:xfrm>
          <a:prstGeom prst="straightConnector1">
            <a:avLst/>
          </a:prstGeom>
          <a:noFill/>
          <a:ln w="9525">
            <a:solidFill>
              <a:schemeClr val="bg1">
                <a:lumMod val="50000"/>
              </a:schemeClr>
            </a:solidFill>
            <a:round/>
            <a:headEnd/>
            <a:tailEnd/>
          </a:ln>
        </p:spPr>
      </p:cxnSp>
      <p:cxnSp>
        <p:nvCxnSpPr>
          <p:cNvPr id="130" name="AutoShape 67"/>
          <p:cNvCxnSpPr>
            <a:cxnSpLocks noChangeShapeType="1"/>
            <a:endCxn id="85" idx="2"/>
          </p:cNvCxnSpPr>
          <p:nvPr/>
        </p:nvCxnSpPr>
        <p:spPr bwMode="auto">
          <a:xfrm rot="16200000" flipV="1">
            <a:off x="8680677" y="2762050"/>
            <a:ext cx="485407" cy="852188"/>
          </a:xfrm>
          <a:prstGeom prst="straightConnector1">
            <a:avLst/>
          </a:prstGeom>
          <a:noFill/>
          <a:ln w="9525">
            <a:solidFill>
              <a:schemeClr val="bg1">
                <a:lumMod val="50000"/>
              </a:schemeClr>
            </a:solidFill>
            <a:round/>
            <a:headEnd/>
            <a:tailEnd/>
          </a:ln>
        </p:spPr>
      </p:cxnSp>
      <p:sp>
        <p:nvSpPr>
          <p:cNvPr id="149" name="U-Turn Arrow 148"/>
          <p:cNvSpPr/>
          <p:nvPr/>
        </p:nvSpPr>
        <p:spPr>
          <a:xfrm>
            <a:off x="3388660" y="3505252"/>
            <a:ext cx="802340" cy="546847"/>
          </a:xfrm>
          <a:prstGeom prst="uturnArrow">
            <a:avLst>
              <a:gd name="adj1" fmla="val 30955"/>
              <a:gd name="adj2" fmla="val 25000"/>
              <a:gd name="adj3" fmla="val 35250"/>
              <a:gd name="adj4" fmla="val 43750"/>
              <a:gd name="adj5" fmla="val 100000"/>
            </a:avLst>
          </a:prstGeom>
          <a:gradFill>
            <a:gsLst>
              <a:gs pos="0">
                <a:srgbClr val="00863D"/>
              </a:gs>
              <a:gs pos="80000">
                <a:schemeClr val="accent3">
                  <a:shade val="93000"/>
                  <a:satMod val="130000"/>
                </a:schemeClr>
              </a:gs>
              <a:gs pos="100000">
                <a:schemeClr val="accent3">
                  <a:shade val="94000"/>
                  <a:satMod val="135000"/>
                </a:schemeClr>
              </a:gs>
            </a:gsLst>
          </a:gradFill>
          <a:ln>
            <a:noFill/>
          </a:ln>
        </p:spPr>
        <p:style>
          <a:lnRef idx="1">
            <a:schemeClr val="accent3"/>
          </a:lnRef>
          <a:fillRef idx="3">
            <a:schemeClr val="accent3"/>
          </a:fillRef>
          <a:effectRef idx="2">
            <a:schemeClr val="accent3"/>
          </a:effectRef>
          <a:fontRef idx="minor">
            <a:schemeClr val="lt1"/>
          </a:fontRef>
        </p:style>
        <p:txBody>
          <a:bodyPr t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 5:1</a:t>
            </a:r>
          </a:p>
        </p:txBody>
      </p:sp>
      <p:sp>
        <p:nvSpPr>
          <p:cNvPr id="150" name="U-Turn Arrow 149"/>
          <p:cNvSpPr/>
          <p:nvPr/>
        </p:nvSpPr>
        <p:spPr>
          <a:xfrm>
            <a:off x="3083860" y="3074947"/>
            <a:ext cx="2362200" cy="990600"/>
          </a:xfrm>
          <a:prstGeom prst="uturnArrow">
            <a:avLst>
              <a:gd name="adj1" fmla="val 7680"/>
              <a:gd name="adj2" fmla="val 11727"/>
              <a:gd name="adj3" fmla="val 18778"/>
              <a:gd name="adj4" fmla="val 58519"/>
              <a:gd name="adj5" fmla="val 100000"/>
            </a:avLst>
          </a:prstGeom>
          <a:gradFill>
            <a:gsLst>
              <a:gs pos="0">
                <a:schemeClr val="accent6">
                  <a:lumMod val="50000"/>
                </a:schemeClr>
              </a:gs>
              <a:gs pos="80000">
                <a:schemeClr val="accent6">
                  <a:shade val="93000"/>
                  <a:satMod val="130000"/>
                </a:schemeClr>
              </a:gs>
              <a:gs pos="100000">
                <a:schemeClr val="accent6">
                  <a:shade val="94000"/>
                  <a:satMod val="135000"/>
                </a:schemeClr>
              </a:gs>
            </a:gsLst>
          </a:gradFill>
          <a:ln>
            <a:noFill/>
          </a:ln>
        </p:spPr>
        <p:style>
          <a:lnRef idx="1">
            <a:schemeClr val="accent6"/>
          </a:lnRef>
          <a:fillRef idx="3">
            <a:schemeClr val="accent6"/>
          </a:fillRef>
          <a:effectRef idx="2">
            <a:schemeClr val="accent6"/>
          </a:effectRef>
          <a:fontRef idx="minor">
            <a:schemeClr val="lt1"/>
          </a:fontRef>
        </p:style>
        <p:txBody>
          <a:bodyPr t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 40:1</a:t>
            </a:r>
          </a:p>
        </p:txBody>
      </p:sp>
      <p:sp>
        <p:nvSpPr>
          <p:cNvPr id="151" name="U-Turn Arrow 150"/>
          <p:cNvSpPr/>
          <p:nvPr/>
        </p:nvSpPr>
        <p:spPr>
          <a:xfrm>
            <a:off x="2819400" y="1828853"/>
            <a:ext cx="6172200" cy="2236695"/>
          </a:xfrm>
          <a:prstGeom prst="uturnArrow">
            <a:avLst>
              <a:gd name="adj1" fmla="val 1411"/>
              <a:gd name="adj2" fmla="val 3566"/>
              <a:gd name="adj3" fmla="val 8126"/>
              <a:gd name="adj4" fmla="val 71433"/>
              <a:gd name="adj5" fmla="val 100000"/>
            </a:avLst>
          </a:prstGeom>
          <a:gradFill>
            <a:gsLst>
              <a:gs pos="0">
                <a:srgbClr val="660033"/>
              </a:gs>
              <a:gs pos="80000">
                <a:srgbClr val="FF0000"/>
              </a:gs>
              <a:gs pos="100000">
                <a:srgbClr val="FF0000"/>
              </a:gs>
            </a:gsLst>
          </a:gradFill>
          <a:ln>
            <a:noFill/>
          </a:ln>
        </p:spPr>
        <p:style>
          <a:lnRef idx="1">
            <a:schemeClr val="accent2"/>
          </a:lnRef>
          <a:fillRef idx="3">
            <a:schemeClr val="accent2"/>
          </a:fillRef>
          <a:effectRef idx="2">
            <a:schemeClr val="accent2"/>
          </a:effectRef>
          <a:fontRef idx="minor">
            <a:schemeClr val="lt1"/>
          </a:fontRef>
        </p:style>
        <p:txBody>
          <a:bodyPr t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 200:1</a:t>
            </a:r>
          </a:p>
        </p:txBody>
      </p:sp>
      <p:sp>
        <p:nvSpPr>
          <p:cNvPr id="132" name="Content Placeholder 54"/>
          <p:cNvSpPr>
            <a:spLocks noGrp="1"/>
          </p:cNvSpPr>
          <p:nvPr>
            <p:ph idx="1"/>
          </p:nvPr>
        </p:nvSpPr>
        <p:spPr>
          <a:xfrm>
            <a:off x="1872344" y="5029200"/>
            <a:ext cx="8338456" cy="1219200"/>
          </a:xfrm>
        </p:spPr>
        <p:txBody>
          <a:bodyPr>
            <a:noAutofit/>
          </a:bodyPr>
          <a:lstStyle/>
          <a:p>
            <a:r>
              <a:rPr lang="en-US" dirty="0"/>
              <a:t>Dependence on high-cost proprietary routers</a:t>
            </a:r>
          </a:p>
          <a:p>
            <a:r>
              <a:rPr lang="en-US" dirty="0"/>
              <a:t>Extremely limited server-to-server capacity</a:t>
            </a:r>
          </a:p>
        </p:txBody>
      </p:sp>
    </p:spTree>
    <p:custDataLst>
      <p:tags r:id="rId1"/>
    </p:custDataLst>
    <p:extLst>
      <p:ext uri="{BB962C8B-B14F-4D97-AF65-F5344CB8AC3E}">
        <p14:creationId xmlns:p14="http://schemas.microsoft.com/office/powerpoint/2010/main" val="1063686682"/>
      </p:ext>
    </p:extLst>
  </p:cSld>
  <p:clrMapOvr>
    <a:masterClrMapping/>
  </p:clrMapOvr>
  <p:transition advTm="10471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50" grpId="0" animBg="1"/>
      <p:bldP spid="151" grpId="0" animBg="1"/>
      <p:bldP spid="132"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Rectangle 217"/>
          <p:cNvSpPr/>
          <p:nvPr/>
        </p:nvSpPr>
        <p:spPr bwMode="auto">
          <a:xfrm>
            <a:off x="6426303" y="2543175"/>
            <a:ext cx="3281916" cy="2498416"/>
          </a:xfrm>
          <a:prstGeom prst="rect">
            <a:avLst/>
          </a:prstGeom>
          <a:ln>
            <a:noFill/>
            <a:headEnd type="none" w="med" len="med"/>
            <a:tailEnd type="none" w="med" len="med"/>
          </a:ln>
          <a:effectLst>
            <a:outerShdw blurRad="40000" dist="20000" dir="7200000" rotWithShape="0">
              <a:srgbClr val="000000">
                <a:alpha val="47000"/>
              </a:srgbClr>
            </a:outerShdw>
          </a:effectLst>
        </p:spPr>
        <p:style>
          <a:lnRef idx="1">
            <a:schemeClr val="accent6"/>
          </a:lnRef>
          <a:fillRef idx="2">
            <a:schemeClr val="accent6"/>
          </a:fillRef>
          <a:effectRef idx="1">
            <a:schemeClr val="accent6"/>
          </a:effectRef>
          <a:fontRef idx="minor">
            <a:schemeClr val="dk1"/>
          </a:fontRef>
        </p:style>
        <p:txBody>
          <a:bodyPr vert="horz" wrap="none" lIns="91440" tIns="45720" rIns="91440" bIns="45720" rtlCol="0" anchor="t" compatLnSpc="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0" cap="none" spc="0" normalizeH="0" baseline="0" noProof="0" dirty="0">
              <a:ln>
                <a:noFill/>
              </a:ln>
              <a:solidFill>
                <a:prstClr val="black">
                  <a:alpha val="100000"/>
                </a:prstClr>
              </a:solidFill>
              <a:effectLst/>
              <a:uLnTx/>
              <a:uFillTx/>
              <a:latin typeface="Calibri"/>
              <a:ea typeface="+mn-ea"/>
              <a:cs typeface="Times New Roman"/>
            </a:endParaRPr>
          </a:p>
        </p:txBody>
      </p:sp>
      <p:sp>
        <p:nvSpPr>
          <p:cNvPr id="81" name="Rectangle 80"/>
          <p:cNvSpPr/>
          <p:nvPr/>
        </p:nvSpPr>
        <p:spPr bwMode="auto">
          <a:xfrm>
            <a:off x="2528688" y="2538700"/>
            <a:ext cx="3262512" cy="2490500"/>
          </a:xfrm>
          <a:prstGeom prst="rect">
            <a:avLst/>
          </a:prstGeom>
          <a:ln>
            <a:noFill/>
            <a:headEnd type="none" w="med" len="med"/>
            <a:tailEnd type="none" w="med" len="med"/>
          </a:ln>
          <a:effectLst>
            <a:outerShdw blurRad="40000" dist="20000" dir="7200000" rotWithShape="0">
              <a:srgbClr val="000000">
                <a:alpha val="47000"/>
              </a:srgbClr>
            </a:outerShdw>
          </a:effectLst>
        </p:spPr>
        <p:style>
          <a:lnRef idx="1">
            <a:schemeClr val="accent5"/>
          </a:lnRef>
          <a:fillRef idx="2">
            <a:schemeClr val="accent5"/>
          </a:fillRef>
          <a:effectRef idx="1">
            <a:schemeClr val="accent5"/>
          </a:effectRef>
          <a:fontRef idx="minor">
            <a:schemeClr val="dk1"/>
          </a:fontRef>
        </p:style>
        <p:txBody>
          <a:bodyPr vert="horz" wrap="none" lIns="91440" tIns="45720" rIns="91440" bIns="45720" rtlCol="0" anchor="t" compatLnSpc="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0" cap="none" spc="0" normalizeH="0" baseline="0" noProof="0" dirty="0">
              <a:ln>
                <a:noFill/>
              </a:ln>
              <a:solidFill>
                <a:prstClr val="black">
                  <a:alpha val="100000"/>
                </a:prstClr>
              </a:solidFill>
              <a:effectLst/>
              <a:uLnTx/>
              <a:uFillTx/>
              <a:latin typeface="Calibri"/>
              <a:ea typeface="+mn-ea"/>
              <a:cs typeface="Times New Roman"/>
            </a:endParaRPr>
          </a:p>
        </p:txBody>
      </p:sp>
      <p:sp>
        <p:nvSpPr>
          <p:cNvPr id="224" name="Freeform 223"/>
          <p:cNvSpPr/>
          <p:nvPr/>
        </p:nvSpPr>
        <p:spPr>
          <a:xfrm>
            <a:off x="2520372" y="2197662"/>
            <a:ext cx="6250208" cy="2831538"/>
          </a:xfrm>
          <a:custGeom>
            <a:avLst/>
            <a:gdLst>
              <a:gd name="connsiteX0" fmla="*/ 0 w 6247052"/>
              <a:gd name="connsiteY0" fmla="*/ 3762796 h 3778980"/>
              <a:gd name="connsiteX1" fmla="*/ 3285367 w 6247052"/>
              <a:gd name="connsiteY1" fmla="*/ 3778980 h 3778980"/>
              <a:gd name="connsiteX2" fmla="*/ 3285367 w 6247052"/>
              <a:gd name="connsiteY2" fmla="*/ 1844984 h 3778980"/>
              <a:gd name="connsiteX3" fmla="*/ 5607781 w 6247052"/>
              <a:gd name="connsiteY3" fmla="*/ 1844984 h 3778980"/>
              <a:gd name="connsiteX4" fmla="*/ 5615873 w 6247052"/>
              <a:gd name="connsiteY4" fmla="*/ 3479575 h 3778980"/>
              <a:gd name="connsiteX5" fmla="*/ 6222776 w 6247052"/>
              <a:gd name="connsiteY5" fmla="*/ 3487667 h 3778980"/>
              <a:gd name="connsiteX6" fmla="*/ 6247052 w 6247052"/>
              <a:gd name="connsiteY6" fmla="*/ 0 h 3778980"/>
              <a:gd name="connsiteX7" fmla="*/ 0 w 6247052"/>
              <a:gd name="connsiteY7" fmla="*/ 0 h 3778980"/>
              <a:gd name="connsiteX8" fmla="*/ 0 w 6247052"/>
              <a:gd name="connsiteY8" fmla="*/ 3762796 h 3778980"/>
              <a:gd name="connsiteX0" fmla="*/ 0 w 6247052"/>
              <a:gd name="connsiteY0" fmla="*/ 3762796 h 3778980"/>
              <a:gd name="connsiteX1" fmla="*/ 3285367 w 6247052"/>
              <a:gd name="connsiteY1" fmla="*/ 3778980 h 3778980"/>
              <a:gd name="connsiteX2" fmla="*/ 3285367 w 6247052"/>
              <a:gd name="connsiteY2" fmla="*/ 1844984 h 3778980"/>
              <a:gd name="connsiteX3" fmla="*/ 5607781 w 6247052"/>
              <a:gd name="connsiteY3" fmla="*/ 1844984 h 3778980"/>
              <a:gd name="connsiteX4" fmla="*/ 5615873 w 6247052"/>
              <a:gd name="connsiteY4" fmla="*/ 3235503 h 3778980"/>
              <a:gd name="connsiteX5" fmla="*/ 6222776 w 6247052"/>
              <a:gd name="connsiteY5" fmla="*/ 3487667 h 3778980"/>
              <a:gd name="connsiteX6" fmla="*/ 6247052 w 6247052"/>
              <a:gd name="connsiteY6" fmla="*/ 0 h 3778980"/>
              <a:gd name="connsiteX7" fmla="*/ 0 w 6247052"/>
              <a:gd name="connsiteY7" fmla="*/ 0 h 3778980"/>
              <a:gd name="connsiteX8" fmla="*/ 0 w 6247052"/>
              <a:gd name="connsiteY8" fmla="*/ 3762796 h 3778980"/>
              <a:gd name="connsiteX0" fmla="*/ 0 w 6247052"/>
              <a:gd name="connsiteY0" fmla="*/ 3762796 h 3778980"/>
              <a:gd name="connsiteX1" fmla="*/ 3285367 w 6247052"/>
              <a:gd name="connsiteY1" fmla="*/ 3778980 h 3778980"/>
              <a:gd name="connsiteX2" fmla="*/ 3285367 w 6247052"/>
              <a:gd name="connsiteY2" fmla="*/ 1844984 h 3778980"/>
              <a:gd name="connsiteX3" fmla="*/ 5607781 w 6247052"/>
              <a:gd name="connsiteY3" fmla="*/ 1844984 h 3778980"/>
              <a:gd name="connsiteX4" fmla="*/ 5615873 w 6247052"/>
              <a:gd name="connsiteY4" fmla="*/ 3235503 h 3778980"/>
              <a:gd name="connsiteX5" fmla="*/ 6222776 w 6247052"/>
              <a:gd name="connsiteY5" fmla="*/ 3243595 h 3778980"/>
              <a:gd name="connsiteX6" fmla="*/ 6247052 w 6247052"/>
              <a:gd name="connsiteY6" fmla="*/ 0 h 3778980"/>
              <a:gd name="connsiteX7" fmla="*/ 0 w 6247052"/>
              <a:gd name="connsiteY7" fmla="*/ 0 h 3778980"/>
              <a:gd name="connsiteX8" fmla="*/ 0 w 6247052"/>
              <a:gd name="connsiteY8" fmla="*/ 3762796 h 3778980"/>
              <a:gd name="connsiteX0" fmla="*/ 0 w 6247052"/>
              <a:gd name="connsiteY0" fmla="*/ 3762796 h 3778980"/>
              <a:gd name="connsiteX1" fmla="*/ 3285367 w 6247052"/>
              <a:gd name="connsiteY1" fmla="*/ 3778980 h 3778980"/>
              <a:gd name="connsiteX2" fmla="*/ 3285367 w 6247052"/>
              <a:gd name="connsiteY2" fmla="*/ 1844984 h 3778980"/>
              <a:gd name="connsiteX3" fmla="*/ 5607781 w 6247052"/>
              <a:gd name="connsiteY3" fmla="*/ 1844984 h 3778980"/>
              <a:gd name="connsiteX4" fmla="*/ 5615873 w 6247052"/>
              <a:gd name="connsiteY4" fmla="*/ 3235503 h 3778980"/>
              <a:gd name="connsiteX5" fmla="*/ 6222776 w 6247052"/>
              <a:gd name="connsiteY5" fmla="*/ 3255798 h 3778980"/>
              <a:gd name="connsiteX6" fmla="*/ 6247052 w 6247052"/>
              <a:gd name="connsiteY6" fmla="*/ 0 h 3778980"/>
              <a:gd name="connsiteX7" fmla="*/ 0 w 6247052"/>
              <a:gd name="connsiteY7" fmla="*/ 0 h 3778980"/>
              <a:gd name="connsiteX8" fmla="*/ 0 w 6247052"/>
              <a:gd name="connsiteY8" fmla="*/ 3762796 h 3778980"/>
              <a:gd name="connsiteX0" fmla="*/ 0 w 6247052"/>
              <a:gd name="connsiteY0" fmla="*/ 3762796 h 3778980"/>
              <a:gd name="connsiteX1" fmla="*/ 3285367 w 6247052"/>
              <a:gd name="connsiteY1" fmla="*/ 3778980 h 3778980"/>
              <a:gd name="connsiteX2" fmla="*/ 3294511 w 6247052"/>
              <a:gd name="connsiteY2" fmla="*/ 1356839 h 3778980"/>
              <a:gd name="connsiteX3" fmla="*/ 5607781 w 6247052"/>
              <a:gd name="connsiteY3" fmla="*/ 1844984 h 3778980"/>
              <a:gd name="connsiteX4" fmla="*/ 5615873 w 6247052"/>
              <a:gd name="connsiteY4" fmla="*/ 3235503 h 3778980"/>
              <a:gd name="connsiteX5" fmla="*/ 6222776 w 6247052"/>
              <a:gd name="connsiteY5" fmla="*/ 3255798 h 3778980"/>
              <a:gd name="connsiteX6" fmla="*/ 6247052 w 6247052"/>
              <a:gd name="connsiteY6" fmla="*/ 0 h 3778980"/>
              <a:gd name="connsiteX7" fmla="*/ 0 w 6247052"/>
              <a:gd name="connsiteY7" fmla="*/ 0 h 3778980"/>
              <a:gd name="connsiteX8" fmla="*/ 0 w 6247052"/>
              <a:gd name="connsiteY8" fmla="*/ 3762796 h 3778980"/>
              <a:gd name="connsiteX0" fmla="*/ 0 w 6247052"/>
              <a:gd name="connsiteY0" fmla="*/ 3762796 h 3778980"/>
              <a:gd name="connsiteX1" fmla="*/ 3285367 w 6247052"/>
              <a:gd name="connsiteY1" fmla="*/ 3778980 h 3778980"/>
              <a:gd name="connsiteX2" fmla="*/ 3294511 w 6247052"/>
              <a:gd name="connsiteY2" fmla="*/ 1356839 h 3778980"/>
              <a:gd name="connsiteX3" fmla="*/ 5589493 w 6247052"/>
              <a:gd name="connsiteY3" fmla="*/ 1332432 h 3778980"/>
              <a:gd name="connsiteX4" fmla="*/ 5615873 w 6247052"/>
              <a:gd name="connsiteY4" fmla="*/ 3235503 h 3778980"/>
              <a:gd name="connsiteX5" fmla="*/ 6222776 w 6247052"/>
              <a:gd name="connsiteY5" fmla="*/ 3255798 h 3778980"/>
              <a:gd name="connsiteX6" fmla="*/ 6247052 w 6247052"/>
              <a:gd name="connsiteY6" fmla="*/ 0 h 3778980"/>
              <a:gd name="connsiteX7" fmla="*/ 0 w 6247052"/>
              <a:gd name="connsiteY7" fmla="*/ 0 h 3778980"/>
              <a:gd name="connsiteX8" fmla="*/ 0 w 6247052"/>
              <a:gd name="connsiteY8" fmla="*/ 3762796 h 3778980"/>
              <a:gd name="connsiteX0" fmla="*/ 0 w 6247052"/>
              <a:gd name="connsiteY0" fmla="*/ 3762796 h 3778980"/>
              <a:gd name="connsiteX1" fmla="*/ 3285367 w 6247052"/>
              <a:gd name="connsiteY1" fmla="*/ 3778980 h 3778980"/>
              <a:gd name="connsiteX2" fmla="*/ 3294511 w 6247052"/>
              <a:gd name="connsiteY2" fmla="*/ 1356839 h 3778980"/>
              <a:gd name="connsiteX3" fmla="*/ 5607781 w 6247052"/>
              <a:gd name="connsiteY3" fmla="*/ 1381246 h 3778980"/>
              <a:gd name="connsiteX4" fmla="*/ 5615873 w 6247052"/>
              <a:gd name="connsiteY4" fmla="*/ 3235503 h 3778980"/>
              <a:gd name="connsiteX5" fmla="*/ 6222776 w 6247052"/>
              <a:gd name="connsiteY5" fmla="*/ 3255798 h 3778980"/>
              <a:gd name="connsiteX6" fmla="*/ 6247052 w 6247052"/>
              <a:gd name="connsiteY6" fmla="*/ 0 h 3778980"/>
              <a:gd name="connsiteX7" fmla="*/ 0 w 6247052"/>
              <a:gd name="connsiteY7" fmla="*/ 0 h 3778980"/>
              <a:gd name="connsiteX8" fmla="*/ 0 w 6247052"/>
              <a:gd name="connsiteY8" fmla="*/ 3762796 h 3778980"/>
              <a:gd name="connsiteX0" fmla="*/ 0 w 6247052"/>
              <a:gd name="connsiteY0" fmla="*/ 3762796 h 3778980"/>
              <a:gd name="connsiteX1" fmla="*/ 3285367 w 6247052"/>
              <a:gd name="connsiteY1" fmla="*/ 3778980 h 3778980"/>
              <a:gd name="connsiteX2" fmla="*/ 3294511 w 6247052"/>
              <a:gd name="connsiteY2" fmla="*/ 1356839 h 3778980"/>
              <a:gd name="connsiteX3" fmla="*/ 5607781 w 6247052"/>
              <a:gd name="connsiteY3" fmla="*/ 1344636 h 3778980"/>
              <a:gd name="connsiteX4" fmla="*/ 5615873 w 6247052"/>
              <a:gd name="connsiteY4" fmla="*/ 3235503 h 3778980"/>
              <a:gd name="connsiteX5" fmla="*/ 6222776 w 6247052"/>
              <a:gd name="connsiteY5" fmla="*/ 3255798 h 3778980"/>
              <a:gd name="connsiteX6" fmla="*/ 6247052 w 6247052"/>
              <a:gd name="connsiteY6" fmla="*/ 0 h 3778980"/>
              <a:gd name="connsiteX7" fmla="*/ 0 w 6247052"/>
              <a:gd name="connsiteY7" fmla="*/ 0 h 3778980"/>
              <a:gd name="connsiteX8" fmla="*/ 0 w 6247052"/>
              <a:gd name="connsiteY8" fmla="*/ 3762796 h 3778980"/>
              <a:gd name="connsiteX0" fmla="*/ 0 w 6247052"/>
              <a:gd name="connsiteY0" fmla="*/ 3762796 h 3778980"/>
              <a:gd name="connsiteX1" fmla="*/ 3285367 w 6247052"/>
              <a:gd name="connsiteY1" fmla="*/ 3778980 h 3778980"/>
              <a:gd name="connsiteX2" fmla="*/ 3257935 w 6247052"/>
              <a:gd name="connsiteY2" fmla="*/ 1369043 h 3778980"/>
              <a:gd name="connsiteX3" fmla="*/ 5607781 w 6247052"/>
              <a:gd name="connsiteY3" fmla="*/ 1344636 h 3778980"/>
              <a:gd name="connsiteX4" fmla="*/ 5615873 w 6247052"/>
              <a:gd name="connsiteY4" fmla="*/ 3235503 h 3778980"/>
              <a:gd name="connsiteX5" fmla="*/ 6222776 w 6247052"/>
              <a:gd name="connsiteY5" fmla="*/ 3255798 h 3778980"/>
              <a:gd name="connsiteX6" fmla="*/ 6247052 w 6247052"/>
              <a:gd name="connsiteY6" fmla="*/ 0 h 3778980"/>
              <a:gd name="connsiteX7" fmla="*/ 0 w 6247052"/>
              <a:gd name="connsiteY7" fmla="*/ 0 h 3778980"/>
              <a:gd name="connsiteX8" fmla="*/ 0 w 6247052"/>
              <a:gd name="connsiteY8" fmla="*/ 3762796 h 3778980"/>
              <a:gd name="connsiteX0" fmla="*/ 0 w 6247052"/>
              <a:gd name="connsiteY0" fmla="*/ 3762796 h 3778980"/>
              <a:gd name="connsiteX1" fmla="*/ 3285367 w 6247052"/>
              <a:gd name="connsiteY1" fmla="*/ 3778980 h 3778980"/>
              <a:gd name="connsiteX2" fmla="*/ 3267079 w 6247052"/>
              <a:gd name="connsiteY2" fmla="*/ 1356839 h 3778980"/>
              <a:gd name="connsiteX3" fmla="*/ 5607781 w 6247052"/>
              <a:gd name="connsiteY3" fmla="*/ 1344636 h 3778980"/>
              <a:gd name="connsiteX4" fmla="*/ 5615873 w 6247052"/>
              <a:gd name="connsiteY4" fmla="*/ 3235503 h 3778980"/>
              <a:gd name="connsiteX5" fmla="*/ 6222776 w 6247052"/>
              <a:gd name="connsiteY5" fmla="*/ 3255798 h 3778980"/>
              <a:gd name="connsiteX6" fmla="*/ 6247052 w 6247052"/>
              <a:gd name="connsiteY6" fmla="*/ 0 h 3778980"/>
              <a:gd name="connsiteX7" fmla="*/ 0 w 6247052"/>
              <a:gd name="connsiteY7" fmla="*/ 0 h 3778980"/>
              <a:gd name="connsiteX8" fmla="*/ 0 w 6247052"/>
              <a:gd name="connsiteY8" fmla="*/ 3762796 h 3778980"/>
              <a:gd name="connsiteX0" fmla="*/ 0 w 6250208"/>
              <a:gd name="connsiteY0" fmla="*/ 3762796 h 3778980"/>
              <a:gd name="connsiteX1" fmla="*/ 3285367 w 6250208"/>
              <a:gd name="connsiteY1" fmla="*/ 3778980 h 3778980"/>
              <a:gd name="connsiteX2" fmla="*/ 3267079 w 6250208"/>
              <a:gd name="connsiteY2" fmla="*/ 1356839 h 3778980"/>
              <a:gd name="connsiteX3" fmla="*/ 5607781 w 6250208"/>
              <a:gd name="connsiteY3" fmla="*/ 1344636 h 3778980"/>
              <a:gd name="connsiteX4" fmla="*/ 5615873 w 6250208"/>
              <a:gd name="connsiteY4" fmla="*/ 3235503 h 3778980"/>
              <a:gd name="connsiteX5" fmla="*/ 6250208 w 6250208"/>
              <a:gd name="connsiteY5" fmla="*/ 3231391 h 3778980"/>
              <a:gd name="connsiteX6" fmla="*/ 6247052 w 6250208"/>
              <a:gd name="connsiteY6" fmla="*/ 0 h 3778980"/>
              <a:gd name="connsiteX7" fmla="*/ 0 w 6250208"/>
              <a:gd name="connsiteY7" fmla="*/ 0 h 3778980"/>
              <a:gd name="connsiteX8" fmla="*/ 0 w 6250208"/>
              <a:gd name="connsiteY8" fmla="*/ 3762796 h 3778980"/>
              <a:gd name="connsiteX0" fmla="*/ 0 w 6250208"/>
              <a:gd name="connsiteY0" fmla="*/ 3762796 h 3778980"/>
              <a:gd name="connsiteX1" fmla="*/ 3285367 w 6250208"/>
              <a:gd name="connsiteY1" fmla="*/ 3778980 h 3778980"/>
              <a:gd name="connsiteX2" fmla="*/ 3288415 w 6250208"/>
              <a:gd name="connsiteY2" fmla="*/ 1356839 h 3778980"/>
              <a:gd name="connsiteX3" fmla="*/ 5607781 w 6250208"/>
              <a:gd name="connsiteY3" fmla="*/ 1344636 h 3778980"/>
              <a:gd name="connsiteX4" fmla="*/ 5615873 w 6250208"/>
              <a:gd name="connsiteY4" fmla="*/ 3235503 h 3778980"/>
              <a:gd name="connsiteX5" fmla="*/ 6250208 w 6250208"/>
              <a:gd name="connsiteY5" fmla="*/ 3231391 h 3778980"/>
              <a:gd name="connsiteX6" fmla="*/ 6247052 w 6250208"/>
              <a:gd name="connsiteY6" fmla="*/ 0 h 3778980"/>
              <a:gd name="connsiteX7" fmla="*/ 0 w 6250208"/>
              <a:gd name="connsiteY7" fmla="*/ 0 h 3778980"/>
              <a:gd name="connsiteX8" fmla="*/ 0 w 6250208"/>
              <a:gd name="connsiteY8" fmla="*/ 3762796 h 377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0208" h="3778980">
                <a:moveTo>
                  <a:pt x="0" y="3762796"/>
                </a:moveTo>
                <a:lnTo>
                  <a:pt x="3285367" y="3778980"/>
                </a:lnTo>
                <a:lnTo>
                  <a:pt x="3288415" y="1356839"/>
                </a:lnTo>
                <a:lnTo>
                  <a:pt x="5607781" y="1344636"/>
                </a:lnTo>
                <a:cubicBezTo>
                  <a:pt x="5610478" y="1889500"/>
                  <a:pt x="5613176" y="2690639"/>
                  <a:pt x="5615873" y="3235503"/>
                </a:cubicBezTo>
                <a:lnTo>
                  <a:pt x="6250208" y="3231391"/>
                </a:lnTo>
                <a:lnTo>
                  <a:pt x="6247052" y="0"/>
                </a:lnTo>
                <a:lnTo>
                  <a:pt x="0" y="0"/>
                </a:lnTo>
                <a:cubicBezTo>
                  <a:pt x="5395" y="1251568"/>
                  <a:pt x="10789" y="2503136"/>
                  <a:pt x="0" y="3762796"/>
                </a:cubicBezTo>
                <a:close/>
              </a:path>
            </a:pathLst>
          </a:custGeom>
          <a:ln>
            <a:noFill/>
            <a:headEnd type="none" w="med" len="med"/>
            <a:tailEnd type="none" w="med" len="med"/>
          </a:ln>
          <a:effectLst>
            <a:outerShdw blurRad="40000" dist="20000" dir="7200000" rotWithShape="0">
              <a:srgbClr val="000000">
                <a:alpha val="47000"/>
              </a:srgbClr>
            </a:outerShdw>
          </a:effectLst>
        </p:spPr>
        <p:style>
          <a:lnRef idx="1">
            <a:schemeClr val="accent5"/>
          </a:lnRef>
          <a:fillRef idx="2">
            <a:schemeClr val="accent5"/>
          </a:fillRef>
          <a:effectRef idx="1">
            <a:schemeClr val="accent5"/>
          </a:effectRef>
          <a:fontRef idx="minor">
            <a:schemeClr val="dk1"/>
          </a:fontRef>
        </p:style>
        <p:txBody>
          <a:bodyPr vert="horz" wrap="none" lIns="91440" tIns="45720" rIns="91440" bIns="45720" rtlCol="0" anchor="t" compatLnSpc="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0" cap="none" spc="0" normalizeH="0" baseline="0" noProof="0">
              <a:ln>
                <a:noFill/>
              </a:ln>
              <a:solidFill>
                <a:prstClr val="black">
                  <a:alpha val="100000"/>
                </a:prstClr>
              </a:solidFill>
              <a:effectLst/>
              <a:uLnTx/>
              <a:uFillTx/>
              <a:latin typeface="Calibri"/>
              <a:ea typeface="+mn-ea"/>
              <a:cs typeface="Times New Roman"/>
            </a:endParaRPr>
          </a:p>
        </p:txBody>
      </p:sp>
      <p:sp>
        <p:nvSpPr>
          <p:cNvPr id="2" name="Title 1"/>
          <p:cNvSpPr>
            <a:spLocks noGrp="1"/>
          </p:cNvSpPr>
          <p:nvPr>
            <p:ph type="title"/>
          </p:nvPr>
        </p:nvSpPr>
        <p:spPr>
          <a:xfrm>
            <a:off x="1676400" y="0"/>
            <a:ext cx="8839200" cy="1142984"/>
          </a:xfrm>
        </p:spPr>
        <p:txBody>
          <a:bodyPr>
            <a:noAutofit/>
          </a:bodyPr>
          <a:lstStyle/>
          <a:p>
            <a:r>
              <a:rPr lang="en-US" dirty="0">
                <a:latin typeface="+mn-lt"/>
              </a:rPr>
              <a:t>And More Problems …</a:t>
            </a:r>
          </a:p>
        </p:txBody>
      </p:sp>
      <p:sp>
        <p:nvSpPr>
          <p:cNvPr id="84" name="Slide Number Placeholder 3"/>
          <p:cNvSpPr>
            <a:spLocks noGrp="1"/>
          </p:cNvSpPr>
          <p:nvPr>
            <p:ph type="sldNum" sz="quarter" idx="11"/>
          </p:nvPr>
        </p:nvSpPr>
        <p:spPr>
          <a:xfrm>
            <a:off x="8229600" y="6492876"/>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375CC-FF4E-4484-8C6F-6C3D12B51E5B}"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6" name="Oval 7"/>
          <p:cNvSpPr>
            <a:spLocks noChangeArrowheads="1"/>
          </p:cNvSpPr>
          <p:nvPr/>
        </p:nvSpPr>
        <p:spPr bwMode="auto">
          <a:xfrm>
            <a:off x="4488167" y="1403990"/>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CR</a:t>
            </a:r>
          </a:p>
        </p:txBody>
      </p:sp>
      <p:sp>
        <p:nvSpPr>
          <p:cNvPr id="91" name="Oval 8"/>
          <p:cNvSpPr>
            <a:spLocks noChangeArrowheads="1"/>
          </p:cNvSpPr>
          <p:nvPr/>
        </p:nvSpPr>
        <p:spPr bwMode="auto">
          <a:xfrm>
            <a:off x="7209451" y="1403990"/>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CR</a:t>
            </a:r>
            <a:endParaRPr kumimoji="0" lang="en-US" sz="20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92" name="Oval 9"/>
          <p:cNvSpPr>
            <a:spLocks noChangeArrowheads="1"/>
          </p:cNvSpPr>
          <p:nvPr/>
        </p:nvSpPr>
        <p:spPr bwMode="auto">
          <a:xfrm>
            <a:off x="3512956" y="2089653"/>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ysClr val="windowText" lastClr="000000"/>
                </a:solidFill>
                <a:effectLst/>
                <a:uLnTx/>
                <a:uFillTx/>
                <a:latin typeface="Calibri"/>
                <a:ea typeface="+mn-ea"/>
                <a:cs typeface="+mn-cs"/>
              </a:rPr>
              <a:t>AR</a:t>
            </a:r>
          </a:p>
        </p:txBody>
      </p:sp>
      <p:sp>
        <p:nvSpPr>
          <p:cNvPr id="93" name="Oval 10"/>
          <p:cNvSpPr>
            <a:spLocks noChangeArrowheads="1"/>
          </p:cNvSpPr>
          <p:nvPr/>
        </p:nvSpPr>
        <p:spPr bwMode="auto">
          <a:xfrm>
            <a:off x="4411968" y="2089653"/>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AR</a:t>
            </a:r>
          </a:p>
        </p:txBody>
      </p:sp>
      <p:sp>
        <p:nvSpPr>
          <p:cNvPr id="94" name="Oval 11"/>
          <p:cNvSpPr>
            <a:spLocks noChangeArrowheads="1"/>
          </p:cNvSpPr>
          <p:nvPr/>
        </p:nvSpPr>
        <p:spPr bwMode="auto">
          <a:xfrm>
            <a:off x="7414290" y="2089653"/>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AR</a:t>
            </a:r>
          </a:p>
        </p:txBody>
      </p:sp>
      <p:sp>
        <p:nvSpPr>
          <p:cNvPr id="95" name="Oval 12"/>
          <p:cNvSpPr>
            <a:spLocks noChangeArrowheads="1"/>
          </p:cNvSpPr>
          <p:nvPr/>
        </p:nvSpPr>
        <p:spPr bwMode="auto">
          <a:xfrm>
            <a:off x="8305945" y="2089653"/>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AR</a:t>
            </a:r>
          </a:p>
        </p:txBody>
      </p:sp>
      <p:cxnSp>
        <p:nvCxnSpPr>
          <p:cNvPr id="96" name="AutoShape 13"/>
          <p:cNvCxnSpPr>
            <a:cxnSpLocks noChangeShapeType="1"/>
            <a:stCxn id="86" idx="4"/>
            <a:endCxn id="92" idx="0"/>
          </p:cNvCxnSpPr>
          <p:nvPr/>
        </p:nvCxnSpPr>
        <p:spPr bwMode="auto">
          <a:xfrm rot="5400000">
            <a:off x="3977547" y="1391012"/>
            <a:ext cx="422073" cy="975211"/>
          </a:xfrm>
          <a:prstGeom prst="straightConnector1">
            <a:avLst/>
          </a:prstGeom>
          <a:noFill/>
          <a:ln w="9525">
            <a:solidFill>
              <a:schemeClr val="bg1">
                <a:lumMod val="50000"/>
              </a:schemeClr>
            </a:solidFill>
            <a:round/>
            <a:headEnd/>
            <a:tailEnd/>
          </a:ln>
        </p:spPr>
      </p:cxnSp>
      <p:cxnSp>
        <p:nvCxnSpPr>
          <p:cNvPr id="97" name="AutoShape 14"/>
          <p:cNvCxnSpPr>
            <a:cxnSpLocks noChangeShapeType="1"/>
            <a:stCxn id="92" idx="0"/>
            <a:endCxn id="91" idx="4"/>
          </p:cNvCxnSpPr>
          <p:nvPr/>
        </p:nvCxnSpPr>
        <p:spPr bwMode="auto">
          <a:xfrm rot="5400000" flipH="1" flipV="1">
            <a:off x="5338188" y="30371"/>
            <a:ext cx="422073" cy="3696495"/>
          </a:xfrm>
          <a:prstGeom prst="straightConnector1">
            <a:avLst/>
          </a:prstGeom>
          <a:noFill/>
          <a:ln w="9525">
            <a:solidFill>
              <a:schemeClr val="bg1">
                <a:lumMod val="50000"/>
              </a:schemeClr>
            </a:solidFill>
            <a:round/>
            <a:headEnd/>
            <a:tailEnd/>
          </a:ln>
        </p:spPr>
      </p:cxnSp>
      <p:cxnSp>
        <p:nvCxnSpPr>
          <p:cNvPr id="98" name="AutoShape 15"/>
          <p:cNvCxnSpPr>
            <a:cxnSpLocks noChangeShapeType="1"/>
            <a:stCxn id="91" idx="4"/>
            <a:endCxn id="93" idx="0"/>
          </p:cNvCxnSpPr>
          <p:nvPr/>
        </p:nvCxnSpPr>
        <p:spPr bwMode="auto">
          <a:xfrm rot="5400000">
            <a:off x="5787695" y="479876"/>
            <a:ext cx="422073" cy="2797483"/>
          </a:xfrm>
          <a:prstGeom prst="straightConnector1">
            <a:avLst/>
          </a:prstGeom>
          <a:noFill/>
          <a:ln w="9525">
            <a:solidFill>
              <a:schemeClr val="bg1">
                <a:lumMod val="50000"/>
              </a:schemeClr>
            </a:solidFill>
            <a:round/>
            <a:headEnd/>
            <a:tailEnd/>
          </a:ln>
        </p:spPr>
      </p:cxnSp>
      <p:cxnSp>
        <p:nvCxnSpPr>
          <p:cNvPr id="99" name="AutoShape 16"/>
          <p:cNvCxnSpPr>
            <a:cxnSpLocks noChangeShapeType="1"/>
            <a:stCxn id="91" idx="4"/>
            <a:endCxn id="94" idx="0"/>
          </p:cNvCxnSpPr>
          <p:nvPr/>
        </p:nvCxnSpPr>
        <p:spPr bwMode="auto">
          <a:xfrm rot="16200000" flipH="1">
            <a:off x="7288855" y="1776197"/>
            <a:ext cx="422073" cy="204839"/>
          </a:xfrm>
          <a:prstGeom prst="straightConnector1">
            <a:avLst/>
          </a:prstGeom>
          <a:noFill/>
          <a:ln w="9525">
            <a:solidFill>
              <a:schemeClr val="bg1">
                <a:lumMod val="50000"/>
              </a:schemeClr>
            </a:solidFill>
            <a:round/>
            <a:headEnd/>
            <a:tailEnd/>
          </a:ln>
        </p:spPr>
      </p:cxnSp>
      <p:cxnSp>
        <p:nvCxnSpPr>
          <p:cNvPr id="100" name="AutoShape 17"/>
          <p:cNvCxnSpPr>
            <a:cxnSpLocks noChangeShapeType="1"/>
            <a:stCxn id="91" idx="4"/>
            <a:endCxn id="95" idx="0"/>
          </p:cNvCxnSpPr>
          <p:nvPr/>
        </p:nvCxnSpPr>
        <p:spPr bwMode="auto">
          <a:xfrm rot="16200000" flipH="1">
            <a:off x="7734683" y="1330369"/>
            <a:ext cx="422073" cy="1096494"/>
          </a:xfrm>
          <a:prstGeom prst="straightConnector1">
            <a:avLst/>
          </a:prstGeom>
          <a:noFill/>
          <a:ln w="9525">
            <a:solidFill>
              <a:schemeClr val="bg1">
                <a:lumMod val="50000"/>
              </a:schemeClr>
            </a:solidFill>
            <a:round/>
            <a:headEnd/>
            <a:tailEnd/>
          </a:ln>
        </p:spPr>
      </p:cxnSp>
      <p:cxnSp>
        <p:nvCxnSpPr>
          <p:cNvPr id="101" name="AutoShape 18"/>
          <p:cNvCxnSpPr>
            <a:cxnSpLocks noChangeShapeType="1"/>
            <a:stCxn id="86" idx="4"/>
            <a:endCxn id="95" idx="0"/>
          </p:cNvCxnSpPr>
          <p:nvPr/>
        </p:nvCxnSpPr>
        <p:spPr bwMode="auto">
          <a:xfrm rot="16200000" flipH="1">
            <a:off x="6374041" y="-30273"/>
            <a:ext cx="422073" cy="3817778"/>
          </a:xfrm>
          <a:prstGeom prst="straightConnector1">
            <a:avLst/>
          </a:prstGeom>
          <a:noFill/>
          <a:ln w="9525">
            <a:solidFill>
              <a:schemeClr val="bg1">
                <a:lumMod val="50000"/>
              </a:schemeClr>
            </a:solidFill>
            <a:round/>
            <a:headEnd/>
            <a:tailEnd/>
          </a:ln>
        </p:spPr>
      </p:cxnSp>
      <p:cxnSp>
        <p:nvCxnSpPr>
          <p:cNvPr id="102" name="AutoShape 19"/>
          <p:cNvCxnSpPr>
            <a:cxnSpLocks noChangeShapeType="1"/>
            <a:stCxn id="86" idx="4"/>
            <a:endCxn id="93" idx="0"/>
          </p:cNvCxnSpPr>
          <p:nvPr/>
        </p:nvCxnSpPr>
        <p:spPr bwMode="auto">
          <a:xfrm rot="5400000">
            <a:off x="4427053" y="1840518"/>
            <a:ext cx="422073" cy="76199"/>
          </a:xfrm>
          <a:prstGeom prst="straightConnector1">
            <a:avLst/>
          </a:prstGeom>
          <a:noFill/>
          <a:ln w="9525">
            <a:solidFill>
              <a:schemeClr val="bg1">
                <a:lumMod val="50000"/>
              </a:schemeClr>
            </a:solidFill>
            <a:round/>
            <a:headEnd/>
            <a:tailEnd/>
          </a:ln>
        </p:spPr>
      </p:cxnSp>
      <p:cxnSp>
        <p:nvCxnSpPr>
          <p:cNvPr id="103" name="AutoShape 20"/>
          <p:cNvCxnSpPr>
            <a:cxnSpLocks noChangeShapeType="1"/>
            <a:stCxn id="86" idx="4"/>
            <a:endCxn id="94" idx="0"/>
          </p:cNvCxnSpPr>
          <p:nvPr/>
        </p:nvCxnSpPr>
        <p:spPr bwMode="auto">
          <a:xfrm rot="16200000" flipH="1">
            <a:off x="5928213" y="415555"/>
            <a:ext cx="422073" cy="2926123"/>
          </a:xfrm>
          <a:prstGeom prst="straightConnector1">
            <a:avLst/>
          </a:prstGeom>
          <a:noFill/>
          <a:ln w="9525">
            <a:solidFill>
              <a:schemeClr val="bg1">
                <a:lumMod val="50000"/>
              </a:schemeClr>
            </a:solidFill>
            <a:round/>
            <a:headEnd/>
            <a:tailEnd/>
          </a:ln>
        </p:spPr>
      </p:cxnSp>
      <p:sp>
        <p:nvSpPr>
          <p:cNvPr id="104" name="Rectangle 25"/>
          <p:cNvSpPr>
            <a:spLocks noChangeArrowheads="1"/>
          </p:cNvSpPr>
          <p:nvPr/>
        </p:nvSpPr>
        <p:spPr bwMode="auto">
          <a:xfrm>
            <a:off x="4423330" y="2726762"/>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S</a:t>
            </a:r>
          </a:p>
        </p:txBody>
      </p:sp>
      <p:sp>
        <p:nvSpPr>
          <p:cNvPr id="105" name="Rectangle 26"/>
          <p:cNvSpPr>
            <a:spLocks noChangeArrowheads="1"/>
          </p:cNvSpPr>
          <p:nvPr/>
        </p:nvSpPr>
        <p:spPr bwMode="auto">
          <a:xfrm>
            <a:off x="3524320" y="2726762"/>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ysClr val="windowText" lastClr="000000"/>
                </a:solidFill>
                <a:effectLst/>
                <a:uLnTx/>
                <a:uFillTx/>
                <a:latin typeface="Calibri"/>
                <a:ea typeface="+mn-ea"/>
                <a:cs typeface="+mn-cs"/>
              </a:rPr>
              <a:t>S</a:t>
            </a:r>
          </a:p>
        </p:txBody>
      </p:sp>
      <p:cxnSp>
        <p:nvCxnSpPr>
          <p:cNvPr id="106" name="AutoShape 59"/>
          <p:cNvCxnSpPr>
            <a:cxnSpLocks noChangeShapeType="1"/>
            <a:stCxn id="105" idx="0"/>
            <a:endCxn id="92" idx="4"/>
          </p:cNvCxnSpPr>
          <p:nvPr/>
        </p:nvCxnSpPr>
        <p:spPr bwMode="auto">
          <a:xfrm rot="5400000" flipH="1" flipV="1">
            <a:off x="3514060" y="2539845"/>
            <a:ext cx="373519" cy="316"/>
          </a:xfrm>
          <a:prstGeom prst="straightConnector1">
            <a:avLst/>
          </a:prstGeom>
          <a:noFill/>
          <a:ln w="9525">
            <a:solidFill>
              <a:schemeClr val="bg1">
                <a:lumMod val="50000"/>
              </a:schemeClr>
            </a:solidFill>
            <a:round/>
            <a:headEnd/>
            <a:tailEnd/>
          </a:ln>
        </p:spPr>
      </p:cxnSp>
      <p:cxnSp>
        <p:nvCxnSpPr>
          <p:cNvPr id="107" name="AutoShape 60"/>
          <p:cNvCxnSpPr>
            <a:cxnSpLocks noChangeShapeType="1"/>
            <a:stCxn id="104" idx="0"/>
            <a:endCxn id="92" idx="4"/>
          </p:cNvCxnSpPr>
          <p:nvPr/>
        </p:nvCxnSpPr>
        <p:spPr bwMode="auto">
          <a:xfrm rot="16200000" flipV="1">
            <a:off x="3963565" y="2090656"/>
            <a:ext cx="373519" cy="898694"/>
          </a:xfrm>
          <a:prstGeom prst="straightConnector1">
            <a:avLst/>
          </a:prstGeom>
          <a:noFill/>
          <a:ln w="9525">
            <a:solidFill>
              <a:schemeClr val="bg1">
                <a:lumMod val="50000"/>
              </a:schemeClr>
            </a:solidFill>
            <a:round/>
            <a:headEnd/>
            <a:tailEnd/>
          </a:ln>
        </p:spPr>
      </p:cxnSp>
      <p:cxnSp>
        <p:nvCxnSpPr>
          <p:cNvPr id="108" name="AutoShape 61"/>
          <p:cNvCxnSpPr>
            <a:cxnSpLocks noChangeShapeType="1"/>
            <a:stCxn id="104" idx="0"/>
            <a:endCxn id="93" idx="4"/>
          </p:cNvCxnSpPr>
          <p:nvPr/>
        </p:nvCxnSpPr>
        <p:spPr bwMode="auto">
          <a:xfrm rot="5400000" flipH="1" flipV="1">
            <a:off x="4413071" y="2539844"/>
            <a:ext cx="373519" cy="318"/>
          </a:xfrm>
          <a:prstGeom prst="straightConnector1">
            <a:avLst/>
          </a:prstGeom>
          <a:noFill/>
          <a:ln w="9525">
            <a:solidFill>
              <a:schemeClr val="bg1">
                <a:lumMod val="50000"/>
              </a:schemeClr>
            </a:solidFill>
            <a:round/>
            <a:headEnd/>
            <a:tailEnd/>
          </a:ln>
        </p:spPr>
      </p:cxnSp>
      <p:cxnSp>
        <p:nvCxnSpPr>
          <p:cNvPr id="109" name="AutoShape 62"/>
          <p:cNvCxnSpPr>
            <a:cxnSpLocks noChangeShapeType="1"/>
            <a:stCxn id="105" idx="0"/>
            <a:endCxn id="93" idx="4"/>
          </p:cNvCxnSpPr>
          <p:nvPr/>
        </p:nvCxnSpPr>
        <p:spPr bwMode="auto">
          <a:xfrm rot="5400000" flipH="1" flipV="1">
            <a:off x="3963566" y="2090339"/>
            <a:ext cx="373519" cy="899328"/>
          </a:xfrm>
          <a:prstGeom prst="straightConnector1">
            <a:avLst/>
          </a:prstGeom>
          <a:noFill/>
          <a:ln w="9525">
            <a:solidFill>
              <a:schemeClr val="bg1">
                <a:lumMod val="50000"/>
              </a:schemeClr>
            </a:solidFill>
            <a:round/>
            <a:headEnd/>
            <a:tailEnd/>
          </a:ln>
        </p:spPr>
      </p:cxnSp>
      <p:cxnSp>
        <p:nvCxnSpPr>
          <p:cNvPr id="110" name="AutoShape 63"/>
          <p:cNvCxnSpPr>
            <a:cxnSpLocks noChangeShapeType="1"/>
            <a:stCxn id="105" idx="3"/>
            <a:endCxn id="104" idx="1"/>
          </p:cNvCxnSpPr>
          <p:nvPr/>
        </p:nvCxnSpPr>
        <p:spPr bwMode="auto">
          <a:xfrm>
            <a:off x="3876999" y="2848125"/>
            <a:ext cx="546330" cy="1588"/>
          </a:xfrm>
          <a:prstGeom prst="straightConnector1">
            <a:avLst/>
          </a:prstGeom>
          <a:noFill/>
          <a:ln w="9525">
            <a:solidFill>
              <a:schemeClr val="bg1">
                <a:lumMod val="50000"/>
              </a:schemeClr>
            </a:solidFill>
            <a:round/>
            <a:headEnd/>
            <a:tailEnd/>
          </a:ln>
        </p:spPr>
      </p:cxnSp>
      <p:cxnSp>
        <p:nvCxnSpPr>
          <p:cNvPr id="111" name="AutoShape 64"/>
          <p:cNvCxnSpPr>
            <a:cxnSpLocks noChangeShapeType="1"/>
            <a:endCxn id="104" idx="2"/>
          </p:cNvCxnSpPr>
          <p:nvPr/>
        </p:nvCxnSpPr>
        <p:spPr bwMode="auto">
          <a:xfrm rot="5400000" flipH="1" flipV="1">
            <a:off x="3480591" y="2335813"/>
            <a:ext cx="485405" cy="1752756"/>
          </a:xfrm>
          <a:prstGeom prst="straightConnector1">
            <a:avLst/>
          </a:prstGeom>
          <a:noFill/>
          <a:ln w="9525">
            <a:solidFill>
              <a:schemeClr val="bg1">
                <a:lumMod val="50000"/>
              </a:schemeClr>
            </a:solidFill>
            <a:round/>
            <a:headEnd/>
            <a:tailEnd/>
          </a:ln>
        </p:spPr>
      </p:cxnSp>
      <p:cxnSp>
        <p:nvCxnSpPr>
          <p:cNvPr id="112" name="AutoShape 65"/>
          <p:cNvCxnSpPr>
            <a:cxnSpLocks noChangeShapeType="1"/>
            <a:endCxn id="105" idx="2"/>
          </p:cNvCxnSpPr>
          <p:nvPr/>
        </p:nvCxnSpPr>
        <p:spPr bwMode="auto">
          <a:xfrm rot="5400000" flipH="1" flipV="1">
            <a:off x="3031085" y="2785319"/>
            <a:ext cx="485405" cy="853747"/>
          </a:xfrm>
          <a:prstGeom prst="straightConnector1">
            <a:avLst/>
          </a:prstGeom>
          <a:noFill/>
          <a:ln w="9525">
            <a:solidFill>
              <a:schemeClr val="bg1">
                <a:lumMod val="50000"/>
              </a:schemeClr>
            </a:solidFill>
            <a:round/>
            <a:headEnd/>
            <a:tailEnd/>
          </a:ln>
        </p:spPr>
      </p:cxnSp>
      <p:cxnSp>
        <p:nvCxnSpPr>
          <p:cNvPr id="113" name="AutoShape 66"/>
          <p:cNvCxnSpPr>
            <a:cxnSpLocks noChangeShapeType="1"/>
            <a:endCxn id="105" idx="2"/>
          </p:cNvCxnSpPr>
          <p:nvPr/>
        </p:nvCxnSpPr>
        <p:spPr bwMode="auto">
          <a:xfrm rot="16200000" flipV="1">
            <a:off x="3480589" y="3189561"/>
            <a:ext cx="485407" cy="45263"/>
          </a:xfrm>
          <a:prstGeom prst="straightConnector1">
            <a:avLst/>
          </a:prstGeom>
          <a:noFill/>
          <a:ln w="9525">
            <a:solidFill>
              <a:schemeClr val="bg1">
                <a:lumMod val="50000"/>
              </a:schemeClr>
            </a:solidFill>
            <a:round/>
            <a:headEnd/>
            <a:tailEnd/>
          </a:ln>
        </p:spPr>
      </p:cxnSp>
      <p:cxnSp>
        <p:nvCxnSpPr>
          <p:cNvPr id="114" name="AutoShape 67"/>
          <p:cNvCxnSpPr>
            <a:cxnSpLocks noChangeShapeType="1"/>
            <a:endCxn id="104" idx="2"/>
          </p:cNvCxnSpPr>
          <p:nvPr/>
        </p:nvCxnSpPr>
        <p:spPr bwMode="auto">
          <a:xfrm rot="5400000" flipH="1" flipV="1">
            <a:off x="3930094" y="2785319"/>
            <a:ext cx="485407" cy="853748"/>
          </a:xfrm>
          <a:prstGeom prst="straightConnector1">
            <a:avLst/>
          </a:prstGeom>
          <a:noFill/>
          <a:ln w="9525">
            <a:solidFill>
              <a:schemeClr val="bg1">
                <a:lumMod val="50000"/>
              </a:schemeClr>
            </a:solidFill>
            <a:round/>
            <a:headEnd/>
            <a:tailEnd/>
          </a:ln>
        </p:spPr>
      </p:cxnSp>
      <p:sp>
        <p:nvSpPr>
          <p:cNvPr id="116" name="Rectangle 38"/>
          <p:cNvSpPr>
            <a:spLocks noChangeArrowheads="1"/>
          </p:cNvSpPr>
          <p:nvPr/>
        </p:nvSpPr>
        <p:spPr bwMode="auto">
          <a:xfrm>
            <a:off x="3569583" y="3454895"/>
            <a:ext cx="352680" cy="242724"/>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ysClr val="windowText" lastClr="000000"/>
                </a:solidFill>
                <a:effectLst/>
                <a:uLnTx/>
                <a:uFillTx/>
                <a:latin typeface="Calibri"/>
                <a:ea typeface="+mn-ea"/>
                <a:cs typeface="+mn-cs"/>
              </a:rPr>
              <a:t>S</a:t>
            </a:r>
          </a:p>
        </p:txBody>
      </p:sp>
      <p:sp>
        <p:nvSpPr>
          <p:cNvPr id="117" name="Rectangle 39"/>
          <p:cNvSpPr>
            <a:spLocks noChangeArrowheads="1"/>
          </p:cNvSpPr>
          <p:nvPr/>
        </p:nvSpPr>
        <p:spPr bwMode="auto">
          <a:xfrm>
            <a:off x="2670573" y="3454893"/>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ysClr val="windowText" lastClr="000000"/>
                </a:solidFill>
                <a:effectLst/>
                <a:uLnTx/>
                <a:uFillTx/>
                <a:latin typeface="Calibri"/>
                <a:ea typeface="+mn-ea"/>
                <a:cs typeface="+mn-cs"/>
              </a:rPr>
              <a:t>S</a:t>
            </a:r>
          </a:p>
        </p:txBody>
      </p:sp>
      <p:cxnSp>
        <p:nvCxnSpPr>
          <p:cNvPr id="118" name="AutoShape 69"/>
          <p:cNvCxnSpPr>
            <a:cxnSpLocks noChangeShapeType="1"/>
            <a:stCxn id="122" idx="3"/>
            <a:endCxn id="116" idx="2"/>
          </p:cNvCxnSpPr>
          <p:nvPr/>
        </p:nvCxnSpPr>
        <p:spPr bwMode="auto">
          <a:xfrm rot="5400000" flipH="1" flipV="1">
            <a:off x="3086709" y="3460536"/>
            <a:ext cx="422129" cy="896299"/>
          </a:xfrm>
          <a:prstGeom prst="straightConnector1">
            <a:avLst/>
          </a:prstGeom>
          <a:noFill/>
          <a:ln w="9525">
            <a:solidFill>
              <a:schemeClr val="bg1">
                <a:lumMod val="50000"/>
              </a:schemeClr>
            </a:solidFill>
            <a:round/>
            <a:headEnd/>
            <a:tailEnd/>
          </a:ln>
        </p:spPr>
      </p:cxnSp>
      <p:cxnSp>
        <p:nvCxnSpPr>
          <p:cNvPr id="119" name="AutoShape 70"/>
          <p:cNvCxnSpPr>
            <a:cxnSpLocks noChangeShapeType="1"/>
            <a:stCxn id="122" idx="3"/>
            <a:endCxn id="117" idx="2"/>
          </p:cNvCxnSpPr>
          <p:nvPr/>
        </p:nvCxnSpPr>
        <p:spPr bwMode="auto">
          <a:xfrm rot="16200000" flipV="1">
            <a:off x="2637205" y="3907329"/>
            <a:ext cx="422129" cy="2710"/>
          </a:xfrm>
          <a:prstGeom prst="straightConnector1">
            <a:avLst/>
          </a:prstGeom>
          <a:noFill/>
          <a:ln w="9525">
            <a:solidFill>
              <a:schemeClr val="bg1">
                <a:lumMod val="50000"/>
              </a:schemeClr>
            </a:solidFill>
            <a:round/>
            <a:headEnd/>
            <a:tailEnd/>
          </a:ln>
        </p:spPr>
      </p:cxnSp>
      <p:cxnSp>
        <p:nvCxnSpPr>
          <p:cNvPr id="120" name="AutoShape 71"/>
          <p:cNvCxnSpPr>
            <a:cxnSpLocks noChangeShapeType="1"/>
            <a:stCxn id="123" idx="3"/>
            <a:endCxn id="117" idx="2"/>
          </p:cNvCxnSpPr>
          <p:nvPr/>
        </p:nvCxnSpPr>
        <p:spPr bwMode="auto">
          <a:xfrm rot="16200000" flipV="1">
            <a:off x="3078618" y="3465916"/>
            <a:ext cx="430221" cy="893628"/>
          </a:xfrm>
          <a:prstGeom prst="straightConnector1">
            <a:avLst/>
          </a:prstGeom>
          <a:noFill/>
          <a:ln w="9525">
            <a:solidFill>
              <a:schemeClr val="bg1">
                <a:lumMod val="50000"/>
              </a:schemeClr>
            </a:solidFill>
            <a:round/>
            <a:headEnd/>
            <a:tailEnd/>
          </a:ln>
        </p:spPr>
      </p:cxnSp>
      <p:cxnSp>
        <p:nvCxnSpPr>
          <p:cNvPr id="121" name="AutoShape 72"/>
          <p:cNvCxnSpPr>
            <a:cxnSpLocks noChangeShapeType="1"/>
            <a:stCxn id="123" idx="3"/>
            <a:endCxn id="116" idx="2"/>
          </p:cNvCxnSpPr>
          <p:nvPr/>
        </p:nvCxnSpPr>
        <p:spPr bwMode="auto">
          <a:xfrm rot="5400000" flipH="1" flipV="1">
            <a:off x="3528123" y="3910039"/>
            <a:ext cx="430221" cy="5382"/>
          </a:xfrm>
          <a:prstGeom prst="straightConnector1">
            <a:avLst/>
          </a:prstGeom>
          <a:noFill/>
          <a:ln w="9525">
            <a:solidFill>
              <a:schemeClr val="bg1">
                <a:lumMod val="50000"/>
              </a:schemeClr>
            </a:solidFill>
            <a:round/>
            <a:headEnd/>
            <a:tailEnd/>
          </a:ln>
        </p:spPr>
      </p:cxnSp>
      <p:cxnSp>
        <p:nvCxnSpPr>
          <p:cNvPr id="126" name="AutoShape 69"/>
          <p:cNvCxnSpPr>
            <a:cxnSpLocks noChangeShapeType="1"/>
            <a:stCxn id="124" idx="3"/>
            <a:endCxn id="116" idx="2"/>
          </p:cNvCxnSpPr>
          <p:nvPr/>
        </p:nvCxnSpPr>
        <p:spPr bwMode="auto">
          <a:xfrm rot="5400000" flipH="1" flipV="1">
            <a:off x="3259641" y="3633468"/>
            <a:ext cx="422129" cy="550435"/>
          </a:xfrm>
          <a:prstGeom prst="straightConnector1">
            <a:avLst/>
          </a:prstGeom>
          <a:noFill/>
          <a:ln w="9525">
            <a:solidFill>
              <a:schemeClr val="bg1">
                <a:lumMod val="50000"/>
              </a:schemeClr>
            </a:solidFill>
            <a:round/>
            <a:headEnd/>
            <a:tailEnd/>
          </a:ln>
        </p:spPr>
      </p:cxnSp>
      <p:cxnSp>
        <p:nvCxnSpPr>
          <p:cNvPr id="127" name="AutoShape 69"/>
          <p:cNvCxnSpPr>
            <a:cxnSpLocks noChangeShapeType="1"/>
            <a:stCxn id="124" idx="3"/>
            <a:endCxn id="117" idx="2"/>
          </p:cNvCxnSpPr>
          <p:nvPr/>
        </p:nvCxnSpPr>
        <p:spPr bwMode="auto">
          <a:xfrm rot="16200000" flipV="1">
            <a:off x="2810137" y="3734397"/>
            <a:ext cx="422129" cy="348574"/>
          </a:xfrm>
          <a:prstGeom prst="straightConnector1">
            <a:avLst/>
          </a:prstGeom>
          <a:noFill/>
          <a:ln w="9525">
            <a:solidFill>
              <a:schemeClr val="bg1">
                <a:lumMod val="50000"/>
              </a:schemeClr>
            </a:solidFill>
            <a:round/>
            <a:headEnd/>
            <a:tailEnd/>
          </a:ln>
        </p:spPr>
      </p:cxnSp>
      <p:sp>
        <p:nvSpPr>
          <p:cNvPr id="130" name="Rectangle 38"/>
          <p:cNvSpPr>
            <a:spLocks noChangeArrowheads="1"/>
          </p:cNvSpPr>
          <p:nvPr/>
        </p:nvSpPr>
        <p:spPr bwMode="auto">
          <a:xfrm>
            <a:off x="5275519" y="3454895"/>
            <a:ext cx="352680" cy="242724"/>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S</a:t>
            </a:r>
          </a:p>
        </p:txBody>
      </p:sp>
      <p:sp>
        <p:nvSpPr>
          <p:cNvPr id="132" name="Rectangle 39"/>
          <p:cNvSpPr>
            <a:spLocks noChangeArrowheads="1"/>
          </p:cNvSpPr>
          <p:nvPr/>
        </p:nvSpPr>
        <p:spPr bwMode="auto">
          <a:xfrm>
            <a:off x="4376509" y="3454893"/>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S</a:t>
            </a:r>
          </a:p>
        </p:txBody>
      </p:sp>
      <p:cxnSp>
        <p:nvCxnSpPr>
          <p:cNvPr id="133" name="AutoShape 69"/>
          <p:cNvCxnSpPr>
            <a:cxnSpLocks noChangeShapeType="1"/>
            <a:stCxn id="138" idx="3"/>
            <a:endCxn id="130" idx="2"/>
          </p:cNvCxnSpPr>
          <p:nvPr/>
        </p:nvCxnSpPr>
        <p:spPr bwMode="auto">
          <a:xfrm rot="5400000" flipH="1" flipV="1">
            <a:off x="4793259" y="3459919"/>
            <a:ext cx="420898" cy="896300"/>
          </a:xfrm>
          <a:prstGeom prst="straightConnector1">
            <a:avLst/>
          </a:prstGeom>
          <a:noFill/>
          <a:ln w="9525">
            <a:solidFill>
              <a:schemeClr val="bg1">
                <a:lumMod val="50000"/>
              </a:schemeClr>
            </a:solidFill>
            <a:round/>
            <a:headEnd/>
            <a:tailEnd/>
          </a:ln>
        </p:spPr>
      </p:cxnSp>
      <p:cxnSp>
        <p:nvCxnSpPr>
          <p:cNvPr id="134" name="AutoShape 70"/>
          <p:cNvCxnSpPr>
            <a:cxnSpLocks noChangeShapeType="1"/>
            <a:stCxn id="138" idx="3"/>
            <a:endCxn id="132" idx="2"/>
          </p:cNvCxnSpPr>
          <p:nvPr/>
        </p:nvCxnSpPr>
        <p:spPr bwMode="auto">
          <a:xfrm rot="16200000" flipV="1">
            <a:off x="4343755" y="3906714"/>
            <a:ext cx="420898" cy="2709"/>
          </a:xfrm>
          <a:prstGeom prst="straightConnector1">
            <a:avLst/>
          </a:prstGeom>
          <a:noFill/>
          <a:ln w="9525">
            <a:solidFill>
              <a:schemeClr val="bg1">
                <a:lumMod val="50000"/>
              </a:schemeClr>
            </a:solidFill>
            <a:round/>
            <a:headEnd/>
            <a:tailEnd/>
          </a:ln>
        </p:spPr>
      </p:cxnSp>
      <p:cxnSp>
        <p:nvCxnSpPr>
          <p:cNvPr id="136" name="AutoShape 71"/>
          <p:cNvCxnSpPr>
            <a:cxnSpLocks noChangeShapeType="1"/>
            <a:stCxn id="139" idx="3"/>
            <a:endCxn id="132" idx="2"/>
          </p:cNvCxnSpPr>
          <p:nvPr/>
        </p:nvCxnSpPr>
        <p:spPr bwMode="auto">
          <a:xfrm rot="16200000" flipV="1">
            <a:off x="4793260" y="3457209"/>
            <a:ext cx="420898" cy="901719"/>
          </a:xfrm>
          <a:prstGeom prst="straightConnector1">
            <a:avLst/>
          </a:prstGeom>
          <a:noFill/>
          <a:ln w="9525">
            <a:solidFill>
              <a:schemeClr val="bg1">
                <a:lumMod val="50000"/>
              </a:schemeClr>
            </a:solidFill>
            <a:round/>
            <a:headEnd/>
            <a:tailEnd/>
          </a:ln>
        </p:spPr>
      </p:cxnSp>
      <p:cxnSp>
        <p:nvCxnSpPr>
          <p:cNvPr id="137" name="AutoShape 72"/>
          <p:cNvCxnSpPr>
            <a:cxnSpLocks noChangeShapeType="1"/>
            <a:stCxn id="139" idx="3"/>
            <a:endCxn id="130" idx="2"/>
          </p:cNvCxnSpPr>
          <p:nvPr/>
        </p:nvCxnSpPr>
        <p:spPr bwMode="auto">
          <a:xfrm rot="16200000" flipV="1">
            <a:off x="5242764" y="3906714"/>
            <a:ext cx="420898" cy="2710"/>
          </a:xfrm>
          <a:prstGeom prst="straightConnector1">
            <a:avLst/>
          </a:prstGeom>
          <a:noFill/>
          <a:ln w="9525">
            <a:solidFill>
              <a:schemeClr val="bg1">
                <a:lumMod val="50000"/>
              </a:schemeClr>
            </a:solidFill>
            <a:round/>
            <a:headEnd/>
            <a:tailEnd/>
          </a:ln>
        </p:spPr>
      </p:cxnSp>
      <p:cxnSp>
        <p:nvCxnSpPr>
          <p:cNvPr id="145" name="AutoShape 69"/>
          <p:cNvCxnSpPr>
            <a:cxnSpLocks noChangeShapeType="1"/>
            <a:stCxn id="143" idx="3"/>
            <a:endCxn id="130" idx="2"/>
          </p:cNvCxnSpPr>
          <p:nvPr/>
        </p:nvCxnSpPr>
        <p:spPr bwMode="auto">
          <a:xfrm rot="5400000" flipH="1" flipV="1">
            <a:off x="4966191" y="3632850"/>
            <a:ext cx="420898" cy="550436"/>
          </a:xfrm>
          <a:prstGeom prst="straightConnector1">
            <a:avLst/>
          </a:prstGeom>
          <a:noFill/>
          <a:ln w="9525">
            <a:solidFill>
              <a:schemeClr val="bg1">
                <a:lumMod val="50000"/>
              </a:schemeClr>
            </a:solidFill>
            <a:round/>
            <a:headEnd/>
            <a:tailEnd/>
          </a:ln>
        </p:spPr>
      </p:cxnSp>
      <p:cxnSp>
        <p:nvCxnSpPr>
          <p:cNvPr id="146" name="AutoShape 69"/>
          <p:cNvCxnSpPr>
            <a:cxnSpLocks noChangeShapeType="1"/>
            <a:stCxn id="143" idx="3"/>
            <a:endCxn id="132" idx="2"/>
          </p:cNvCxnSpPr>
          <p:nvPr/>
        </p:nvCxnSpPr>
        <p:spPr bwMode="auto">
          <a:xfrm rot="16200000" flipV="1">
            <a:off x="4516687" y="3733782"/>
            <a:ext cx="420898" cy="348573"/>
          </a:xfrm>
          <a:prstGeom prst="straightConnector1">
            <a:avLst/>
          </a:prstGeom>
          <a:noFill/>
          <a:ln w="9525">
            <a:solidFill>
              <a:schemeClr val="bg1">
                <a:lumMod val="50000"/>
              </a:schemeClr>
            </a:solidFill>
            <a:round/>
            <a:headEnd/>
            <a:tailEnd/>
          </a:ln>
        </p:spPr>
      </p:cxnSp>
      <p:cxnSp>
        <p:nvCxnSpPr>
          <p:cNvPr id="147" name="AutoShape 64"/>
          <p:cNvCxnSpPr>
            <a:cxnSpLocks noChangeShapeType="1"/>
            <a:endCxn id="105" idx="2"/>
          </p:cNvCxnSpPr>
          <p:nvPr/>
        </p:nvCxnSpPr>
        <p:spPr bwMode="auto">
          <a:xfrm rot="16200000" flipV="1">
            <a:off x="4333557" y="2336593"/>
            <a:ext cx="485407" cy="1751199"/>
          </a:xfrm>
          <a:prstGeom prst="straightConnector1">
            <a:avLst/>
          </a:prstGeom>
          <a:noFill/>
          <a:ln w="9525">
            <a:solidFill>
              <a:schemeClr val="bg1">
                <a:lumMod val="50000"/>
              </a:schemeClr>
            </a:solidFill>
            <a:round/>
            <a:headEnd/>
            <a:tailEnd/>
          </a:ln>
        </p:spPr>
      </p:cxnSp>
      <p:cxnSp>
        <p:nvCxnSpPr>
          <p:cNvPr id="148" name="AutoShape 65"/>
          <p:cNvCxnSpPr>
            <a:cxnSpLocks noChangeShapeType="1"/>
            <a:endCxn id="105" idx="2"/>
          </p:cNvCxnSpPr>
          <p:nvPr/>
        </p:nvCxnSpPr>
        <p:spPr bwMode="auto">
          <a:xfrm rot="16200000" flipV="1">
            <a:off x="3884054" y="2786097"/>
            <a:ext cx="485405" cy="852189"/>
          </a:xfrm>
          <a:prstGeom prst="straightConnector1">
            <a:avLst/>
          </a:prstGeom>
          <a:noFill/>
          <a:ln w="9525">
            <a:solidFill>
              <a:schemeClr val="bg1">
                <a:lumMod val="50000"/>
              </a:schemeClr>
            </a:solidFill>
            <a:round/>
            <a:headEnd/>
            <a:tailEnd/>
          </a:ln>
        </p:spPr>
      </p:cxnSp>
      <p:cxnSp>
        <p:nvCxnSpPr>
          <p:cNvPr id="149" name="AutoShape 66"/>
          <p:cNvCxnSpPr>
            <a:cxnSpLocks noChangeShapeType="1"/>
            <a:endCxn id="104" idx="2"/>
          </p:cNvCxnSpPr>
          <p:nvPr/>
        </p:nvCxnSpPr>
        <p:spPr bwMode="auto">
          <a:xfrm rot="5400000" flipH="1" flipV="1">
            <a:off x="4333558" y="3188782"/>
            <a:ext cx="485405" cy="46821"/>
          </a:xfrm>
          <a:prstGeom prst="straightConnector1">
            <a:avLst/>
          </a:prstGeom>
          <a:noFill/>
          <a:ln w="9525">
            <a:solidFill>
              <a:schemeClr val="bg1">
                <a:lumMod val="50000"/>
              </a:schemeClr>
            </a:solidFill>
            <a:round/>
            <a:headEnd/>
            <a:tailEnd/>
          </a:ln>
        </p:spPr>
      </p:cxnSp>
      <p:cxnSp>
        <p:nvCxnSpPr>
          <p:cNvPr id="150" name="AutoShape 67"/>
          <p:cNvCxnSpPr>
            <a:cxnSpLocks noChangeShapeType="1"/>
            <a:endCxn id="104" idx="2"/>
          </p:cNvCxnSpPr>
          <p:nvPr/>
        </p:nvCxnSpPr>
        <p:spPr bwMode="auto">
          <a:xfrm rot="16200000" flipV="1">
            <a:off x="4783062" y="2786098"/>
            <a:ext cx="485407" cy="852188"/>
          </a:xfrm>
          <a:prstGeom prst="straightConnector1">
            <a:avLst/>
          </a:prstGeom>
          <a:noFill/>
          <a:ln w="9525">
            <a:solidFill>
              <a:schemeClr val="bg1">
                <a:lumMod val="50000"/>
              </a:schemeClr>
            </a:solidFill>
            <a:round/>
            <a:headEnd/>
            <a:tailEnd/>
          </a:ln>
        </p:spPr>
      </p:cxnSp>
      <p:cxnSp>
        <p:nvCxnSpPr>
          <p:cNvPr id="152" name="AutoShape 17"/>
          <p:cNvCxnSpPr>
            <a:cxnSpLocks noChangeShapeType="1"/>
          </p:cNvCxnSpPr>
          <p:nvPr/>
        </p:nvCxnSpPr>
        <p:spPr bwMode="auto">
          <a:xfrm rot="5400000" flipH="1" flipV="1">
            <a:off x="7322361" y="1166012"/>
            <a:ext cx="313090" cy="162869"/>
          </a:xfrm>
          <a:prstGeom prst="straightConnector1">
            <a:avLst/>
          </a:prstGeom>
          <a:noFill/>
          <a:ln w="9525">
            <a:solidFill>
              <a:schemeClr val="bg1">
                <a:lumMod val="50000"/>
              </a:schemeClr>
            </a:solidFill>
            <a:round/>
            <a:headEnd/>
            <a:tailEnd/>
          </a:ln>
        </p:spPr>
      </p:cxnSp>
      <p:cxnSp>
        <p:nvCxnSpPr>
          <p:cNvPr id="153" name="AutoShape 17"/>
          <p:cNvCxnSpPr>
            <a:cxnSpLocks noChangeShapeType="1"/>
          </p:cNvCxnSpPr>
          <p:nvPr/>
        </p:nvCxnSpPr>
        <p:spPr bwMode="auto">
          <a:xfrm rot="16200000" flipV="1">
            <a:off x="7169963" y="1176480"/>
            <a:ext cx="313089" cy="141932"/>
          </a:xfrm>
          <a:prstGeom prst="straightConnector1">
            <a:avLst/>
          </a:prstGeom>
          <a:noFill/>
          <a:ln w="9525">
            <a:solidFill>
              <a:schemeClr val="bg1">
                <a:lumMod val="50000"/>
              </a:schemeClr>
            </a:solidFill>
            <a:round/>
            <a:headEnd/>
            <a:tailEnd/>
          </a:ln>
        </p:spPr>
      </p:cxnSp>
      <p:cxnSp>
        <p:nvCxnSpPr>
          <p:cNvPr id="154" name="AutoShape 17"/>
          <p:cNvCxnSpPr>
            <a:cxnSpLocks noChangeShapeType="1"/>
          </p:cNvCxnSpPr>
          <p:nvPr/>
        </p:nvCxnSpPr>
        <p:spPr bwMode="auto">
          <a:xfrm rot="5400000">
            <a:off x="7236637" y="1242213"/>
            <a:ext cx="322615" cy="941"/>
          </a:xfrm>
          <a:prstGeom prst="straightConnector1">
            <a:avLst/>
          </a:prstGeom>
          <a:noFill/>
          <a:ln w="9525">
            <a:solidFill>
              <a:schemeClr val="bg1">
                <a:lumMod val="50000"/>
              </a:schemeClr>
            </a:solidFill>
            <a:round/>
            <a:headEnd/>
            <a:tailEnd/>
          </a:ln>
        </p:spPr>
      </p:cxnSp>
      <p:cxnSp>
        <p:nvCxnSpPr>
          <p:cNvPr id="155" name="AutoShape 17"/>
          <p:cNvCxnSpPr>
            <a:cxnSpLocks noChangeShapeType="1"/>
          </p:cNvCxnSpPr>
          <p:nvPr/>
        </p:nvCxnSpPr>
        <p:spPr bwMode="auto">
          <a:xfrm rot="5400000" flipH="1" flipV="1">
            <a:off x="4589512" y="1159763"/>
            <a:ext cx="330905" cy="157550"/>
          </a:xfrm>
          <a:prstGeom prst="straightConnector1">
            <a:avLst/>
          </a:prstGeom>
          <a:noFill/>
          <a:ln w="9525">
            <a:solidFill>
              <a:schemeClr val="bg1">
                <a:lumMod val="50000"/>
              </a:schemeClr>
            </a:solidFill>
            <a:round/>
            <a:headEnd/>
            <a:tailEnd/>
          </a:ln>
        </p:spPr>
      </p:cxnSp>
      <p:cxnSp>
        <p:nvCxnSpPr>
          <p:cNvPr id="156" name="AutoShape 17"/>
          <p:cNvCxnSpPr>
            <a:cxnSpLocks noChangeShapeType="1"/>
          </p:cNvCxnSpPr>
          <p:nvPr/>
        </p:nvCxnSpPr>
        <p:spPr bwMode="auto">
          <a:xfrm rot="16200000" flipV="1">
            <a:off x="4437112" y="1164914"/>
            <a:ext cx="330904" cy="147249"/>
          </a:xfrm>
          <a:prstGeom prst="straightConnector1">
            <a:avLst/>
          </a:prstGeom>
          <a:noFill/>
          <a:ln w="9525">
            <a:solidFill>
              <a:schemeClr val="bg1">
                <a:lumMod val="50000"/>
              </a:schemeClr>
            </a:solidFill>
            <a:round/>
            <a:headEnd/>
            <a:tailEnd/>
          </a:ln>
        </p:spPr>
      </p:cxnSp>
      <p:cxnSp>
        <p:nvCxnSpPr>
          <p:cNvPr id="157" name="AutoShape 17"/>
          <p:cNvCxnSpPr>
            <a:cxnSpLocks noChangeShapeType="1"/>
          </p:cNvCxnSpPr>
          <p:nvPr/>
        </p:nvCxnSpPr>
        <p:spPr bwMode="auto">
          <a:xfrm rot="5400000">
            <a:off x="4507909" y="1235081"/>
            <a:ext cx="337190" cy="631"/>
          </a:xfrm>
          <a:prstGeom prst="straightConnector1">
            <a:avLst/>
          </a:prstGeom>
          <a:noFill/>
          <a:ln w="9525">
            <a:solidFill>
              <a:schemeClr val="bg1">
                <a:lumMod val="50000"/>
              </a:schemeClr>
            </a:solidFill>
            <a:round/>
            <a:headEnd/>
            <a:tailEnd/>
          </a:ln>
        </p:spPr>
      </p:cxnSp>
      <p:sp>
        <p:nvSpPr>
          <p:cNvPr id="159" name="Rectangle 25"/>
          <p:cNvSpPr>
            <a:spLocks noChangeArrowheads="1"/>
          </p:cNvSpPr>
          <p:nvPr/>
        </p:nvSpPr>
        <p:spPr bwMode="auto">
          <a:xfrm>
            <a:off x="8320945" y="2702662"/>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S</a:t>
            </a:r>
          </a:p>
        </p:txBody>
      </p:sp>
      <p:sp>
        <p:nvSpPr>
          <p:cNvPr id="160" name="Rectangle 26"/>
          <p:cNvSpPr>
            <a:spLocks noChangeArrowheads="1"/>
          </p:cNvSpPr>
          <p:nvPr/>
        </p:nvSpPr>
        <p:spPr bwMode="auto">
          <a:xfrm>
            <a:off x="7421935" y="2702662"/>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ysClr val="windowText" lastClr="000000"/>
                </a:solidFill>
                <a:effectLst/>
                <a:uLnTx/>
                <a:uFillTx/>
                <a:latin typeface="Calibri"/>
                <a:ea typeface="+mn-ea"/>
                <a:cs typeface="+mn-cs"/>
              </a:rPr>
              <a:t>S</a:t>
            </a:r>
          </a:p>
        </p:txBody>
      </p:sp>
      <p:cxnSp>
        <p:nvCxnSpPr>
          <p:cNvPr id="161" name="AutoShape 59"/>
          <p:cNvCxnSpPr>
            <a:cxnSpLocks noChangeShapeType="1"/>
            <a:stCxn id="160" idx="0"/>
            <a:endCxn id="94" idx="4"/>
          </p:cNvCxnSpPr>
          <p:nvPr/>
        </p:nvCxnSpPr>
        <p:spPr bwMode="auto">
          <a:xfrm rot="5400000" flipH="1" flipV="1">
            <a:off x="7425584" y="2525937"/>
            <a:ext cx="349419" cy="4035"/>
          </a:xfrm>
          <a:prstGeom prst="straightConnector1">
            <a:avLst/>
          </a:prstGeom>
          <a:noFill/>
          <a:ln w="9525">
            <a:solidFill>
              <a:schemeClr val="bg1">
                <a:lumMod val="50000"/>
              </a:schemeClr>
            </a:solidFill>
            <a:round/>
            <a:headEnd/>
            <a:tailEnd/>
          </a:ln>
        </p:spPr>
      </p:cxnSp>
      <p:cxnSp>
        <p:nvCxnSpPr>
          <p:cNvPr id="162" name="AutoShape 60"/>
          <p:cNvCxnSpPr>
            <a:cxnSpLocks noChangeShapeType="1"/>
            <a:stCxn id="159" idx="0"/>
            <a:endCxn id="94" idx="4"/>
          </p:cNvCxnSpPr>
          <p:nvPr/>
        </p:nvCxnSpPr>
        <p:spPr bwMode="auto">
          <a:xfrm rot="16200000" flipV="1">
            <a:off x="7875090" y="2080466"/>
            <a:ext cx="349419" cy="894975"/>
          </a:xfrm>
          <a:prstGeom prst="straightConnector1">
            <a:avLst/>
          </a:prstGeom>
          <a:noFill/>
          <a:ln w="9525">
            <a:solidFill>
              <a:schemeClr val="bg1">
                <a:lumMod val="50000"/>
              </a:schemeClr>
            </a:solidFill>
            <a:round/>
            <a:headEnd/>
            <a:tailEnd/>
          </a:ln>
        </p:spPr>
      </p:cxnSp>
      <p:cxnSp>
        <p:nvCxnSpPr>
          <p:cNvPr id="163" name="AutoShape 61"/>
          <p:cNvCxnSpPr>
            <a:cxnSpLocks noChangeShapeType="1"/>
            <a:stCxn id="159" idx="0"/>
            <a:endCxn id="95" idx="4"/>
          </p:cNvCxnSpPr>
          <p:nvPr/>
        </p:nvCxnSpPr>
        <p:spPr bwMode="auto">
          <a:xfrm rot="16200000" flipV="1">
            <a:off x="8320917" y="2526293"/>
            <a:ext cx="349419" cy="3320"/>
          </a:xfrm>
          <a:prstGeom prst="straightConnector1">
            <a:avLst/>
          </a:prstGeom>
          <a:noFill/>
          <a:ln w="9525">
            <a:solidFill>
              <a:schemeClr val="bg1">
                <a:lumMod val="50000"/>
              </a:schemeClr>
            </a:solidFill>
            <a:round/>
            <a:headEnd/>
            <a:tailEnd/>
          </a:ln>
        </p:spPr>
      </p:cxnSp>
      <p:cxnSp>
        <p:nvCxnSpPr>
          <p:cNvPr id="164" name="AutoShape 62"/>
          <p:cNvCxnSpPr>
            <a:cxnSpLocks noChangeShapeType="1"/>
            <a:stCxn id="160" idx="0"/>
            <a:endCxn id="95" idx="4"/>
          </p:cNvCxnSpPr>
          <p:nvPr/>
        </p:nvCxnSpPr>
        <p:spPr bwMode="auto">
          <a:xfrm rot="5400000" flipH="1" flipV="1">
            <a:off x="7871412" y="2080108"/>
            <a:ext cx="349419" cy="895690"/>
          </a:xfrm>
          <a:prstGeom prst="straightConnector1">
            <a:avLst/>
          </a:prstGeom>
          <a:noFill/>
          <a:ln w="9525">
            <a:solidFill>
              <a:schemeClr val="bg1">
                <a:lumMod val="50000"/>
              </a:schemeClr>
            </a:solidFill>
            <a:round/>
            <a:headEnd/>
            <a:tailEnd/>
          </a:ln>
        </p:spPr>
      </p:cxnSp>
      <p:cxnSp>
        <p:nvCxnSpPr>
          <p:cNvPr id="165" name="AutoShape 63"/>
          <p:cNvCxnSpPr>
            <a:cxnSpLocks noChangeShapeType="1"/>
            <a:stCxn id="160" idx="3"/>
            <a:endCxn id="159" idx="1"/>
          </p:cNvCxnSpPr>
          <p:nvPr/>
        </p:nvCxnSpPr>
        <p:spPr bwMode="auto">
          <a:xfrm>
            <a:off x="7774614" y="2824025"/>
            <a:ext cx="546330" cy="1588"/>
          </a:xfrm>
          <a:prstGeom prst="straightConnector1">
            <a:avLst/>
          </a:prstGeom>
          <a:noFill/>
          <a:ln w="9525">
            <a:solidFill>
              <a:schemeClr val="bg1">
                <a:lumMod val="50000"/>
              </a:schemeClr>
            </a:solidFill>
            <a:round/>
            <a:headEnd/>
            <a:tailEnd/>
          </a:ln>
        </p:spPr>
      </p:cxnSp>
      <p:cxnSp>
        <p:nvCxnSpPr>
          <p:cNvPr id="166" name="AutoShape 64"/>
          <p:cNvCxnSpPr>
            <a:cxnSpLocks noChangeShapeType="1"/>
            <a:endCxn id="159" idx="2"/>
          </p:cNvCxnSpPr>
          <p:nvPr/>
        </p:nvCxnSpPr>
        <p:spPr bwMode="auto">
          <a:xfrm rot="5400000" flipH="1" flipV="1">
            <a:off x="7378206" y="2311713"/>
            <a:ext cx="485405" cy="1752756"/>
          </a:xfrm>
          <a:prstGeom prst="straightConnector1">
            <a:avLst/>
          </a:prstGeom>
          <a:noFill/>
          <a:ln w="9525">
            <a:solidFill>
              <a:schemeClr val="bg1">
                <a:lumMod val="50000"/>
              </a:schemeClr>
            </a:solidFill>
            <a:round/>
            <a:headEnd/>
            <a:tailEnd/>
          </a:ln>
        </p:spPr>
      </p:cxnSp>
      <p:cxnSp>
        <p:nvCxnSpPr>
          <p:cNvPr id="167" name="AutoShape 65"/>
          <p:cNvCxnSpPr>
            <a:cxnSpLocks noChangeShapeType="1"/>
            <a:endCxn id="160" idx="2"/>
          </p:cNvCxnSpPr>
          <p:nvPr/>
        </p:nvCxnSpPr>
        <p:spPr bwMode="auto">
          <a:xfrm rot="5400000" flipH="1" flipV="1">
            <a:off x="6928700" y="2761219"/>
            <a:ext cx="485405" cy="853747"/>
          </a:xfrm>
          <a:prstGeom prst="straightConnector1">
            <a:avLst/>
          </a:prstGeom>
          <a:noFill/>
          <a:ln w="9525">
            <a:solidFill>
              <a:schemeClr val="bg1">
                <a:lumMod val="50000"/>
              </a:schemeClr>
            </a:solidFill>
            <a:round/>
            <a:headEnd/>
            <a:tailEnd/>
          </a:ln>
        </p:spPr>
      </p:cxnSp>
      <p:cxnSp>
        <p:nvCxnSpPr>
          <p:cNvPr id="168" name="AutoShape 66"/>
          <p:cNvCxnSpPr>
            <a:cxnSpLocks noChangeShapeType="1"/>
            <a:endCxn id="160" idx="2"/>
          </p:cNvCxnSpPr>
          <p:nvPr/>
        </p:nvCxnSpPr>
        <p:spPr bwMode="auto">
          <a:xfrm rot="16200000" flipV="1">
            <a:off x="7378204" y="3165461"/>
            <a:ext cx="485407" cy="45263"/>
          </a:xfrm>
          <a:prstGeom prst="straightConnector1">
            <a:avLst/>
          </a:prstGeom>
          <a:noFill/>
          <a:ln w="9525">
            <a:solidFill>
              <a:schemeClr val="bg1">
                <a:lumMod val="50000"/>
              </a:schemeClr>
            </a:solidFill>
            <a:round/>
            <a:headEnd/>
            <a:tailEnd/>
          </a:ln>
        </p:spPr>
      </p:cxnSp>
      <p:cxnSp>
        <p:nvCxnSpPr>
          <p:cNvPr id="169" name="AutoShape 67"/>
          <p:cNvCxnSpPr>
            <a:cxnSpLocks noChangeShapeType="1"/>
            <a:endCxn id="159" idx="2"/>
          </p:cNvCxnSpPr>
          <p:nvPr/>
        </p:nvCxnSpPr>
        <p:spPr bwMode="auto">
          <a:xfrm rot="5400000" flipH="1" flipV="1">
            <a:off x="7827709" y="2761219"/>
            <a:ext cx="485407" cy="853748"/>
          </a:xfrm>
          <a:prstGeom prst="straightConnector1">
            <a:avLst/>
          </a:prstGeom>
          <a:noFill/>
          <a:ln w="9525">
            <a:solidFill>
              <a:schemeClr val="bg1">
                <a:lumMod val="50000"/>
              </a:schemeClr>
            </a:solidFill>
            <a:round/>
            <a:headEnd/>
            <a:tailEnd/>
          </a:ln>
        </p:spPr>
      </p:cxnSp>
      <p:sp>
        <p:nvSpPr>
          <p:cNvPr id="171" name="Rectangle 38"/>
          <p:cNvSpPr>
            <a:spLocks noChangeArrowheads="1"/>
          </p:cNvSpPr>
          <p:nvPr/>
        </p:nvSpPr>
        <p:spPr bwMode="auto">
          <a:xfrm>
            <a:off x="7467198" y="3430795"/>
            <a:ext cx="352680" cy="242724"/>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S</a:t>
            </a:r>
          </a:p>
        </p:txBody>
      </p:sp>
      <p:sp>
        <p:nvSpPr>
          <p:cNvPr id="172" name="Rectangle 39"/>
          <p:cNvSpPr>
            <a:spLocks noChangeArrowheads="1"/>
          </p:cNvSpPr>
          <p:nvPr/>
        </p:nvSpPr>
        <p:spPr bwMode="auto">
          <a:xfrm>
            <a:off x="6568188" y="3430793"/>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ysClr val="windowText" lastClr="000000"/>
                </a:solidFill>
                <a:effectLst/>
                <a:uLnTx/>
                <a:uFillTx/>
                <a:latin typeface="Calibri"/>
                <a:ea typeface="+mn-ea"/>
                <a:cs typeface="+mn-cs"/>
              </a:rPr>
              <a:t>S</a:t>
            </a:r>
          </a:p>
        </p:txBody>
      </p:sp>
      <p:cxnSp>
        <p:nvCxnSpPr>
          <p:cNvPr id="173" name="AutoShape 69"/>
          <p:cNvCxnSpPr>
            <a:cxnSpLocks noChangeShapeType="1"/>
            <a:stCxn id="177" idx="3"/>
            <a:endCxn id="171" idx="2"/>
          </p:cNvCxnSpPr>
          <p:nvPr/>
        </p:nvCxnSpPr>
        <p:spPr bwMode="auto">
          <a:xfrm rot="5400000" flipH="1" flipV="1">
            <a:off x="6984324" y="3436436"/>
            <a:ext cx="422129" cy="896299"/>
          </a:xfrm>
          <a:prstGeom prst="straightConnector1">
            <a:avLst/>
          </a:prstGeom>
          <a:noFill/>
          <a:ln w="9525">
            <a:solidFill>
              <a:schemeClr val="bg1">
                <a:lumMod val="50000"/>
              </a:schemeClr>
            </a:solidFill>
            <a:round/>
            <a:headEnd/>
            <a:tailEnd/>
          </a:ln>
        </p:spPr>
      </p:cxnSp>
      <p:cxnSp>
        <p:nvCxnSpPr>
          <p:cNvPr id="174" name="AutoShape 70"/>
          <p:cNvCxnSpPr>
            <a:cxnSpLocks noChangeShapeType="1"/>
            <a:stCxn id="177" idx="3"/>
            <a:endCxn id="172" idx="2"/>
          </p:cNvCxnSpPr>
          <p:nvPr/>
        </p:nvCxnSpPr>
        <p:spPr bwMode="auto">
          <a:xfrm rot="16200000" flipV="1">
            <a:off x="6534820" y="3883229"/>
            <a:ext cx="422129" cy="2710"/>
          </a:xfrm>
          <a:prstGeom prst="straightConnector1">
            <a:avLst/>
          </a:prstGeom>
          <a:noFill/>
          <a:ln w="9525">
            <a:solidFill>
              <a:schemeClr val="bg1">
                <a:lumMod val="50000"/>
              </a:schemeClr>
            </a:solidFill>
            <a:round/>
            <a:headEnd/>
            <a:tailEnd/>
          </a:ln>
        </p:spPr>
      </p:cxnSp>
      <p:cxnSp>
        <p:nvCxnSpPr>
          <p:cNvPr id="175" name="AutoShape 71"/>
          <p:cNvCxnSpPr>
            <a:cxnSpLocks noChangeShapeType="1"/>
            <a:stCxn id="178" idx="3"/>
            <a:endCxn id="172" idx="2"/>
          </p:cNvCxnSpPr>
          <p:nvPr/>
        </p:nvCxnSpPr>
        <p:spPr bwMode="auto">
          <a:xfrm rot="16200000" flipV="1">
            <a:off x="6984325" y="3433724"/>
            <a:ext cx="422129" cy="901720"/>
          </a:xfrm>
          <a:prstGeom prst="straightConnector1">
            <a:avLst/>
          </a:prstGeom>
          <a:noFill/>
          <a:ln w="9525">
            <a:solidFill>
              <a:schemeClr val="bg1">
                <a:lumMod val="50000"/>
              </a:schemeClr>
            </a:solidFill>
            <a:round/>
            <a:headEnd/>
            <a:tailEnd/>
          </a:ln>
        </p:spPr>
      </p:cxnSp>
      <p:cxnSp>
        <p:nvCxnSpPr>
          <p:cNvPr id="176" name="AutoShape 72"/>
          <p:cNvCxnSpPr>
            <a:cxnSpLocks noChangeShapeType="1"/>
            <a:stCxn id="178" idx="3"/>
            <a:endCxn id="171" idx="2"/>
          </p:cNvCxnSpPr>
          <p:nvPr/>
        </p:nvCxnSpPr>
        <p:spPr bwMode="auto">
          <a:xfrm rot="16200000" flipV="1">
            <a:off x="7433830" y="3883229"/>
            <a:ext cx="422129" cy="2711"/>
          </a:xfrm>
          <a:prstGeom prst="straightConnector1">
            <a:avLst/>
          </a:prstGeom>
          <a:noFill/>
          <a:ln w="9525">
            <a:solidFill>
              <a:schemeClr val="bg1">
                <a:lumMod val="50000"/>
              </a:schemeClr>
            </a:solidFill>
            <a:round/>
            <a:headEnd/>
            <a:tailEnd/>
          </a:ln>
        </p:spPr>
      </p:cxnSp>
      <p:cxnSp>
        <p:nvCxnSpPr>
          <p:cNvPr id="181" name="AutoShape 69"/>
          <p:cNvCxnSpPr>
            <a:cxnSpLocks noChangeShapeType="1"/>
            <a:endCxn id="171" idx="2"/>
          </p:cNvCxnSpPr>
          <p:nvPr/>
        </p:nvCxnSpPr>
        <p:spPr bwMode="auto">
          <a:xfrm rot="5400000" flipH="1" flipV="1">
            <a:off x="7157256" y="3609368"/>
            <a:ext cx="422129" cy="550435"/>
          </a:xfrm>
          <a:prstGeom prst="straightConnector1">
            <a:avLst/>
          </a:prstGeom>
          <a:noFill/>
          <a:ln w="9525">
            <a:solidFill>
              <a:schemeClr val="bg1">
                <a:lumMod val="50000"/>
              </a:schemeClr>
            </a:solidFill>
            <a:round/>
            <a:headEnd/>
            <a:tailEnd/>
          </a:ln>
        </p:spPr>
      </p:cxnSp>
      <p:cxnSp>
        <p:nvCxnSpPr>
          <p:cNvPr id="182" name="AutoShape 69"/>
          <p:cNvCxnSpPr>
            <a:cxnSpLocks noChangeShapeType="1"/>
            <a:stCxn id="221" idx="3"/>
            <a:endCxn id="172" idx="2"/>
          </p:cNvCxnSpPr>
          <p:nvPr/>
        </p:nvCxnSpPr>
        <p:spPr bwMode="auto">
          <a:xfrm rot="16200000" flipV="1">
            <a:off x="6707627" y="3710421"/>
            <a:ext cx="422598" cy="348795"/>
          </a:xfrm>
          <a:prstGeom prst="straightConnector1">
            <a:avLst/>
          </a:prstGeom>
          <a:noFill/>
          <a:ln w="9525">
            <a:solidFill>
              <a:schemeClr val="bg1">
                <a:lumMod val="50000"/>
              </a:schemeClr>
            </a:solidFill>
            <a:round/>
            <a:headEnd/>
            <a:tailEnd/>
          </a:ln>
        </p:spPr>
      </p:cxnSp>
      <p:sp>
        <p:nvSpPr>
          <p:cNvPr id="184" name="Rectangle 38"/>
          <p:cNvSpPr>
            <a:spLocks noChangeArrowheads="1"/>
          </p:cNvSpPr>
          <p:nvPr/>
        </p:nvSpPr>
        <p:spPr bwMode="auto">
          <a:xfrm>
            <a:off x="9173134" y="3430795"/>
            <a:ext cx="352680" cy="242724"/>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S</a:t>
            </a:r>
          </a:p>
        </p:txBody>
      </p:sp>
      <p:sp>
        <p:nvSpPr>
          <p:cNvPr id="185" name="Rectangle 39"/>
          <p:cNvSpPr>
            <a:spLocks noChangeArrowheads="1"/>
          </p:cNvSpPr>
          <p:nvPr/>
        </p:nvSpPr>
        <p:spPr bwMode="auto">
          <a:xfrm>
            <a:off x="8274124" y="3430793"/>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S</a:t>
            </a:r>
          </a:p>
        </p:txBody>
      </p:sp>
      <p:cxnSp>
        <p:nvCxnSpPr>
          <p:cNvPr id="186" name="AutoShape 69"/>
          <p:cNvCxnSpPr>
            <a:cxnSpLocks noChangeShapeType="1"/>
            <a:stCxn id="217" idx="3"/>
            <a:endCxn id="184" idx="2"/>
          </p:cNvCxnSpPr>
          <p:nvPr/>
        </p:nvCxnSpPr>
        <p:spPr bwMode="auto">
          <a:xfrm rot="5400000" flipH="1" flipV="1">
            <a:off x="8692030" y="3433665"/>
            <a:ext cx="417591" cy="897300"/>
          </a:xfrm>
          <a:prstGeom prst="straightConnector1">
            <a:avLst/>
          </a:prstGeom>
          <a:noFill/>
          <a:ln w="9525">
            <a:solidFill>
              <a:schemeClr val="bg1">
                <a:lumMod val="50000"/>
              </a:schemeClr>
            </a:solidFill>
            <a:round/>
            <a:headEnd/>
            <a:tailEnd/>
          </a:ln>
        </p:spPr>
      </p:cxnSp>
      <p:cxnSp>
        <p:nvCxnSpPr>
          <p:cNvPr id="187" name="AutoShape 70"/>
          <p:cNvCxnSpPr>
            <a:cxnSpLocks noChangeShapeType="1"/>
            <a:stCxn id="217" idx="3"/>
            <a:endCxn id="185" idx="2"/>
          </p:cNvCxnSpPr>
          <p:nvPr/>
        </p:nvCxnSpPr>
        <p:spPr bwMode="auto">
          <a:xfrm rot="16200000" flipV="1">
            <a:off x="8242525" y="3881460"/>
            <a:ext cx="417591" cy="1710"/>
          </a:xfrm>
          <a:prstGeom prst="straightConnector1">
            <a:avLst/>
          </a:prstGeom>
          <a:noFill/>
          <a:ln w="9525">
            <a:solidFill>
              <a:schemeClr val="bg1">
                <a:lumMod val="50000"/>
              </a:schemeClr>
            </a:solidFill>
            <a:round/>
            <a:headEnd/>
            <a:tailEnd/>
          </a:ln>
        </p:spPr>
      </p:cxnSp>
      <p:cxnSp>
        <p:nvCxnSpPr>
          <p:cNvPr id="188" name="AutoShape 71"/>
          <p:cNvCxnSpPr>
            <a:cxnSpLocks noChangeShapeType="1"/>
            <a:stCxn id="191" idx="3"/>
            <a:endCxn id="185" idx="2"/>
          </p:cNvCxnSpPr>
          <p:nvPr/>
        </p:nvCxnSpPr>
        <p:spPr bwMode="auto">
          <a:xfrm rot="16200000" flipV="1">
            <a:off x="8690875" y="3433109"/>
            <a:ext cx="420898" cy="901719"/>
          </a:xfrm>
          <a:prstGeom prst="straightConnector1">
            <a:avLst/>
          </a:prstGeom>
          <a:noFill/>
          <a:ln w="9525">
            <a:solidFill>
              <a:schemeClr val="bg1">
                <a:lumMod val="50000"/>
              </a:schemeClr>
            </a:solidFill>
            <a:round/>
            <a:headEnd/>
            <a:tailEnd/>
          </a:ln>
        </p:spPr>
      </p:cxnSp>
      <p:cxnSp>
        <p:nvCxnSpPr>
          <p:cNvPr id="189" name="AutoShape 72"/>
          <p:cNvCxnSpPr>
            <a:cxnSpLocks noChangeShapeType="1"/>
            <a:stCxn id="191" idx="3"/>
            <a:endCxn id="184" idx="2"/>
          </p:cNvCxnSpPr>
          <p:nvPr/>
        </p:nvCxnSpPr>
        <p:spPr bwMode="auto">
          <a:xfrm rot="16200000" flipV="1">
            <a:off x="9140379" y="3882614"/>
            <a:ext cx="420898" cy="2710"/>
          </a:xfrm>
          <a:prstGeom prst="straightConnector1">
            <a:avLst/>
          </a:prstGeom>
          <a:noFill/>
          <a:ln w="9525">
            <a:solidFill>
              <a:schemeClr val="bg1">
                <a:lumMod val="50000"/>
              </a:schemeClr>
            </a:solidFill>
            <a:round/>
            <a:headEnd/>
            <a:tailEnd/>
          </a:ln>
        </p:spPr>
      </p:cxnSp>
      <p:cxnSp>
        <p:nvCxnSpPr>
          <p:cNvPr id="194" name="AutoShape 69"/>
          <p:cNvCxnSpPr>
            <a:cxnSpLocks noChangeShapeType="1"/>
            <a:stCxn id="192" idx="3"/>
            <a:endCxn id="184" idx="2"/>
          </p:cNvCxnSpPr>
          <p:nvPr/>
        </p:nvCxnSpPr>
        <p:spPr bwMode="auto">
          <a:xfrm rot="5400000" flipH="1" flipV="1">
            <a:off x="8863806" y="3608750"/>
            <a:ext cx="420898" cy="550436"/>
          </a:xfrm>
          <a:prstGeom prst="straightConnector1">
            <a:avLst/>
          </a:prstGeom>
          <a:noFill/>
          <a:ln w="9525">
            <a:solidFill>
              <a:schemeClr val="bg1">
                <a:lumMod val="50000"/>
              </a:schemeClr>
            </a:solidFill>
            <a:round/>
            <a:headEnd/>
            <a:tailEnd/>
          </a:ln>
        </p:spPr>
      </p:cxnSp>
      <p:cxnSp>
        <p:nvCxnSpPr>
          <p:cNvPr id="195" name="AutoShape 69"/>
          <p:cNvCxnSpPr>
            <a:cxnSpLocks noChangeShapeType="1"/>
            <a:stCxn id="192" idx="3"/>
            <a:endCxn id="185" idx="2"/>
          </p:cNvCxnSpPr>
          <p:nvPr/>
        </p:nvCxnSpPr>
        <p:spPr bwMode="auto">
          <a:xfrm rot="16200000" flipV="1">
            <a:off x="8414302" y="3709682"/>
            <a:ext cx="420898" cy="348573"/>
          </a:xfrm>
          <a:prstGeom prst="straightConnector1">
            <a:avLst/>
          </a:prstGeom>
          <a:noFill/>
          <a:ln w="9525">
            <a:solidFill>
              <a:schemeClr val="bg1">
                <a:lumMod val="50000"/>
              </a:schemeClr>
            </a:solidFill>
            <a:round/>
            <a:headEnd/>
            <a:tailEnd/>
          </a:ln>
        </p:spPr>
      </p:cxnSp>
      <p:cxnSp>
        <p:nvCxnSpPr>
          <p:cNvPr id="196" name="AutoShape 64"/>
          <p:cNvCxnSpPr>
            <a:cxnSpLocks noChangeShapeType="1"/>
            <a:endCxn id="160" idx="2"/>
          </p:cNvCxnSpPr>
          <p:nvPr/>
        </p:nvCxnSpPr>
        <p:spPr bwMode="auto">
          <a:xfrm rot="16200000" flipV="1">
            <a:off x="8231172" y="2312493"/>
            <a:ext cx="485407" cy="1751199"/>
          </a:xfrm>
          <a:prstGeom prst="straightConnector1">
            <a:avLst/>
          </a:prstGeom>
          <a:noFill/>
          <a:ln w="9525">
            <a:solidFill>
              <a:schemeClr val="bg1">
                <a:lumMod val="50000"/>
              </a:schemeClr>
            </a:solidFill>
            <a:round/>
            <a:headEnd/>
            <a:tailEnd/>
          </a:ln>
        </p:spPr>
      </p:cxnSp>
      <p:cxnSp>
        <p:nvCxnSpPr>
          <p:cNvPr id="197" name="AutoShape 65"/>
          <p:cNvCxnSpPr>
            <a:cxnSpLocks noChangeShapeType="1"/>
            <a:endCxn id="160" idx="2"/>
          </p:cNvCxnSpPr>
          <p:nvPr/>
        </p:nvCxnSpPr>
        <p:spPr bwMode="auto">
          <a:xfrm rot="16200000" flipV="1">
            <a:off x="7781669" y="2761997"/>
            <a:ext cx="485405" cy="852189"/>
          </a:xfrm>
          <a:prstGeom prst="straightConnector1">
            <a:avLst/>
          </a:prstGeom>
          <a:noFill/>
          <a:ln w="9525">
            <a:solidFill>
              <a:schemeClr val="bg1">
                <a:lumMod val="50000"/>
              </a:schemeClr>
            </a:solidFill>
            <a:round/>
            <a:headEnd/>
            <a:tailEnd/>
          </a:ln>
        </p:spPr>
      </p:cxnSp>
      <p:cxnSp>
        <p:nvCxnSpPr>
          <p:cNvPr id="198" name="AutoShape 66"/>
          <p:cNvCxnSpPr>
            <a:cxnSpLocks noChangeShapeType="1"/>
            <a:endCxn id="159" idx="2"/>
          </p:cNvCxnSpPr>
          <p:nvPr/>
        </p:nvCxnSpPr>
        <p:spPr bwMode="auto">
          <a:xfrm rot="5400000" flipH="1" flipV="1">
            <a:off x="8231173" y="3164682"/>
            <a:ext cx="485405" cy="46821"/>
          </a:xfrm>
          <a:prstGeom prst="straightConnector1">
            <a:avLst/>
          </a:prstGeom>
          <a:noFill/>
          <a:ln w="9525">
            <a:solidFill>
              <a:schemeClr val="bg1">
                <a:lumMod val="50000"/>
              </a:schemeClr>
            </a:solidFill>
            <a:round/>
            <a:headEnd/>
            <a:tailEnd/>
          </a:ln>
        </p:spPr>
      </p:cxnSp>
      <p:cxnSp>
        <p:nvCxnSpPr>
          <p:cNvPr id="199" name="AutoShape 67"/>
          <p:cNvCxnSpPr>
            <a:cxnSpLocks noChangeShapeType="1"/>
            <a:endCxn id="159" idx="2"/>
          </p:cNvCxnSpPr>
          <p:nvPr/>
        </p:nvCxnSpPr>
        <p:spPr bwMode="auto">
          <a:xfrm rot="16200000" flipV="1">
            <a:off x="8680677" y="2761998"/>
            <a:ext cx="485407" cy="852188"/>
          </a:xfrm>
          <a:prstGeom prst="straightConnector1">
            <a:avLst/>
          </a:prstGeom>
          <a:noFill/>
          <a:ln w="9525">
            <a:solidFill>
              <a:schemeClr val="bg1">
                <a:lumMod val="50000"/>
              </a:schemeClr>
            </a:solidFill>
            <a:round/>
            <a:headEnd/>
            <a:tailEnd/>
          </a:ln>
        </p:spPr>
      </p:cxnSp>
      <p:sp>
        <p:nvSpPr>
          <p:cNvPr id="203" name="TextBox 202"/>
          <p:cNvSpPr txBox="1"/>
          <p:nvPr/>
        </p:nvSpPr>
        <p:spPr>
          <a:xfrm>
            <a:off x="2949390" y="4659868"/>
            <a:ext cx="2435950"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latin typeface="Calibri"/>
                <a:ea typeface="+mn-ea"/>
                <a:cs typeface="+mn-cs"/>
              </a:rPr>
              <a:t>IP subnet (VLAN) #1</a:t>
            </a:r>
          </a:p>
        </p:txBody>
      </p:sp>
      <p:cxnSp>
        <p:nvCxnSpPr>
          <p:cNvPr id="128" name="AutoShape 64"/>
          <p:cNvCxnSpPr>
            <a:cxnSpLocks noChangeShapeType="1"/>
          </p:cNvCxnSpPr>
          <p:nvPr/>
        </p:nvCxnSpPr>
        <p:spPr bwMode="auto">
          <a:xfrm rot="5400000" flipH="1" flipV="1">
            <a:off x="3480591" y="2335865"/>
            <a:ext cx="485405" cy="1752756"/>
          </a:xfrm>
          <a:prstGeom prst="straightConnector1">
            <a:avLst/>
          </a:prstGeom>
          <a:noFill/>
          <a:ln w="9525">
            <a:solidFill>
              <a:schemeClr val="bg1">
                <a:lumMod val="50000"/>
              </a:schemeClr>
            </a:solidFill>
            <a:round/>
            <a:headEnd/>
            <a:tailEnd/>
          </a:ln>
        </p:spPr>
      </p:cxnSp>
      <p:cxnSp>
        <p:nvCxnSpPr>
          <p:cNvPr id="129" name="AutoShape 65"/>
          <p:cNvCxnSpPr>
            <a:cxnSpLocks noChangeShapeType="1"/>
          </p:cNvCxnSpPr>
          <p:nvPr/>
        </p:nvCxnSpPr>
        <p:spPr bwMode="auto">
          <a:xfrm rot="5400000" flipH="1" flipV="1">
            <a:off x="3031085" y="2785371"/>
            <a:ext cx="485405" cy="853747"/>
          </a:xfrm>
          <a:prstGeom prst="straightConnector1">
            <a:avLst/>
          </a:prstGeom>
          <a:noFill/>
          <a:ln w="9525">
            <a:solidFill>
              <a:schemeClr val="bg1">
                <a:lumMod val="50000"/>
              </a:schemeClr>
            </a:solidFill>
            <a:round/>
            <a:headEnd/>
            <a:tailEnd/>
          </a:ln>
        </p:spPr>
      </p:cxnSp>
      <p:cxnSp>
        <p:nvCxnSpPr>
          <p:cNvPr id="131" name="AutoShape 66"/>
          <p:cNvCxnSpPr>
            <a:cxnSpLocks noChangeShapeType="1"/>
          </p:cNvCxnSpPr>
          <p:nvPr/>
        </p:nvCxnSpPr>
        <p:spPr bwMode="auto">
          <a:xfrm rot="16200000" flipV="1">
            <a:off x="3480589" y="3189613"/>
            <a:ext cx="485407" cy="45263"/>
          </a:xfrm>
          <a:prstGeom prst="straightConnector1">
            <a:avLst/>
          </a:prstGeom>
          <a:noFill/>
          <a:ln w="9525">
            <a:solidFill>
              <a:schemeClr val="bg1">
                <a:lumMod val="50000"/>
              </a:schemeClr>
            </a:solidFill>
            <a:round/>
            <a:headEnd/>
            <a:tailEnd/>
          </a:ln>
        </p:spPr>
      </p:cxnSp>
      <p:cxnSp>
        <p:nvCxnSpPr>
          <p:cNvPr id="135" name="AutoShape 67"/>
          <p:cNvCxnSpPr>
            <a:cxnSpLocks noChangeShapeType="1"/>
          </p:cNvCxnSpPr>
          <p:nvPr/>
        </p:nvCxnSpPr>
        <p:spPr bwMode="auto">
          <a:xfrm rot="5400000" flipH="1" flipV="1">
            <a:off x="3930094" y="2785371"/>
            <a:ext cx="485407" cy="853748"/>
          </a:xfrm>
          <a:prstGeom prst="straightConnector1">
            <a:avLst/>
          </a:prstGeom>
          <a:noFill/>
          <a:ln w="9525">
            <a:solidFill>
              <a:schemeClr val="bg1">
                <a:lumMod val="50000"/>
              </a:schemeClr>
            </a:solidFill>
            <a:round/>
            <a:headEnd/>
            <a:tailEnd/>
          </a:ln>
        </p:spPr>
      </p:cxnSp>
      <p:cxnSp>
        <p:nvCxnSpPr>
          <p:cNvPr id="140" name="AutoShape 64"/>
          <p:cNvCxnSpPr>
            <a:cxnSpLocks noChangeShapeType="1"/>
          </p:cNvCxnSpPr>
          <p:nvPr/>
        </p:nvCxnSpPr>
        <p:spPr bwMode="auto">
          <a:xfrm rot="16200000" flipV="1">
            <a:off x="4333557" y="2336645"/>
            <a:ext cx="485407" cy="1751199"/>
          </a:xfrm>
          <a:prstGeom prst="straightConnector1">
            <a:avLst/>
          </a:prstGeom>
          <a:noFill/>
          <a:ln w="9525">
            <a:solidFill>
              <a:schemeClr val="bg1">
                <a:lumMod val="50000"/>
              </a:schemeClr>
            </a:solidFill>
            <a:round/>
            <a:headEnd/>
            <a:tailEnd/>
          </a:ln>
        </p:spPr>
      </p:cxnSp>
      <p:cxnSp>
        <p:nvCxnSpPr>
          <p:cNvPr id="141" name="AutoShape 65"/>
          <p:cNvCxnSpPr>
            <a:cxnSpLocks noChangeShapeType="1"/>
          </p:cNvCxnSpPr>
          <p:nvPr/>
        </p:nvCxnSpPr>
        <p:spPr bwMode="auto">
          <a:xfrm rot="16200000" flipV="1">
            <a:off x="3884054" y="2786149"/>
            <a:ext cx="485405" cy="852189"/>
          </a:xfrm>
          <a:prstGeom prst="straightConnector1">
            <a:avLst/>
          </a:prstGeom>
          <a:noFill/>
          <a:ln w="9525">
            <a:solidFill>
              <a:schemeClr val="bg1">
                <a:lumMod val="50000"/>
              </a:schemeClr>
            </a:solidFill>
            <a:round/>
            <a:headEnd/>
            <a:tailEnd/>
          </a:ln>
        </p:spPr>
      </p:cxnSp>
      <p:cxnSp>
        <p:nvCxnSpPr>
          <p:cNvPr id="142" name="AutoShape 66"/>
          <p:cNvCxnSpPr>
            <a:cxnSpLocks noChangeShapeType="1"/>
          </p:cNvCxnSpPr>
          <p:nvPr/>
        </p:nvCxnSpPr>
        <p:spPr bwMode="auto">
          <a:xfrm rot="5400000" flipH="1" flipV="1">
            <a:off x="4333558" y="3188834"/>
            <a:ext cx="485405" cy="46821"/>
          </a:xfrm>
          <a:prstGeom prst="straightConnector1">
            <a:avLst/>
          </a:prstGeom>
          <a:noFill/>
          <a:ln w="9525">
            <a:solidFill>
              <a:schemeClr val="bg1">
                <a:lumMod val="50000"/>
              </a:schemeClr>
            </a:solidFill>
            <a:round/>
            <a:headEnd/>
            <a:tailEnd/>
          </a:ln>
        </p:spPr>
      </p:cxnSp>
      <p:cxnSp>
        <p:nvCxnSpPr>
          <p:cNvPr id="158" name="AutoShape 67"/>
          <p:cNvCxnSpPr>
            <a:cxnSpLocks noChangeShapeType="1"/>
          </p:cNvCxnSpPr>
          <p:nvPr/>
        </p:nvCxnSpPr>
        <p:spPr bwMode="auto">
          <a:xfrm rot="16200000" flipV="1">
            <a:off x="4783062" y="2786150"/>
            <a:ext cx="485407" cy="852188"/>
          </a:xfrm>
          <a:prstGeom prst="straightConnector1">
            <a:avLst/>
          </a:prstGeom>
          <a:noFill/>
          <a:ln w="9525">
            <a:solidFill>
              <a:schemeClr val="bg1">
                <a:lumMod val="50000"/>
              </a:schemeClr>
            </a:solidFill>
            <a:round/>
            <a:headEnd/>
            <a:tailEnd/>
          </a:ln>
        </p:spPr>
      </p:cxnSp>
      <p:sp>
        <p:nvSpPr>
          <p:cNvPr id="200" name="U-Turn Arrow 199"/>
          <p:cNvSpPr/>
          <p:nvPr/>
        </p:nvSpPr>
        <p:spPr>
          <a:xfrm>
            <a:off x="3810000" y="1828853"/>
            <a:ext cx="4648200" cy="2236695"/>
          </a:xfrm>
          <a:prstGeom prst="uturnArrow">
            <a:avLst>
              <a:gd name="adj1" fmla="val 1668"/>
              <a:gd name="adj2" fmla="val 3566"/>
              <a:gd name="adj3" fmla="val 9573"/>
              <a:gd name="adj4" fmla="val 43750"/>
              <a:gd name="adj5" fmla="val 100000"/>
            </a:avLst>
          </a:prstGeom>
          <a:gradFill>
            <a:gsLst>
              <a:gs pos="0">
                <a:srgbClr val="660033"/>
              </a:gs>
              <a:gs pos="80000">
                <a:srgbClr val="FF0000"/>
              </a:gs>
              <a:gs pos="100000">
                <a:srgbClr val="FF0000"/>
              </a:gs>
            </a:gsLst>
          </a:gradFill>
          <a:ln>
            <a:noFill/>
          </a:ln>
        </p:spPr>
        <p:style>
          <a:lnRef idx="1">
            <a:schemeClr val="accent2"/>
          </a:lnRef>
          <a:fillRef idx="3">
            <a:schemeClr val="accent2"/>
          </a:fillRef>
          <a:effectRef idx="2">
            <a:schemeClr val="accent2"/>
          </a:effectRef>
          <a:fontRef idx="minor">
            <a:schemeClr val="lt1"/>
          </a:fontRef>
        </p:style>
        <p:txBody>
          <a:bodyPr t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Calibri"/>
                <a:ea typeface="+mn-ea"/>
                <a:cs typeface="+mn-cs"/>
              </a:rPr>
              <a:t>~ 200:1</a:t>
            </a:r>
          </a:p>
        </p:txBody>
      </p:sp>
      <p:sp>
        <p:nvSpPr>
          <p:cNvPr id="201" name="Content Placeholder 54"/>
          <p:cNvSpPr txBox="1">
            <a:spLocks/>
          </p:cNvSpPr>
          <p:nvPr/>
        </p:nvSpPr>
        <p:spPr>
          <a:xfrm>
            <a:off x="2008632" y="5257800"/>
            <a:ext cx="8174736" cy="1219200"/>
          </a:xfrm>
          <a:prstGeom prst="rect">
            <a:avLst/>
          </a:prstGeom>
        </p:spPr>
        <p:txBody>
          <a:bodyPr vert="horz" lIns="0" tIns="45720" rIns="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0" cap="none" spc="0" normalizeH="0" baseline="0" noProof="0" dirty="0">
                <a:ln>
                  <a:noFill/>
                </a:ln>
                <a:solidFill>
                  <a:sysClr val="windowText" lastClr="000000"/>
                </a:solidFill>
                <a:effectLst/>
                <a:uLnTx/>
                <a:uFillTx/>
                <a:latin typeface="Calibri"/>
                <a:ea typeface="+mn-ea"/>
                <a:cs typeface="+mn-cs"/>
              </a:rPr>
              <a:t>Resource fragmentation, significantly lowering cloud utilization (and cost-efficiency)</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12" name="TextBox 211"/>
          <p:cNvSpPr txBox="1"/>
          <p:nvPr/>
        </p:nvSpPr>
        <p:spPr>
          <a:xfrm rot="10800000" flipV="1">
            <a:off x="4675632" y="2278557"/>
            <a:ext cx="2819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Complicated manual </a:t>
            </a:r>
            <a:br>
              <a:rPr kumimoji="0" lang="en-US" sz="20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br>
            <a:r>
              <a:rPr kumimoji="0" lang="en-US" sz="2000" b="1" i="0" u="none" strike="noStrike" kern="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Calibri"/>
                <a:ea typeface="+mn-ea"/>
                <a:cs typeface="+mn-cs"/>
              </a:rPr>
              <a:t>L2/L3 re-configuration</a:t>
            </a:r>
          </a:p>
        </p:txBody>
      </p:sp>
      <p:sp>
        <p:nvSpPr>
          <p:cNvPr id="204" name="TextBox 203"/>
          <p:cNvSpPr txBox="1"/>
          <p:nvPr/>
        </p:nvSpPr>
        <p:spPr>
          <a:xfrm>
            <a:off x="6936650" y="4657344"/>
            <a:ext cx="2435950" cy="369332"/>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CC3300"/>
                </a:solidFill>
                <a:effectLst/>
                <a:uLnTx/>
                <a:uFillTx/>
                <a:latin typeface="Calibri"/>
                <a:ea typeface="+mn-ea"/>
                <a:cs typeface="+mn-cs"/>
              </a:rPr>
              <a:t>IP subnet (VLAN) #2</a:t>
            </a:r>
          </a:p>
        </p:txBody>
      </p:sp>
      <p:sp>
        <p:nvSpPr>
          <p:cNvPr id="122" name="AutoShape 80"/>
          <p:cNvSpPr>
            <a:spLocks noChangeArrowheads="1"/>
          </p:cNvSpPr>
          <p:nvPr/>
        </p:nvSpPr>
        <p:spPr bwMode="auto">
          <a:xfrm rot="16171351">
            <a:off x="2615243" y="4206255"/>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123" name="AutoShape 82"/>
          <p:cNvSpPr>
            <a:spLocks noChangeArrowheads="1"/>
          </p:cNvSpPr>
          <p:nvPr/>
        </p:nvSpPr>
        <p:spPr bwMode="auto">
          <a:xfrm rot="16171351">
            <a:off x="3506161" y="4214347"/>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124" name="AutoShape 82"/>
          <p:cNvSpPr>
            <a:spLocks noChangeArrowheads="1"/>
          </p:cNvSpPr>
          <p:nvPr/>
        </p:nvSpPr>
        <p:spPr bwMode="auto">
          <a:xfrm rot="16171351">
            <a:off x="2961108" y="4206255"/>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25" name="Rectangle 21"/>
          <p:cNvSpPr>
            <a:spLocks noChangeArrowheads="1"/>
          </p:cNvSpPr>
          <p:nvPr/>
        </p:nvSpPr>
        <p:spPr bwMode="auto">
          <a:xfrm>
            <a:off x="3304441" y="4202216"/>
            <a:ext cx="343365"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a:t>
            </a:r>
          </a:p>
        </p:txBody>
      </p:sp>
      <p:sp>
        <p:nvSpPr>
          <p:cNvPr id="138" name="AutoShape 80"/>
          <p:cNvSpPr>
            <a:spLocks noChangeArrowheads="1"/>
          </p:cNvSpPr>
          <p:nvPr/>
        </p:nvSpPr>
        <p:spPr bwMode="auto">
          <a:xfrm rot="16171351">
            <a:off x="4321179" y="4205024"/>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139" name="AutoShape 82"/>
          <p:cNvSpPr>
            <a:spLocks noChangeArrowheads="1"/>
          </p:cNvSpPr>
          <p:nvPr/>
        </p:nvSpPr>
        <p:spPr bwMode="auto">
          <a:xfrm rot="16171351">
            <a:off x="5220188" y="4205024"/>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143" name="AutoShape 82"/>
          <p:cNvSpPr>
            <a:spLocks noChangeArrowheads="1"/>
          </p:cNvSpPr>
          <p:nvPr/>
        </p:nvSpPr>
        <p:spPr bwMode="auto">
          <a:xfrm rot="16171351">
            <a:off x="4667043" y="4205024"/>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44" name="Rectangle 21"/>
          <p:cNvSpPr>
            <a:spLocks noChangeArrowheads="1"/>
          </p:cNvSpPr>
          <p:nvPr/>
        </p:nvSpPr>
        <p:spPr bwMode="auto">
          <a:xfrm>
            <a:off x="5004722" y="4200985"/>
            <a:ext cx="343365"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a:t>
            </a:r>
          </a:p>
        </p:txBody>
      </p:sp>
      <p:sp>
        <p:nvSpPr>
          <p:cNvPr id="177" name="AutoShape 80"/>
          <p:cNvSpPr>
            <a:spLocks noChangeArrowheads="1"/>
          </p:cNvSpPr>
          <p:nvPr/>
        </p:nvSpPr>
        <p:spPr bwMode="auto">
          <a:xfrm rot="16171351">
            <a:off x="6512858" y="4182155"/>
            <a:ext cx="472701" cy="299670"/>
          </a:xfrm>
          <a:prstGeom prst="flowChartPredefinedProcess">
            <a:avLst/>
          </a:prstGeom>
          <a:gradFill>
            <a:gsLst>
              <a:gs pos="0">
                <a:schemeClr val="tx1">
                  <a:lumMod val="65000"/>
                  <a:lumOff val="35000"/>
                  <a:alpha val="64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78" name="AutoShape 82"/>
          <p:cNvSpPr>
            <a:spLocks noChangeArrowheads="1"/>
          </p:cNvSpPr>
          <p:nvPr/>
        </p:nvSpPr>
        <p:spPr bwMode="auto">
          <a:xfrm rot="16171351">
            <a:off x="7411868" y="4182155"/>
            <a:ext cx="472701" cy="299670"/>
          </a:xfrm>
          <a:prstGeom prst="flowChartPredefinedProcess">
            <a:avLst/>
          </a:prstGeom>
          <a:gradFill>
            <a:gsLst>
              <a:gs pos="0">
                <a:schemeClr val="tx1">
                  <a:lumMod val="65000"/>
                  <a:lumOff val="35000"/>
                  <a:alpha val="64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180" name="Rectangle 21"/>
          <p:cNvSpPr>
            <a:spLocks noChangeArrowheads="1"/>
          </p:cNvSpPr>
          <p:nvPr/>
        </p:nvSpPr>
        <p:spPr bwMode="auto">
          <a:xfrm>
            <a:off x="7202056" y="4178116"/>
            <a:ext cx="343365"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a:t>
            </a:r>
          </a:p>
        </p:txBody>
      </p:sp>
      <p:sp>
        <p:nvSpPr>
          <p:cNvPr id="191" name="AutoShape 82"/>
          <p:cNvSpPr>
            <a:spLocks noChangeArrowheads="1"/>
          </p:cNvSpPr>
          <p:nvPr/>
        </p:nvSpPr>
        <p:spPr bwMode="auto">
          <a:xfrm rot="16171351">
            <a:off x="9117803" y="4180924"/>
            <a:ext cx="472701" cy="299670"/>
          </a:xfrm>
          <a:prstGeom prst="flowChartPredefinedProcess">
            <a:avLst/>
          </a:prstGeom>
          <a:ln>
            <a:headEnd/>
            <a:tailEnd/>
          </a:ln>
        </p:spPr>
        <p:style>
          <a:lnRef idx="0">
            <a:schemeClr val="accent6"/>
          </a:lnRef>
          <a:fillRef idx="3">
            <a:schemeClr val="accent6"/>
          </a:fillRef>
          <a:effectRef idx="3">
            <a:schemeClr val="accent6"/>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192" name="AutoShape 82"/>
          <p:cNvSpPr>
            <a:spLocks noChangeArrowheads="1"/>
          </p:cNvSpPr>
          <p:nvPr/>
        </p:nvSpPr>
        <p:spPr bwMode="auto">
          <a:xfrm rot="16171351">
            <a:off x="8564658" y="4180924"/>
            <a:ext cx="472701" cy="299670"/>
          </a:xfrm>
          <a:prstGeom prst="flowChartPredefinedProcess">
            <a:avLst/>
          </a:prstGeom>
          <a:ln>
            <a:headEnd/>
            <a:tailEnd/>
          </a:ln>
        </p:spPr>
        <p:style>
          <a:lnRef idx="0">
            <a:schemeClr val="accent6"/>
          </a:lnRef>
          <a:fillRef idx="3">
            <a:schemeClr val="accent6"/>
          </a:fillRef>
          <a:effectRef idx="3">
            <a:schemeClr val="accent6"/>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193" name="Rectangle 21"/>
          <p:cNvSpPr>
            <a:spLocks noChangeArrowheads="1"/>
          </p:cNvSpPr>
          <p:nvPr/>
        </p:nvSpPr>
        <p:spPr bwMode="auto">
          <a:xfrm>
            <a:off x="8902337" y="4176885"/>
            <a:ext cx="343365"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a:t>
            </a:r>
          </a:p>
        </p:txBody>
      </p:sp>
      <p:sp>
        <p:nvSpPr>
          <p:cNvPr id="217" name="AutoShape 80"/>
          <p:cNvSpPr>
            <a:spLocks noChangeArrowheads="1"/>
          </p:cNvSpPr>
          <p:nvPr/>
        </p:nvSpPr>
        <p:spPr bwMode="auto">
          <a:xfrm rot="16171351">
            <a:off x="8217794" y="4177617"/>
            <a:ext cx="472701" cy="299670"/>
          </a:xfrm>
          <a:prstGeom prst="flowChartPredefinedProcess">
            <a:avLst/>
          </a:prstGeom>
          <a:gradFill>
            <a:gsLst>
              <a:gs pos="0">
                <a:schemeClr val="tx1">
                  <a:lumMod val="65000"/>
                  <a:lumOff val="35000"/>
                  <a:alpha val="64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221" name="AutoShape 80"/>
          <p:cNvSpPr>
            <a:spLocks noChangeArrowheads="1"/>
          </p:cNvSpPr>
          <p:nvPr/>
        </p:nvSpPr>
        <p:spPr bwMode="auto">
          <a:xfrm rot="16171351">
            <a:off x="6858943" y="4182624"/>
            <a:ext cx="472701" cy="299670"/>
          </a:xfrm>
          <a:prstGeom prst="flowChartPredefinedProcess">
            <a:avLst/>
          </a:prstGeom>
          <a:gradFill>
            <a:gsLst>
              <a:gs pos="0">
                <a:schemeClr val="tx1">
                  <a:lumMod val="65000"/>
                  <a:lumOff val="35000"/>
                  <a:alpha val="64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219" name="AutoShape 80"/>
          <p:cNvSpPr>
            <a:spLocks noChangeArrowheads="1"/>
          </p:cNvSpPr>
          <p:nvPr/>
        </p:nvSpPr>
        <p:spPr bwMode="auto">
          <a:xfrm rot="16171351">
            <a:off x="8217592" y="4175124"/>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211" name="Freeform 210"/>
          <p:cNvSpPr/>
          <p:nvPr/>
        </p:nvSpPr>
        <p:spPr>
          <a:xfrm>
            <a:off x="8458200" y="2667001"/>
            <a:ext cx="875538" cy="1356359"/>
          </a:xfrm>
          <a:custGeom>
            <a:avLst/>
            <a:gdLst>
              <a:gd name="connsiteX0" fmla="*/ 868680 w 888492"/>
              <a:gd name="connsiteY0" fmla="*/ 1124712 h 1124712"/>
              <a:gd name="connsiteX1" fmla="*/ 813816 w 888492"/>
              <a:gd name="connsiteY1" fmla="*/ 630936 h 1124712"/>
              <a:gd name="connsiteX2" fmla="*/ 420624 w 888492"/>
              <a:gd name="connsiteY2" fmla="*/ 320040 h 1124712"/>
              <a:gd name="connsiteX3" fmla="*/ 91440 w 888492"/>
              <a:gd name="connsiteY3" fmla="*/ 164592 h 1124712"/>
              <a:gd name="connsiteX4" fmla="*/ 0 w 888492"/>
              <a:gd name="connsiteY4" fmla="*/ 0 h 1124712"/>
              <a:gd name="connsiteX0" fmla="*/ 879348 w 889254"/>
              <a:gd name="connsiteY0" fmla="*/ 1124712 h 1124712"/>
              <a:gd name="connsiteX1" fmla="*/ 824484 w 889254"/>
              <a:gd name="connsiteY1" fmla="*/ 630936 h 1124712"/>
              <a:gd name="connsiteX2" fmla="*/ 623316 w 889254"/>
              <a:gd name="connsiteY2" fmla="*/ 377952 h 1124712"/>
              <a:gd name="connsiteX3" fmla="*/ 102108 w 889254"/>
              <a:gd name="connsiteY3" fmla="*/ 164592 h 1124712"/>
              <a:gd name="connsiteX4" fmla="*/ 10668 w 889254"/>
              <a:gd name="connsiteY4" fmla="*/ 0 h 1124712"/>
              <a:gd name="connsiteX0" fmla="*/ 868680 w 878586"/>
              <a:gd name="connsiteY0" fmla="*/ 1124712 h 1124712"/>
              <a:gd name="connsiteX1" fmla="*/ 813816 w 878586"/>
              <a:gd name="connsiteY1" fmla="*/ 630936 h 1124712"/>
              <a:gd name="connsiteX2" fmla="*/ 612648 w 878586"/>
              <a:gd name="connsiteY2" fmla="*/ 377952 h 1124712"/>
              <a:gd name="connsiteX3" fmla="*/ 155448 w 878586"/>
              <a:gd name="connsiteY3" fmla="*/ 225552 h 1124712"/>
              <a:gd name="connsiteX4" fmla="*/ 0 w 878586"/>
              <a:gd name="connsiteY4" fmla="*/ 0 h 1124712"/>
              <a:gd name="connsiteX0" fmla="*/ 868680 w 878586"/>
              <a:gd name="connsiteY0" fmla="*/ 1124712 h 1124712"/>
              <a:gd name="connsiteX1" fmla="*/ 813816 w 878586"/>
              <a:gd name="connsiteY1" fmla="*/ 630936 h 1124712"/>
              <a:gd name="connsiteX2" fmla="*/ 612648 w 878586"/>
              <a:gd name="connsiteY2" fmla="*/ 377952 h 1124712"/>
              <a:gd name="connsiteX3" fmla="*/ 107626 w 878586"/>
              <a:gd name="connsiteY3" fmla="*/ 565498 h 1124712"/>
              <a:gd name="connsiteX4" fmla="*/ 0 w 878586"/>
              <a:gd name="connsiteY4" fmla="*/ 0 h 1124712"/>
              <a:gd name="connsiteX0" fmla="*/ 868680 w 878586"/>
              <a:gd name="connsiteY0" fmla="*/ 1124712 h 1124712"/>
              <a:gd name="connsiteX1" fmla="*/ 813816 w 878586"/>
              <a:gd name="connsiteY1" fmla="*/ 630936 h 1124712"/>
              <a:gd name="connsiteX2" fmla="*/ 538129 w 878586"/>
              <a:gd name="connsiteY2" fmla="*/ 628331 h 1124712"/>
              <a:gd name="connsiteX3" fmla="*/ 107626 w 878586"/>
              <a:gd name="connsiteY3" fmla="*/ 565498 h 1124712"/>
              <a:gd name="connsiteX4" fmla="*/ 0 w 878586"/>
              <a:gd name="connsiteY4" fmla="*/ 0 h 1124712"/>
              <a:gd name="connsiteX0" fmla="*/ 868680 w 878586"/>
              <a:gd name="connsiteY0" fmla="*/ 1124712 h 1124712"/>
              <a:gd name="connsiteX1" fmla="*/ 789257 w 878586"/>
              <a:gd name="connsiteY1" fmla="*/ 816830 h 1124712"/>
              <a:gd name="connsiteX2" fmla="*/ 538129 w 878586"/>
              <a:gd name="connsiteY2" fmla="*/ 628331 h 1124712"/>
              <a:gd name="connsiteX3" fmla="*/ 107626 w 878586"/>
              <a:gd name="connsiteY3" fmla="*/ 565498 h 1124712"/>
              <a:gd name="connsiteX4" fmla="*/ 0 w 878586"/>
              <a:gd name="connsiteY4" fmla="*/ 0 h 1124712"/>
              <a:gd name="connsiteX0" fmla="*/ 868680 w 878586"/>
              <a:gd name="connsiteY0" fmla="*/ 1124712 h 1124712"/>
              <a:gd name="connsiteX1" fmla="*/ 789257 w 878586"/>
              <a:gd name="connsiteY1" fmla="*/ 816830 h 1124712"/>
              <a:gd name="connsiteX2" fmla="*/ 538129 w 878586"/>
              <a:gd name="connsiteY2" fmla="*/ 628331 h 1124712"/>
              <a:gd name="connsiteX3" fmla="*/ 251127 w 878586"/>
              <a:gd name="connsiteY3" fmla="*/ 502665 h 1124712"/>
              <a:gd name="connsiteX4" fmla="*/ 0 w 878586"/>
              <a:gd name="connsiteY4" fmla="*/ 0 h 1124712"/>
              <a:gd name="connsiteX0" fmla="*/ 868680 w 878586"/>
              <a:gd name="connsiteY0" fmla="*/ 1124712 h 1124712"/>
              <a:gd name="connsiteX1" fmla="*/ 789257 w 878586"/>
              <a:gd name="connsiteY1" fmla="*/ 816830 h 1124712"/>
              <a:gd name="connsiteX2" fmla="*/ 574005 w 878586"/>
              <a:gd name="connsiteY2" fmla="*/ 659747 h 1124712"/>
              <a:gd name="connsiteX3" fmla="*/ 251127 w 878586"/>
              <a:gd name="connsiteY3" fmla="*/ 502665 h 1124712"/>
              <a:gd name="connsiteX4" fmla="*/ 0 w 878586"/>
              <a:gd name="connsiteY4" fmla="*/ 0 h 1124712"/>
              <a:gd name="connsiteX0" fmla="*/ 832805 w 842711"/>
              <a:gd name="connsiteY0" fmla="*/ 1156129 h 1156129"/>
              <a:gd name="connsiteX1" fmla="*/ 753382 w 842711"/>
              <a:gd name="connsiteY1" fmla="*/ 848247 h 1156129"/>
              <a:gd name="connsiteX2" fmla="*/ 538130 w 842711"/>
              <a:gd name="connsiteY2" fmla="*/ 691164 h 1156129"/>
              <a:gd name="connsiteX3" fmla="*/ 215252 w 842711"/>
              <a:gd name="connsiteY3" fmla="*/ 534082 h 1156129"/>
              <a:gd name="connsiteX4" fmla="*/ 0 w 842711"/>
              <a:gd name="connsiteY4" fmla="*/ 0 h 1156129"/>
              <a:gd name="connsiteX0" fmla="*/ 832805 w 842711"/>
              <a:gd name="connsiteY0" fmla="*/ 1156129 h 1156129"/>
              <a:gd name="connsiteX1" fmla="*/ 753382 w 842711"/>
              <a:gd name="connsiteY1" fmla="*/ 848247 h 1156129"/>
              <a:gd name="connsiteX2" fmla="*/ 538130 w 842711"/>
              <a:gd name="connsiteY2" fmla="*/ 691164 h 1156129"/>
              <a:gd name="connsiteX3" fmla="*/ 215252 w 842711"/>
              <a:gd name="connsiteY3" fmla="*/ 534082 h 1156129"/>
              <a:gd name="connsiteX4" fmla="*/ 0 w 842711"/>
              <a:gd name="connsiteY4" fmla="*/ 0 h 1156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2711" h="1156129">
                <a:moveTo>
                  <a:pt x="832805" y="1156129"/>
                </a:moveTo>
                <a:cubicBezTo>
                  <a:pt x="842711" y="976297"/>
                  <a:pt x="802495" y="925741"/>
                  <a:pt x="753382" y="848247"/>
                </a:cubicBezTo>
                <a:cubicBezTo>
                  <a:pt x="704270" y="770753"/>
                  <a:pt x="627818" y="743525"/>
                  <a:pt x="538130" y="691164"/>
                </a:cubicBezTo>
                <a:cubicBezTo>
                  <a:pt x="448442" y="638803"/>
                  <a:pt x="304940" y="649276"/>
                  <a:pt x="215252" y="534082"/>
                </a:cubicBezTo>
                <a:cubicBezTo>
                  <a:pt x="125564" y="418888"/>
                  <a:pt x="10668" y="55626"/>
                  <a:pt x="0" y="0"/>
                </a:cubicBezTo>
              </a:path>
            </a:pathLst>
          </a:custGeom>
          <a:ln w="38100">
            <a:solidFill>
              <a:schemeClr val="tx1">
                <a:lumMod val="75000"/>
                <a:lumOff val="25000"/>
              </a:schemeClr>
            </a:solidFill>
            <a:prstDash val="sysDash"/>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26" name="&quot;No&quot; Symbol 225"/>
          <p:cNvSpPr/>
          <p:nvPr/>
        </p:nvSpPr>
        <p:spPr>
          <a:xfrm>
            <a:off x="8647176" y="3166872"/>
            <a:ext cx="347472" cy="344424"/>
          </a:xfrm>
          <a:prstGeom prst="noSmoking">
            <a:avLst>
              <a:gd name="adj" fmla="val 19762"/>
            </a:avLst>
          </a:prstGeom>
          <a:solidFill>
            <a:srgbClr val="FFFF00"/>
          </a:solidFill>
          <a:ln w="38100">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575D945B-EF24-FA74-F2B6-0A4EA6AB0A0B}"/>
              </a:ext>
            </a:extLst>
          </p:cNvPr>
          <p:cNvPicPr>
            <a:picLocks noChangeAspect="1"/>
          </p:cNvPicPr>
          <p:nvPr/>
        </p:nvPicPr>
        <p:blipFill>
          <a:blip r:embed="rId4"/>
          <a:stretch>
            <a:fillRect/>
          </a:stretch>
        </p:blipFill>
        <p:spPr>
          <a:xfrm>
            <a:off x="2534534" y="2507375"/>
            <a:ext cx="657605" cy="805567"/>
          </a:xfrm>
          <a:prstGeom prst="rect">
            <a:avLst/>
          </a:prstGeom>
        </p:spPr>
      </p:pic>
      <p:pic>
        <p:nvPicPr>
          <p:cNvPr id="4" name="Picture 3">
            <a:extLst>
              <a:ext uri="{FF2B5EF4-FFF2-40B4-BE49-F238E27FC236}">
                <a16:creationId xmlns:a16="http://schemas.microsoft.com/office/drawing/2014/main" id="{263914C2-5588-72AE-3459-D26773A61A1E}"/>
              </a:ext>
            </a:extLst>
          </p:cNvPr>
          <p:cNvPicPr>
            <a:picLocks noChangeAspect="1"/>
          </p:cNvPicPr>
          <p:nvPr/>
        </p:nvPicPr>
        <p:blipFill>
          <a:blip r:embed="rId5"/>
          <a:stretch>
            <a:fillRect/>
          </a:stretch>
        </p:blipFill>
        <p:spPr>
          <a:xfrm>
            <a:off x="9034244" y="2548758"/>
            <a:ext cx="674778" cy="810006"/>
          </a:xfrm>
          <a:prstGeom prst="rect">
            <a:avLst/>
          </a:prstGeom>
        </p:spPr>
      </p:pic>
    </p:spTree>
    <p:custDataLst>
      <p:tags r:id="rId1"/>
    </p:custDataLst>
    <p:extLst>
      <p:ext uri="{BB962C8B-B14F-4D97-AF65-F5344CB8AC3E}">
        <p14:creationId xmlns:p14="http://schemas.microsoft.com/office/powerpoint/2010/main" val="44325741"/>
      </p:ext>
    </p:extLst>
  </p:cSld>
  <p:clrMapOvr>
    <a:masterClrMapping/>
  </p:clrMapOvr>
  <p:transition advTm="10471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0"/>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20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0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22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00"/>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1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19"/>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2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11"/>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0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 grpId="0" animBg="1"/>
      <p:bldP spid="224" grpId="1" animBg="1"/>
      <p:bldP spid="203" grpId="0"/>
      <p:bldP spid="200" grpId="0" animBg="1"/>
      <p:bldP spid="200" grpId="1" animBg="1"/>
      <p:bldP spid="201" grpId="0" build="p"/>
      <p:bldP spid="212" grpId="0"/>
      <p:bldP spid="212" grpId="1"/>
      <p:bldP spid="204" grpId="0"/>
      <p:bldP spid="219" grpId="0" animBg="1"/>
      <p:bldP spid="219" grpId="1" animBg="1"/>
      <p:bldP spid="211" grpId="0" animBg="1"/>
      <p:bldP spid="211" grpId="1" animBg="1"/>
      <p:bldP spid="226" grpId="0" animBg="1"/>
      <p:bldP spid="22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Rectangle 208"/>
          <p:cNvSpPr/>
          <p:nvPr/>
        </p:nvSpPr>
        <p:spPr bwMode="auto">
          <a:xfrm>
            <a:off x="2532888" y="2542032"/>
            <a:ext cx="3262512" cy="2490500"/>
          </a:xfrm>
          <a:prstGeom prst="rect">
            <a:avLst/>
          </a:prstGeom>
          <a:ln w="114300">
            <a:solidFill>
              <a:srgbClr val="002060"/>
            </a:solidFill>
            <a:headEnd type="none" w="med" len="med"/>
            <a:tailEnd type="none" w="med" len="med"/>
          </a:ln>
          <a:effectLst>
            <a:outerShdw blurRad="40000" dist="20000" dir="5400000" rotWithShape="0">
              <a:schemeClr val="tx1">
                <a:alpha val="69000"/>
              </a:schemeClr>
            </a:outerShdw>
          </a:effectLst>
        </p:spPr>
        <p:style>
          <a:lnRef idx="1">
            <a:schemeClr val="accent5"/>
          </a:lnRef>
          <a:fillRef idx="2">
            <a:schemeClr val="accent5"/>
          </a:fillRef>
          <a:effectRef idx="1">
            <a:schemeClr val="accent5"/>
          </a:effectRef>
          <a:fontRef idx="minor">
            <a:schemeClr val="dk1"/>
          </a:fontRef>
        </p:style>
        <p:txBody>
          <a:bodyPr vert="horz" wrap="none" lIns="91440" tIns="45720" rIns="91440" bIns="45720" rtlCol="0" anchor="t" compatLnSpc="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0" cap="none" spc="0" normalizeH="0" baseline="0" noProof="0" dirty="0">
              <a:ln>
                <a:noFill/>
              </a:ln>
              <a:solidFill>
                <a:prstClr val="black">
                  <a:alpha val="100000"/>
                </a:prstClr>
              </a:solidFill>
              <a:effectLst/>
              <a:uLnTx/>
              <a:uFillTx/>
              <a:latin typeface="Calibri"/>
              <a:ea typeface="+mn-ea"/>
              <a:cs typeface="Times New Roman"/>
            </a:endParaRPr>
          </a:p>
        </p:txBody>
      </p:sp>
      <p:sp>
        <p:nvSpPr>
          <p:cNvPr id="208" name="Rectangle 207"/>
          <p:cNvSpPr/>
          <p:nvPr/>
        </p:nvSpPr>
        <p:spPr bwMode="auto">
          <a:xfrm>
            <a:off x="6425964" y="2542032"/>
            <a:ext cx="3281916" cy="2498416"/>
          </a:xfrm>
          <a:prstGeom prst="rect">
            <a:avLst/>
          </a:prstGeom>
          <a:ln w="127000">
            <a:solidFill>
              <a:schemeClr val="accent6">
                <a:lumMod val="75000"/>
              </a:schemeClr>
            </a:solidFill>
            <a:headEnd type="none" w="med" len="med"/>
            <a:tailEnd type="none" w="med" len="med"/>
          </a:ln>
        </p:spPr>
        <p:style>
          <a:lnRef idx="1">
            <a:schemeClr val="accent6"/>
          </a:lnRef>
          <a:fillRef idx="2">
            <a:schemeClr val="accent6"/>
          </a:fillRef>
          <a:effectRef idx="1">
            <a:schemeClr val="accent6"/>
          </a:effectRef>
          <a:fontRef idx="minor">
            <a:schemeClr val="dk1"/>
          </a:fontRef>
        </p:style>
        <p:txBody>
          <a:bodyPr vert="horz" wrap="none" lIns="91440" tIns="45720" rIns="91440" bIns="45720" rtlCol="0" anchor="t" compatLnSpc="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0" cap="none" spc="0" normalizeH="0" baseline="0" noProof="0" dirty="0">
              <a:ln>
                <a:noFill/>
              </a:ln>
              <a:solidFill>
                <a:prstClr val="black">
                  <a:alpha val="100000"/>
                </a:prstClr>
              </a:solidFill>
              <a:effectLst/>
              <a:uLnTx/>
              <a:uFillTx/>
              <a:latin typeface="Calibri"/>
              <a:ea typeface="+mn-ea"/>
              <a:cs typeface="Times New Roman"/>
            </a:endParaRPr>
          </a:p>
        </p:txBody>
      </p:sp>
      <p:sp>
        <p:nvSpPr>
          <p:cNvPr id="218" name="Rectangle 217"/>
          <p:cNvSpPr/>
          <p:nvPr/>
        </p:nvSpPr>
        <p:spPr bwMode="auto">
          <a:xfrm>
            <a:off x="6426303" y="2543175"/>
            <a:ext cx="3281916" cy="2498416"/>
          </a:xfrm>
          <a:prstGeom prst="rect">
            <a:avLst/>
          </a:prstGeom>
          <a:ln>
            <a:noFill/>
            <a:headEnd type="none" w="med" len="med"/>
            <a:tailEnd type="none" w="med" len="med"/>
          </a:ln>
          <a:effectLst>
            <a:outerShdw blurRad="40000" dist="20000" dir="7200000" rotWithShape="0">
              <a:srgbClr val="000000">
                <a:alpha val="47000"/>
              </a:srgbClr>
            </a:outerShdw>
          </a:effectLst>
        </p:spPr>
        <p:style>
          <a:lnRef idx="1">
            <a:schemeClr val="accent6"/>
          </a:lnRef>
          <a:fillRef idx="2">
            <a:schemeClr val="accent6"/>
          </a:fillRef>
          <a:effectRef idx="1">
            <a:schemeClr val="accent6"/>
          </a:effectRef>
          <a:fontRef idx="minor">
            <a:schemeClr val="dk1"/>
          </a:fontRef>
        </p:style>
        <p:txBody>
          <a:bodyPr vert="horz" wrap="none" lIns="91440" tIns="45720" rIns="91440" bIns="45720" rtlCol="0" anchor="t" compatLnSpc="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0" cap="none" spc="0" normalizeH="0" baseline="0" noProof="0" dirty="0">
              <a:ln>
                <a:noFill/>
              </a:ln>
              <a:solidFill>
                <a:prstClr val="black">
                  <a:alpha val="100000"/>
                </a:prstClr>
              </a:solidFill>
              <a:effectLst/>
              <a:uLnTx/>
              <a:uFillTx/>
              <a:latin typeface="Calibri"/>
              <a:ea typeface="+mn-ea"/>
              <a:cs typeface="Times New Roman"/>
            </a:endParaRPr>
          </a:p>
        </p:txBody>
      </p:sp>
      <p:sp>
        <p:nvSpPr>
          <p:cNvPr id="81" name="Rectangle 80"/>
          <p:cNvSpPr/>
          <p:nvPr/>
        </p:nvSpPr>
        <p:spPr bwMode="auto">
          <a:xfrm>
            <a:off x="2528688" y="2538700"/>
            <a:ext cx="3262512" cy="2490500"/>
          </a:xfrm>
          <a:prstGeom prst="rect">
            <a:avLst/>
          </a:prstGeom>
          <a:ln>
            <a:noFill/>
            <a:headEnd type="none" w="med" len="med"/>
            <a:tailEnd type="none" w="med" len="med"/>
          </a:ln>
          <a:effectLst>
            <a:outerShdw blurRad="40000" dist="20000" dir="7200000" rotWithShape="0">
              <a:srgbClr val="000000">
                <a:alpha val="47000"/>
              </a:srgbClr>
            </a:outerShdw>
          </a:effectLst>
        </p:spPr>
        <p:style>
          <a:lnRef idx="1">
            <a:schemeClr val="accent5"/>
          </a:lnRef>
          <a:fillRef idx="2">
            <a:schemeClr val="accent5"/>
          </a:fillRef>
          <a:effectRef idx="1">
            <a:schemeClr val="accent5"/>
          </a:effectRef>
          <a:fontRef idx="minor">
            <a:schemeClr val="dk1"/>
          </a:fontRef>
        </p:style>
        <p:txBody>
          <a:bodyPr vert="horz" wrap="none" lIns="91440" tIns="45720" rIns="91440" bIns="45720" rtlCol="0" anchor="t" compatLnSpc="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000" b="0" i="0" u="none" strike="noStrike" kern="0" cap="none" spc="0" normalizeH="0" baseline="0" noProof="0" dirty="0">
              <a:ln>
                <a:noFill/>
              </a:ln>
              <a:solidFill>
                <a:prstClr val="black">
                  <a:alpha val="100000"/>
                </a:prstClr>
              </a:solidFill>
              <a:effectLst/>
              <a:uLnTx/>
              <a:uFillTx/>
              <a:latin typeface="Calibri"/>
              <a:ea typeface="+mn-ea"/>
              <a:cs typeface="Times New Roman"/>
            </a:endParaRPr>
          </a:p>
        </p:txBody>
      </p:sp>
      <p:sp>
        <p:nvSpPr>
          <p:cNvPr id="2" name="Title 1"/>
          <p:cNvSpPr>
            <a:spLocks noGrp="1"/>
          </p:cNvSpPr>
          <p:nvPr>
            <p:ph type="title"/>
          </p:nvPr>
        </p:nvSpPr>
        <p:spPr>
          <a:xfrm>
            <a:off x="1676400" y="0"/>
            <a:ext cx="8839200" cy="1142984"/>
          </a:xfrm>
        </p:spPr>
        <p:txBody>
          <a:bodyPr>
            <a:noAutofit/>
          </a:bodyPr>
          <a:lstStyle/>
          <a:p>
            <a:r>
              <a:rPr lang="en-US" dirty="0">
                <a:latin typeface="+mn-lt"/>
              </a:rPr>
              <a:t>And More Problems …</a:t>
            </a:r>
          </a:p>
        </p:txBody>
      </p:sp>
      <p:sp>
        <p:nvSpPr>
          <p:cNvPr id="84" name="Slide Number Placeholder 3"/>
          <p:cNvSpPr>
            <a:spLocks noGrp="1"/>
          </p:cNvSpPr>
          <p:nvPr>
            <p:ph type="sldNum" sz="quarter" idx="11"/>
          </p:nvPr>
        </p:nvSpPr>
        <p:spPr>
          <a:xfrm>
            <a:off x="8229600" y="6492876"/>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375CC-FF4E-4484-8C6F-6C3D12B51E5B}"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86" name="Oval 7"/>
          <p:cNvSpPr>
            <a:spLocks noChangeArrowheads="1"/>
          </p:cNvSpPr>
          <p:nvPr/>
        </p:nvSpPr>
        <p:spPr bwMode="auto">
          <a:xfrm>
            <a:off x="4488167" y="1403990"/>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CR</a:t>
            </a:r>
          </a:p>
        </p:txBody>
      </p:sp>
      <p:sp>
        <p:nvSpPr>
          <p:cNvPr id="91" name="Oval 8"/>
          <p:cNvSpPr>
            <a:spLocks noChangeArrowheads="1"/>
          </p:cNvSpPr>
          <p:nvPr/>
        </p:nvSpPr>
        <p:spPr bwMode="auto">
          <a:xfrm>
            <a:off x="7209451" y="1403990"/>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CR</a:t>
            </a:r>
            <a:endParaRPr kumimoji="0" lang="en-US" sz="20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92" name="Oval 9"/>
          <p:cNvSpPr>
            <a:spLocks noChangeArrowheads="1"/>
          </p:cNvSpPr>
          <p:nvPr/>
        </p:nvSpPr>
        <p:spPr bwMode="auto">
          <a:xfrm>
            <a:off x="3512956" y="2089653"/>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ysClr val="windowText" lastClr="000000"/>
                </a:solidFill>
                <a:effectLst/>
                <a:uLnTx/>
                <a:uFillTx/>
                <a:latin typeface="Calibri"/>
                <a:ea typeface="+mn-ea"/>
                <a:cs typeface="+mn-cs"/>
              </a:rPr>
              <a:t>AR</a:t>
            </a:r>
          </a:p>
        </p:txBody>
      </p:sp>
      <p:sp>
        <p:nvSpPr>
          <p:cNvPr id="93" name="Oval 10"/>
          <p:cNvSpPr>
            <a:spLocks noChangeArrowheads="1"/>
          </p:cNvSpPr>
          <p:nvPr/>
        </p:nvSpPr>
        <p:spPr bwMode="auto">
          <a:xfrm>
            <a:off x="4411968" y="2089653"/>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AR</a:t>
            </a:r>
          </a:p>
        </p:txBody>
      </p:sp>
      <p:sp>
        <p:nvSpPr>
          <p:cNvPr id="94" name="Oval 11"/>
          <p:cNvSpPr>
            <a:spLocks noChangeArrowheads="1"/>
          </p:cNvSpPr>
          <p:nvPr/>
        </p:nvSpPr>
        <p:spPr bwMode="auto">
          <a:xfrm>
            <a:off x="7414290" y="2089653"/>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AR</a:t>
            </a:r>
          </a:p>
        </p:txBody>
      </p:sp>
      <p:sp>
        <p:nvSpPr>
          <p:cNvPr id="95" name="Oval 12"/>
          <p:cNvSpPr>
            <a:spLocks noChangeArrowheads="1"/>
          </p:cNvSpPr>
          <p:nvPr/>
        </p:nvSpPr>
        <p:spPr bwMode="auto">
          <a:xfrm>
            <a:off x="8305945" y="2089653"/>
            <a:ext cx="376040" cy="263590"/>
          </a:xfrm>
          <a:prstGeom prst="ellipse">
            <a:avLst/>
          </a:prstGeom>
          <a:ln>
            <a:headEnd/>
            <a:tailEnd/>
          </a:ln>
        </p:spPr>
        <p:style>
          <a:lnRef idx="0">
            <a:schemeClr val="accent1"/>
          </a:lnRef>
          <a:fillRef idx="3">
            <a:schemeClr val="accent1"/>
          </a:fillRef>
          <a:effectRef idx="3">
            <a:schemeClr val="accent1"/>
          </a:effectRef>
          <a:fontRef idx="minor">
            <a:schemeClr val="lt1"/>
          </a:fontRef>
        </p:style>
        <p:txBody>
          <a:bodyPr wrap="none"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AR</a:t>
            </a:r>
          </a:p>
        </p:txBody>
      </p:sp>
      <p:cxnSp>
        <p:nvCxnSpPr>
          <p:cNvPr id="96" name="AutoShape 13"/>
          <p:cNvCxnSpPr>
            <a:cxnSpLocks noChangeShapeType="1"/>
            <a:stCxn id="86" idx="4"/>
            <a:endCxn id="92" idx="0"/>
          </p:cNvCxnSpPr>
          <p:nvPr/>
        </p:nvCxnSpPr>
        <p:spPr bwMode="auto">
          <a:xfrm rot="5400000">
            <a:off x="3977547" y="1391012"/>
            <a:ext cx="422073" cy="975211"/>
          </a:xfrm>
          <a:prstGeom prst="straightConnector1">
            <a:avLst/>
          </a:prstGeom>
          <a:noFill/>
          <a:ln w="9525">
            <a:solidFill>
              <a:schemeClr val="bg1">
                <a:lumMod val="50000"/>
              </a:schemeClr>
            </a:solidFill>
            <a:round/>
            <a:headEnd/>
            <a:tailEnd/>
          </a:ln>
        </p:spPr>
      </p:cxnSp>
      <p:cxnSp>
        <p:nvCxnSpPr>
          <p:cNvPr id="97" name="AutoShape 14"/>
          <p:cNvCxnSpPr>
            <a:cxnSpLocks noChangeShapeType="1"/>
            <a:stCxn id="92" idx="0"/>
            <a:endCxn id="91" idx="4"/>
          </p:cNvCxnSpPr>
          <p:nvPr/>
        </p:nvCxnSpPr>
        <p:spPr bwMode="auto">
          <a:xfrm rot="5400000" flipH="1" flipV="1">
            <a:off x="5338188" y="30371"/>
            <a:ext cx="422073" cy="3696495"/>
          </a:xfrm>
          <a:prstGeom prst="straightConnector1">
            <a:avLst/>
          </a:prstGeom>
          <a:noFill/>
          <a:ln w="9525">
            <a:solidFill>
              <a:schemeClr val="bg1">
                <a:lumMod val="50000"/>
              </a:schemeClr>
            </a:solidFill>
            <a:round/>
            <a:headEnd/>
            <a:tailEnd/>
          </a:ln>
        </p:spPr>
      </p:cxnSp>
      <p:cxnSp>
        <p:nvCxnSpPr>
          <p:cNvPr id="98" name="AutoShape 15"/>
          <p:cNvCxnSpPr>
            <a:cxnSpLocks noChangeShapeType="1"/>
            <a:stCxn id="91" idx="4"/>
            <a:endCxn id="93" idx="0"/>
          </p:cNvCxnSpPr>
          <p:nvPr/>
        </p:nvCxnSpPr>
        <p:spPr bwMode="auto">
          <a:xfrm rot="5400000">
            <a:off x="5787695" y="479876"/>
            <a:ext cx="422073" cy="2797483"/>
          </a:xfrm>
          <a:prstGeom prst="straightConnector1">
            <a:avLst/>
          </a:prstGeom>
          <a:noFill/>
          <a:ln w="9525">
            <a:solidFill>
              <a:schemeClr val="bg1">
                <a:lumMod val="50000"/>
              </a:schemeClr>
            </a:solidFill>
            <a:round/>
            <a:headEnd/>
            <a:tailEnd/>
          </a:ln>
        </p:spPr>
      </p:cxnSp>
      <p:cxnSp>
        <p:nvCxnSpPr>
          <p:cNvPr id="99" name="AutoShape 16"/>
          <p:cNvCxnSpPr>
            <a:cxnSpLocks noChangeShapeType="1"/>
            <a:stCxn id="91" idx="4"/>
            <a:endCxn id="94" idx="0"/>
          </p:cNvCxnSpPr>
          <p:nvPr/>
        </p:nvCxnSpPr>
        <p:spPr bwMode="auto">
          <a:xfrm rot="16200000" flipH="1">
            <a:off x="7288855" y="1776197"/>
            <a:ext cx="422073" cy="204839"/>
          </a:xfrm>
          <a:prstGeom prst="straightConnector1">
            <a:avLst/>
          </a:prstGeom>
          <a:noFill/>
          <a:ln w="9525">
            <a:solidFill>
              <a:schemeClr val="bg1">
                <a:lumMod val="50000"/>
              </a:schemeClr>
            </a:solidFill>
            <a:round/>
            <a:headEnd/>
            <a:tailEnd/>
          </a:ln>
        </p:spPr>
      </p:cxnSp>
      <p:cxnSp>
        <p:nvCxnSpPr>
          <p:cNvPr id="100" name="AutoShape 17"/>
          <p:cNvCxnSpPr>
            <a:cxnSpLocks noChangeShapeType="1"/>
            <a:stCxn id="91" idx="4"/>
            <a:endCxn id="95" idx="0"/>
          </p:cNvCxnSpPr>
          <p:nvPr/>
        </p:nvCxnSpPr>
        <p:spPr bwMode="auto">
          <a:xfrm rot="16200000" flipH="1">
            <a:off x="7734683" y="1330369"/>
            <a:ext cx="422073" cy="1096494"/>
          </a:xfrm>
          <a:prstGeom prst="straightConnector1">
            <a:avLst/>
          </a:prstGeom>
          <a:noFill/>
          <a:ln w="9525">
            <a:solidFill>
              <a:schemeClr val="bg1">
                <a:lumMod val="50000"/>
              </a:schemeClr>
            </a:solidFill>
            <a:round/>
            <a:headEnd/>
            <a:tailEnd/>
          </a:ln>
        </p:spPr>
      </p:cxnSp>
      <p:cxnSp>
        <p:nvCxnSpPr>
          <p:cNvPr id="101" name="AutoShape 18"/>
          <p:cNvCxnSpPr>
            <a:cxnSpLocks noChangeShapeType="1"/>
            <a:stCxn id="86" idx="4"/>
            <a:endCxn id="95" idx="0"/>
          </p:cNvCxnSpPr>
          <p:nvPr/>
        </p:nvCxnSpPr>
        <p:spPr bwMode="auto">
          <a:xfrm rot="16200000" flipH="1">
            <a:off x="6374041" y="-30273"/>
            <a:ext cx="422073" cy="3817778"/>
          </a:xfrm>
          <a:prstGeom prst="straightConnector1">
            <a:avLst/>
          </a:prstGeom>
          <a:noFill/>
          <a:ln w="9525">
            <a:solidFill>
              <a:schemeClr val="bg1">
                <a:lumMod val="50000"/>
              </a:schemeClr>
            </a:solidFill>
            <a:round/>
            <a:headEnd/>
            <a:tailEnd/>
          </a:ln>
        </p:spPr>
      </p:cxnSp>
      <p:cxnSp>
        <p:nvCxnSpPr>
          <p:cNvPr id="102" name="AutoShape 19"/>
          <p:cNvCxnSpPr>
            <a:cxnSpLocks noChangeShapeType="1"/>
            <a:stCxn id="86" idx="4"/>
            <a:endCxn id="93" idx="0"/>
          </p:cNvCxnSpPr>
          <p:nvPr/>
        </p:nvCxnSpPr>
        <p:spPr bwMode="auto">
          <a:xfrm rot="5400000">
            <a:off x="4427053" y="1840518"/>
            <a:ext cx="422073" cy="76199"/>
          </a:xfrm>
          <a:prstGeom prst="straightConnector1">
            <a:avLst/>
          </a:prstGeom>
          <a:noFill/>
          <a:ln w="9525">
            <a:solidFill>
              <a:schemeClr val="bg1">
                <a:lumMod val="50000"/>
              </a:schemeClr>
            </a:solidFill>
            <a:round/>
            <a:headEnd/>
            <a:tailEnd/>
          </a:ln>
        </p:spPr>
      </p:cxnSp>
      <p:cxnSp>
        <p:nvCxnSpPr>
          <p:cNvPr id="103" name="AutoShape 20"/>
          <p:cNvCxnSpPr>
            <a:cxnSpLocks noChangeShapeType="1"/>
            <a:stCxn id="86" idx="4"/>
            <a:endCxn id="94" idx="0"/>
          </p:cNvCxnSpPr>
          <p:nvPr/>
        </p:nvCxnSpPr>
        <p:spPr bwMode="auto">
          <a:xfrm rot="16200000" flipH="1">
            <a:off x="5928213" y="415555"/>
            <a:ext cx="422073" cy="2926123"/>
          </a:xfrm>
          <a:prstGeom prst="straightConnector1">
            <a:avLst/>
          </a:prstGeom>
          <a:noFill/>
          <a:ln w="9525">
            <a:solidFill>
              <a:schemeClr val="bg1">
                <a:lumMod val="50000"/>
              </a:schemeClr>
            </a:solidFill>
            <a:round/>
            <a:headEnd/>
            <a:tailEnd/>
          </a:ln>
        </p:spPr>
      </p:cxnSp>
      <p:sp>
        <p:nvSpPr>
          <p:cNvPr id="104" name="Rectangle 25"/>
          <p:cNvSpPr>
            <a:spLocks noChangeArrowheads="1"/>
          </p:cNvSpPr>
          <p:nvPr/>
        </p:nvSpPr>
        <p:spPr bwMode="auto">
          <a:xfrm>
            <a:off x="4423330" y="2726762"/>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S</a:t>
            </a:r>
          </a:p>
        </p:txBody>
      </p:sp>
      <p:sp>
        <p:nvSpPr>
          <p:cNvPr id="105" name="Rectangle 26"/>
          <p:cNvSpPr>
            <a:spLocks noChangeArrowheads="1"/>
          </p:cNvSpPr>
          <p:nvPr/>
        </p:nvSpPr>
        <p:spPr bwMode="auto">
          <a:xfrm>
            <a:off x="3524320" y="2726762"/>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ysClr val="windowText" lastClr="000000"/>
                </a:solidFill>
                <a:effectLst/>
                <a:uLnTx/>
                <a:uFillTx/>
                <a:latin typeface="Calibri"/>
                <a:ea typeface="+mn-ea"/>
                <a:cs typeface="+mn-cs"/>
              </a:rPr>
              <a:t>S</a:t>
            </a:r>
          </a:p>
        </p:txBody>
      </p:sp>
      <p:cxnSp>
        <p:nvCxnSpPr>
          <p:cNvPr id="106" name="AutoShape 59"/>
          <p:cNvCxnSpPr>
            <a:cxnSpLocks noChangeShapeType="1"/>
            <a:stCxn id="105" idx="0"/>
            <a:endCxn id="92" idx="4"/>
          </p:cNvCxnSpPr>
          <p:nvPr/>
        </p:nvCxnSpPr>
        <p:spPr bwMode="auto">
          <a:xfrm rot="5400000" flipH="1" flipV="1">
            <a:off x="3514060" y="2539845"/>
            <a:ext cx="373519" cy="316"/>
          </a:xfrm>
          <a:prstGeom prst="straightConnector1">
            <a:avLst/>
          </a:prstGeom>
          <a:noFill/>
          <a:ln w="9525">
            <a:solidFill>
              <a:schemeClr val="bg1">
                <a:lumMod val="50000"/>
              </a:schemeClr>
            </a:solidFill>
            <a:round/>
            <a:headEnd/>
            <a:tailEnd/>
          </a:ln>
        </p:spPr>
      </p:cxnSp>
      <p:cxnSp>
        <p:nvCxnSpPr>
          <p:cNvPr id="107" name="AutoShape 60"/>
          <p:cNvCxnSpPr>
            <a:cxnSpLocks noChangeShapeType="1"/>
            <a:stCxn id="104" idx="0"/>
            <a:endCxn id="92" idx="4"/>
          </p:cNvCxnSpPr>
          <p:nvPr/>
        </p:nvCxnSpPr>
        <p:spPr bwMode="auto">
          <a:xfrm rot="16200000" flipV="1">
            <a:off x="3963565" y="2090656"/>
            <a:ext cx="373519" cy="898694"/>
          </a:xfrm>
          <a:prstGeom prst="straightConnector1">
            <a:avLst/>
          </a:prstGeom>
          <a:noFill/>
          <a:ln w="9525">
            <a:solidFill>
              <a:schemeClr val="bg1">
                <a:lumMod val="50000"/>
              </a:schemeClr>
            </a:solidFill>
            <a:round/>
            <a:headEnd/>
            <a:tailEnd/>
          </a:ln>
        </p:spPr>
      </p:cxnSp>
      <p:cxnSp>
        <p:nvCxnSpPr>
          <p:cNvPr id="108" name="AutoShape 61"/>
          <p:cNvCxnSpPr>
            <a:cxnSpLocks noChangeShapeType="1"/>
            <a:stCxn id="104" idx="0"/>
            <a:endCxn id="93" idx="4"/>
          </p:cNvCxnSpPr>
          <p:nvPr/>
        </p:nvCxnSpPr>
        <p:spPr bwMode="auto">
          <a:xfrm rot="5400000" flipH="1" flipV="1">
            <a:off x="4413071" y="2539844"/>
            <a:ext cx="373519" cy="318"/>
          </a:xfrm>
          <a:prstGeom prst="straightConnector1">
            <a:avLst/>
          </a:prstGeom>
          <a:noFill/>
          <a:ln w="9525">
            <a:solidFill>
              <a:schemeClr val="bg1">
                <a:lumMod val="50000"/>
              </a:schemeClr>
            </a:solidFill>
            <a:round/>
            <a:headEnd/>
            <a:tailEnd/>
          </a:ln>
        </p:spPr>
      </p:cxnSp>
      <p:cxnSp>
        <p:nvCxnSpPr>
          <p:cNvPr id="109" name="AutoShape 62"/>
          <p:cNvCxnSpPr>
            <a:cxnSpLocks noChangeShapeType="1"/>
            <a:stCxn id="105" idx="0"/>
            <a:endCxn id="93" idx="4"/>
          </p:cNvCxnSpPr>
          <p:nvPr/>
        </p:nvCxnSpPr>
        <p:spPr bwMode="auto">
          <a:xfrm rot="5400000" flipH="1" flipV="1">
            <a:off x="3963566" y="2090339"/>
            <a:ext cx="373519" cy="899328"/>
          </a:xfrm>
          <a:prstGeom prst="straightConnector1">
            <a:avLst/>
          </a:prstGeom>
          <a:noFill/>
          <a:ln w="9525">
            <a:solidFill>
              <a:schemeClr val="bg1">
                <a:lumMod val="50000"/>
              </a:schemeClr>
            </a:solidFill>
            <a:round/>
            <a:headEnd/>
            <a:tailEnd/>
          </a:ln>
        </p:spPr>
      </p:cxnSp>
      <p:cxnSp>
        <p:nvCxnSpPr>
          <p:cNvPr id="110" name="AutoShape 63"/>
          <p:cNvCxnSpPr>
            <a:cxnSpLocks noChangeShapeType="1"/>
            <a:stCxn id="105" idx="3"/>
            <a:endCxn id="104" idx="1"/>
          </p:cNvCxnSpPr>
          <p:nvPr/>
        </p:nvCxnSpPr>
        <p:spPr bwMode="auto">
          <a:xfrm>
            <a:off x="3876999" y="2848125"/>
            <a:ext cx="546330" cy="1588"/>
          </a:xfrm>
          <a:prstGeom prst="straightConnector1">
            <a:avLst/>
          </a:prstGeom>
          <a:noFill/>
          <a:ln w="9525">
            <a:solidFill>
              <a:schemeClr val="bg1">
                <a:lumMod val="50000"/>
              </a:schemeClr>
            </a:solidFill>
            <a:round/>
            <a:headEnd/>
            <a:tailEnd/>
          </a:ln>
        </p:spPr>
      </p:cxnSp>
      <p:cxnSp>
        <p:nvCxnSpPr>
          <p:cNvPr id="111" name="AutoShape 64"/>
          <p:cNvCxnSpPr>
            <a:cxnSpLocks noChangeShapeType="1"/>
            <a:endCxn id="104" idx="2"/>
          </p:cNvCxnSpPr>
          <p:nvPr/>
        </p:nvCxnSpPr>
        <p:spPr bwMode="auto">
          <a:xfrm rot="5400000" flipH="1" flipV="1">
            <a:off x="3480591" y="2335813"/>
            <a:ext cx="485405" cy="1752756"/>
          </a:xfrm>
          <a:prstGeom prst="straightConnector1">
            <a:avLst/>
          </a:prstGeom>
          <a:noFill/>
          <a:ln w="9525">
            <a:solidFill>
              <a:schemeClr val="bg1">
                <a:lumMod val="50000"/>
              </a:schemeClr>
            </a:solidFill>
            <a:round/>
            <a:headEnd/>
            <a:tailEnd/>
          </a:ln>
        </p:spPr>
      </p:cxnSp>
      <p:cxnSp>
        <p:nvCxnSpPr>
          <p:cNvPr id="112" name="AutoShape 65"/>
          <p:cNvCxnSpPr>
            <a:cxnSpLocks noChangeShapeType="1"/>
            <a:endCxn id="105" idx="2"/>
          </p:cNvCxnSpPr>
          <p:nvPr/>
        </p:nvCxnSpPr>
        <p:spPr bwMode="auto">
          <a:xfrm rot="5400000" flipH="1" flipV="1">
            <a:off x="3031085" y="2785319"/>
            <a:ext cx="485405" cy="853747"/>
          </a:xfrm>
          <a:prstGeom prst="straightConnector1">
            <a:avLst/>
          </a:prstGeom>
          <a:noFill/>
          <a:ln w="9525">
            <a:solidFill>
              <a:schemeClr val="bg1">
                <a:lumMod val="50000"/>
              </a:schemeClr>
            </a:solidFill>
            <a:round/>
            <a:headEnd/>
            <a:tailEnd/>
          </a:ln>
        </p:spPr>
      </p:cxnSp>
      <p:cxnSp>
        <p:nvCxnSpPr>
          <p:cNvPr id="113" name="AutoShape 66"/>
          <p:cNvCxnSpPr>
            <a:cxnSpLocks noChangeShapeType="1"/>
            <a:endCxn id="105" idx="2"/>
          </p:cNvCxnSpPr>
          <p:nvPr/>
        </p:nvCxnSpPr>
        <p:spPr bwMode="auto">
          <a:xfrm rot="16200000" flipV="1">
            <a:off x="3480589" y="3189561"/>
            <a:ext cx="485407" cy="45263"/>
          </a:xfrm>
          <a:prstGeom prst="straightConnector1">
            <a:avLst/>
          </a:prstGeom>
          <a:noFill/>
          <a:ln w="9525">
            <a:solidFill>
              <a:schemeClr val="bg1">
                <a:lumMod val="50000"/>
              </a:schemeClr>
            </a:solidFill>
            <a:round/>
            <a:headEnd/>
            <a:tailEnd/>
          </a:ln>
        </p:spPr>
      </p:cxnSp>
      <p:cxnSp>
        <p:nvCxnSpPr>
          <p:cNvPr id="114" name="AutoShape 67"/>
          <p:cNvCxnSpPr>
            <a:cxnSpLocks noChangeShapeType="1"/>
            <a:endCxn id="104" idx="2"/>
          </p:cNvCxnSpPr>
          <p:nvPr/>
        </p:nvCxnSpPr>
        <p:spPr bwMode="auto">
          <a:xfrm rot="5400000" flipH="1" flipV="1">
            <a:off x="3930094" y="2785319"/>
            <a:ext cx="485407" cy="853748"/>
          </a:xfrm>
          <a:prstGeom prst="straightConnector1">
            <a:avLst/>
          </a:prstGeom>
          <a:noFill/>
          <a:ln w="9525">
            <a:solidFill>
              <a:schemeClr val="bg1">
                <a:lumMod val="50000"/>
              </a:schemeClr>
            </a:solidFill>
            <a:round/>
            <a:headEnd/>
            <a:tailEnd/>
          </a:ln>
        </p:spPr>
      </p:cxnSp>
      <p:sp>
        <p:nvSpPr>
          <p:cNvPr id="116" name="Rectangle 38"/>
          <p:cNvSpPr>
            <a:spLocks noChangeArrowheads="1"/>
          </p:cNvSpPr>
          <p:nvPr/>
        </p:nvSpPr>
        <p:spPr bwMode="auto">
          <a:xfrm>
            <a:off x="3569583" y="3454895"/>
            <a:ext cx="352680" cy="242724"/>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ysClr val="windowText" lastClr="000000"/>
                </a:solidFill>
                <a:effectLst/>
                <a:uLnTx/>
                <a:uFillTx/>
                <a:latin typeface="Calibri"/>
                <a:ea typeface="+mn-ea"/>
                <a:cs typeface="+mn-cs"/>
              </a:rPr>
              <a:t>S</a:t>
            </a:r>
          </a:p>
        </p:txBody>
      </p:sp>
      <p:sp>
        <p:nvSpPr>
          <p:cNvPr id="117" name="Rectangle 39"/>
          <p:cNvSpPr>
            <a:spLocks noChangeArrowheads="1"/>
          </p:cNvSpPr>
          <p:nvPr/>
        </p:nvSpPr>
        <p:spPr bwMode="auto">
          <a:xfrm>
            <a:off x="2670573" y="3454893"/>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ysClr val="windowText" lastClr="000000"/>
                </a:solidFill>
                <a:effectLst/>
                <a:uLnTx/>
                <a:uFillTx/>
                <a:latin typeface="Calibri"/>
                <a:ea typeface="+mn-ea"/>
                <a:cs typeface="+mn-cs"/>
              </a:rPr>
              <a:t>S</a:t>
            </a:r>
          </a:p>
        </p:txBody>
      </p:sp>
      <p:cxnSp>
        <p:nvCxnSpPr>
          <p:cNvPr id="118" name="AutoShape 69"/>
          <p:cNvCxnSpPr>
            <a:cxnSpLocks noChangeShapeType="1"/>
            <a:stCxn id="122" idx="3"/>
            <a:endCxn id="116" idx="2"/>
          </p:cNvCxnSpPr>
          <p:nvPr/>
        </p:nvCxnSpPr>
        <p:spPr bwMode="auto">
          <a:xfrm rot="5400000" flipH="1" flipV="1">
            <a:off x="3086709" y="3460536"/>
            <a:ext cx="422129" cy="896299"/>
          </a:xfrm>
          <a:prstGeom prst="straightConnector1">
            <a:avLst/>
          </a:prstGeom>
          <a:noFill/>
          <a:ln w="9525">
            <a:solidFill>
              <a:schemeClr val="bg1">
                <a:lumMod val="50000"/>
              </a:schemeClr>
            </a:solidFill>
            <a:round/>
            <a:headEnd/>
            <a:tailEnd/>
          </a:ln>
        </p:spPr>
      </p:cxnSp>
      <p:cxnSp>
        <p:nvCxnSpPr>
          <p:cNvPr id="119" name="AutoShape 70"/>
          <p:cNvCxnSpPr>
            <a:cxnSpLocks noChangeShapeType="1"/>
            <a:stCxn id="122" idx="3"/>
            <a:endCxn id="117" idx="2"/>
          </p:cNvCxnSpPr>
          <p:nvPr/>
        </p:nvCxnSpPr>
        <p:spPr bwMode="auto">
          <a:xfrm rot="16200000" flipV="1">
            <a:off x="2637205" y="3907329"/>
            <a:ext cx="422129" cy="2710"/>
          </a:xfrm>
          <a:prstGeom prst="straightConnector1">
            <a:avLst/>
          </a:prstGeom>
          <a:noFill/>
          <a:ln w="9525">
            <a:solidFill>
              <a:schemeClr val="bg1">
                <a:lumMod val="50000"/>
              </a:schemeClr>
            </a:solidFill>
            <a:round/>
            <a:headEnd/>
            <a:tailEnd/>
          </a:ln>
        </p:spPr>
      </p:cxnSp>
      <p:cxnSp>
        <p:nvCxnSpPr>
          <p:cNvPr id="120" name="AutoShape 71"/>
          <p:cNvCxnSpPr>
            <a:cxnSpLocks noChangeShapeType="1"/>
            <a:stCxn id="123" idx="3"/>
            <a:endCxn id="117" idx="2"/>
          </p:cNvCxnSpPr>
          <p:nvPr/>
        </p:nvCxnSpPr>
        <p:spPr bwMode="auto">
          <a:xfrm rot="16200000" flipV="1">
            <a:off x="3078618" y="3465916"/>
            <a:ext cx="430221" cy="893628"/>
          </a:xfrm>
          <a:prstGeom prst="straightConnector1">
            <a:avLst/>
          </a:prstGeom>
          <a:noFill/>
          <a:ln w="9525">
            <a:solidFill>
              <a:schemeClr val="bg1">
                <a:lumMod val="50000"/>
              </a:schemeClr>
            </a:solidFill>
            <a:round/>
            <a:headEnd/>
            <a:tailEnd/>
          </a:ln>
        </p:spPr>
      </p:cxnSp>
      <p:cxnSp>
        <p:nvCxnSpPr>
          <p:cNvPr id="121" name="AutoShape 72"/>
          <p:cNvCxnSpPr>
            <a:cxnSpLocks noChangeShapeType="1"/>
            <a:stCxn id="123" idx="3"/>
            <a:endCxn id="116" idx="2"/>
          </p:cNvCxnSpPr>
          <p:nvPr/>
        </p:nvCxnSpPr>
        <p:spPr bwMode="auto">
          <a:xfrm rot="5400000" flipH="1" flipV="1">
            <a:off x="3528123" y="3910039"/>
            <a:ext cx="430221" cy="5382"/>
          </a:xfrm>
          <a:prstGeom prst="straightConnector1">
            <a:avLst/>
          </a:prstGeom>
          <a:noFill/>
          <a:ln w="9525">
            <a:solidFill>
              <a:schemeClr val="bg1">
                <a:lumMod val="50000"/>
              </a:schemeClr>
            </a:solidFill>
            <a:round/>
            <a:headEnd/>
            <a:tailEnd/>
          </a:ln>
        </p:spPr>
      </p:cxnSp>
      <p:cxnSp>
        <p:nvCxnSpPr>
          <p:cNvPr id="126" name="AutoShape 69"/>
          <p:cNvCxnSpPr>
            <a:cxnSpLocks noChangeShapeType="1"/>
            <a:stCxn id="124" idx="3"/>
            <a:endCxn id="116" idx="2"/>
          </p:cNvCxnSpPr>
          <p:nvPr/>
        </p:nvCxnSpPr>
        <p:spPr bwMode="auto">
          <a:xfrm rot="5400000" flipH="1" flipV="1">
            <a:off x="3259641" y="3633468"/>
            <a:ext cx="422129" cy="550435"/>
          </a:xfrm>
          <a:prstGeom prst="straightConnector1">
            <a:avLst/>
          </a:prstGeom>
          <a:noFill/>
          <a:ln w="9525">
            <a:solidFill>
              <a:schemeClr val="bg1">
                <a:lumMod val="50000"/>
              </a:schemeClr>
            </a:solidFill>
            <a:round/>
            <a:headEnd/>
            <a:tailEnd/>
          </a:ln>
        </p:spPr>
      </p:cxnSp>
      <p:cxnSp>
        <p:nvCxnSpPr>
          <p:cNvPr id="127" name="AutoShape 69"/>
          <p:cNvCxnSpPr>
            <a:cxnSpLocks noChangeShapeType="1"/>
            <a:stCxn id="124" idx="3"/>
            <a:endCxn id="117" idx="2"/>
          </p:cNvCxnSpPr>
          <p:nvPr/>
        </p:nvCxnSpPr>
        <p:spPr bwMode="auto">
          <a:xfrm rot="16200000" flipV="1">
            <a:off x="2810137" y="3734397"/>
            <a:ext cx="422129" cy="348574"/>
          </a:xfrm>
          <a:prstGeom prst="straightConnector1">
            <a:avLst/>
          </a:prstGeom>
          <a:noFill/>
          <a:ln w="9525">
            <a:solidFill>
              <a:schemeClr val="bg1">
                <a:lumMod val="50000"/>
              </a:schemeClr>
            </a:solidFill>
            <a:round/>
            <a:headEnd/>
            <a:tailEnd/>
          </a:ln>
        </p:spPr>
      </p:cxnSp>
      <p:sp>
        <p:nvSpPr>
          <p:cNvPr id="130" name="Rectangle 38"/>
          <p:cNvSpPr>
            <a:spLocks noChangeArrowheads="1"/>
          </p:cNvSpPr>
          <p:nvPr/>
        </p:nvSpPr>
        <p:spPr bwMode="auto">
          <a:xfrm>
            <a:off x="5275519" y="3454895"/>
            <a:ext cx="352680" cy="242724"/>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S</a:t>
            </a:r>
          </a:p>
        </p:txBody>
      </p:sp>
      <p:sp>
        <p:nvSpPr>
          <p:cNvPr id="132" name="Rectangle 39"/>
          <p:cNvSpPr>
            <a:spLocks noChangeArrowheads="1"/>
          </p:cNvSpPr>
          <p:nvPr/>
        </p:nvSpPr>
        <p:spPr bwMode="auto">
          <a:xfrm>
            <a:off x="4376509" y="3454893"/>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S</a:t>
            </a:r>
          </a:p>
        </p:txBody>
      </p:sp>
      <p:cxnSp>
        <p:nvCxnSpPr>
          <p:cNvPr id="133" name="AutoShape 69"/>
          <p:cNvCxnSpPr>
            <a:cxnSpLocks noChangeShapeType="1"/>
            <a:stCxn id="138" idx="3"/>
            <a:endCxn id="130" idx="2"/>
          </p:cNvCxnSpPr>
          <p:nvPr/>
        </p:nvCxnSpPr>
        <p:spPr bwMode="auto">
          <a:xfrm rot="5400000" flipH="1" flipV="1">
            <a:off x="4793259" y="3459919"/>
            <a:ext cx="420898" cy="896300"/>
          </a:xfrm>
          <a:prstGeom prst="straightConnector1">
            <a:avLst/>
          </a:prstGeom>
          <a:noFill/>
          <a:ln w="9525">
            <a:solidFill>
              <a:schemeClr val="bg1">
                <a:lumMod val="50000"/>
              </a:schemeClr>
            </a:solidFill>
            <a:round/>
            <a:headEnd/>
            <a:tailEnd/>
          </a:ln>
        </p:spPr>
      </p:cxnSp>
      <p:cxnSp>
        <p:nvCxnSpPr>
          <p:cNvPr id="134" name="AutoShape 70"/>
          <p:cNvCxnSpPr>
            <a:cxnSpLocks noChangeShapeType="1"/>
            <a:stCxn id="138" idx="3"/>
            <a:endCxn id="132" idx="2"/>
          </p:cNvCxnSpPr>
          <p:nvPr/>
        </p:nvCxnSpPr>
        <p:spPr bwMode="auto">
          <a:xfrm rot="16200000" flipV="1">
            <a:off x="4343755" y="3906714"/>
            <a:ext cx="420898" cy="2709"/>
          </a:xfrm>
          <a:prstGeom prst="straightConnector1">
            <a:avLst/>
          </a:prstGeom>
          <a:noFill/>
          <a:ln w="9525">
            <a:solidFill>
              <a:schemeClr val="bg1">
                <a:lumMod val="50000"/>
              </a:schemeClr>
            </a:solidFill>
            <a:round/>
            <a:headEnd/>
            <a:tailEnd/>
          </a:ln>
        </p:spPr>
      </p:cxnSp>
      <p:cxnSp>
        <p:nvCxnSpPr>
          <p:cNvPr id="136" name="AutoShape 71"/>
          <p:cNvCxnSpPr>
            <a:cxnSpLocks noChangeShapeType="1"/>
            <a:stCxn id="139" idx="3"/>
            <a:endCxn id="132" idx="2"/>
          </p:cNvCxnSpPr>
          <p:nvPr/>
        </p:nvCxnSpPr>
        <p:spPr bwMode="auto">
          <a:xfrm rot="16200000" flipV="1">
            <a:off x="4793260" y="3457209"/>
            <a:ext cx="420898" cy="901719"/>
          </a:xfrm>
          <a:prstGeom prst="straightConnector1">
            <a:avLst/>
          </a:prstGeom>
          <a:noFill/>
          <a:ln w="9525">
            <a:solidFill>
              <a:schemeClr val="bg1">
                <a:lumMod val="50000"/>
              </a:schemeClr>
            </a:solidFill>
            <a:round/>
            <a:headEnd/>
            <a:tailEnd/>
          </a:ln>
        </p:spPr>
      </p:cxnSp>
      <p:cxnSp>
        <p:nvCxnSpPr>
          <p:cNvPr id="137" name="AutoShape 72"/>
          <p:cNvCxnSpPr>
            <a:cxnSpLocks noChangeShapeType="1"/>
            <a:stCxn id="139" idx="3"/>
            <a:endCxn id="130" idx="2"/>
          </p:cNvCxnSpPr>
          <p:nvPr/>
        </p:nvCxnSpPr>
        <p:spPr bwMode="auto">
          <a:xfrm rot="16200000" flipV="1">
            <a:off x="5242764" y="3906714"/>
            <a:ext cx="420898" cy="2710"/>
          </a:xfrm>
          <a:prstGeom prst="straightConnector1">
            <a:avLst/>
          </a:prstGeom>
          <a:noFill/>
          <a:ln w="9525">
            <a:solidFill>
              <a:schemeClr val="bg1">
                <a:lumMod val="50000"/>
              </a:schemeClr>
            </a:solidFill>
            <a:round/>
            <a:headEnd/>
            <a:tailEnd/>
          </a:ln>
        </p:spPr>
      </p:cxnSp>
      <p:cxnSp>
        <p:nvCxnSpPr>
          <p:cNvPr id="145" name="AutoShape 69"/>
          <p:cNvCxnSpPr>
            <a:cxnSpLocks noChangeShapeType="1"/>
            <a:stCxn id="143" idx="3"/>
            <a:endCxn id="130" idx="2"/>
          </p:cNvCxnSpPr>
          <p:nvPr/>
        </p:nvCxnSpPr>
        <p:spPr bwMode="auto">
          <a:xfrm rot="5400000" flipH="1" flipV="1">
            <a:off x="4966191" y="3632850"/>
            <a:ext cx="420898" cy="550436"/>
          </a:xfrm>
          <a:prstGeom prst="straightConnector1">
            <a:avLst/>
          </a:prstGeom>
          <a:noFill/>
          <a:ln w="9525">
            <a:solidFill>
              <a:schemeClr val="bg1">
                <a:lumMod val="50000"/>
              </a:schemeClr>
            </a:solidFill>
            <a:round/>
            <a:headEnd/>
            <a:tailEnd/>
          </a:ln>
        </p:spPr>
      </p:cxnSp>
      <p:cxnSp>
        <p:nvCxnSpPr>
          <p:cNvPr id="146" name="AutoShape 69"/>
          <p:cNvCxnSpPr>
            <a:cxnSpLocks noChangeShapeType="1"/>
            <a:stCxn id="143" idx="3"/>
            <a:endCxn id="132" idx="2"/>
          </p:cNvCxnSpPr>
          <p:nvPr/>
        </p:nvCxnSpPr>
        <p:spPr bwMode="auto">
          <a:xfrm rot="16200000" flipV="1">
            <a:off x="4516687" y="3733782"/>
            <a:ext cx="420898" cy="348573"/>
          </a:xfrm>
          <a:prstGeom prst="straightConnector1">
            <a:avLst/>
          </a:prstGeom>
          <a:noFill/>
          <a:ln w="9525">
            <a:solidFill>
              <a:schemeClr val="bg1">
                <a:lumMod val="50000"/>
              </a:schemeClr>
            </a:solidFill>
            <a:round/>
            <a:headEnd/>
            <a:tailEnd/>
          </a:ln>
        </p:spPr>
      </p:cxnSp>
      <p:cxnSp>
        <p:nvCxnSpPr>
          <p:cNvPr id="147" name="AutoShape 64"/>
          <p:cNvCxnSpPr>
            <a:cxnSpLocks noChangeShapeType="1"/>
            <a:endCxn id="105" idx="2"/>
          </p:cNvCxnSpPr>
          <p:nvPr/>
        </p:nvCxnSpPr>
        <p:spPr bwMode="auto">
          <a:xfrm rot="16200000" flipV="1">
            <a:off x="4333557" y="2336593"/>
            <a:ext cx="485407" cy="1751199"/>
          </a:xfrm>
          <a:prstGeom prst="straightConnector1">
            <a:avLst/>
          </a:prstGeom>
          <a:noFill/>
          <a:ln w="9525">
            <a:solidFill>
              <a:schemeClr val="bg1">
                <a:lumMod val="50000"/>
              </a:schemeClr>
            </a:solidFill>
            <a:round/>
            <a:headEnd/>
            <a:tailEnd/>
          </a:ln>
        </p:spPr>
      </p:cxnSp>
      <p:cxnSp>
        <p:nvCxnSpPr>
          <p:cNvPr id="148" name="AutoShape 65"/>
          <p:cNvCxnSpPr>
            <a:cxnSpLocks noChangeShapeType="1"/>
            <a:endCxn id="105" idx="2"/>
          </p:cNvCxnSpPr>
          <p:nvPr/>
        </p:nvCxnSpPr>
        <p:spPr bwMode="auto">
          <a:xfrm rot="16200000" flipV="1">
            <a:off x="3884054" y="2786097"/>
            <a:ext cx="485405" cy="852189"/>
          </a:xfrm>
          <a:prstGeom prst="straightConnector1">
            <a:avLst/>
          </a:prstGeom>
          <a:noFill/>
          <a:ln w="9525">
            <a:solidFill>
              <a:schemeClr val="bg1">
                <a:lumMod val="50000"/>
              </a:schemeClr>
            </a:solidFill>
            <a:round/>
            <a:headEnd/>
            <a:tailEnd/>
          </a:ln>
        </p:spPr>
      </p:cxnSp>
      <p:cxnSp>
        <p:nvCxnSpPr>
          <p:cNvPr id="149" name="AutoShape 66"/>
          <p:cNvCxnSpPr>
            <a:cxnSpLocks noChangeShapeType="1"/>
            <a:endCxn id="104" idx="2"/>
          </p:cNvCxnSpPr>
          <p:nvPr/>
        </p:nvCxnSpPr>
        <p:spPr bwMode="auto">
          <a:xfrm rot="5400000" flipH="1" flipV="1">
            <a:off x="4333558" y="3188782"/>
            <a:ext cx="485405" cy="46821"/>
          </a:xfrm>
          <a:prstGeom prst="straightConnector1">
            <a:avLst/>
          </a:prstGeom>
          <a:noFill/>
          <a:ln w="9525">
            <a:solidFill>
              <a:schemeClr val="bg1">
                <a:lumMod val="50000"/>
              </a:schemeClr>
            </a:solidFill>
            <a:round/>
            <a:headEnd/>
            <a:tailEnd/>
          </a:ln>
        </p:spPr>
      </p:cxnSp>
      <p:cxnSp>
        <p:nvCxnSpPr>
          <p:cNvPr id="150" name="AutoShape 67"/>
          <p:cNvCxnSpPr>
            <a:cxnSpLocks noChangeShapeType="1"/>
            <a:endCxn id="104" idx="2"/>
          </p:cNvCxnSpPr>
          <p:nvPr/>
        </p:nvCxnSpPr>
        <p:spPr bwMode="auto">
          <a:xfrm rot="16200000" flipV="1">
            <a:off x="4783062" y="2786098"/>
            <a:ext cx="485407" cy="852188"/>
          </a:xfrm>
          <a:prstGeom prst="straightConnector1">
            <a:avLst/>
          </a:prstGeom>
          <a:noFill/>
          <a:ln w="9525">
            <a:solidFill>
              <a:schemeClr val="bg1">
                <a:lumMod val="50000"/>
              </a:schemeClr>
            </a:solidFill>
            <a:round/>
            <a:headEnd/>
            <a:tailEnd/>
          </a:ln>
        </p:spPr>
      </p:cxnSp>
      <p:cxnSp>
        <p:nvCxnSpPr>
          <p:cNvPr id="152" name="AutoShape 17"/>
          <p:cNvCxnSpPr>
            <a:cxnSpLocks noChangeShapeType="1"/>
          </p:cNvCxnSpPr>
          <p:nvPr/>
        </p:nvCxnSpPr>
        <p:spPr bwMode="auto">
          <a:xfrm rot="5400000" flipH="1" flipV="1">
            <a:off x="7322361" y="1166012"/>
            <a:ext cx="313090" cy="162869"/>
          </a:xfrm>
          <a:prstGeom prst="straightConnector1">
            <a:avLst/>
          </a:prstGeom>
          <a:noFill/>
          <a:ln w="9525">
            <a:solidFill>
              <a:schemeClr val="bg1">
                <a:lumMod val="50000"/>
              </a:schemeClr>
            </a:solidFill>
            <a:round/>
            <a:headEnd/>
            <a:tailEnd/>
          </a:ln>
        </p:spPr>
      </p:cxnSp>
      <p:cxnSp>
        <p:nvCxnSpPr>
          <p:cNvPr id="153" name="AutoShape 17"/>
          <p:cNvCxnSpPr>
            <a:cxnSpLocks noChangeShapeType="1"/>
          </p:cNvCxnSpPr>
          <p:nvPr/>
        </p:nvCxnSpPr>
        <p:spPr bwMode="auto">
          <a:xfrm rot="16200000" flipV="1">
            <a:off x="7169963" y="1176480"/>
            <a:ext cx="313089" cy="141932"/>
          </a:xfrm>
          <a:prstGeom prst="straightConnector1">
            <a:avLst/>
          </a:prstGeom>
          <a:noFill/>
          <a:ln w="9525">
            <a:solidFill>
              <a:schemeClr val="bg1">
                <a:lumMod val="50000"/>
              </a:schemeClr>
            </a:solidFill>
            <a:round/>
            <a:headEnd/>
            <a:tailEnd/>
          </a:ln>
        </p:spPr>
      </p:cxnSp>
      <p:cxnSp>
        <p:nvCxnSpPr>
          <p:cNvPr id="154" name="AutoShape 17"/>
          <p:cNvCxnSpPr>
            <a:cxnSpLocks noChangeShapeType="1"/>
          </p:cNvCxnSpPr>
          <p:nvPr/>
        </p:nvCxnSpPr>
        <p:spPr bwMode="auto">
          <a:xfrm rot="5400000">
            <a:off x="7236637" y="1242213"/>
            <a:ext cx="322615" cy="941"/>
          </a:xfrm>
          <a:prstGeom prst="straightConnector1">
            <a:avLst/>
          </a:prstGeom>
          <a:noFill/>
          <a:ln w="9525">
            <a:solidFill>
              <a:schemeClr val="bg1">
                <a:lumMod val="50000"/>
              </a:schemeClr>
            </a:solidFill>
            <a:round/>
            <a:headEnd/>
            <a:tailEnd/>
          </a:ln>
        </p:spPr>
      </p:cxnSp>
      <p:cxnSp>
        <p:nvCxnSpPr>
          <p:cNvPr id="155" name="AutoShape 17"/>
          <p:cNvCxnSpPr>
            <a:cxnSpLocks noChangeShapeType="1"/>
          </p:cNvCxnSpPr>
          <p:nvPr/>
        </p:nvCxnSpPr>
        <p:spPr bwMode="auto">
          <a:xfrm rot="5400000" flipH="1" flipV="1">
            <a:off x="4589512" y="1159763"/>
            <a:ext cx="330905" cy="157550"/>
          </a:xfrm>
          <a:prstGeom prst="straightConnector1">
            <a:avLst/>
          </a:prstGeom>
          <a:noFill/>
          <a:ln w="9525">
            <a:solidFill>
              <a:schemeClr val="bg1">
                <a:lumMod val="50000"/>
              </a:schemeClr>
            </a:solidFill>
            <a:round/>
            <a:headEnd/>
            <a:tailEnd/>
          </a:ln>
        </p:spPr>
      </p:cxnSp>
      <p:cxnSp>
        <p:nvCxnSpPr>
          <p:cNvPr id="156" name="AutoShape 17"/>
          <p:cNvCxnSpPr>
            <a:cxnSpLocks noChangeShapeType="1"/>
          </p:cNvCxnSpPr>
          <p:nvPr/>
        </p:nvCxnSpPr>
        <p:spPr bwMode="auto">
          <a:xfrm rot="16200000" flipV="1">
            <a:off x="4437112" y="1164914"/>
            <a:ext cx="330904" cy="147249"/>
          </a:xfrm>
          <a:prstGeom prst="straightConnector1">
            <a:avLst/>
          </a:prstGeom>
          <a:noFill/>
          <a:ln w="9525">
            <a:solidFill>
              <a:schemeClr val="bg1">
                <a:lumMod val="50000"/>
              </a:schemeClr>
            </a:solidFill>
            <a:round/>
            <a:headEnd/>
            <a:tailEnd/>
          </a:ln>
        </p:spPr>
      </p:cxnSp>
      <p:cxnSp>
        <p:nvCxnSpPr>
          <p:cNvPr id="157" name="AutoShape 17"/>
          <p:cNvCxnSpPr>
            <a:cxnSpLocks noChangeShapeType="1"/>
          </p:cNvCxnSpPr>
          <p:nvPr/>
        </p:nvCxnSpPr>
        <p:spPr bwMode="auto">
          <a:xfrm rot="5400000">
            <a:off x="4507909" y="1235081"/>
            <a:ext cx="337190" cy="631"/>
          </a:xfrm>
          <a:prstGeom prst="straightConnector1">
            <a:avLst/>
          </a:prstGeom>
          <a:noFill/>
          <a:ln w="9525">
            <a:solidFill>
              <a:schemeClr val="bg1">
                <a:lumMod val="50000"/>
              </a:schemeClr>
            </a:solidFill>
            <a:round/>
            <a:headEnd/>
            <a:tailEnd/>
          </a:ln>
        </p:spPr>
      </p:cxnSp>
      <p:sp>
        <p:nvSpPr>
          <p:cNvPr id="159" name="Rectangle 25"/>
          <p:cNvSpPr>
            <a:spLocks noChangeArrowheads="1"/>
          </p:cNvSpPr>
          <p:nvPr/>
        </p:nvSpPr>
        <p:spPr bwMode="auto">
          <a:xfrm>
            <a:off x="8320945" y="2702662"/>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S</a:t>
            </a:r>
          </a:p>
        </p:txBody>
      </p:sp>
      <p:sp>
        <p:nvSpPr>
          <p:cNvPr id="160" name="Rectangle 26"/>
          <p:cNvSpPr>
            <a:spLocks noChangeArrowheads="1"/>
          </p:cNvSpPr>
          <p:nvPr/>
        </p:nvSpPr>
        <p:spPr bwMode="auto">
          <a:xfrm>
            <a:off x="7421935" y="2702662"/>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ysClr val="windowText" lastClr="000000"/>
                </a:solidFill>
                <a:effectLst/>
                <a:uLnTx/>
                <a:uFillTx/>
                <a:latin typeface="Calibri"/>
                <a:ea typeface="+mn-ea"/>
                <a:cs typeface="+mn-cs"/>
              </a:rPr>
              <a:t>S</a:t>
            </a:r>
          </a:p>
        </p:txBody>
      </p:sp>
      <p:cxnSp>
        <p:nvCxnSpPr>
          <p:cNvPr id="161" name="AutoShape 59"/>
          <p:cNvCxnSpPr>
            <a:cxnSpLocks noChangeShapeType="1"/>
            <a:stCxn id="160" idx="0"/>
            <a:endCxn id="94" idx="4"/>
          </p:cNvCxnSpPr>
          <p:nvPr/>
        </p:nvCxnSpPr>
        <p:spPr bwMode="auto">
          <a:xfrm rot="5400000" flipH="1" flipV="1">
            <a:off x="7425584" y="2525937"/>
            <a:ext cx="349419" cy="4035"/>
          </a:xfrm>
          <a:prstGeom prst="straightConnector1">
            <a:avLst/>
          </a:prstGeom>
          <a:noFill/>
          <a:ln w="9525">
            <a:solidFill>
              <a:schemeClr val="bg1">
                <a:lumMod val="50000"/>
              </a:schemeClr>
            </a:solidFill>
            <a:round/>
            <a:headEnd/>
            <a:tailEnd/>
          </a:ln>
        </p:spPr>
      </p:cxnSp>
      <p:cxnSp>
        <p:nvCxnSpPr>
          <p:cNvPr id="162" name="AutoShape 60"/>
          <p:cNvCxnSpPr>
            <a:cxnSpLocks noChangeShapeType="1"/>
            <a:stCxn id="159" idx="0"/>
            <a:endCxn id="94" idx="4"/>
          </p:cNvCxnSpPr>
          <p:nvPr/>
        </p:nvCxnSpPr>
        <p:spPr bwMode="auto">
          <a:xfrm rot="16200000" flipV="1">
            <a:off x="7875090" y="2080466"/>
            <a:ext cx="349419" cy="894975"/>
          </a:xfrm>
          <a:prstGeom prst="straightConnector1">
            <a:avLst/>
          </a:prstGeom>
          <a:noFill/>
          <a:ln w="9525">
            <a:solidFill>
              <a:schemeClr val="bg1">
                <a:lumMod val="50000"/>
              </a:schemeClr>
            </a:solidFill>
            <a:round/>
            <a:headEnd/>
            <a:tailEnd/>
          </a:ln>
        </p:spPr>
      </p:cxnSp>
      <p:cxnSp>
        <p:nvCxnSpPr>
          <p:cNvPr id="163" name="AutoShape 61"/>
          <p:cNvCxnSpPr>
            <a:cxnSpLocks noChangeShapeType="1"/>
            <a:stCxn id="159" idx="0"/>
            <a:endCxn id="95" idx="4"/>
          </p:cNvCxnSpPr>
          <p:nvPr/>
        </p:nvCxnSpPr>
        <p:spPr bwMode="auto">
          <a:xfrm rot="16200000" flipV="1">
            <a:off x="8320917" y="2526293"/>
            <a:ext cx="349419" cy="3320"/>
          </a:xfrm>
          <a:prstGeom prst="straightConnector1">
            <a:avLst/>
          </a:prstGeom>
          <a:noFill/>
          <a:ln w="9525">
            <a:solidFill>
              <a:schemeClr val="bg1">
                <a:lumMod val="50000"/>
              </a:schemeClr>
            </a:solidFill>
            <a:round/>
            <a:headEnd/>
            <a:tailEnd/>
          </a:ln>
        </p:spPr>
      </p:cxnSp>
      <p:cxnSp>
        <p:nvCxnSpPr>
          <p:cNvPr id="164" name="AutoShape 62"/>
          <p:cNvCxnSpPr>
            <a:cxnSpLocks noChangeShapeType="1"/>
            <a:stCxn id="160" idx="0"/>
            <a:endCxn id="95" idx="4"/>
          </p:cNvCxnSpPr>
          <p:nvPr/>
        </p:nvCxnSpPr>
        <p:spPr bwMode="auto">
          <a:xfrm rot="5400000" flipH="1" flipV="1">
            <a:off x="7871412" y="2080108"/>
            <a:ext cx="349419" cy="895690"/>
          </a:xfrm>
          <a:prstGeom prst="straightConnector1">
            <a:avLst/>
          </a:prstGeom>
          <a:noFill/>
          <a:ln w="9525">
            <a:solidFill>
              <a:schemeClr val="bg1">
                <a:lumMod val="50000"/>
              </a:schemeClr>
            </a:solidFill>
            <a:round/>
            <a:headEnd/>
            <a:tailEnd/>
          </a:ln>
        </p:spPr>
      </p:cxnSp>
      <p:cxnSp>
        <p:nvCxnSpPr>
          <p:cNvPr id="165" name="AutoShape 63"/>
          <p:cNvCxnSpPr>
            <a:cxnSpLocks noChangeShapeType="1"/>
            <a:stCxn id="160" idx="3"/>
            <a:endCxn id="159" idx="1"/>
          </p:cNvCxnSpPr>
          <p:nvPr/>
        </p:nvCxnSpPr>
        <p:spPr bwMode="auto">
          <a:xfrm>
            <a:off x="7774614" y="2824025"/>
            <a:ext cx="546330" cy="1588"/>
          </a:xfrm>
          <a:prstGeom prst="straightConnector1">
            <a:avLst/>
          </a:prstGeom>
          <a:noFill/>
          <a:ln w="9525">
            <a:solidFill>
              <a:schemeClr val="bg1">
                <a:lumMod val="50000"/>
              </a:schemeClr>
            </a:solidFill>
            <a:round/>
            <a:headEnd/>
            <a:tailEnd/>
          </a:ln>
        </p:spPr>
      </p:cxnSp>
      <p:cxnSp>
        <p:nvCxnSpPr>
          <p:cNvPr id="166" name="AutoShape 64"/>
          <p:cNvCxnSpPr>
            <a:cxnSpLocks noChangeShapeType="1"/>
            <a:endCxn id="159" idx="2"/>
          </p:cNvCxnSpPr>
          <p:nvPr/>
        </p:nvCxnSpPr>
        <p:spPr bwMode="auto">
          <a:xfrm rot="5400000" flipH="1" flipV="1">
            <a:off x="7378206" y="2311713"/>
            <a:ext cx="485405" cy="1752756"/>
          </a:xfrm>
          <a:prstGeom prst="straightConnector1">
            <a:avLst/>
          </a:prstGeom>
          <a:noFill/>
          <a:ln w="9525">
            <a:solidFill>
              <a:schemeClr val="bg1">
                <a:lumMod val="50000"/>
              </a:schemeClr>
            </a:solidFill>
            <a:round/>
            <a:headEnd/>
            <a:tailEnd/>
          </a:ln>
        </p:spPr>
      </p:cxnSp>
      <p:cxnSp>
        <p:nvCxnSpPr>
          <p:cNvPr id="167" name="AutoShape 65"/>
          <p:cNvCxnSpPr>
            <a:cxnSpLocks noChangeShapeType="1"/>
            <a:endCxn id="160" idx="2"/>
          </p:cNvCxnSpPr>
          <p:nvPr/>
        </p:nvCxnSpPr>
        <p:spPr bwMode="auto">
          <a:xfrm rot="5400000" flipH="1" flipV="1">
            <a:off x="6928700" y="2761219"/>
            <a:ext cx="485405" cy="853747"/>
          </a:xfrm>
          <a:prstGeom prst="straightConnector1">
            <a:avLst/>
          </a:prstGeom>
          <a:noFill/>
          <a:ln w="9525">
            <a:solidFill>
              <a:schemeClr val="bg1">
                <a:lumMod val="50000"/>
              </a:schemeClr>
            </a:solidFill>
            <a:round/>
            <a:headEnd/>
            <a:tailEnd/>
          </a:ln>
        </p:spPr>
      </p:cxnSp>
      <p:cxnSp>
        <p:nvCxnSpPr>
          <p:cNvPr id="168" name="AutoShape 66"/>
          <p:cNvCxnSpPr>
            <a:cxnSpLocks noChangeShapeType="1"/>
            <a:endCxn id="160" idx="2"/>
          </p:cNvCxnSpPr>
          <p:nvPr/>
        </p:nvCxnSpPr>
        <p:spPr bwMode="auto">
          <a:xfrm rot="16200000" flipV="1">
            <a:off x="7378204" y="3165461"/>
            <a:ext cx="485407" cy="45263"/>
          </a:xfrm>
          <a:prstGeom prst="straightConnector1">
            <a:avLst/>
          </a:prstGeom>
          <a:noFill/>
          <a:ln w="9525">
            <a:solidFill>
              <a:schemeClr val="bg1">
                <a:lumMod val="50000"/>
              </a:schemeClr>
            </a:solidFill>
            <a:round/>
            <a:headEnd/>
            <a:tailEnd/>
          </a:ln>
        </p:spPr>
      </p:cxnSp>
      <p:cxnSp>
        <p:nvCxnSpPr>
          <p:cNvPr id="169" name="AutoShape 67"/>
          <p:cNvCxnSpPr>
            <a:cxnSpLocks noChangeShapeType="1"/>
            <a:endCxn id="159" idx="2"/>
          </p:cNvCxnSpPr>
          <p:nvPr/>
        </p:nvCxnSpPr>
        <p:spPr bwMode="auto">
          <a:xfrm rot="5400000" flipH="1" flipV="1">
            <a:off x="7827709" y="2761219"/>
            <a:ext cx="485407" cy="853748"/>
          </a:xfrm>
          <a:prstGeom prst="straightConnector1">
            <a:avLst/>
          </a:prstGeom>
          <a:noFill/>
          <a:ln w="9525">
            <a:solidFill>
              <a:schemeClr val="bg1">
                <a:lumMod val="50000"/>
              </a:schemeClr>
            </a:solidFill>
            <a:round/>
            <a:headEnd/>
            <a:tailEnd/>
          </a:ln>
        </p:spPr>
      </p:cxnSp>
      <p:sp>
        <p:nvSpPr>
          <p:cNvPr id="171" name="Rectangle 38"/>
          <p:cNvSpPr>
            <a:spLocks noChangeArrowheads="1"/>
          </p:cNvSpPr>
          <p:nvPr/>
        </p:nvSpPr>
        <p:spPr bwMode="auto">
          <a:xfrm>
            <a:off x="7467198" y="3430795"/>
            <a:ext cx="352680" cy="242724"/>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S</a:t>
            </a:r>
          </a:p>
        </p:txBody>
      </p:sp>
      <p:sp>
        <p:nvSpPr>
          <p:cNvPr id="172" name="Rectangle 39"/>
          <p:cNvSpPr>
            <a:spLocks noChangeArrowheads="1"/>
          </p:cNvSpPr>
          <p:nvPr/>
        </p:nvSpPr>
        <p:spPr bwMode="auto">
          <a:xfrm>
            <a:off x="6568188" y="3430793"/>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ysClr val="windowText" lastClr="000000"/>
                </a:solidFill>
                <a:effectLst/>
                <a:uLnTx/>
                <a:uFillTx/>
                <a:latin typeface="Calibri"/>
                <a:ea typeface="+mn-ea"/>
                <a:cs typeface="+mn-cs"/>
              </a:rPr>
              <a:t>S</a:t>
            </a:r>
          </a:p>
        </p:txBody>
      </p:sp>
      <p:cxnSp>
        <p:nvCxnSpPr>
          <p:cNvPr id="173" name="AutoShape 69"/>
          <p:cNvCxnSpPr>
            <a:cxnSpLocks noChangeShapeType="1"/>
            <a:stCxn id="177" idx="3"/>
            <a:endCxn id="171" idx="2"/>
          </p:cNvCxnSpPr>
          <p:nvPr/>
        </p:nvCxnSpPr>
        <p:spPr bwMode="auto">
          <a:xfrm rot="5400000" flipH="1" flipV="1">
            <a:off x="6984324" y="3436436"/>
            <a:ext cx="422129" cy="896299"/>
          </a:xfrm>
          <a:prstGeom prst="straightConnector1">
            <a:avLst/>
          </a:prstGeom>
          <a:noFill/>
          <a:ln w="9525">
            <a:solidFill>
              <a:schemeClr val="bg1">
                <a:lumMod val="50000"/>
              </a:schemeClr>
            </a:solidFill>
            <a:round/>
            <a:headEnd/>
            <a:tailEnd/>
          </a:ln>
        </p:spPr>
      </p:cxnSp>
      <p:cxnSp>
        <p:nvCxnSpPr>
          <p:cNvPr id="174" name="AutoShape 70"/>
          <p:cNvCxnSpPr>
            <a:cxnSpLocks noChangeShapeType="1"/>
            <a:stCxn id="177" idx="3"/>
            <a:endCxn id="172" idx="2"/>
          </p:cNvCxnSpPr>
          <p:nvPr/>
        </p:nvCxnSpPr>
        <p:spPr bwMode="auto">
          <a:xfrm rot="16200000" flipV="1">
            <a:off x="6534820" y="3883229"/>
            <a:ext cx="422129" cy="2710"/>
          </a:xfrm>
          <a:prstGeom prst="straightConnector1">
            <a:avLst/>
          </a:prstGeom>
          <a:noFill/>
          <a:ln w="9525">
            <a:solidFill>
              <a:schemeClr val="bg1">
                <a:lumMod val="50000"/>
              </a:schemeClr>
            </a:solidFill>
            <a:round/>
            <a:headEnd/>
            <a:tailEnd/>
          </a:ln>
        </p:spPr>
      </p:cxnSp>
      <p:cxnSp>
        <p:nvCxnSpPr>
          <p:cNvPr id="175" name="AutoShape 71"/>
          <p:cNvCxnSpPr>
            <a:cxnSpLocks noChangeShapeType="1"/>
            <a:stCxn id="178" idx="3"/>
            <a:endCxn id="172" idx="2"/>
          </p:cNvCxnSpPr>
          <p:nvPr/>
        </p:nvCxnSpPr>
        <p:spPr bwMode="auto">
          <a:xfrm rot="16200000" flipV="1">
            <a:off x="6984325" y="3433724"/>
            <a:ext cx="422129" cy="901720"/>
          </a:xfrm>
          <a:prstGeom prst="straightConnector1">
            <a:avLst/>
          </a:prstGeom>
          <a:noFill/>
          <a:ln w="9525">
            <a:solidFill>
              <a:schemeClr val="bg1">
                <a:lumMod val="50000"/>
              </a:schemeClr>
            </a:solidFill>
            <a:round/>
            <a:headEnd/>
            <a:tailEnd/>
          </a:ln>
        </p:spPr>
      </p:cxnSp>
      <p:cxnSp>
        <p:nvCxnSpPr>
          <p:cNvPr id="176" name="AutoShape 72"/>
          <p:cNvCxnSpPr>
            <a:cxnSpLocks noChangeShapeType="1"/>
            <a:stCxn id="178" idx="3"/>
            <a:endCxn id="171" idx="2"/>
          </p:cNvCxnSpPr>
          <p:nvPr/>
        </p:nvCxnSpPr>
        <p:spPr bwMode="auto">
          <a:xfrm rot="16200000" flipV="1">
            <a:off x="7433830" y="3883229"/>
            <a:ext cx="422129" cy="2711"/>
          </a:xfrm>
          <a:prstGeom prst="straightConnector1">
            <a:avLst/>
          </a:prstGeom>
          <a:noFill/>
          <a:ln w="9525">
            <a:solidFill>
              <a:schemeClr val="bg1">
                <a:lumMod val="50000"/>
              </a:schemeClr>
            </a:solidFill>
            <a:round/>
            <a:headEnd/>
            <a:tailEnd/>
          </a:ln>
        </p:spPr>
      </p:cxnSp>
      <p:cxnSp>
        <p:nvCxnSpPr>
          <p:cNvPr id="181" name="AutoShape 69"/>
          <p:cNvCxnSpPr>
            <a:cxnSpLocks noChangeShapeType="1"/>
            <a:endCxn id="171" idx="2"/>
          </p:cNvCxnSpPr>
          <p:nvPr/>
        </p:nvCxnSpPr>
        <p:spPr bwMode="auto">
          <a:xfrm rot="5400000" flipH="1" flipV="1">
            <a:off x="7157256" y="3609368"/>
            <a:ext cx="422129" cy="550435"/>
          </a:xfrm>
          <a:prstGeom prst="straightConnector1">
            <a:avLst/>
          </a:prstGeom>
          <a:noFill/>
          <a:ln w="9525">
            <a:solidFill>
              <a:schemeClr val="bg1">
                <a:lumMod val="50000"/>
              </a:schemeClr>
            </a:solidFill>
            <a:round/>
            <a:headEnd/>
            <a:tailEnd/>
          </a:ln>
        </p:spPr>
      </p:cxnSp>
      <p:cxnSp>
        <p:nvCxnSpPr>
          <p:cNvPr id="182" name="AutoShape 69"/>
          <p:cNvCxnSpPr>
            <a:cxnSpLocks noChangeShapeType="1"/>
            <a:stCxn id="221" idx="3"/>
            <a:endCxn id="172" idx="2"/>
          </p:cNvCxnSpPr>
          <p:nvPr/>
        </p:nvCxnSpPr>
        <p:spPr bwMode="auto">
          <a:xfrm rot="16200000" flipV="1">
            <a:off x="6707627" y="3710421"/>
            <a:ext cx="422598" cy="348795"/>
          </a:xfrm>
          <a:prstGeom prst="straightConnector1">
            <a:avLst/>
          </a:prstGeom>
          <a:noFill/>
          <a:ln w="9525">
            <a:solidFill>
              <a:schemeClr val="bg1">
                <a:lumMod val="50000"/>
              </a:schemeClr>
            </a:solidFill>
            <a:round/>
            <a:headEnd/>
            <a:tailEnd/>
          </a:ln>
        </p:spPr>
      </p:cxnSp>
      <p:sp>
        <p:nvSpPr>
          <p:cNvPr id="184" name="Rectangle 38"/>
          <p:cNvSpPr>
            <a:spLocks noChangeArrowheads="1"/>
          </p:cNvSpPr>
          <p:nvPr/>
        </p:nvSpPr>
        <p:spPr bwMode="auto">
          <a:xfrm>
            <a:off x="9173134" y="3430795"/>
            <a:ext cx="352680" cy="242724"/>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S</a:t>
            </a:r>
          </a:p>
        </p:txBody>
      </p:sp>
      <p:sp>
        <p:nvSpPr>
          <p:cNvPr id="185" name="Rectangle 39"/>
          <p:cNvSpPr>
            <a:spLocks noChangeArrowheads="1"/>
          </p:cNvSpPr>
          <p:nvPr/>
        </p:nvSpPr>
        <p:spPr bwMode="auto">
          <a:xfrm>
            <a:off x="8274124" y="3430793"/>
            <a:ext cx="352680" cy="242726"/>
          </a:xfrm>
          <a:prstGeom prst="rect">
            <a:avLst/>
          </a:prstGeom>
          <a:ln>
            <a:headEnd/>
            <a:tailEnd/>
          </a:ln>
          <a:scene3d>
            <a:camera prst="orthographicFront">
              <a:rot lat="0" lon="0" rev="0"/>
            </a:camera>
            <a:lightRig rig="threePt" dir="t">
              <a:rot lat="0" lon="0" rev="1200000"/>
            </a:lightRig>
          </a:scene3d>
          <a:sp3d prstMaterial="plastic">
            <a:bevelT w="63500" h="25400"/>
          </a:sp3d>
        </p:spPr>
        <p:style>
          <a:lnRef idx="0">
            <a:schemeClr val="accent3"/>
          </a:lnRef>
          <a:fillRef idx="3">
            <a:schemeClr val="accent3"/>
          </a:fillRef>
          <a:effectRef idx="3">
            <a:schemeClr val="accent3"/>
          </a:effectRef>
          <a:fontRef idx="minor">
            <a:schemeClr val="lt1"/>
          </a:fontRef>
        </p:style>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ysClr val="windowText" lastClr="000000"/>
                </a:solidFill>
                <a:effectLst/>
                <a:uLnTx/>
                <a:uFillTx/>
                <a:latin typeface="Calibri"/>
                <a:ea typeface="+mn-ea"/>
                <a:cs typeface="+mn-cs"/>
              </a:rPr>
              <a:t>S</a:t>
            </a:r>
          </a:p>
        </p:txBody>
      </p:sp>
      <p:cxnSp>
        <p:nvCxnSpPr>
          <p:cNvPr id="186" name="AutoShape 69"/>
          <p:cNvCxnSpPr>
            <a:cxnSpLocks noChangeShapeType="1"/>
            <a:stCxn id="217" idx="3"/>
            <a:endCxn id="184" idx="2"/>
          </p:cNvCxnSpPr>
          <p:nvPr/>
        </p:nvCxnSpPr>
        <p:spPr bwMode="auto">
          <a:xfrm rot="5400000" flipH="1" flipV="1">
            <a:off x="8692030" y="3433665"/>
            <a:ext cx="417591" cy="897300"/>
          </a:xfrm>
          <a:prstGeom prst="straightConnector1">
            <a:avLst/>
          </a:prstGeom>
          <a:noFill/>
          <a:ln w="9525">
            <a:solidFill>
              <a:schemeClr val="bg1">
                <a:lumMod val="50000"/>
              </a:schemeClr>
            </a:solidFill>
            <a:round/>
            <a:headEnd/>
            <a:tailEnd/>
          </a:ln>
        </p:spPr>
      </p:cxnSp>
      <p:cxnSp>
        <p:nvCxnSpPr>
          <p:cNvPr id="187" name="AutoShape 70"/>
          <p:cNvCxnSpPr>
            <a:cxnSpLocks noChangeShapeType="1"/>
            <a:stCxn id="217" idx="3"/>
            <a:endCxn id="185" idx="2"/>
          </p:cNvCxnSpPr>
          <p:nvPr/>
        </p:nvCxnSpPr>
        <p:spPr bwMode="auto">
          <a:xfrm rot="16200000" flipV="1">
            <a:off x="8242525" y="3881460"/>
            <a:ext cx="417591" cy="1710"/>
          </a:xfrm>
          <a:prstGeom prst="straightConnector1">
            <a:avLst/>
          </a:prstGeom>
          <a:noFill/>
          <a:ln w="9525">
            <a:solidFill>
              <a:schemeClr val="bg1">
                <a:lumMod val="50000"/>
              </a:schemeClr>
            </a:solidFill>
            <a:round/>
            <a:headEnd/>
            <a:tailEnd/>
          </a:ln>
        </p:spPr>
      </p:cxnSp>
      <p:cxnSp>
        <p:nvCxnSpPr>
          <p:cNvPr id="188" name="AutoShape 71"/>
          <p:cNvCxnSpPr>
            <a:cxnSpLocks noChangeShapeType="1"/>
            <a:stCxn id="191" idx="3"/>
            <a:endCxn id="185" idx="2"/>
          </p:cNvCxnSpPr>
          <p:nvPr/>
        </p:nvCxnSpPr>
        <p:spPr bwMode="auto">
          <a:xfrm rot="16200000" flipV="1">
            <a:off x="8690875" y="3433109"/>
            <a:ext cx="420898" cy="901719"/>
          </a:xfrm>
          <a:prstGeom prst="straightConnector1">
            <a:avLst/>
          </a:prstGeom>
          <a:noFill/>
          <a:ln w="9525">
            <a:solidFill>
              <a:schemeClr val="bg1">
                <a:lumMod val="50000"/>
              </a:schemeClr>
            </a:solidFill>
            <a:round/>
            <a:headEnd/>
            <a:tailEnd/>
          </a:ln>
        </p:spPr>
      </p:cxnSp>
      <p:cxnSp>
        <p:nvCxnSpPr>
          <p:cNvPr id="189" name="AutoShape 72"/>
          <p:cNvCxnSpPr>
            <a:cxnSpLocks noChangeShapeType="1"/>
            <a:stCxn id="191" idx="3"/>
            <a:endCxn id="184" idx="2"/>
          </p:cNvCxnSpPr>
          <p:nvPr/>
        </p:nvCxnSpPr>
        <p:spPr bwMode="auto">
          <a:xfrm rot="16200000" flipV="1">
            <a:off x="9140379" y="3882614"/>
            <a:ext cx="420898" cy="2710"/>
          </a:xfrm>
          <a:prstGeom prst="straightConnector1">
            <a:avLst/>
          </a:prstGeom>
          <a:noFill/>
          <a:ln w="9525">
            <a:solidFill>
              <a:schemeClr val="bg1">
                <a:lumMod val="50000"/>
              </a:schemeClr>
            </a:solidFill>
            <a:round/>
            <a:headEnd/>
            <a:tailEnd/>
          </a:ln>
        </p:spPr>
      </p:cxnSp>
      <p:cxnSp>
        <p:nvCxnSpPr>
          <p:cNvPr id="194" name="AutoShape 69"/>
          <p:cNvCxnSpPr>
            <a:cxnSpLocks noChangeShapeType="1"/>
            <a:stCxn id="192" idx="3"/>
            <a:endCxn id="184" idx="2"/>
          </p:cNvCxnSpPr>
          <p:nvPr/>
        </p:nvCxnSpPr>
        <p:spPr bwMode="auto">
          <a:xfrm rot="5400000" flipH="1" flipV="1">
            <a:off x="8863806" y="3608750"/>
            <a:ext cx="420898" cy="550436"/>
          </a:xfrm>
          <a:prstGeom prst="straightConnector1">
            <a:avLst/>
          </a:prstGeom>
          <a:noFill/>
          <a:ln w="9525">
            <a:solidFill>
              <a:schemeClr val="bg1">
                <a:lumMod val="50000"/>
              </a:schemeClr>
            </a:solidFill>
            <a:round/>
            <a:headEnd/>
            <a:tailEnd/>
          </a:ln>
        </p:spPr>
      </p:cxnSp>
      <p:cxnSp>
        <p:nvCxnSpPr>
          <p:cNvPr id="195" name="AutoShape 69"/>
          <p:cNvCxnSpPr>
            <a:cxnSpLocks noChangeShapeType="1"/>
            <a:stCxn id="192" idx="3"/>
            <a:endCxn id="185" idx="2"/>
          </p:cNvCxnSpPr>
          <p:nvPr/>
        </p:nvCxnSpPr>
        <p:spPr bwMode="auto">
          <a:xfrm rot="16200000" flipV="1">
            <a:off x="8414302" y="3709682"/>
            <a:ext cx="420898" cy="348573"/>
          </a:xfrm>
          <a:prstGeom prst="straightConnector1">
            <a:avLst/>
          </a:prstGeom>
          <a:noFill/>
          <a:ln w="9525">
            <a:solidFill>
              <a:schemeClr val="bg1">
                <a:lumMod val="50000"/>
              </a:schemeClr>
            </a:solidFill>
            <a:round/>
            <a:headEnd/>
            <a:tailEnd/>
          </a:ln>
        </p:spPr>
      </p:cxnSp>
      <p:cxnSp>
        <p:nvCxnSpPr>
          <p:cNvPr id="196" name="AutoShape 64"/>
          <p:cNvCxnSpPr>
            <a:cxnSpLocks noChangeShapeType="1"/>
            <a:endCxn id="160" idx="2"/>
          </p:cNvCxnSpPr>
          <p:nvPr/>
        </p:nvCxnSpPr>
        <p:spPr bwMode="auto">
          <a:xfrm rot="16200000" flipV="1">
            <a:off x="8231172" y="2312493"/>
            <a:ext cx="485407" cy="1751199"/>
          </a:xfrm>
          <a:prstGeom prst="straightConnector1">
            <a:avLst/>
          </a:prstGeom>
          <a:noFill/>
          <a:ln w="9525">
            <a:solidFill>
              <a:schemeClr val="bg1">
                <a:lumMod val="50000"/>
              </a:schemeClr>
            </a:solidFill>
            <a:round/>
            <a:headEnd/>
            <a:tailEnd/>
          </a:ln>
        </p:spPr>
      </p:cxnSp>
      <p:cxnSp>
        <p:nvCxnSpPr>
          <p:cNvPr id="197" name="AutoShape 65"/>
          <p:cNvCxnSpPr>
            <a:cxnSpLocks noChangeShapeType="1"/>
            <a:endCxn id="160" idx="2"/>
          </p:cNvCxnSpPr>
          <p:nvPr/>
        </p:nvCxnSpPr>
        <p:spPr bwMode="auto">
          <a:xfrm rot="16200000" flipV="1">
            <a:off x="7781669" y="2761997"/>
            <a:ext cx="485405" cy="852189"/>
          </a:xfrm>
          <a:prstGeom prst="straightConnector1">
            <a:avLst/>
          </a:prstGeom>
          <a:noFill/>
          <a:ln w="9525">
            <a:solidFill>
              <a:schemeClr val="bg1">
                <a:lumMod val="50000"/>
              </a:schemeClr>
            </a:solidFill>
            <a:round/>
            <a:headEnd/>
            <a:tailEnd/>
          </a:ln>
        </p:spPr>
      </p:cxnSp>
      <p:cxnSp>
        <p:nvCxnSpPr>
          <p:cNvPr id="198" name="AutoShape 66"/>
          <p:cNvCxnSpPr>
            <a:cxnSpLocks noChangeShapeType="1"/>
            <a:endCxn id="159" idx="2"/>
          </p:cNvCxnSpPr>
          <p:nvPr/>
        </p:nvCxnSpPr>
        <p:spPr bwMode="auto">
          <a:xfrm rot="5400000" flipH="1" flipV="1">
            <a:off x="8231173" y="3164682"/>
            <a:ext cx="485405" cy="46821"/>
          </a:xfrm>
          <a:prstGeom prst="straightConnector1">
            <a:avLst/>
          </a:prstGeom>
          <a:noFill/>
          <a:ln w="9525">
            <a:solidFill>
              <a:schemeClr val="bg1">
                <a:lumMod val="50000"/>
              </a:schemeClr>
            </a:solidFill>
            <a:round/>
            <a:headEnd/>
            <a:tailEnd/>
          </a:ln>
        </p:spPr>
      </p:cxnSp>
      <p:cxnSp>
        <p:nvCxnSpPr>
          <p:cNvPr id="199" name="AutoShape 67"/>
          <p:cNvCxnSpPr>
            <a:cxnSpLocks noChangeShapeType="1"/>
            <a:endCxn id="159" idx="2"/>
          </p:cNvCxnSpPr>
          <p:nvPr/>
        </p:nvCxnSpPr>
        <p:spPr bwMode="auto">
          <a:xfrm rot="16200000" flipV="1">
            <a:off x="8680677" y="2761998"/>
            <a:ext cx="485407" cy="852188"/>
          </a:xfrm>
          <a:prstGeom prst="straightConnector1">
            <a:avLst/>
          </a:prstGeom>
          <a:noFill/>
          <a:ln w="9525">
            <a:solidFill>
              <a:schemeClr val="bg1">
                <a:lumMod val="50000"/>
              </a:schemeClr>
            </a:solidFill>
            <a:round/>
            <a:headEnd/>
            <a:tailEnd/>
          </a:ln>
        </p:spPr>
      </p:cxnSp>
      <p:cxnSp>
        <p:nvCxnSpPr>
          <p:cNvPr id="128" name="AutoShape 64"/>
          <p:cNvCxnSpPr>
            <a:cxnSpLocks noChangeShapeType="1"/>
          </p:cNvCxnSpPr>
          <p:nvPr/>
        </p:nvCxnSpPr>
        <p:spPr bwMode="auto">
          <a:xfrm rot="5400000" flipH="1" flipV="1">
            <a:off x="3480591" y="2335865"/>
            <a:ext cx="485405" cy="1752756"/>
          </a:xfrm>
          <a:prstGeom prst="straightConnector1">
            <a:avLst/>
          </a:prstGeom>
          <a:noFill/>
          <a:ln w="9525">
            <a:solidFill>
              <a:schemeClr val="bg1">
                <a:lumMod val="50000"/>
              </a:schemeClr>
            </a:solidFill>
            <a:round/>
            <a:headEnd/>
            <a:tailEnd/>
          </a:ln>
        </p:spPr>
      </p:cxnSp>
      <p:cxnSp>
        <p:nvCxnSpPr>
          <p:cNvPr id="129" name="AutoShape 65"/>
          <p:cNvCxnSpPr>
            <a:cxnSpLocks noChangeShapeType="1"/>
          </p:cNvCxnSpPr>
          <p:nvPr/>
        </p:nvCxnSpPr>
        <p:spPr bwMode="auto">
          <a:xfrm rot="5400000" flipH="1" flipV="1">
            <a:off x="3031085" y="2785371"/>
            <a:ext cx="485405" cy="853747"/>
          </a:xfrm>
          <a:prstGeom prst="straightConnector1">
            <a:avLst/>
          </a:prstGeom>
          <a:noFill/>
          <a:ln w="9525">
            <a:solidFill>
              <a:schemeClr val="bg1">
                <a:lumMod val="50000"/>
              </a:schemeClr>
            </a:solidFill>
            <a:round/>
            <a:headEnd/>
            <a:tailEnd/>
          </a:ln>
        </p:spPr>
      </p:cxnSp>
      <p:cxnSp>
        <p:nvCxnSpPr>
          <p:cNvPr id="131" name="AutoShape 66"/>
          <p:cNvCxnSpPr>
            <a:cxnSpLocks noChangeShapeType="1"/>
          </p:cNvCxnSpPr>
          <p:nvPr/>
        </p:nvCxnSpPr>
        <p:spPr bwMode="auto">
          <a:xfrm rot="16200000" flipV="1">
            <a:off x="3480589" y="3189613"/>
            <a:ext cx="485407" cy="45263"/>
          </a:xfrm>
          <a:prstGeom prst="straightConnector1">
            <a:avLst/>
          </a:prstGeom>
          <a:noFill/>
          <a:ln w="9525">
            <a:solidFill>
              <a:schemeClr val="bg1">
                <a:lumMod val="50000"/>
              </a:schemeClr>
            </a:solidFill>
            <a:round/>
            <a:headEnd/>
            <a:tailEnd/>
          </a:ln>
        </p:spPr>
      </p:cxnSp>
      <p:cxnSp>
        <p:nvCxnSpPr>
          <p:cNvPr id="135" name="AutoShape 67"/>
          <p:cNvCxnSpPr>
            <a:cxnSpLocks noChangeShapeType="1"/>
          </p:cNvCxnSpPr>
          <p:nvPr/>
        </p:nvCxnSpPr>
        <p:spPr bwMode="auto">
          <a:xfrm rot="5400000" flipH="1" flipV="1">
            <a:off x="3930094" y="2785371"/>
            <a:ext cx="485407" cy="853748"/>
          </a:xfrm>
          <a:prstGeom prst="straightConnector1">
            <a:avLst/>
          </a:prstGeom>
          <a:noFill/>
          <a:ln w="9525">
            <a:solidFill>
              <a:schemeClr val="bg1">
                <a:lumMod val="50000"/>
              </a:schemeClr>
            </a:solidFill>
            <a:round/>
            <a:headEnd/>
            <a:tailEnd/>
          </a:ln>
        </p:spPr>
      </p:cxnSp>
      <p:cxnSp>
        <p:nvCxnSpPr>
          <p:cNvPr id="140" name="AutoShape 64"/>
          <p:cNvCxnSpPr>
            <a:cxnSpLocks noChangeShapeType="1"/>
          </p:cNvCxnSpPr>
          <p:nvPr/>
        </p:nvCxnSpPr>
        <p:spPr bwMode="auto">
          <a:xfrm rot="16200000" flipV="1">
            <a:off x="4333557" y="2336645"/>
            <a:ext cx="485407" cy="1751199"/>
          </a:xfrm>
          <a:prstGeom prst="straightConnector1">
            <a:avLst/>
          </a:prstGeom>
          <a:noFill/>
          <a:ln w="9525">
            <a:solidFill>
              <a:schemeClr val="bg1">
                <a:lumMod val="50000"/>
              </a:schemeClr>
            </a:solidFill>
            <a:round/>
            <a:headEnd/>
            <a:tailEnd/>
          </a:ln>
        </p:spPr>
      </p:cxnSp>
      <p:cxnSp>
        <p:nvCxnSpPr>
          <p:cNvPr id="141" name="AutoShape 65"/>
          <p:cNvCxnSpPr>
            <a:cxnSpLocks noChangeShapeType="1"/>
          </p:cNvCxnSpPr>
          <p:nvPr/>
        </p:nvCxnSpPr>
        <p:spPr bwMode="auto">
          <a:xfrm rot="16200000" flipV="1">
            <a:off x="3884054" y="2786149"/>
            <a:ext cx="485405" cy="852189"/>
          </a:xfrm>
          <a:prstGeom prst="straightConnector1">
            <a:avLst/>
          </a:prstGeom>
          <a:noFill/>
          <a:ln w="9525">
            <a:solidFill>
              <a:schemeClr val="bg1">
                <a:lumMod val="50000"/>
              </a:schemeClr>
            </a:solidFill>
            <a:round/>
            <a:headEnd/>
            <a:tailEnd/>
          </a:ln>
        </p:spPr>
      </p:cxnSp>
      <p:cxnSp>
        <p:nvCxnSpPr>
          <p:cNvPr id="142" name="AutoShape 66"/>
          <p:cNvCxnSpPr>
            <a:cxnSpLocks noChangeShapeType="1"/>
          </p:cNvCxnSpPr>
          <p:nvPr/>
        </p:nvCxnSpPr>
        <p:spPr bwMode="auto">
          <a:xfrm rot="5400000" flipH="1" flipV="1">
            <a:off x="4333558" y="3188834"/>
            <a:ext cx="485405" cy="46821"/>
          </a:xfrm>
          <a:prstGeom prst="straightConnector1">
            <a:avLst/>
          </a:prstGeom>
          <a:noFill/>
          <a:ln w="9525">
            <a:solidFill>
              <a:schemeClr val="bg1">
                <a:lumMod val="50000"/>
              </a:schemeClr>
            </a:solidFill>
            <a:round/>
            <a:headEnd/>
            <a:tailEnd/>
          </a:ln>
        </p:spPr>
      </p:cxnSp>
      <p:cxnSp>
        <p:nvCxnSpPr>
          <p:cNvPr id="158" name="AutoShape 67"/>
          <p:cNvCxnSpPr>
            <a:cxnSpLocks noChangeShapeType="1"/>
          </p:cNvCxnSpPr>
          <p:nvPr/>
        </p:nvCxnSpPr>
        <p:spPr bwMode="auto">
          <a:xfrm rot="16200000" flipV="1">
            <a:off x="4783062" y="2786150"/>
            <a:ext cx="485407" cy="852188"/>
          </a:xfrm>
          <a:prstGeom prst="straightConnector1">
            <a:avLst/>
          </a:prstGeom>
          <a:noFill/>
          <a:ln w="9525">
            <a:solidFill>
              <a:schemeClr val="bg1">
                <a:lumMod val="50000"/>
              </a:schemeClr>
            </a:solidFill>
            <a:round/>
            <a:headEnd/>
            <a:tailEnd/>
          </a:ln>
        </p:spPr>
      </p:cxnSp>
      <p:sp>
        <p:nvSpPr>
          <p:cNvPr id="201" name="Content Placeholder 54"/>
          <p:cNvSpPr txBox="1">
            <a:spLocks/>
          </p:cNvSpPr>
          <p:nvPr/>
        </p:nvSpPr>
        <p:spPr>
          <a:xfrm>
            <a:off x="2008632" y="5257800"/>
            <a:ext cx="8174736" cy="1219200"/>
          </a:xfrm>
          <a:prstGeom prst="rect">
            <a:avLst/>
          </a:prstGeom>
        </p:spPr>
        <p:txBody>
          <a:bodyPr vert="horz" lIns="0" tIns="45720" rIns="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0" cap="none" spc="0" normalizeH="0" baseline="0" noProof="0" dirty="0">
                <a:ln>
                  <a:noFill/>
                </a:ln>
                <a:solidFill>
                  <a:sysClr val="windowText" lastClr="000000"/>
                </a:solidFill>
                <a:effectLst/>
                <a:uLnTx/>
                <a:uFillTx/>
                <a:latin typeface="Calibri"/>
                <a:ea typeface="+mn-ea"/>
                <a:cs typeface="+mn-cs"/>
              </a:rPr>
              <a:t>Resource fragmentation, significantly lowering cloud utilization (and cost-efficiency)</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2" name="AutoShape 80"/>
          <p:cNvSpPr>
            <a:spLocks noChangeArrowheads="1"/>
          </p:cNvSpPr>
          <p:nvPr/>
        </p:nvSpPr>
        <p:spPr bwMode="auto">
          <a:xfrm rot="16171351">
            <a:off x="2615243" y="4206255"/>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123" name="AutoShape 82"/>
          <p:cNvSpPr>
            <a:spLocks noChangeArrowheads="1"/>
          </p:cNvSpPr>
          <p:nvPr/>
        </p:nvSpPr>
        <p:spPr bwMode="auto">
          <a:xfrm rot="16171351">
            <a:off x="3506161" y="4214347"/>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124" name="AutoShape 82"/>
          <p:cNvSpPr>
            <a:spLocks noChangeArrowheads="1"/>
          </p:cNvSpPr>
          <p:nvPr/>
        </p:nvSpPr>
        <p:spPr bwMode="auto">
          <a:xfrm rot="16171351">
            <a:off x="2961108" y="4206255"/>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25" name="Rectangle 21"/>
          <p:cNvSpPr>
            <a:spLocks noChangeArrowheads="1"/>
          </p:cNvSpPr>
          <p:nvPr/>
        </p:nvSpPr>
        <p:spPr bwMode="auto">
          <a:xfrm>
            <a:off x="3304441" y="4202216"/>
            <a:ext cx="343365"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a:t>
            </a:r>
          </a:p>
        </p:txBody>
      </p:sp>
      <p:sp>
        <p:nvSpPr>
          <p:cNvPr id="138" name="AutoShape 80"/>
          <p:cNvSpPr>
            <a:spLocks noChangeArrowheads="1"/>
          </p:cNvSpPr>
          <p:nvPr/>
        </p:nvSpPr>
        <p:spPr bwMode="auto">
          <a:xfrm rot="16171351">
            <a:off x="4321179" y="4205024"/>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139" name="AutoShape 82"/>
          <p:cNvSpPr>
            <a:spLocks noChangeArrowheads="1"/>
          </p:cNvSpPr>
          <p:nvPr/>
        </p:nvSpPr>
        <p:spPr bwMode="auto">
          <a:xfrm rot="16171351">
            <a:off x="5220188" y="4205024"/>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143" name="AutoShape 82"/>
          <p:cNvSpPr>
            <a:spLocks noChangeArrowheads="1"/>
          </p:cNvSpPr>
          <p:nvPr/>
        </p:nvSpPr>
        <p:spPr bwMode="auto">
          <a:xfrm rot="16171351">
            <a:off x="4667043" y="4205024"/>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44" name="Rectangle 21"/>
          <p:cNvSpPr>
            <a:spLocks noChangeArrowheads="1"/>
          </p:cNvSpPr>
          <p:nvPr/>
        </p:nvSpPr>
        <p:spPr bwMode="auto">
          <a:xfrm>
            <a:off x="5004722" y="4200985"/>
            <a:ext cx="343365"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a:t>
            </a:r>
          </a:p>
        </p:txBody>
      </p:sp>
      <p:sp>
        <p:nvSpPr>
          <p:cNvPr id="177" name="AutoShape 80"/>
          <p:cNvSpPr>
            <a:spLocks noChangeArrowheads="1"/>
          </p:cNvSpPr>
          <p:nvPr/>
        </p:nvSpPr>
        <p:spPr bwMode="auto">
          <a:xfrm rot="16171351">
            <a:off x="6512858" y="4182155"/>
            <a:ext cx="472701" cy="299670"/>
          </a:xfrm>
          <a:prstGeom prst="flowChartPredefinedProcess">
            <a:avLst/>
          </a:prstGeom>
          <a:gradFill>
            <a:gsLst>
              <a:gs pos="0">
                <a:schemeClr val="tx1">
                  <a:lumMod val="65000"/>
                  <a:lumOff val="35000"/>
                  <a:alpha val="64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78" name="AutoShape 82"/>
          <p:cNvSpPr>
            <a:spLocks noChangeArrowheads="1"/>
          </p:cNvSpPr>
          <p:nvPr/>
        </p:nvSpPr>
        <p:spPr bwMode="auto">
          <a:xfrm rot="16171351">
            <a:off x="7411868" y="4182155"/>
            <a:ext cx="472701" cy="299670"/>
          </a:xfrm>
          <a:prstGeom prst="flowChartPredefinedProcess">
            <a:avLst/>
          </a:prstGeom>
          <a:gradFill>
            <a:gsLst>
              <a:gs pos="0">
                <a:schemeClr val="tx1">
                  <a:lumMod val="65000"/>
                  <a:lumOff val="35000"/>
                  <a:alpha val="64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180" name="Rectangle 21"/>
          <p:cNvSpPr>
            <a:spLocks noChangeArrowheads="1"/>
          </p:cNvSpPr>
          <p:nvPr/>
        </p:nvSpPr>
        <p:spPr bwMode="auto">
          <a:xfrm>
            <a:off x="7202056" y="4178116"/>
            <a:ext cx="343365"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a:t>
            </a:r>
          </a:p>
        </p:txBody>
      </p:sp>
      <p:sp>
        <p:nvSpPr>
          <p:cNvPr id="191" name="AutoShape 82"/>
          <p:cNvSpPr>
            <a:spLocks noChangeArrowheads="1"/>
          </p:cNvSpPr>
          <p:nvPr/>
        </p:nvSpPr>
        <p:spPr bwMode="auto">
          <a:xfrm rot="16171351">
            <a:off x="9117803" y="4180924"/>
            <a:ext cx="472701" cy="299670"/>
          </a:xfrm>
          <a:prstGeom prst="flowChartPredefinedProcess">
            <a:avLst/>
          </a:prstGeom>
          <a:ln>
            <a:headEnd/>
            <a:tailEnd/>
          </a:ln>
        </p:spPr>
        <p:style>
          <a:lnRef idx="0">
            <a:schemeClr val="accent6"/>
          </a:lnRef>
          <a:fillRef idx="3">
            <a:schemeClr val="accent6"/>
          </a:fillRef>
          <a:effectRef idx="3">
            <a:schemeClr val="accent6"/>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192" name="AutoShape 82"/>
          <p:cNvSpPr>
            <a:spLocks noChangeArrowheads="1"/>
          </p:cNvSpPr>
          <p:nvPr/>
        </p:nvSpPr>
        <p:spPr bwMode="auto">
          <a:xfrm rot="16171351">
            <a:off x="8564658" y="4180924"/>
            <a:ext cx="472701" cy="299670"/>
          </a:xfrm>
          <a:prstGeom prst="flowChartPredefinedProcess">
            <a:avLst/>
          </a:prstGeom>
          <a:ln>
            <a:headEnd/>
            <a:tailEnd/>
          </a:ln>
        </p:spPr>
        <p:style>
          <a:lnRef idx="0">
            <a:schemeClr val="accent6"/>
          </a:lnRef>
          <a:fillRef idx="3">
            <a:schemeClr val="accent6"/>
          </a:fillRef>
          <a:effectRef idx="3">
            <a:schemeClr val="accent6"/>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193" name="Rectangle 21"/>
          <p:cNvSpPr>
            <a:spLocks noChangeArrowheads="1"/>
          </p:cNvSpPr>
          <p:nvPr/>
        </p:nvSpPr>
        <p:spPr bwMode="auto">
          <a:xfrm>
            <a:off x="8902337" y="4176885"/>
            <a:ext cx="343365"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a:t>
            </a:r>
          </a:p>
        </p:txBody>
      </p:sp>
      <p:sp>
        <p:nvSpPr>
          <p:cNvPr id="217" name="AutoShape 80"/>
          <p:cNvSpPr>
            <a:spLocks noChangeArrowheads="1"/>
          </p:cNvSpPr>
          <p:nvPr/>
        </p:nvSpPr>
        <p:spPr bwMode="auto">
          <a:xfrm rot="16171351">
            <a:off x="8217794" y="4177617"/>
            <a:ext cx="472701" cy="299670"/>
          </a:xfrm>
          <a:prstGeom prst="flowChartPredefinedProcess">
            <a:avLst/>
          </a:prstGeom>
          <a:gradFill>
            <a:gsLst>
              <a:gs pos="0">
                <a:schemeClr val="tx1">
                  <a:lumMod val="65000"/>
                  <a:lumOff val="35000"/>
                  <a:alpha val="64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221" name="AutoShape 80"/>
          <p:cNvSpPr>
            <a:spLocks noChangeArrowheads="1"/>
          </p:cNvSpPr>
          <p:nvPr/>
        </p:nvSpPr>
        <p:spPr bwMode="auto">
          <a:xfrm rot="16171351">
            <a:off x="6858943" y="4182624"/>
            <a:ext cx="472701" cy="299670"/>
          </a:xfrm>
          <a:prstGeom prst="flowChartPredefinedProcess">
            <a:avLst/>
          </a:prstGeom>
          <a:gradFill>
            <a:gsLst>
              <a:gs pos="0">
                <a:schemeClr val="tx1">
                  <a:lumMod val="65000"/>
                  <a:lumOff val="35000"/>
                  <a:alpha val="64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227" name="TextBox 226"/>
          <p:cNvSpPr txBox="1"/>
          <p:nvPr/>
        </p:nvSpPr>
        <p:spPr>
          <a:xfrm>
            <a:off x="3398472" y="4639056"/>
            <a:ext cx="155452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EECE1">
                    <a:lumMod val="10000"/>
                  </a:srgbClr>
                </a:solidFill>
                <a:effectLst>
                  <a:outerShdw blurRad="38100" dist="38100" dir="2700000" algn="tl">
                    <a:srgbClr val="000000">
                      <a:alpha val="43137"/>
                    </a:srgbClr>
                  </a:outerShdw>
                </a:effectLst>
                <a:uLnTx/>
                <a:uFillTx/>
                <a:latin typeface="Calibri"/>
                <a:ea typeface="+mn-ea"/>
                <a:cs typeface="+mn-cs"/>
              </a:rPr>
              <a:t>Revenue lost</a:t>
            </a:r>
          </a:p>
        </p:txBody>
      </p:sp>
      <p:sp>
        <p:nvSpPr>
          <p:cNvPr id="228" name="TextBox 227"/>
          <p:cNvSpPr txBox="1"/>
          <p:nvPr/>
        </p:nvSpPr>
        <p:spPr>
          <a:xfrm>
            <a:off x="7204138" y="4639056"/>
            <a:ext cx="189109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EECE1">
                    <a:lumMod val="10000"/>
                  </a:srgbClr>
                </a:solidFill>
                <a:effectLst>
                  <a:outerShdw blurRad="38100" dist="38100" dir="2700000" algn="tl">
                    <a:srgbClr val="000000">
                      <a:alpha val="43137"/>
                    </a:srgbClr>
                  </a:outerShdw>
                </a:effectLst>
                <a:uLnTx/>
                <a:uFillTx/>
                <a:latin typeface="Calibri"/>
                <a:ea typeface="+mn-ea"/>
                <a:cs typeface="+mn-cs"/>
              </a:rPr>
              <a:t>Expense wasted</a:t>
            </a:r>
          </a:p>
        </p:txBody>
      </p:sp>
      <p:pic>
        <p:nvPicPr>
          <p:cNvPr id="229" name="Picture 1" descr="C:\Users\chakim\AppData\Local\Microsoft\Windows\Temporary Internet Files\Content.IE5\AX1IG6XW\MCj04242020000[1].wmf"/>
          <p:cNvPicPr>
            <a:picLocks noChangeAspect="1" noChangeArrowheads="1"/>
          </p:cNvPicPr>
          <p:nvPr/>
        </p:nvPicPr>
        <p:blipFill>
          <a:blip r:embed="rId4" cstate="print"/>
          <a:srcRect/>
          <a:stretch>
            <a:fillRect/>
          </a:stretch>
        </p:blipFill>
        <p:spPr bwMode="auto">
          <a:xfrm>
            <a:off x="5620513" y="2325625"/>
            <a:ext cx="428625" cy="743509"/>
          </a:xfrm>
          <a:prstGeom prst="rect">
            <a:avLst/>
          </a:prstGeom>
          <a:noFill/>
        </p:spPr>
      </p:pic>
      <p:pic>
        <p:nvPicPr>
          <p:cNvPr id="3" name="Picture 2">
            <a:extLst>
              <a:ext uri="{FF2B5EF4-FFF2-40B4-BE49-F238E27FC236}">
                <a16:creationId xmlns:a16="http://schemas.microsoft.com/office/drawing/2014/main" id="{02C72A9F-7ACA-DA67-F50E-92E3F79032EB}"/>
              </a:ext>
            </a:extLst>
          </p:cNvPr>
          <p:cNvPicPr>
            <a:picLocks noChangeAspect="1"/>
          </p:cNvPicPr>
          <p:nvPr/>
        </p:nvPicPr>
        <p:blipFill>
          <a:blip r:embed="rId5"/>
          <a:stretch>
            <a:fillRect/>
          </a:stretch>
        </p:blipFill>
        <p:spPr>
          <a:xfrm>
            <a:off x="2534534" y="2507375"/>
            <a:ext cx="657605" cy="805567"/>
          </a:xfrm>
          <a:prstGeom prst="rect">
            <a:avLst/>
          </a:prstGeom>
        </p:spPr>
      </p:pic>
      <p:pic>
        <p:nvPicPr>
          <p:cNvPr id="4" name="Picture 3">
            <a:extLst>
              <a:ext uri="{FF2B5EF4-FFF2-40B4-BE49-F238E27FC236}">
                <a16:creationId xmlns:a16="http://schemas.microsoft.com/office/drawing/2014/main" id="{327B0A12-662F-7868-3961-BA12061A7DE7}"/>
              </a:ext>
            </a:extLst>
          </p:cNvPr>
          <p:cNvPicPr>
            <a:picLocks noChangeAspect="1"/>
          </p:cNvPicPr>
          <p:nvPr/>
        </p:nvPicPr>
        <p:blipFill>
          <a:blip r:embed="rId6"/>
          <a:stretch>
            <a:fillRect/>
          </a:stretch>
        </p:blipFill>
        <p:spPr>
          <a:xfrm>
            <a:off x="9034244" y="2548758"/>
            <a:ext cx="674778" cy="810006"/>
          </a:xfrm>
          <a:prstGeom prst="rect">
            <a:avLst/>
          </a:prstGeom>
        </p:spPr>
      </p:pic>
      <p:pic>
        <p:nvPicPr>
          <p:cNvPr id="697345" name="Picture 1" descr="C:\Users\chakim\AppData\Local\Microsoft\Windows\Temporary Internet Files\Content.IE5\AX1IG6XW\MCj04242020000[1].wmf"/>
          <p:cNvPicPr>
            <a:picLocks noChangeAspect="1" noChangeArrowheads="1"/>
          </p:cNvPicPr>
          <p:nvPr/>
        </p:nvPicPr>
        <p:blipFill>
          <a:blip r:embed="rId4" cstate="print"/>
          <a:srcRect/>
          <a:stretch>
            <a:fillRect/>
          </a:stretch>
        </p:blipFill>
        <p:spPr bwMode="auto">
          <a:xfrm>
            <a:off x="9525001" y="2265779"/>
            <a:ext cx="428625" cy="743509"/>
          </a:xfrm>
          <a:prstGeom prst="rect">
            <a:avLst/>
          </a:prstGeom>
          <a:noFill/>
        </p:spPr>
      </p:pic>
    </p:spTree>
    <p:custDataLst>
      <p:tags r:id="rId1"/>
    </p:custDataLst>
    <p:extLst>
      <p:ext uri="{BB962C8B-B14F-4D97-AF65-F5344CB8AC3E}">
        <p14:creationId xmlns:p14="http://schemas.microsoft.com/office/powerpoint/2010/main" val="125968409"/>
      </p:ext>
    </p:extLst>
  </p:cSld>
  <p:clrMapOvr>
    <a:masterClrMapping/>
  </p:clrMapOvr>
  <p:transition advTm="1047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0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973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build="p"/>
      <p:bldP spid="227" grpId="0"/>
      <p:bldP spid="2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375CC-FF4E-4484-8C6F-6C3D12B51E5B}"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 name="Title 1"/>
          <p:cNvSpPr>
            <a:spLocks noGrp="1"/>
          </p:cNvSpPr>
          <p:nvPr>
            <p:ph type="title"/>
          </p:nvPr>
        </p:nvSpPr>
        <p:spPr>
          <a:xfrm>
            <a:off x="1801906" y="0"/>
            <a:ext cx="8588188" cy="1143000"/>
          </a:xfrm>
        </p:spPr>
        <p:txBody>
          <a:bodyPr vert="horz" lIns="0" tIns="45720" rIns="0" bIns="45720" rtlCol="0" anchor="ctr">
            <a:noAutofit/>
          </a:bodyPr>
          <a:lstStyle/>
          <a:p>
            <a:r>
              <a:rPr lang="en-US" dirty="0"/>
              <a:t>Know Your Cloud DC: Challenges</a:t>
            </a:r>
          </a:p>
        </p:txBody>
      </p:sp>
      <p:sp>
        <p:nvSpPr>
          <p:cNvPr id="55" name="Content Placeholder 54"/>
          <p:cNvSpPr>
            <a:spLocks noGrp="1"/>
          </p:cNvSpPr>
          <p:nvPr>
            <p:ph idx="1"/>
          </p:nvPr>
        </p:nvSpPr>
        <p:spPr>
          <a:xfrm>
            <a:off x="1787981" y="1143000"/>
            <a:ext cx="8596990" cy="5181600"/>
          </a:xfrm>
        </p:spPr>
        <p:txBody>
          <a:bodyPr vert="horz" lIns="0" tIns="45720" rIns="0" bIns="45720" rtlCol="0">
            <a:noAutofit/>
          </a:bodyPr>
          <a:lstStyle/>
          <a:p>
            <a:pPr marL="457200" indent="-338138">
              <a:tabLst>
                <a:tab pos="60325" algn="l"/>
                <a:tab pos="517525" algn="l"/>
              </a:tabLst>
            </a:pPr>
            <a:r>
              <a:rPr lang="en-US" dirty="0"/>
              <a:t>Instrumented a large cluster used for data mining and identified distinctive traffic patterns</a:t>
            </a:r>
            <a:br>
              <a:rPr lang="en-US" dirty="0"/>
            </a:br>
            <a:endParaRPr lang="en-US" sz="900" dirty="0"/>
          </a:p>
          <a:p>
            <a:pPr marL="457200" indent="-338138">
              <a:buClr>
                <a:schemeClr val="tx1"/>
              </a:buClr>
            </a:pPr>
            <a:r>
              <a:rPr lang="en-US" dirty="0"/>
              <a:t>Traffic patterns are </a:t>
            </a:r>
            <a:r>
              <a:rPr lang="en-US" b="1" dirty="0">
                <a:solidFill>
                  <a:srgbClr val="0070C0"/>
                </a:solidFill>
              </a:rPr>
              <a:t>highly volatile</a:t>
            </a:r>
          </a:p>
          <a:p>
            <a:pPr marL="739775" lvl="1" indent="-388938"/>
            <a:r>
              <a:rPr lang="en-US" dirty="0"/>
              <a:t>A large number of distinctive patterns even in a day</a:t>
            </a:r>
          </a:p>
          <a:p>
            <a:pPr lvl="3"/>
            <a:endParaRPr lang="en-US" sz="900" dirty="0"/>
          </a:p>
          <a:p>
            <a:pPr marL="457200" indent="-338138">
              <a:buClr>
                <a:schemeClr val="tx1"/>
              </a:buClr>
            </a:pPr>
            <a:r>
              <a:rPr lang="en-US" dirty="0"/>
              <a:t>Traffic patterns are </a:t>
            </a:r>
            <a:r>
              <a:rPr lang="en-US" b="1" dirty="0">
                <a:solidFill>
                  <a:srgbClr val="0070C0"/>
                </a:solidFill>
              </a:rPr>
              <a:t>unpredictable</a:t>
            </a:r>
          </a:p>
          <a:p>
            <a:pPr marL="746125" lvl="1" indent="-395288"/>
            <a:r>
              <a:rPr lang="en-US" dirty="0"/>
              <a:t>Correlation between patterns very weak</a:t>
            </a:r>
          </a:p>
        </p:txBody>
      </p:sp>
      <p:sp>
        <p:nvSpPr>
          <p:cNvPr id="5" name="TextBox 4"/>
          <p:cNvSpPr txBox="1"/>
          <p:nvPr/>
        </p:nvSpPr>
        <p:spPr>
          <a:xfrm>
            <a:off x="3126726" y="4942114"/>
            <a:ext cx="6093474" cy="1119834"/>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t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libri"/>
                <a:ea typeface="+mn-ea"/>
                <a:cs typeface="+mn-cs"/>
              </a:rPr>
              <a:t>Optimization should be done frequently and rapidly</a:t>
            </a:r>
          </a:p>
        </p:txBody>
      </p:sp>
    </p:spTree>
    <p:custDataLst>
      <p:tags r:id="rId1"/>
    </p:custDataLst>
    <p:extLst>
      <p:ext uri="{BB962C8B-B14F-4D97-AF65-F5344CB8AC3E}">
        <p14:creationId xmlns:p14="http://schemas.microsoft.com/office/powerpoint/2010/main" val="9138493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941" y="1"/>
            <a:ext cx="8606118" cy="1178169"/>
          </a:xfrm>
        </p:spPr>
        <p:txBody>
          <a:bodyPr>
            <a:normAutofit/>
          </a:bodyPr>
          <a:lstStyle/>
          <a:p>
            <a:r>
              <a:rPr lang="en-US" dirty="0"/>
              <a:t>Know Your Cloud DC: Opportunities</a:t>
            </a:r>
          </a:p>
        </p:txBody>
      </p:sp>
      <p:sp>
        <p:nvSpPr>
          <p:cNvPr id="3" name="Content Placeholder 2"/>
          <p:cNvSpPr>
            <a:spLocks noGrp="1"/>
          </p:cNvSpPr>
          <p:nvPr>
            <p:ph idx="1"/>
          </p:nvPr>
        </p:nvSpPr>
        <p:spPr>
          <a:xfrm>
            <a:off x="1800045" y="1188720"/>
            <a:ext cx="8591910" cy="5288280"/>
          </a:xfrm>
        </p:spPr>
        <p:txBody>
          <a:bodyPr>
            <a:normAutofit/>
          </a:bodyPr>
          <a:lstStyle/>
          <a:p>
            <a:r>
              <a:rPr lang="en-US" dirty="0"/>
              <a:t>DC controller knows </a:t>
            </a:r>
            <a:r>
              <a:rPr lang="en-US" b="1" dirty="0">
                <a:solidFill>
                  <a:srgbClr val="0070C0"/>
                </a:solidFill>
              </a:rPr>
              <a:t>everything</a:t>
            </a:r>
            <a:r>
              <a:rPr lang="en-US" dirty="0"/>
              <a:t> about </a:t>
            </a:r>
            <a:r>
              <a:rPr lang="en-US" b="1" dirty="0">
                <a:solidFill>
                  <a:srgbClr val="0070C0"/>
                </a:solidFill>
              </a:rPr>
              <a:t>hosts</a:t>
            </a:r>
          </a:p>
          <a:p>
            <a:pPr lvl="1"/>
            <a:endParaRPr lang="en-US" sz="800" dirty="0"/>
          </a:p>
          <a:p>
            <a:r>
              <a:rPr lang="en-US" dirty="0"/>
              <a:t>Host OS’s are easily </a:t>
            </a:r>
            <a:r>
              <a:rPr lang="en-US" b="1" dirty="0">
                <a:solidFill>
                  <a:srgbClr val="0070C0"/>
                </a:solidFill>
              </a:rPr>
              <a:t>customizable</a:t>
            </a:r>
            <a:r>
              <a:rPr lang="en-US" dirty="0">
                <a:solidFill>
                  <a:srgbClr val="0070C0"/>
                </a:solidFill>
              </a:rPr>
              <a:t> </a:t>
            </a:r>
          </a:p>
          <a:p>
            <a:pPr lvl="1"/>
            <a:endParaRPr lang="en-US" sz="800" dirty="0"/>
          </a:p>
          <a:p>
            <a:pPr>
              <a:buClr>
                <a:schemeClr val="tx1"/>
              </a:buClr>
            </a:pPr>
            <a:r>
              <a:rPr lang="en-US" b="1" dirty="0">
                <a:solidFill>
                  <a:srgbClr val="0070C0"/>
                </a:solidFill>
              </a:rPr>
              <a:t>Probabilistic</a:t>
            </a:r>
            <a:r>
              <a:rPr lang="en-US" dirty="0"/>
              <a:t> flow distribution would work well enough, because …</a:t>
            </a:r>
          </a:p>
          <a:p>
            <a:pPr lvl="1"/>
            <a:r>
              <a:rPr lang="en-US" dirty="0"/>
              <a:t>Flows are numerous and not huge – no elephants!</a:t>
            </a:r>
          </a:p>
          <a:p>
            <a:pPr lvl="1"/>
            <a:r>
              <a:rPr lang="en-US" dirty="0"/>
              <a:t>Commodity switch-to-switch links are substantially thicker (~ 10x) than the maximum thickness of a flow</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375CC-FF4E-4484-8C6F-6C3D12B51E5B}"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7" name="TextBox 6"/>
          <p:cNvSpPr txBox="1"/>
          <p:nvPr/>
        </p:nvSpPr>
        <p:spPr>
          <a:xfrm>
            <a:off x="2847340" y="5410200"/>
            <a:ext cx="6517616" cy="751936"/>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tIns="91440" bIns="9144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libri"/>
                <a:ea typeface="+mn-ea"/>
                <a:cs typeface="+mn-cs"/>
              </a:rPr>
              <a:t>DC network can be made simple</a:t>
            </a:r>
          </a:p>
        </p:txBody>
      </p:sp>
    </p:spTree>
    <p:custDataLst>
      <p:tags r:id="rId1"/>
    </p:custDataLst>
    <p:extLst>
      <p:ext uri="{BB962C8B-B14F-4D97-AF65-F5344CB8AC3E}">
        <p14:creationId xmlns:p14="http://schemas.microsoft.com/office/powerpoint/2010/main" val="1102938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375CC-FF4E-4484-8C6F-6C3D12B51E5B}"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78" name="Title 1"/>
          <p:cNvSpPr>
            <a:spLocks noGrp="1"/>
          </p:cNvSpPr>
          <p:nvPr>
            <p:ph type="title"/>
          </p:nvPr>
        </p:nvSpPr>
        <p:spPr>
          <a:xfrm>
            <a:off x="1676400" y="152400"/>
            <a:ext cx="8839200" cy="1447800"/>
          </a:xfrm>
        </p:spPr>
        <p:txBody>
          <a:bodyPr>
            <a:normAutofit/>
          </a:bodyPr>
          <a:lstStyle/>
          <a:p>
            <a:r>
              <a:rPr lang="en-US" sz="4200" dirty="0"/>
              <a:t>All We Need is Just a Huge L2 Switch,</a:t>
            </a:r>
            <a:br>
              <a:rPr lang="en-US" sz="4200" dirty="0"/>
            </a:br>
            <a:r>
              <a:rPr lang="en-US" sz="4200" dirty="0"/>
              <a:t>or an Abstraction of One</a:t>
            </a:r>
          </a:p>
        </p:txBody>
      </p:sp>
      <p:sp>
        <p:nvSpPr>
          <p:cNvPr id="5" name="Rounded Rectangle 4"/>
          <p:cNvSpPr/>
          <p:nvPr/>
        </p:nvSpPr>
        <p:spPr>
          <a:xfrm>
            <a:off x="2438400" y="1752600"/>
            <a:ext cx="7315200" cy="3421168"/>
          </a:xfrm>
          <a:prstGeom prst="roundRect">
            <a:avLst>
              <a:gd name="adj" fmla="val 20796"/>
            </a:avLst>
          </a:prstGeom>
          <a:solidFill>
            <a:schemeClr val="tx2">
              <a:lumMod val="60000"/>
              <a:lumOff val="40000"/>
            </a:schemeClr>
          </a:solidFill>
          <a:ln>
            <a:solidFill>
              <a:schemeClr val="tx2">
                <a:lumMod val="60000"/>
                <a:lumOff val="40000"/>
              </a:schemeClr>
            </a:solidFill>
          </a:ln>
          <a:scene3d>
            <a:camera prst="isometricOffAxis2Top">
              <a:rot lat="20099985" lon="0" rev="0"/>
            </a:camera>
            <a:lightRig rig="flat" dir="t"/>
          </a:scene3d>
          <a:sp3d extrusionH="76200" contourW="12700" prstMaterial="clear">
            <a:bevelT w="165100" h="254000" prst="softRound"/>
            <a:bevelB w="139700" h="254000" prst="softRound"/>
            <a:extrusionClr>
              <a:schemeClr val="tx2">
                <a:lumMod val="75000"/>
              </a:schemeClr>
            </a:extrusionClr>
            <a:contourClr>
              <a:schemeClr val="tx2">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1F497D">
                    <a:lumMod val="75000"/>
                  </a:srgbClr>
                </a:solidFill>
                <a:effectLst/>
                <a:uLnTx/>
                <a:uFillTx/>
                <a:latin typeface="Calibri"/>
                <a:ea typeface="+mn-ea"/>
                <a:cs typeface="+mn-cs"/>
              </a:rPr>
              <a:t>The Illusion of a Huge L2 Switch</a:t>
            </a:r>
          </a:p>
        </p:txBody>
      </p:sp>
      <p:sp>
        <p:nvSpPr>
          <p:cNvPr id="285" name="Rounded Rectangle 284"/>
          <p:cNvSpPr/>
          <p:nvPr/>
        </p:nvSpPr>
        <p:spPr>
          <a:xfrm>
            <a:off x="4708070" y="2743200"/>
            <a:ext cx="2607130" cy="807296"/>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dirty="0">
                <a:ln>
                  <a:noFill/>
                </a:ln>
                <a:solidFill>
                  <a:sysClr val="windowText" lastClr="000000"/>
                </a:solidFill>
                <a:effectLst/>
                <a:uLnTx/>
                <a:uFillTx/>
                <a:latin typeface="Calibri"/>
                <a:ea typeface="+mn-ea"/>
                <a:cs typeface="+mn-cs"/>
              </a:rPr>
              <a:t>1. L2 semantics</a:t>
            </a:r>
          </a:p>
        </p:txBody>
      </p:sp>
      <p:sp>
        <p:nvSpPr>
          <p:cNvPr id="286" name="Rounded Rectangle 285"/>
          <p:cNvSpPr/>
          <p:nvPr/>
        </p:nvSpPr>
        <p:spPr>
          <a:xfrm>
            <a:off x="3124200" y="3802380"/>
            <a:ext cx="2658834" cy="807296"/>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dirty="0">
                <a:ln>
                  <a:noFill/>
                </a:ln>
                <a:solidFill>
                  <a:sysClr val="windowText" lastClr="000000"/>
                </a:solidFill>
                <a:effectLst/>
                <a:uLnTx/>
                <a:uFillTx/>
                <a:latin typeface="Calibri"/>
                <a:ea typeface="+mn-ea"/>
                <a:cs typeface="+mn-cs"/>
              </a:rPr>
              <a:t>2. Uniform high capacity</a:t>
            </a:r>
          </a:p>
        </p:txBody>
      </p:sp>
      <p:sp>
        <p:nvSpPr>
          <p:cNvPr id="287" name="Rounded Rectangle 286"/>
          <p:cNvSpPr/>
          <p:nvPr/>
        </p:nvSpPr>
        <p:spPr>
          <a:xfrm>
            <a:off x="6248400" y="3802380"/>
            <a:ext cx="2623458" cy="80729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dirty="0">
                <a:ln>
                  <a:noFill/>
                </a:ln>
                <a:solidFill>
                  <a:sysClr val="windowText" lastClr="000000"/>
                </a:solidFill>
                <a:effectLst/>
                <a:uLnTx/>
                <a:uFillTx/>
                <a:latin typeface="Calibri"/>
                <a:ea typeface="+mn-ea"/>
                <a:cs typeface="+mn-cs"/>
              </a:rPr>
              <a:t>3. Performance isolation</a:t>
            </a:r>
          </a:p>
        </p:txBody>
      </p:sp>
      <p:cxnSp>
        <p:nvCxnSpPr>
          <p:cNvPr id="275" name="AutoShape 69"/>
          <p:cNvCxnSpPr>
            <a:cxnSpLocks noChangeShapeType="1"/>
            <a:stCxn id="280" idx="3"/>
          </p:cNvCxnSpPr>
          <p:nvPr/>
        </p:nvCxnSpPr>
        <p:spPr bwMode="auto">
          <a:xfrm rot="5400000" flipH="1" flipV="1">
            <a:off x="3086709" y="4900503"/>
            <a:ext cx="422129" cy="896299"/>
          </a:xfrm>
          <a:prstGeom prst="straightConnector1">
            <a:avLst/>
          </a:prstGeom>
          <a:noFill/>
          <a:ln w="9525">
            <a:solidFill>
              <a:schemeClr val="tx1"/>
            </a:solidFill>
            <a:round/>
            <a:headEnd/>
            <a:tailEnd/>
          </a:ln>
        </p:spPr>
      </p:cxnSp>
      <p:cxnSp>
        <p:nvCxnSpPr>
          <p:cNvPr id="276" name="AutoShape 70"/>
          <p:cNvCxnSpPr>
            <a:cxnSpLocks noChangeShapeType="1"/>
            <a:stCxn id="280" idx="3"/>
          </p:cNvCxnSpPr>
          <p:nvPr/>
        </p:nvCxnSpPr>
        <p:spPr bwMode="auto">
          <a:xfrm rot="16200000" flipV="1">
            <a:off x="2637205" y="5347296"/>
            <a:ext cx="422129" cy="2710"/>
          </a:xfrm>
          <a:prstGeom prst="straightConnector1">
            <a:avLst/>
          </a:prstGeom>
          <a:noFill/>
          <a:ln w="9525">
            <a:solidFill>
              <a:schemeClr val="tx1"/>
            </a:solidFill>
            <a:round/>
            <a:headEnd/>
            <a:tailEnd/>
          </a:ln>
        </p:spPr>
      </p:cxnSp>
      <p:cxnSp>
        <p:nvCxnSpPr>
          <p:cNvPr id="277" name="AutoShape 71"/>
          <p:cNvCxnSpPr>
            <a:cxnSpLocks noChangeShapeType="1"/>
            <a:stCxn id="281" idx="3"/>
          </p:cNvCxnSpPr>
          <p:nvPr/>
        </p:nvCxnSpPr>
        <p:spPr bwMode="auto">
          <a:xfrm rot="16200000" flipV="1">
            <a:off x="3086710" y="4897791"/>
            <a:ext cx="422129" cy="901720"/>
          </a:xfrm>
          <a:prstGeom prst="straightConnector1">
            <a:avLst/>
          </a:prstGeom>
          <a:noFill/>
          <a:ln w="9525">
            <a:solidFill>
              <a:schemeClr val="tx1"/>
            </a:solidFill>
            <a:round/>
            <a:headEnd/>
            <a:tailEnd/>
          </a:ln>
        </p:spPr>
      </p:cxnSp>
      <p:cxnSp>
        <p:nvCxnSpPr>
          <p:cNvPr id="279" name="AutoShape 72"/>
          <p:cNvCxnSpPr>
            <a:cxnSpLocks noChangeShapeType="1"/>
            <a:stCxn id="281" idx="3"/>
          </p:cNvCxnSpPr>
          <p:nvPr/>
        </p:nvCxnSpPr>
        <p:spPr bwMode="auto">
          <a:xfrm rot="16200000" flipV="1">
            <a:off x="3536215" y="5347296"/>
            <a:ext cx="422129" cy="2711"/>
          </a:xfrm>
          <a:prstGeom prst="straightConnector1">
            <a:avLst/>
          </a:prstGeom>
          <a:noFill/>
          <a:ln w="9525">
            <a:solidFill>
              <a:schemeClr val="tx1"/>
            </a:solidFill>
            <a:round/>
            <a:headEnd/>
            <a:tailEnd/>
          </a:ln>
        </p:spPr>
      </p:cxnSp>
      <p:sp>
        <p:nvSpPr>
          <p:cNvPr id="280" name="AutoShape 80"/>
          <p:cNvSpPr>
            <a:spLocks noChangeArrowheads="1"/>
          </p:cNvSpPr>
          <p:nvPr/>
        </p:nvSpPr>
        <p:spPr bwMode="auto">
          <a:xfrm rot="16171351">
            <a:off x="2615243" y="5646222"/>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281" name="AutoShape 82"/>
          <p:cNvSpPr>
            <a:spLocks noChangeArrowheads="1"/>
          </p:cNvSpPr>
          <p:nvPr/>
        </p:nvSpPr>
        <p:spPr bwMode="auto">
          <a:xfrm rot="16171351">
            <a:off x="3514253" y="5646222"/>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282" name="AutoShape 82"/>
          <p:cNvSpPr>
            <a:spLocks noChangeArrowheads="1"/>
          </p:cNvSpPr>
          <p:nvPr/>
        </p:nvSpPr>
        <p:spPr bwMode="auto">
          <a:xfrm rot="16171351">
            <a:off x="2961108" y="5646222"/>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283" name="Rectangle 21"/>
          <p:cNvSpPr>
            <a:spLocks noChangeArrowheads="1"/>
          </p:cNvSpPr>
          <p:nvPr/>
        </p:nvSpPr>
        <p:spPr bwMode="auto">
          <a:xfrm>
            <a:off x="3313585" y="5642183"/>
            <a:ext cx="343365"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a:t>
            </a:r>
          </a:p>
        </p:txBody>
      </p:sp>
      <p:cxnSp>
        <p:nvCxnSpPr>
          <p:cNvPr id="284" name="AutoShape 69"/>
          <p:cNvCxnSpPr>
            <a:cxnSpLocks noChangeShapeType="1"/>
            <a:stCxn id="282" idx="3"/>
          </p:cNvCxnSpPr>
          <p:nvPr/>
        </p:nvCxnSpPr>
        <p:spPr bwMode="auto">
          <a:xfrm rot="5400000" flipH="1" flipV="1">
            <a:off x="3259641" y="5073435"/>
            <a:ext cx="422129" cy="550435"/>
          </a:xfrm>
          <a:prstGeom prst="straightConnector1">
            <a:avLst/>
          </a:prstGeom>
          <a:noFill/>
          <a:ln w="9525">
            <a:solidFill>
              <a:schemeClr val="tx1"/>
            </a:solidFill>
            <a:round/>
            <a:headEnd/>
            <a:tailEnd/>
          </a:ln>
        </p:spPr>
      </p:cxnSp>
      <p:cxnSp>
        <p:nvCxnSpPr>
          <p:cNvPr id="288" name="AutoShape 69"/>
          <p:cNvCxnSpPr>
            <a:cxnSpLocks noChangeShapeType="1"/>
            <a:stCxn id="282" idx="3"/>
          </p:cNvCxnSpPr>
          <p:nvPr/>
        </p:nvCxnSpPr>
        <p:spPr bwMode="auto">
          <a:xfrm rot="16200000" flipV="1">
            <a:off x="2810137" y="5174364"/>
            <a:ext cx="422129" cy="348574"/>
          </a:xfrm>
          <a:prstGeom prst="straightConnector1">
            <a:avLst/>
          </a:prstGeom>
          <a:noFill/>
          <a:ln w="9525">
            <a:solidFill>
              <a:schemeClr val="tx1"/>
            </a:solidFill>
            <a:round/>
            <a:headEnd/>
            <a:tailEnd/>
          </a:ln>
        </p:spPr>
      </p:cxnSp>
      <p:cxnSp>
        <p:nvCxnSpPr>
          <p:cNvPr id="291" name="AutoShape 69"/>
          <p:cNvCxnSpPr>
            <a:cxnSpLocks noChangeShapeType="1"/>
            <a:stCxn id="295" idx="3"/>
          </p:cNvCxnSpPr>
          <p:nvPr/>
        </p:nvCxnSpPr>
        <p:spPr bwMode="auto">
          <a:xfrm rot="5400000" flipH="1" flipV="1">
            <a:off x="4793260" y="4899885"/>
            <a:ext cx="420898" cy="896300"/>
          </a:xfrm>
          <a:prstGeom prst="straightConnector1">
            <a:avLst/>
          </a:prstGeom>
          <a:noFill/>
          <a:ln w="9525">
            <a:solidFill>
              <a:schemeClr val="tx1"/>
            </a:solidFill>
            <a:round/>
            <a:headEnd/>
            <a:tailEnd/>
          </a:ln>
        </p:spPr>
      </p:cxnSp>
      <p:cxnSp>
        <p:nvCxnSpPr>
          <p:cNvPr id="292" name="AutoShape 70"/>
          <p:cNvCxnSpPr>
            <a:cxnSpLocks noChangeShapeType="1"/>
            <a:stCxn id="295" idx="3"/>
          </p:cNvCxnSpPr>
          <p:nvPr/>
        </p:nvCxnSpPr>
        <p:spPr bwMode="auto">
          <a:xfrm rot="16200000" flipV="1">
            <a:off x="4343755" y="5346681"/>
            <a:ext cx="420898" cy="2709"/>
          </a:xfrm>
          <a:prstGeom prst="straightConnector1">
            <a:avLst/>
          </a:prstGeom>
          <a:noFill/>
          <a:ln w="9525">
            <a:solidFill>
              <a:schemeClr val="tx1"/>
            </a:solidFill>
            <a:round/>
            <a:headEnd/>
            <a:tailEnd/>
          </a:ln>
        </p:spPr>
      </p:cxnSp>
      <p:cxnSp>
        <p:nvCxnSpPr>
          <p:cNvPr id="293" name="AutoShape 71"/>
          <p:cNvCxnSpPr>
            <a:cxnSpLocks noChangeShapeType="1"/>
            <a:stCxn id="296" idx="3"/>
          </p:cNvCxnSpPr>
          <p:nvPr/>
        </p:nvCxnSpPr>
        <p:spPr bwMode="auto">
          <a:xfrm rot="16200000" flipV="1">
            <a:off x="4793260" y="4897176"/>
            <a:ext cx="420898" cy="901719"/>
          </a:xfrm>
          <a:prstGeom prst="straightConnector1">
            <a:avLst/>
          </a:prstGeom>
          <a:noFill/>
          <a:ln w="9525">
            <a:solidFill>
              <a:schemeClr val="tx1"/>
            </a:solidFill>
            <a:round/>
            <a:headEnd/>
            <a:tailEnd/>
          </a:ln>
        </p:spPr>
      </p:cxnSp>
      <p:cxnSp>
        <p:nvCxnSpPr>
          <p:cNvPr id="294" name="AutoShape 72"/>
          <p:cNvCxnSpPr>
            <a:cxnSpLocks noChangeShapeType="1"/>
            <a:stCxn id="296" idx="3"/>
          </p:cNvCxnSpPr>
          <p:nvPr/>
        </p:nvCxnSpPr>
        <p:spPr bwMode="auto">
          <a:xfrm rot="16200000" flipV="1">
            <a:off x="5242765" y="5346681"/>
            <a:ext cx="420898" cy="2709"/>
          </a:xfrm>
          <a:prstGeom prst="straightConnector1">
            <a:avLst/>
          </a:prstGeom>
          <a:noFill/>
          <a:ln w="9525">
            <a:solidFill>
              <a:schemeClr val="tx1"/>
            </a:solidFill>
            <a:round/>
            <a:headEnd/>
            <a:tailEnd/>
          </a:ln>
        </p:spPr>
      </p:cxnSp>
      <p:sp>
        <p:nvSpPr>
          <p:cNvPr id="295" name="AutoShape 80"/>
          <p:cNvSpPr>
            <a:spLocks noChangeArrowheads="1"/>
          </p:cNvSpPr>
          <p:nvPr/>
        </p:nvSpPr>
        <p:spPr bwMode="auto">
          <a:xfrm rot="16171351">
            <a:off x="4321179" y="5644991"/>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296" name="AutoShape 82"/>
          <p:cNvSpPr>
            <a:spLocks noChangeArrowheads="1"/>
          </p:cNvSpPr>
          <p:nvPr/>
        </p:nvSpPr>
        <p:spPr bwMode="auto">
          <a:xfrm rot="16171351">
            <a:off x="5220188" y="5644991"/>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297" name="AutoShape 82"/>
          <p:cNvSpPr>
            <a:spLocks noChangeArrowheads="1"/>
          </p:cNvSpPr>
          <p:nvPr/>
        </p:nvSpPr>
        <p:spPr bwMode="auto">
          <a:xfrm rot="16171351">
            <a:off x="4667043" y="5644991"/>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298" name="Rectangle 21"/>
          <p:cNvSpPr>
            <a:spLocks noChangeArrowheads="1"/>
          </p:cNvSpPr>
          <p:nvPr/>
        </p:nvSpPr>
        <p:spPr bwMode="auto">
          <a:xfrm>
            <a:off x="5004722" y="5640952"/>
            <a:ext cx="343365"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a:t>
            </a:r>
          </a:p>
        </p:txBody>
      </p:sp>
      <p:cxnSp>
        <p:nvCxnSpPr>
          <p:cNvPr id="299" name="AutoShape 69"/>
          <p:cNvCxnSpPr>
            <a:cxnSpLocks noChangeShapeType="1"/>
            <a:stCxn id="297" idx="3"/>
          </p:cNvCxnSpPr>
          <p:nvPr/>
        </p:nvCxnSpPr>
        <p:spPr bwMode="auto">
          <a:xfrm rot="5400000" flipH="1" flipV="1">
            <a:off x="4966192" y="5072817"/>
            <a:ext cx="420898" cy="550436"/>
          </a:xfrm>
          <a:prstGeom prst="straightConnector1">
            <a:avLst/>
          </a:prstGeom>
          <a:noFill/>
          <a:ln w="9525">
            <a:solidFill>
              <a:schemeClr val="tx1"/>
            </a:solidFill>
            <a:round/>
            <a:headEnd/>
            <a:tailEnd/>
          </a:ln>
        </p:spPr>
      </p:cxnSp>
      <p:cxnSp>
        <p:nvCxnSpPr>
          <p:cNvPr id="300" name="AutoShape 69"/>
          <p:cNvCxnSpPr>
            <a:cxnSpLocks noChangeShapeType="1"/>
            <a:stCxn id="297" idx="3"/>
          </p:cNvCxnSpPr>
          <p:nvPr/>
        </p:nvCxnSpPr>
        <p:spPr bwMode="auto">
          <a:xfrm rot="16200000" flipV="1">
            <a:off x="4516687" y="5173749"/>
            <a:ext cx="420898" cy="348573"/>
          </a:xfrm>
          <a:prstGeom prst="straightConnector1">
            <a:avLst/>
          </a:prstGeom>
          <a:noFill/>
          <a:ln w="9525">
            <a:solidFill>
              <a:schemeClr val="tx1"/>
            </a:solidFill>
            <a:round/>
            <a:headEnd/>
            <a:tailEnd/>
          </a:ln>
        </p:spPr>
      </p:cxnSp>
      <p:cxnSp>
        <p:nvCxnSpPr>
          <p:cNvPr id="325" name="AutoShape 69"/>
          <p:cNvCxnSpPr>
            <a:cxnSpLocks noChangeShapeType="1"/>
            <a:stCxn id="329" idx="3"/>
          </p:cNvCxnSpPr>
          <p:nvPr/>
        </p:nvCxnSpPr>
        <p:spPr bwMode="auto">
          <a:xfrm rot="5400000" flipH="1" flipV="1">
            <a:off x="6984324" y="4876403"/>
            <a:ext cx="422129" cy="896299"/>
          </a:xfrm>
          <a:prstGeom prst="straightConnector1">
            <a:avLst/>
          </a:prstGeom>
          <a:noFill/>
          <a:ln w="9525">
            <a:solidFill>
              <a:schemeClr val="tx1"/>
            </a:solidFill>
            <a:round/>
            <a:headEnd/>
            <a:tailEnd/>
          </a:ln>
        </p:spPr>
      </p:cxnSp>
      <p:cxnSp>
        <p:nvCxnSpPr>
          <p:cNvPr id="326" name="AutoShape 70"/>
          <p:cNvCxnSpPr>
            <a:cxnSpLocks noChangeShapeType="1"/>
            <a:stCxn id="329" idx="3"/>
          </p:cNvCxnSpPr>
          <p:nvPr/>
        </p:nvCxnSpPr>
        <p:spPr bwMode="auto">
          <a:xfrm rot="16200000" flipV="1">
            <a:off x="6534820" y="5323196"/>
            <a:ext cx="422129" cy="2710"/>
          </a:xfrm>
          <a:prstGeom prst="straightConnector1">
            <a:avLst/>
          </a:prstGeom>
          <a:noFill/>
          <a:ln w="9525">
            <a:solidFill>
              <a:schemeClr val="tx1"/>
            </a:solidFill>
            <a:round/>
            <a:headEnd/>
            <a:tailEnd/>
          </a:ln>
        </p:spPr>
      </p:cxnSp>
      <p:cxnSp>
        <p:nvCxnSpPr>
          <p:cNvPr id="327" name="AutoShape 71"/>
          <p:cNvCxnSpPr>
            <a:cxnSpLocks noChangeShapeType="1"/>
            <a:stCxn id="330" idx="3"/>
          </p:cNvCxnSpPr>
          <p:nvPr/>
        </p:nvCxnSpPr>
        <p:spPr bwMode="auto">
          <a:xfrm rot="16200000" flipV="1">
            <a:off x="6984325" y="4873691"/>
            <a:ext cx="422129" cy="901720"/>
          </a:xfrm>
          <a:prstGeom prst="straightConnector1">
            <a:avLst/>
          </a:prstGeom>
          <a:noFill/>
          <a:ln w="9525">
            <a:solidFill>
              <a:schemeClr val="tx1"/>
            </a:solidFill>
            <a:round/>
            <a:headEnd/>
            <a:tailEnd/>
          </a:ln>
        </p:spPr>
      </p:cxnSp>
      <p:cxnSp>
        <p:nvCxnSpPr>
          <p:cNvPr id="328" name="AutoShape 72"/>
          <p:cNvCxnSpPr>
            <a:cxnSpLocks noChangeShapeType="1"/>
            <a:stCxn id="330" idx="3"/>
          </p:cNvCxnSpPr>
          <p:nvPr/>
        </p:nvCxnSpPr>
        <p:spPr bwMode="auto">
          <a:xfrm rot="16200000" flipV="1">
            <a:off x="7433830" y="5323196"/>
            <a:ext cx="422129" cy="2711"/>
          </a:xfrm>
          <a:prstGeom prst="straightConnector1">
            <a:avLst/>
          </a:prstGeom>
          <a:noFill/>
          <a:ln w="9525">
            <a:solidFill>
              <a:schemeClr val="tx1"/>
            </a:solidFill>
            <a:round/>
            <a:headEnd/>
            <a:tailEnd/>
          </a:ln>
        </p:spPr>
      </p:cxnSp>
      <p:sp>
        <p:nvSpPr>
          <p:cNvPr id="329" name="AutoShape 80"/>
          <p:cNvSpPr>
            <a:spLocks noChangeArrowheads="1"/>
          </p:cNvSpPr>
          <p:nvPr/>
        </p:nvSpPr>
        <p:spPr bwMode="auto">
          <a:xfrm rot="16171351">
            <a:off x="6512858" y="5622122"/>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330" name="AutoShape 82"/>
          <p:cNvSpPr>
            <a:spLocks noChangeArrowheads="1"/>
          </p:cNvSpPr>
          <p:nvPr/>
        </p:nvSpPr>
        <p:spPr bwMode="auto">
          <a:xfrm rot="16171351">
            <a:off x="7411868" y="5622122"/>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331" name="AutoShape 82"/>
          <p:cNvSpPr>
            <a:spLocks noChangeArrowheads="1"/>
          </p:cNvSpPr>
          <p:nvPr/>
        </p:nvSpPr>
        <p:spPr bwMode="auto">
          <a:xfrm rot="16171351">
            <a:off x="6858723" y="5622122"/>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332" name="Rectangle 21"/>
          <p:cNvSpPr>
            <a:spLocks noChangeArrowheads="1"/>
          </p:cNvSpPr>
          <p:nvPr/>
        </p:nvSpPr>
        <p:spPr bwMode="auto">
          <a:xfrm>
            <a:off x="7211200" y="5618083"/>
            <a:ext cx="343365"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a:t>
            </a:r>
          </a:p>
        </p:txBody>
      </p:sp>
      <p:cxnSp>
        <p:nvCxnSpPr>
          <p:cNvPr id="333" name="AutoShape 69"/>
          <p:cNvCxnSpPr>
            <a:cxnSpLocks noChangeShapeType="1"/>
            <a:stCxn id="331" idx="3"/>
          </p:cNvCxnSpPr>
          <p:nvPr/>
        </p:nvCxnSpPr>
        <p:spPr bwMode="auto">
          <a:xfrm rot="5400000" flipH="1" flipV="1">
            <a:off x="7157256" y="5049335"/>
            <a:ext cx="422129" cy="550435"/>
          </a:xfrm>
          <a:prstGeom prst="straightConnector1">
            <a:avLst/>
          </a:prstGeom>
          <a:noFill/>
          <a:ln w="9525">
            <a:solidFill>
              <a:schemeClr val="tx1"/>
            </a:solidFill>
            <a:round/>
            <a:headEnd/>
            <a:tailEnd/>
          </a:ln>
        </p:spPr>
      </p:cxnSp>
      <p:cxnSp>
        <p:nvCxnSpPr>
          <p:cNvPr id="334" name="AutoShape 69"/>
          <p:cNvCxnSpPr>
            <a:cxnSpLocks noChangeShapeType="1"/>
            <a:stCxn id="331" idx="3"/>
          </p:cNvCxnSpPr>
          <p:nvPr/>
        </p:nvCxnSpPr>
        <p:spPr bwMode="auto">
          <a:xfrm rot="16200000" flipV="1">
            <a:off x="6707752" y="5150264"/>
            <a:ext cx="422129" cy="348574"/>
          </a:xfrm>
          <a:prstGeom prst="straightConnector1">
            <a:avLst/>
          </a:prstGeom>
          <a:noFill/>
          <a:ln w="9525">
            <a:solidFill>
              <a:schemeClr val="tx1"/>
            </a:solidFill>
            <a:round/>
            <a:headEnd/>
            <a:tailEnd/>
          </a:ln>
        </p:spPr>
      </p:cxnSp>
      <p:cxnSp>
        <p:nvCxnSpPr>
          <p:cNvPr id="337" name="AutoShape 69"/>
          <p:cNvCxnSpPr>
            <a:cxnSpLocks noChangeShapeType="1"/>
            <a:stCxn id="341" idx="3"/>
          </p:cNvCxnSpPr>
          <p:nvPr/>
        </p:nvCxnSpPr>
        <p:spPr bwMode="auto">
          <a:xfrm rot="5400000" flipH="1" flipV="1">
            <a:off x="8690875" y="4875785"/>
            <a:ext cx="420898" cy="896300"/>
          </a:xfrm>
          <a:prstGeom prst="straightConnector1">
            <a:avLst/>
          </a:prstGeom>
          <a:noFill/>
          <a:ln w="9525">
            <a:solidFill>
              <a:schemeClr val="tx1"/>
            </a:solidFill>
            <a:round/>
            <a:headEnd/>
            <a:tailEnd/>
          </a:ln>
        </p:spPr>
      </p:cxnSp>
      <p:cxnSp>
        <p:nvCxnSpPr>
          <p:cNvPr id="338" name="AutoShape 70"/>
          <p:cNvCxnSpPr>
            <a:cxnSpLocks noChangeShapeType="1"/>
            <a:stCxn id="341" idx="3"/>
          </p:cNvCxnSpPr>
          <p:nvPr/>
        </p:nvCxnSpPr>
        <p:spPr bwMode="auto">
          <a:xfrm rot="16200000" flipV="1">
            <a:off x="8241370" y="5322581"/>
            <a:ext cx="420898" cy="2709"/>
          </a:xfrm>
          <a:prstGeom prst="straightConnector1">
            <a:avLst/>
          </a:prstGeom>
          <a:noFill/>
          <a:ln w="9525">
            <a:solidFill>
              <a:schemeClr val="tx1"/>
            </a:solidFill>
            <a:round/>
            <a:headEnd/>
            <a:tailEnd/>
          </a:ln>
        </p:spPr>
      </p:cxnSp>
      <p:cxnSp>
        <p:nvCxnSpPr>
          <p:cNvPr id="339" name="AutoShape 71"/>
          <p:cNvCxnSpPr>
            <a:cxnSpLocks noChangeShapeType="1"/>
            <a:stCxn id="342" idx="3"/>
          </p:cNvCxnSpPr>
          <p:nvPr/>
        </p:nvCxnSpPr>
        <p:spPr bwMode="auto">
          <a:xfrm rot="16200000" flipV="1">
            <a:off x="8690875" y="4873076"/>
            <a:ext cx="420898" cy="901719"/>
          </a:xfrm>
          <a:prstGeom prst="straightConnector1">
            <a:avLst/>
          </a:prstGeom>
          <a:noFill/>
          <a:ln w="9525">
            <a:solidFill>
              <a:schemeClr val="tx1"/>
            </a:solidFill>
            <a:round/>
            <a:headEnd/>
            <a:tailEnd/>
          </a:ln>
        </p:spPr>
      </p:cxnSp>
      <p:cxnSp>
        <p:nvCxnSpPr>
          <p:cNvPr id="340" name="AutoShape 72"/>
          <p:cNvCxnSpPr>
            <a:cxnSpLocks noChangeShapeType="1"/>
            <a:stCxn id="342" idx="3"/>
          </p:cNvCxnSpPr>
          <p:nvPr/>
        </p:nvCxnSpPr>
        <p:spPr bwMode="auto">
          <a:xfrm rot="16200000" flipV="1">
            <a:off x="9140380" y="5322581"/>
            <a:ext cx="420898" cy="2709"/>
          </a:xfrm>
          <a:prstGeom prst="straightConnector1">
            <a:avLst/>
          </a:prstGeom>
          <a:noFill/>
          <a:ln w="9525">
            <a:solidFill>
              <a:schemeClr val="tx1"/>
            </a:solidFill>
            <a:round/>
            <a:headEnd/>
            <a:tailEnd/>
          </a:ln>
        </p:spPr>
      </p:cxnSp>
      <p:sp>
        <p:nvSpPr>
          <p:cNvPr id="341" name="AutoShape 80"/>
          <p:cNvSpPr>
            <a:spLocks noChangeArrowheads="1"/>
          </p:cNvSpPr>
          <p:nvPr/>
        </p:nvSpPr>
        <p:spPr bwMode="auto">
          <a:xfrm rot="16171351">
            <a:off x="8218794" y="5620891"/>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342" name="AutoShape 82"/>
          <p:cNvSpPr>
            <a:spLocks noChangeArrowheads="1"/>
          </p:cNvSpPr>
          <p:nvPr/>
        </p:nvSpPr>
        <p:spPr bwMode="auto">
          <a:xfrm rot="16171351">
            <a:off x="9117803" y="5620891"/>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343" name="AutoShape 82"/>
          <p:cNvSpPr>
            <a:spLocks noChangeArrowheads="1"/>
          </p:cNvSpPr>
          <p:nvPr/>
        </p:nvSpPr>
        <p:spPr bwMode="auto">
          <a:xfrm rot="16171351">
            <a:off x="8564658" y="5620891"/>
            <a:ext cx="472701" cy="299670"/>
          </a:xfrm>
          <a:prstGeom prst="flowChartPredefinedProcess">
            <a:avLst/>
          </a:prstGeom>
          <a:gradFill>
            <a:gsLst>
              <a:gs pos="0">
                <a:schemeClr val="tx1">
                  <a:lumMod val="65000"/>
                  <a:lumOff val="35000"/>
                </a:schemeClr>
              </a:gs>
              <a:gs pos="80000">
                <a:schemeClr val="dk1">
                  <a:shade val="93000"/>
                  <a:satMod val="130000"/>
                </a:schemeClr>
              </a:gs>
              <a:gs pos="100000">
                <a:schemeClr val="dk1">
                  <a:shade val="94000"/>
                  <a:satMod val="135000"/>
                </a:schemeClr>
              </a:gs>
            </a:gsLst>
          </a:gradFill>
          <a:ln>
            <a:headEnd/>
            <a:tailEnd/>
          </a:ln>
          <a:scene3d>
            <a:camera prst="orthographicFront">
              <a:rot lat="0" lon="0" rev="0"/>
            </a:camera>
            <a:lightRig rig="threePt" dir="t"/>
          </a:scene3d>
          <a:sp3d prstMaterial="powder">
            <a:bevelT w="63500" h="25400"/>
          </a:sp3d>
        </p:spPr>
        <p:style>
          <a:lnRef idx="0">
            <a:schemeClr val="dk1"/>
          </a:lnRef>
          <a:fillRef idx="3">
            <a:schemeClr val="dk1"/>
          </a:fillRef>
          <a:effectRef idx="3">
            <a:schemeClr val="dk1"/>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344" name="Rectangle 21"/>
          <p:cNvSpPr>
            <a:spLocks noChangeArrowheads="1"/>
          </p:cNvSpPr>
          <p:nvPr/>
        </p:nvSpPr>
        <p:spPr bwMode="auto">
          <a:xfrm>
            <a:off x="8902337" y="5616852"/>
            <a:ext cx="343365" cy="369332"/>
          </a:xfrm>
          <a:prstGeom prst="rect">
            <a:avLst/>
          </a:prstGeom>
          <a:noFill/>
          <a:ln w="9525">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a:t>
            </a:r>
          </a:p>
        </p:txBody>
      </p:sp>
      <p:cxnSp>
        <p:nvCxnSpPr>
          <p:cNvPr id="345" name="AutoShape 69"/>
          <p:cNvCxnSpPr>
            <a:cxnSpLocks noChangeShapeType="1"/>
            <a:stCxn id="343" idx="3"/>
          </p:cNvCxnSpPr>
          <p:nvPr/>
        </p:nvCxnSpPr>
        <p:spPr bwMode="auto">
          <a:xfrm rot="5400000" flipH="1" flipV="1">
            <a:off x="8863807" y="5048717"/>
            <a:ext cx="420898" cy="550436"/>
          </a:xfrm>
          <a:prstGeom prst="straightConnector1">
            <a:avLst/>
          </a:prstGeom>
          <a:noFill/>
          <a:ln w="9525">
            <a:solidFill>
              <a:schemeClr val="tx1"/>
            </a:solidFill>
            <a:round/>
            <a:headEnd/>
            <a:tailEnd/>
          </a:ln>
        </p:spPr>
      </p:cxnSp>
      <p:cxnSp>
        <p:nvCxnSpPr>
          <p:cNvPr id="346" name="AutoShape 69"/>
          <p:cNvCxnSpPr>
            <a:cxnSpLocks noChangeShapeType="1"/>
            <a:stCxn id="343" idx="3"/>
          </p:cNvCxnSpPr>
          <p:nvPr/>
        </p:nvCxnSpPr>
        <p:spPr bwMode="auto">
          <a:xfrm rot="16200000" flipV="1">
            <a:off x="8414302" y="5149649"/>
            <a:ext cx="420898" cy="348573"/>
          </a:xfrm>
          <a:prstGeom prst="straightConnector1">
            <a:avLst/>
          </a:prstGeom>
          <a:noFill/>
          <a:ln w="9525">
            <a:solidFill>
              <a:schemeClr val="tx1"/>
            </a:solidFill>
            <a:round/>
            <a:headEnd/>
            <a:tailEnd/>
          </a:ln>
        </p:spPr>
      </p:cxnSp>
      <p:sp>
        <p:nvSpPr>
          <p:cNvPr id="115" name="AutoShape 82"/>
          <p:cNvSpPr>
            <a:spLocks noChangeArrowheads="1"/>
          </p:cNvSpPr>
          <p:nvPr/>
        </p:nvSpPr>
        <p:spPr bwMode="auto">
          <a:xfrm rot="16171351">
            <a:off x="8563446" y="5621781"/>
            <a:ext cx="472701" cy="299670"/>
          </a:xfrm>
          <a:prstGeom prst="flowChartPredefinedProcess">
            <a:avLst/>
          </a:prstGeom>
          <a:ln>
            <a:headEnd/>
            <a:tailEnd/>
          </a:ln>
        </p:spPr>
        <p:style>
          <a:lnRef idx="0">
            <a:schemeClr val="accent2"/>
          </a:lnRef>
          <a:fillRef idx="3">
            <a:schemeClr val="accent2"/>
          </a:fillRef>
          <a:effectRef idx="3">
            <a:schemeClr val="accent2"/>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17" name="AutoShape 82"/>
          <p:cNvSpPr>
            <a:spLocks noChangeArrowheads="1"/>
          </p:cNvSpPr>
          <p:nvPr/>
        </p:nvSpPr>
        <p:spPr bwMode="auto">
          <a:xfrm rot="16171351">
            <a:off x="6857270" y="5621324"/>
            <a:ext cx="472701" cy="299670"/>
          </a:xfrm>
          <a:prstGeom prst="flowChartPredefinedProcess">
            <a:avLst/>
          </a:prstGeom>
          <a:ln>
            <a:headEnd/>
            <a:tailEnd/>
          </a:ln>
        </p:spPr>
        <p:style>
          <a:lnRef idx="0">
            <a:schemeClr val="accent2"/>
          </a:lnRef>
          <a:fillRef idx="3">
            <a:schemeClr val="accent2"/>
          </a:fillRef>
          <a:effectRef idx="3">
            <a:schemeClr val="accent2"/>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118" name="AutoShape 82"/>
          <p:cNvSpPr>
            <a:spLocks noChangeArrowheads="1"/>
          </p:cNvSpPr>
          <p:nvPr/>
        </p:nvSpPr>
        <p:spPr bwMode="auto">
          <a:xfrm rot="16171351">
            <a:off x="4321011" y="5645709"/>
            <a:ext cx="472701" cy="299670"/>
          </a:xfrm>
          <a:prstGeom prst="flowChartPredefinedProcess">
            <a:avLst/>
          </a:prstGeom>
          <a:ln>
            <a:headEnd/>
            <a:tailEnd/>
          </a:ln>
        </p:spPr>
        <p:style>
          <a:lnRef idx="0">
            <a:schemeClr val="accent2"/>
          </a:lnRef>
          <a:fillRef idx="3">
            <a:schemeClr val="accent2"/>
          </a:fillRef>
          <a:effectRef idx="3">
            <a:schemeClr val="accent2"/>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19" name="AutoShape 82"/>
          <p:cNvSpPr>
            <a:spLocks noChangeArrowheads="1"/>
          </p:cNvSpPr>
          <p:nvPr/>
        </p:nvSpPr>
        <p:spPr bwMode="auto">
          <a:xfrm rot="16171351">
            <a:off x="2958789" y="5646448"/>
            <a:ext cx="472701" cy="299670"/>
          </a:xfrm>
          <a:prstGeom prst="flowChartPredefinedProcess">
            <a:avLst/>
          </a:prstGeom>
          <a:ln>
            <a:headEnd/>
            <a:tailEnd/>
          </a:ln>
        </p:spPr>
        <p:style>
          <a:lnRef idx="0">
            <a:schemeClr val="accent2"/>
          </a:lnRef>
          <a:fillRef idx="3">
            <a:schemeClr val="accent2"/>
          </a:fillRef>
          <a:effectRef idx="3">
            <a:schemeClr val="accent2"/>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20" name="AutoShape 82"/>
          <p:cNvSpPr>
            <a:spLocks noChangeArrowheads="1"/>
          </p:cNvSpPr>
          <p:nvPr/>
        </p:nvSpPr>
        <p:spPr bwMode="auto">
          <a:xfrm rot="16171351">
            <a:off x="9116808" y="5622693"/>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21" name="AutoShape 82"/>
          <p:cNvSpPr>
            <a:spLocks noChangeArrowheads="1"/>
          </p:cNvSpPr>
          <p:nvPr/>
        </p:nvSpPr>
        <p:spPr bwMode="auto">
          <a:xfrm rot="16171351">
            <a:off x="7410340" y="5622693"/>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22" name="AutoShape 82"/>
          <p:cNvSpPr>
            <a:spLocks noChangeArrowheads="1"/>
          </p:cNvSpPr>
          <p:nvPr/>
        </p:nvSpPr>
        <p:spPr bwMode="auto">
          <a:xfrm rot="16171351">
            <a:off x="4667640" y="5644466"/>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23" name="AutoShape 82"/>
          <p:cNvSpPr>
            <a:spLocks noChangeArrowheads="1"/>
          </p:cNvSpPr>
          <p:nvPr/>
        </p:nvSpPr>
        <p:spPr bwMode="auto">
          <a:xfrm rot="16171351">
            <a:off x="3513953" y="5646546"/>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24" name="AutoShape 82"/>
          <p:cNvSpPr>
            <a:spLocks noChangeArrowheads="1"/>
          </p:cNvSpPr>
          <p:nvPr/>
        </p:nvSpPr>
        <p:spPr bwMode="auto">
          <a:xfrm rot="16171351">
            <a:off x="8214500" y="5622693"/>
            <a:ext cx="472701" cy="299670"/>
          </a:xfrm>
          <a:prstGeom prst="flowChartPredefinedProcess">
            <a:avLst/>
          </a:prstGeom>
          <a:ln>
            <a:headEnd/>
            <a:tailEnd/>
          </a:ln>
        </p:spPr>
        <p:style>
          <a:lnRef idx="0">
            <a:schemeClr val="accent6"/>
          </a:lnRef>
          <a:fillRef idx="3">
            <a:schemeClr val="accent6"/>
          </a:fillRef>
          <a:effectRef idx="3">
            <a:schemeClr val="accent6"/>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25" name="AutoShape 82"/>
          <p:cNvSpPr>
            <a:spLocks noChangeArrowheads="1"/>
          </p:cNvSpPr>
          <p:nvPr/>
        </p:nvSpPr>
        <p:spPr bwMode="auto">
          <a:xfrm rot="16171351">
            <a:off x="6511761" y="5620788"/>
            <a:ext cx="472701" cy="299670"/>
          </a:xfrm>
          <a:prstGeom prst="flowChartPredefinedProcess">
            <a:avLst/>
          </a:prstGeom>
          <a:ln>
            <a:headEnd/>
            <a:tailEnd/>
          </a:ln>
        </p:spPr>
        <p:style>
          <a:lnRef idx="0">
            <a:schemeClr val="accent6"/>
          </a:lnRef>
          <a:fillRef idx="3">
            <a:schemeClr val="accent6"/>
          </a:fillRef>
          <a:effectRef idx="3">
            <a:schemeClr val="accent6"/>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126" name="AutoShape 82"/>
          <p:cNvSpPr>
            <a:spLocks noChangeArrowheads="1"/>
          </p:cNvSpPr>
          <p:nvPr/>
        </p:nvSpPr>
        <p:spPr bwMode="auto">
          <a:xfrm rot="16171351">
            <a:off x="5217646" y="5645972"/>
            <a:ext cx="472701" cy="299670"/>
          </a:xfrm>
          <a:prstGeom prst="flowChartPredefinedProcess">
            <a:avLst/>
          </a:prstGeom>
          <a:ln>
            <a:headEnd/>
            <a:tailEnd/>
          </a:ln>
        </p:spPr>
        <p:style>
          <a:lnRef idx="0">
            <a:schemeClr val="accent6"/>
          </a:lnRef>
          <a:fillRef idx="3">
            <a:schemeClr val="accent6"/>
          </a:fillRef>
          <a:effectRef idx="3">
            <a:schemeClr val="accent6"/>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27" name="AutoShape 82"/>
          <p:cNvSpPr>
            <a:spLocks noChangeArrowheads="1"/>
          </p:cNvSpPr>
          <p:nvPr/>
        </p:nvSpPr>
        <p:spPr bwMode="auto">
          <a:xfrm rot="16171351">
            <a:off x="2612145" y="5648451"/>
            <a:ext cx="472701" cy="299670"/>
          </a:xfrm>
          <a:prstGeom prst="flowChartPredefinedProcess">
            <a:avLst/>
          </a:prstGeom>
          <a:ln>
            <a:headEnd/>
            <a:tailEnd/>
          </a:ln>
        </p:spPr>
        <p:style>
          <a:lnRef idx="0">
            <a:schemeClr val="accent6"/>
          </a:lnRef>
          <a:fillRef idx="3">
            <a:schemeClr val="accent6"/>
          </a:fillRef>
          <a:effectRef idx="3">
            <a:schemeClr val="accent6"/>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28" name="AutoShape 82"/>
          <p:cNvSpPr>
            <a:spLocks noChangeArrowheads="1"/>
          </p:cNvSpPr>
          <p:nvPr/>
        </p:nvSpPr>
        <p:spPr bwMode="auto">
          <a:xfrm rot="16171351">
            <a:off x="2957827" y="5643532"/>
            <a:ext cx="472701" cy="299670"/>
          </a:xfrm>
          <a:prstGeom prst="flowChartPredefinedProcess">
            <a:avLst/>
          </a:prstGeom>
          <a:ln>
            <a:headEnd/>
            <a:tailEnd/>
          </a:ln>
        </p:spPr>
        <p:style>
          <a:lnRef idx="0">
            <a:schemeClr val="accent6"/>
          </a:lnRef>
          <a:fillRef idx="3">
            <a:schemeClr val="accent6"/>
          </a:fillRef>
          <a:effectRef idx="3">
            <a:schemeClr val="accent6"/>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129" name="AutoShape 82"/>
          <p:cNvSpPr>
            <a:spLocks noChangeArrowheads="1"/>
          </p:cNvSpPr>
          <p:nvPr/>
        </p:nvSpPr>
        <p:spPr bwMode="auto">
          <a:xfrm rot="16171351">
            <a:off x="6857675" y="5616236"/>
            <a:ext cx="472701" cy="299670"/>
          </a:xfrm>
          <a:prstGeom prst="flowChartPredefinedProcess">
            <a:avLst/>
          </a:prstGeom>
          <a:ln>
            <a:headEnd/>
            <a:tailEnd/>
          </a:ln>
        </p:spPr>
        <p:style>
          <a:lnRef idx="0">
            <a:schemeClr val="accent6"/>
          </a:lnRef>
          <a:fillRef idx="3">
            <a:schemeClr val="accent6"/>
          </a:fillRef>
          <a:effectRef idx="3">
            <a:schemeClr val="accent6"/>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30" name="AutoShape 82"/>
          <p:cNvSpPr>
            <a:spLocks noChangeArrowheads="1"/>
          </p:cNvSpPr>
          <p:nvPr/>
        </p:nvSpPr>
        <p:spPr bwMode="auto">
          <a:xfrm rot="16171351">
            <a:off x="7403522" y="5625550"/>
            <a:ext cx="472701" cy="299670"/>
          </a:xfrm>
          <a:prstGeom prst="flowChartPredefinedProcess">
            <a:avLst/>
          </a:prstGeom>
          <a:ln>
            <a:headEnd/>
            <a:tailEnd/>
          </a:ln>
        </p:spPr>
        <p:style>
          <a:lnRef idx="0">
            <a:schemeClr val="accent6"/>
          </a:lnRef>
          <a:fillRef idx="3">
            <a:schemeClr val="accent6"/>
          </a:fillRef>
          <a:effectRef idx="3">
            <a:schemeClr val="accent6"/>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31" name="AutoShape 82"/>
          <p:cNvSpPr>
            <a:spLocks noChangeArrowheads="1"/>
          </p:cNvSpPr>
          <p:nvPr/>
        </p:nvSpPr>
        <p:spPr bwMode="auto">
          <a:xfrm rot="16171351">
            <a:off x="8561371" y="5616236"/>
            <a:ext cx="472701" cy="299670"/>
          </a:xfrm>
          <a:prstGeom prst="flowChartPredefinedProcess">
            <a:avLst/>
          </a:prstGeom>
          <a:ln>
            <a:headEnd/>
            <a:tailEnd/>
          </a:ln>
        </p:spPr>
        <p:style>
          <a:lnRef idx="0">
            <a:schemeClr val="accent6"/>
          </a:lnRef>
          <a:fillRef idx="3">
            <a:schemeClr val="accent6"/>
          </a:fillRef>
          <a:effectRef idx="3">
            <a:schemeClr val="accent6"/>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32" name="AutoShape 82"/>
          <p:cNvSpPr>
            <a:spLocks noChangeArrowheads="1"/>
          </p:cNvSpPr>
          <p:nvPr/>
        </p:nvSpPr>
        <p:spPr bwMode="auto">
          <a:xfrm rot="16171351">
            <a:off x="9116379" y="5621924"/>
            <a:ext cx="472701" cy="299670"/>
          </a:xfrm>
          <a:prstGeom prst="flowChartPredefinedProcess">
            <a:avLst/>
          </a:prstGeom>
          <a:ln>
            <a:headEnd/>
            <a:tailEnd/>
          </a:ln>
        </p:spPr>
        <p:style>
          <a:lnRef idx="0">
            <a:schemeClr val="accent6"/>
          </a:lnRef>
          <a:fillRef idx="3">
            <a:schemeClr val="accent6"/>
          </a:fillRef>
          <a:effectRef idx="3">
            <a:schemeClr val="accent6"/>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33" name="AutoShape 82"/>
          <p:cNvSpPr>
            <a:spLocks noChangeArrowheads="1"/>
          </p:cNvSpPr>
          <p:nvPr/>
        </p:nvSpPr>
        <p:spPr bwMode="auto">
          <a:xfrm rot="16171351">
            <a:off x="5216531" y="5650356"/>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34" name="AutoShape 82"/>
          <p:cNvSpPr>
            <a:spLocks noChangeArrowheads="1"/>
          </p:cNvSpPr>
          <p:nvPr/>
        </p:nvSpPr>
        <p:spPr bwMode="auto">
          <a:xfrm rot="16171351">
            <a:off x="6503971" y="5625550"/>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35" name="AutoShape 82"/>
          <p:cNvSpPr>
            <a:spLocks noChangeArrowheads="1"/>
          </p:cNvSpPr>
          <p:nvPr/>
        </p:nvSpPr>
        <p:spPr bwMode="auto">
          <a:xfrm rot="16171351">
            <a:off x="9116379" y="5623060"/>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Calibri"/>
                <a:ea typeface="+mn-ea"/>
                <a:cs typeface="+mn-cs"/>
              </a:rPr>
              <a:t>A</a:t>
            </a:r>
          </a:p>
        </p:txBody>
      </p:sp>
      <p:sp>
        <p:nvSpPr>
          <p:cNvPr id="136" name="AutoShape 82"/>
          <p:cNvSpPr>
            <a:spLocks noChangeArrowheads="1"/>
          </p:cNvSpPr>
          <p:nvPr/>
        </p:nvSpPr>
        <p:spPr bwMode="auto">
          <a:xfrm rot="16171351">
            <a:off x="6856474" y="5623060"/>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37" name="AutoShape 82"/>
          <p:cNvSpPr>
            <a:spLocks noChangeArrowheads="1"/>
          </p:cNvSpPr>
          <p:nvPr/>
        </p:nvSpPr>
        <p:spPr bwMode="auto">
          <a:xfrm rot="16171351">
            <a:off x="8562507" y="5616236"/>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38" name="AutoShape 82"/>
          <p:cNvSpPr>
            <a:spLocks noChangeArrowheads="1"/>
          </p:cNvSpPr>
          <p:nvPr/>
        </p:nvSpPr>
        <p:spPr bwMode="auto">
          <a:xfrm rot="16171351">
            <a:off x="7403522" y="5629884"/>
            <a:ext cx="472701" cy="299670"/>
          </a:xfrm>
          <a:prstGeom prst="flowChartPredefinedProcess">
            <a:avLst/>
          </a:prstGeom>
          <a:ln>
            <a:headEnd/>
            <a:tailEnd/>
          </a:ln>
        </p:spPr>
        <p:style>
          <a:lnRef idx="0">
            <a:schemeClr val="accent2"/>
          </a:lnRef>
          <a:fillRef idx="3">
            <a:schemeClr val="accent2"/>
          </a:fillRef>
          <a:effectRef idx="3">
            <a:schemeClr val="accent2"/>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39" name="AutoShape 82"/>
          <p:cNvSpPr>
            <a:spLocks noChangeArrowheads="1"/>
          </p:cNvSpPr>
          <p:nvPr/>
        </p:nvSpPr>
        <p:spPr bwMode="auto">
          <a:xfrm rot="16171351">
            <a:off x="8215627" y="5632374"/>
            <a:ext cx="472701" cy="299670"/>
          </a:xfrm>
          <a:prstGeom prst="flowChartPredefinedProcess">
            <a:avLst/>
          </a:prstGeom>
          <a:ln>
            <a:headEnd/>
            <a:tailEnd/>
          </a:ln>
        </p:spPr>
        <p:style>
          <a:lnRef idx="0">
            <a:schemeClr val="accent2"/>
          </a:lnRef>
          <a:fillRef idx="3">
            <a:schemeClr val="accent2"/>
          </a:fillRef>
          <a:effectRef idx="3">
            <a:schemeClr val="accent2"/>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
        <p:nvSpPr>
          <p:cNvPr id="140" name="AutoShape 82"/>
          <p:cNvSpPr>
            <a:spLocks noChangeArrowheads="1"/>
          </p:cNvSpPr>
          <p:nvPr/>
        </p:nvSpPr>
        <p:spPr bwMode="auto">
          <a:xfrm rot="16171351">
            <a:off x="7405859" y="5623060"/>
            <a:ext cx="472701" cy="299670"/>
          </a:xfrm>
          <a:prstGeom prst="flowChartPredefinedProcess">
            <a:avLst/>
          </a:prstGeom>
          <a:ln>
            <a:headEnd/>
            <a:tailEnd/>
          </a:ln>
        </p:spPr>
        <p:style>
          <a:lnRef idx="0">
            <a:schemeClr val="accent5"/>
          </a:lnRef>
          <a:fillRef idx="3">
            <a:schemeClr val="accent5"/>
          </a:fillRef>
          <a:effectRef idx="3">
            <a:schemeClr val="accent5"/>
          </a:effectRef>
          <a:fontRef idx="minor">
            <a:schemeClr val="lt1"/>
          </a:fontRef>
        </p:style>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ysClr val="windowText" lastClr="000000"/>
                </a:solidFill>
                <a:effectLst/>
                <a:uLnTx/>
                <a:uFillTx/>
                <a:latin typeface="Calibri"/>
                <a:ea typeface="+mn-ea"/>
                <a:cs typeface="+mn-cs"/>
              </a:rPr>
              <a:t>A</a:t>
            </a:r>
          </a:p>
        </p:txBody>
      </p:sp>
    </p:spTree>
    <p:custDataLst>
      <p:tags r:id="rId1"/>
    </p:custDataLst>
    <p:extLst>
      <p:ext uri="{BB962C8B-B14F-4D97-AF65-F5344CB8AC3E}">
        <p14:creationId xmlns:p14="http://schemas.microsoft.com/office/powerpoint/2010/main" val="28952081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7"/>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0"/>
                                  </p:stCondLst>
                                  <p:childTnLst>
                                    <p:set>
                                      <p:cBhvr>
                                        <p:cTn id="33" dur="1" fill="hold">
                                          <p:stCondLst>
                                            <p:cond delay="0"/>
                                          </p:stCondLst>
                                        </p:cTn>
                                        <p:tgtEl>
                                          <p:spTgt spid="128"/>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2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30"/>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31"/>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32"/>
                                        </p:tgtEl>
                                        <p:attrNameLst>
                                          <p:attrName>style.visibility</p:attrName>
                                        </p:attrNameLst>
                                      </p:cBhvr>
                                      <p:to>
                                        <p:strVal val="visible"/>
                                      </p:to>
                                    </p:set>
                                  </p:childTnLst>
                                </p:cTn>
                              </p:par>
                            </p:childTnLst>
                          </p:cTn>
                        </p:par>
                        <p:par>
                          <p:cTn id="42" fill="hold">
                            <p:stCondLst>
                              <p:cond delay="0"/>
                            </p:stCondLst>
                            <p:childTnLst>
                              <p:par>
                                <p:cTn id="43" presetID="1" presetClass="exit" presetSubtype="0" fill="hold" grpId="1" nodeType="afterEffect">
                                  <p:stCondLst>
                                    <p:cond delay="0"/>
                                  </p:stCondLst>
                                  <p:childTnLst>
                                    <p:set>
                                      <p:cBhvr>
                                        <p:cTn id="44" dur="1" fill="hold">
                                          <p:stCondLst>
                                            <p:cond delay="0"/>
                                          </p:stCondLst>
                                        </p:cTn>
                                        <p:tgtEl>
                                          <p:spTgt spid="132"/>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1"/>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30"/>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29"/>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28"/>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13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3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3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6"/>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3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3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3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4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8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8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85" grpId="0" animBg="1"/>
      <p:bldP spid="286" grpId="0" animBg="1"/>
      <p:bldP spid="287" grpId="0" animBg="1"/>
      <p:bldP spid="115"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4" grpId="0" animBg="1"/>
      <p:bldP spid="135" grpId="0" animBg="1"/>
      <p:bldP spid="136" grpId="0" animBg="1"/>
      <p:bldP spid="137" grpId="0" animBg="1"/>
      <p:bldP spid="138" grpId="0" animBg="1"/>
      <p:bldP spid="139" grpId="0" animBg="1"/>
      <p:bldP spid="14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4C603D8-13AF-410A-8795-23FB768A9C9C}"/>
              </a:ext>
            </a:extLst>
          </p:cNvPr>
          <p:cNvSpPr txBox="1"/>
          <p:nvPr/>
        </p:nvSpPr>
        <p:spPr>
          <a:xfrm>
            <a:off x="0" y="0"/>
            <a:ext cx="12242123" cy="6858000"/>
          </a:xfrm>
          <a:prstGeom prst="rect">
            <a:avLst/>
          </a:prstGeom>
          <a:solidFill>
            <a:srgbClr val="0070C0"/>
          </a:solidFill>
        </p:spPr>
        <p:txBody>
          <a:bodyPr wrap="square" rtlCol="0">
            <a:spAutoFit/>
          </a:bodyPr>
          <a:lstStyle/>
          <a:p>
            <a:endParaRPr lang="en-US"/>
          </a:p>
        </p:txBody>
      </p:sp>
      <p:sp>
        <p:nvSpPr>
          <p:cNvPr id="2" name="Title 1">
            <a:extLst>
              <a:ext uri="{FF2B5EF4-FFF2-40B4-BE49-F238E27FC236}">
                <a16:creationId xmlns:a16="http://schemas.microsoft.com/office/drawing/2014/main" id="{5D4180CA-8A62-4220-B72B-0782A0388869}"/>
              </a:ext>
            </a:extLst>
          </p:cNvPr>
          <p:cNvSpPr>
            <a:spLocks noGrp="1"/>
          </p:cNvSpPr>
          <p:nvPr>
            <p:ph type="ctrTitle"/>
          </p:nvPr>
        </p:nvSpPr>
        <p:spPr>
          <a:xfrm>
            <a:off x="0" y="1203436"/>
            <a:ext cx="12192000" cy="2387600"/>
          </a:xfrm>
        </p:spPr>
        <p:txBody>
          <a:bodyPr>
            <a:normAutofit/>
          </a:bodyPr>
          <a:lstStyle/>
          <a:p>
            <a:r>
              <a:rPr lang="en-US" sz="6600" dirty="0">
                <a:solidFill>
                  <a:schemeClr val="bg1"/>
                </a:solidFill>
              </a:rPr>
              <a:t>What is a datacenter?</a:t>
            </a:r>
            <a:endParaRPr lang="en-US" dirty="0">
              <a:solidFill>
                <a:schemeClr val="bg1"/>
              </a:solidFill>
            </a:endParaRPr>
          </a:p>
        </p:txBody>
      </p:sp>
      <p:sp>
        <p:nvSpPr>
          <p:cNvPr id="7" name="Subtitle 2">
            <a:extLst>
              <a:ext uri="{FF2B5EF4-FFF2-40B4-BE49-F238E27FC236}">
                <a16:creationId xmlns:a16="http://schemas.microsoft.com/office/drawing/2014/main" id="{D5945AFF-9F6B-4EE3-9707-C28519DE373A}"/>
              </a:ext>
            </a:extLst>
          </p:cNvPr>
          <p:cNvSpPr txBox="1">
            <a:spLocks/>
          </p:cNvSpPr>
          <p:nvPr/>
        </p:nvSpPr>
        <p:spPr>
          <a:xfrm>
            <a:off x="2198670" y="3854419"/>
            <a:ext cx="8733033" cy="300358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800" dirty="0"/>
          </a:p>
          <a:p>
            <a:pPr algn="l"/>
            <a:endParaRPr lang="en-US" sz="2800" dirty="0"/>
          </a:p>
        </p:txBody>
      </p:sp>
      <p:sp>
        <p:nvSpPr>
          <p:cNvPr id="10" name="Slide Number Placeholder 9">
            <a:extLst>
              <a:ext uri="{FF2B5EF4-FFF2-40B4-BE49-F238E27FC236}">
                <a16:creationId xmlns:a16="http://schemas.microsoft.com/office/drawing/2014/main" id="{DBC5E57E-F404-40C2-81D3-9A3344F13F63}"/>
              </a:ext>
            </a:extLst>
          </p:cNvPr>
          <p:cNvSpPr>
            <a:spLocks noGrp="1"/>
          </p:cNvSpPr>
          <p:nvPr>
            <p:ph type="sldNum" sz="quarter" idx="12"/>
          </p:nvPr>
        </p:nvSpPr>
        <p:spPr/>
        <p:txBody>
          <a:bodyPr/>
          <a:lstStyle/>
          <a:p>
            <a:fld id="{7DBD39D8-B3BA-4159-8DFF-E29AF85D5D3B}" type="slidenum">
              <a:rPr lang="en-US" smtClean="0"/>
              <a:t>3</a:t>
            </a:fld>
            <a:endParaRPr lang="en-US"/>
          </a:p>
        </p:txBody>
      </p:sp>
    </p:spTree>
    <p:extLst>
      <p:ext uri="{BB962C8B-B14F-4D97-AF65-F5344CB8AC3E}">
        <p14:creationId xmlns:p14="http://schemas.microsoft.com/office/powerpoint/2010/main" val="2971055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Specific Objectives and Solutions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375CC-FF4E-4484-8C6F-6C3D12B51E5B}"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 name="Rounded Rectangle 4"/>
          <p:cNvSpPr/>
          <p:nvPr/>
        </p:nvSpPr>
        <p:spPr>
          <a:xfrm>
            <a:off x="7562850" y="1462328"/>
            <a:ext cx="2867126" cy="4557472"/>
          </a:xfrm>
          <a:prstGeom prst="roundRect">
            <a:avLst>
              <a:gd name="adj" fmla="val 376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a:ea typeface="+mn-ea"/>
                <a:cs typeface="+mn-cs"/>
              </a:rPr>
              <a:t>Solution</a:t>
            </a:r>
          </a:p>
        </p:txBody>
      </p:sp>
      <p:sp>
        <p:nvSpPr>
          <p:cNvPr id="6" name="Rounded Rectangle 5"/>
          <p:cNvSpPr/>
          <p:nvPr/>
        </p:nvSpPr>
        <p:spPr>
          <a:xfrm>
            <a:off x="4662437" y="1462328"/>
            <a:ext cx="2867126" cy="4557472"/>
          </a:xfrm>
          <a:prstGeom prst="roundRect">
            <a:avLst>
              <a:gd name="adj" fmla="val 343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a:ea typeface="+mn-ea"/>
                <a:cs typeface="+mn-cs"/>
              </a:rPr>
              <a:t>Approach</a:t>
            </a:r>
          </a:p>
        </p:txBody>
      </p:sp>
      <p:sp>
        <p:nvSpPr>
          <p:cNvPr id="7" name="Rounded Rectangle 6"/>
          <p:cNvSpPr/>
          <p:nvPr/>
        </p:nvSpPr>
        <p:spPr>
          <a:xfrm>
            <a:off x="1762024" y="1462328"/>
            <a:ext cx="2867126" cy="4557472"/>
          </a:xfrm>
          <a:prstGeom prst="roundRect">
            <a:avLst>
              <a:gd name="adj" fmla="val 410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Calibri"/>
                <a:ea typeface="+mn-ea"/>
                <a:cs typeface="+mn-cs"/>
              </a:rPr>
              <a:t>Objective</a:t>
            </a:r>
          </a:p>
        </p:txBody>
      </p:sp>
      <p:sp>
        <p:nvSpPr>
          <p:cNvPr id="8" name="Rounded Rectangle 7"/>
          <p:cNvSpPr/>
          <p:nvPr/>
        </p:nvSpPr>
        <p:spPr>
          <a:xfrm>
            <a:off x="1830497" y="3312055"/>
            <a:ext cx="2730180" cy="1209155"/>
          </a:xfrm>
          <a:prstGeom prst="roundRect">
            <a:avLst>
              <a:gd name="adj" fmla="val 13646"/>
            </a:avLst>
          </a:prstGeom>
        </p:spPr>
        <p:style>
          <a:lnRef idx="1">
            <a:schemeClr val="accent3"/>
          </a:lnRef>
          <a:fillRef idx="3">
            <a:schemeClr val="accent3"/>
          </a:fillRef>
          <a:effectRef idx="2">
            <a:schemeClr val="accent3"/>
          </a:effectRef>
          <a:fontRef idx="minor">
            <a:schemeClr val="lt1"/>
          </a:fontRef>
        </p:style>
        <p:txBody>
          <a:bodyPr rtlCol="0" anchor="ctr"/>
          <a:lstStyle/>
          <a:p>
            <a:pPr marL="341313" marR="0" lvl="0" indent="-287338" algn="l" defTabSz="914400" rtl="0" eaLnBrk="1" fontAlgn="auto" latinLnBrk="0" hangingPunct="1">
              <a:lnSpc>
                <a:spcPts val="2600"/>
              </a:lnSpc>
              <a:spcBef>
                <a:spcPts val="0"/>
              </a:spcBef>
              <a:spcAft>
                <a:spcPts val="0"/>
              </a:spcAft>
              <a:buClrTx/>
              <a:buSzTx/>
              <a:buFontTx/>
              <a:buNone/>
              <a:tabLst>
                <a:tab pos="347663" algn="l"/>
              </a:tabLst>
              <a:defRPr/>
            </a:pPr>
            <a:r>
              <a:rPr kumimoji="0" lang="en-US" sz="2300" b="1" i="0" u="none" strike="noStrike" kern="0" cap="none" spc="0" normalizeH="0" baseline="0" noProof="0" dirty="0">
                <a:ln>
                  <a:noFill/>
                </a:ln>
                <a:solidFill>
                  <a:sysClr val="windowText" lastClr="000000"/>
                </a:solidFill>
                <a:effectLst/>
                <a:uLnTx/>
                <a:uFillTx/>
                <a:latin typeface="Calibri"/>
                <a:ea typeface="+mn-ea"/>
                <a:cs typeface="+mn-cs"/>
              </a:rPr>
              <a:t>2. Uniform</a:t>
            </a:r>
            <a:br>
              <a:rPr kumimoji="0" lang="en-US" sz="2300" b="1" i="0" u="none" strike="noStrike" kern="0" cap="none" spc="0" normalizeH="0" baseline="0" noProof="0" dirty="0">
                <a:ln>
                  <a:noFill/>
                </a:ln>
                <a:solidFill>
                  <a:sysClr val="windowText" lastClr="000000"/>
                </a:solidFill>
                <a:effectLst/>
                <a:uLnTx/>
                <a:uFillTx/>
                <a:latin typeface="Calibri"/>
                <a:ea typeface="+mn-ea"/>
                <a:cs typeface="+mn-cs"/>
              </a:rPr>
            </a:br>
            <a:r>
              <a:rPr kumimoji="0" lang="en-US" sz="2300" b="1" i="0" u="none" strike="noStrike" kern="0" cap="none" spc="0" normalizeH="0" baseline="0" noProof="0" dirty="0">
                <a:ln>
                  <a:noFill/>
                </a:ln>
                <a:solidFill>
                  <a:sysClr val="windowText" lastClr="000000"/>
                </a:solidFill>
                <a:effectLst/>
                <a:uLnTx/>
                <a:uFillTx/>
                <a:latin typeface="Calibri"/>
                <a:ea typeface="+mn-ea"/>
                <a:cs typeface="+mn-cs"/>
              </a:rPr>
              <a:t>high capacity between servers</a:t>
            </a:r>
          </a:p>
        </p:txBody>
      </p:sp>
      <p:sp>
        <p:nvSpPr>
          <p:cNvPr id="9" name="Rounded Rectangle 8"/>
          <p:cNvSpPr/>
          <p:nvPr/>
        </p:nvSpPr>
        <p:spPr>
          <a:xfrm>
            <a:off x="4730910" y="4651497"/>
            <a:ext cx="2730180" cy="1164806"/>
          </a:xfrm>
          <a:prstGeom prst="roundRect">
            <a:avLst>
              <a:gd name="adj" fmla="val 14273"/>
            </a:avLst>
          </a:prstGeom>
          <a:ln w="57150"/>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en-US" sz="2300" b="1" i="0" u="none" strike="noStrike" kern="0" cap="none" spc="0" normalizeH="0" baseline="0" noProof="0" dirty="0">
                <a:ln>
                  <a:noFill/>
                </a:ln>
                <a:solidFill>
                  <a:srgbClr val="0070C0"/>
                </a:solidFill>
                <a:effectLst/>
                <a:uLnTx/>
                <a:uFillTx/>
                <a:latin typeface="Calibri"/>
                <a:ea typeface="+mn-ea"/>
                <a:cs typeface="+mn-cs"/>
              </a:rPr>
              <a:t>Enforce hose model using existing mechanisms only</a:t>
            </a:r>
          </a:p>
        </p:txBody>
      </p:sp>
      <p:sp>
        <p:nvSpPr>
          <p:cNvPr id="10" name="Rounded Rectangle 9"/>
          <p:cNvSpPr/>
          <p:nvPr/>
        </p:nvSpPr>
        <p:spPr>
          <a:xfrm>
            <a:off x="4730910" y="2041861"/>
            <a:ext cx="2730180" cy="1124669"/>
          </a:xfrm>
          <a:prstGeom prst="roundRect">
            <a:avLst>
              <a:gd name="adj" fmla="val 13050"/>
            </a:avLst>
          </a:prstGeom>
          <a:ln w="57150"/>
        </p:spPr>
        <p:style>
          <a:lnRef idx="2">
            <a:schemeClr val="accent4"/>
          </a:lnRef>
          <a:fillRef idx="1">
            <a:schemeClr val="lt1"/>
          </a:fillRef>
          <a:effectRef idx="0">
            <a:schemeClr val="accent4"/>
          </a:effectRef>
          <a:fontRef idx="minor">
            <a:schemeClr val="dk1"/>
          </a:fontRef>
        </p:style>
        <p:txBody>
          <a:bodyPr lIns="91440" tIns="0" rIns="91440" bIns="0" rtlCol="0" anchor="ctr"/>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en-US" sz="2300" b="1" i="0" u="none" strike="noStrike" kern="0" cap="none" spc="0" normalizeH="0" baseline="0" noProof="0" dirty="0">
                <a:ln>
                  <a:noFill/>
                </a:ln>
                <a:solidFill>
                  <a:srgbClr val="7030A0"/>
                </a:solidFill>
                <a:effectLst/>
                <a:uLnTx/>
                <a:uFillTx/>
                <a:latin typeface="Calibri"/>
                <a:ea typeface="+mn-ea"/>
                <a:cs typeface="+mn-cs"/>
              </a:rPr>
              <a:t>Employ flat addressing</a:t>
            </a:r>
          </a:p>
        </p:txBody>
      </p:sp>
      <p:sp>
        <p:nvSpPr>
          <p:cNvPr id="11" name="Rounded Rectangle 10"/>
          <p:cNvSpPr/>
          <p:nvPr/>
        </p:nvSpPr>
        <p:spPr>
          <a:xfrm>
            <a:off x="1830497" y="2056000"/>
            <a:ext cx="2730180" cy="1096388"/>
          </a:xfrm>
          <a:prstGeom prst="roundRect">
            <a:avLst>
              <a:gd name="adj" fmla="val 13799"/>
            </a:avLst>
          </a:prstGeom>
        </p:spPr>
        <p:style>
          <a:lnRef idx="1">
            <a:schemeClr val="accent4"/>
          </a:lnRef>
          <a:fillRef idx="3">
            <a:schemeClr val="accent4"/>
          </a:fillRef>
          <a:effectRef idx="2">
            <a:schemeClr val="accent4"/>
          </a:effectRef>
          <a:fontRef idx="minor">
            <a:schemeClr val="lt1"/>
          </a:fontRef>
        </p:style>
        <p:txBody>
          <a:bodyPr rtlCol="0" anchor="ctr"/>
          <a:lstStyle/>
          <a:p>
            <a:pPr marL="347663" marR="0" lvl="0" indent="-293688" algn="l" defTabSz="914400" rtl="0" eaLnBrk="1" fontAlgn="auto" latinLnBrk="0" hangingPunct="1">
              <a:lnSpc>
                <a:spcPts val="2600"/>
              </a:lnSpc>
              <a:spcBef>
                <a:spcPts val="0"/>
              </a:spcBef>
              <a:spcAft>
                <a:spcPts val="0"/>
              </a:spcAft>
              <a:buClrTx/>
              <a:buSzTx/>
              <a:buFontTx/>
              <a:buNone/>
              <a:tabLst>
                <a:tab pos="347663" algn="l"/>
              </a:tabLst>
              <a:defRPr/>
            </a:pPr>
            <a:r>
              <a:rPr kumimoji="0" lang="en-US" sz="2300" b="1" i="0" u="none" strike="noStrike" kern="0" cap="none" spc="0" normalizeH="0" baseline="0" noProof="0" dirty="0">
                <a:ln>
                  <a:noFill/>
                </a:ln>
                <a:solidFill>
                  <a:sysClr val="windowText" lastClr="000000"/>
                </a:solidFill>
                <a:effectLst/>
                <a:uLnTx/>
                <a:uFillTx/>
                <a:latin typeface="Calibri"/>
                <a:ea typeface="+mn-ea"/>
                <a:cs typeface="+mn-cs"/>
              </a:rPr>
              <a:t>1. Layer-2 semantics</a:t>
            </a:r>
          </a:p>
        </p:txBody>
      </p:sp>
      <p:sp>
        <p:nvSpPr>
          <p:cNvPr id="12" name="Rounded Rectangle 11"/>
          <p:cNvSpPr/>
          <p:nvPr/>
        </p:nvSpPr>
        <p:spPr>
          <a:xfrm>
            <a:off x="1830497" y="4660387"/>
            <a:ext cx="2730180" cy="1147029"/>
          </a:xfrm>
          <a:prstGeom prst="roundRect">
            <a:avLst>
              <a:gd name="adj" fmla="val 12991"/>
            </a:avLst>
          </a:prstGeom>
        </p:spPr>
        <p:style>
          <a:lnRef idx="1">
            <a:schemeClr val="accent1"/>
          </a:lnRef>
          <a:fillRef idx="3">
            <a:schemeClr val="accent1"/>
          </a:fillRef>
          <a:effectRef idx="2">
            <a:schemeClr val="accent1"/>
          </a:effectRef>
          <a:fontRef idx="minor">
            <a:schemeClr val="lt1"/>
          </a:fontRef>
        </p:style>
        <p:txBody>
          <a:bodyPr rtlCol="0" anchor="ctr"/>
          <a:lstStyle/>
          <a:p>
            <a:pPr marL="341313" marR="0" lvl="0" indent="-287338" algn="l" defTabSz="914400" rtl="0" eaLnBrk="1" fontAlgn="auto" latinLnBrk="0" hangingPunct="1">
              <a:lnSpc>
                <a:spcPts val="2600"/>
              </a:lnSpc>
              <a:spcBef>
                <a:spcPts val="0"/>
              </a:spcBef>
              <a:spcAft>
                <a:spcPts val="0"/>
              </a:spcAft>
              <a:buClrTx/>
              <a:buSzTx/>
              <a:buFontTx/>
              <a:buNone/>
              <a:tabLst>
                <a:tab pos="347663" algn="l"/>
              </a:tabLst>
              <a:defRPr/>
            </a:pPr>
            <a:r>
              <a:rPr kumimoji="0" lang="en-US" sz="2300" b="1" i="0" u="none" strike="noStrike" kern="0" cap="none" spc="0" normalizeH="0" baseline="0" noProof="0" dirty="0">
                <a:ln>
                  <a:noFill/>
                </a:ln>
                <a:solidFill>
                  <a:sysClr val="windowText" lastClr="000000"/>
                </a:solidFill>
                <a:effectLst/>
                <a:uLnTx/>
                <a:uFillTx/>
                <a:latin typeface="Calibri"/>
                <a:ea typeface="+mn-ea"/>
                <a:cs typeface="+mn-cs"/>
              </a:rPr>
              <a:t>3. Performance Isolation</a:t>
            </a:r>
          </a:p>
        </p:txBody>
      </p:sp>
      <p:sp>
        <p:nvSpPr>
          <p:cNvPr id="14" name="Rounded Rectangle 13"/>
          <p:cNvSpPr/>
          <p:nvPr/>
        </p:nvSpPr>
        <p:spPr>
          <a:xfrm>
            <a:off x="4730910" y="3304446"/>
            <a:ext cx="2730180" cy="1224370"/>
          </a:xfrm>
          <a:prstGeom prst="roundRect">
            <a:avLst>
              <a:gd name="adj" fmla="val 12255"/>
            </a:avLst>
          </a:prstGeom>
          <a:ln w="57150"/>
        </p:spPr>
        <p:style>
          <a:lnRef idx="2">
            <a:schemeClr val="accent3"/>
          </a:lnRef>
          <a:fillRef idx="1">
            <a:schemeClr val="lt1"/>
          </a:fillRef>
          <a:effectRef idx="0">
            <a:schemeClr val="accent3"/>
          </a:effectRef>
          <a:fontRef idx="minor">
            <a:schemeClr val="dk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dirty="0">
                <a:ln>
                  <a:noFill/>
                </a:ln>
                <a:solidFill>
                  <a:srgbClr val="9BBB59">
                    <a:lumMod val="75000"/>
                  </a:srgbClr>
                </a:solidFill>
                <a:effectLst/>
                <a:uLnTx/>
                <a:uFillTx/>
                <a:latin typeface="Calibri"/>
                <a:ea typeface="+mn-ea"/>
                <a:cs typeface="+mn-cs"/>
              </a:rPr>
              <a:t>Guarantee bandwidth for</a:t>
            </a:r>
            <a:br>
              <a:rPr kumimoji="0" lang="en-US" sz="2300" b="1" i="0" u="none" strike="noStrike" kern="0" cap="none" spc="0" normalizeH="0" baseline="0" noProof="0" dirty="0">
                <a:ln>
                  <a:noFill/>
                </a:ln>
                <a:solidFill>
                  <a:srgbClr val="9BBB59">
                    <a:lumMod val="75000"/>
                  </a:srgbClr>
                </a:solidFill>
                <a:effectLst/>
                <a:uLnTx/>
                <a:uFillTx/>
                <a:latin typeface="Calibri"/>
                <a:ea typeface="+mn-ea"/>
                <a:cs typeface="+mn-cs"/>
              </a:rPr>
            </a:br>
            <a:r>
              <a:rPr kumimoji="0" lang="en-US" sz="2300" b="1" i="0" u="none" strike="noStrike" kern="0" cap="none" spc="0" normalizeH="0" baseline="0" noProof="0" dirty="0">
                <a:ln>
                  <a:noFill/>
                </a:ln>
                <a:solidFill>
                  <a:srgbClr val="9BBB59">
                    <a:lumMod val="75000"/>
                  </a:srgbClr>
                </a:solidFill>
                <a:effectLst/>
                <a:uLnTx/>
                <a:uFillTx/>
                <a:latin typeface="Calibri"/>
                <a:ea typeface="+mn-ea"/>
                <a:cs typeface="+mn-cs"/>
              </a:rPr>
              <a:t>hose-model traffic</a:t>
            </a:r>
          </a:p>
        </p:txBody>
      </p:sp>
      <p:sp>
        <p:nvSpPr>
          <p:cNvPr id="16" name="Rounded Rectangle 15"/>
          <p:cNvSpPr/>
          <p:nvPr/>
        </p:nvSpPr>
        <p:spPr>
          <a:xfrm>
            <a:off x="7616083" y="3292511"/>
            <a:ext cx="2730180" cy="1248240"/>
          </a:xfrm>
          <a:prstGeom prst="roundRect">
            <a:avLst>
              <a:gd name="adj" fmla="val 9571"/>
            </a:avLst>
          </a:prstGeom>
          <a:ln/>
        </p:spPr>
        <p:style>
          <a:lnRef idx="1">
            <a:schemeClr val="accent3"/>
          </a:lnRef>
          <a:fillRef idx="3">
            <a:schemeClr val="accent3"/>
          </a:fillRef>
          <a:effectRef idx="2">
            <a:schemeClr val="accent3"/>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dirty="0">
                <a:ln>
                  <a:noFill/>
                </a:ln>
                <a:solidFill>
                  <a:prstClr val="white"/>
                </a:solidFill>
                <a:effectLst/>
                <a:uLnTx/>
                <a:uFillTx/>
                <a:latin typeface="Calibri"/>
                <a:ea typeface="+mn-ea"/>
                <a:cs typeface="+mn-cs"/>
              </a:rPr>
              <a:t>Flow-based random traffic indirection</a:t>
            </a:r>
            <a:br>
              <a:rPr kumimoji="0" lang="en-US" sz="2300" b="1" i="0" u="none" strike="noStrike" kern="0" cap="none" spc="0" normalizeH="0" baseline="0" noProof="0" dirty="0">
                <a:ln>
                  <a:noFill/>
                </a:ln>
                <a:solidFill>
                  <a:prstClr val="white"/>
                </a:solidFill>
                <a:effectLst/>
                <a:uLnTx/>
                <a:uFillTx/>
                <a:latin typeface="Calibri"/>
                <a:ea typeface="+mn-ea"/>
                <a:cs typeface="+mn-cs"/>
              </a:rPr>
            </a:br>
            <a:r>
              <a:rPr kumimoji="0" lang="en-US" sz="2300" b="1" i="0" u="none" strike="noStrike" kern="0" cap="none" spc="0" normalizeH="0" baseline="0" noProof="0" dirty="0">
                <a:ln>
                  <a:noFill/>
                </a:ln>
                <a:solidFill>
                  <a:prstClr val="white"/>
                </a:solidFill>
                <a:effectLst/>
                <a:uLnTx/>
                <a:uFillTx/>
                <a:latin typeface="Calibri"/>
                <a:ea typeface="+mn-ea"/>
                <a:cs typeface="+mn-cs"/>
              </a:rPr>
              <a:t>(Valiant LB)</a:t>
            </a:r>
          </a:p>
        </p:txBody>
      </p:sp>
      <p:sp>
        <p:nvSpPr>
          <p:cNvPr id="17" name="Rounded Rectangle 16"/>
          <p:cNvSpPr/>
          <p:nvPr/>
        </p:nvSpPr>
        <p:spPr>
          <a:xfrm>
            <a:off x="7616083" y="2041598"/>
            <a:ext cx="2730180" cy="1125192"/>
          </a:xfrm>
          <a:prstGeom prst="roundRect">
            <a:avLst>
              <a:gd name="adj" fmla="val 13726"/>
            </a:avLst>
          </a:prstGeom>
          <a:ln/>
        </p:spPr>
        <p:style>
          <a:lnRef idx="1">
            <a:schemeClr val="accent4"/>
          </a:lnRef>
          <a:fillRef idx="3">
            <a:schemeClr val="accent4"/>
          </a:fillRef>
          <a:effectRef idx="2">
            <a:schemeClr val="accent4"/>
          </a:effectRef>
          <a:fontRef idx="minor">
            <a:schemeClr val="lt1"/>
          </a:fontRef>
        </p:style>
        <p:txBody>
          <a:bodyPr lIns="0" tIns="0" rIns="0" bIns="0" rtlCol="0" anchor="ctr"/>
          <a:lstStyle/>
          <a:p>
            <a:pPr marL="0" marR="0" lvl="0" indent="0" algn="ctr" defTabSz="914400" rtl="0" eaLnBrk="1" fontAlgn="auto" latinLnBrk="0" hangingPunct="1">
              <a:lnSpc>
                <a:spcPts val="2600"/>
              </a:lnSpc>
              <a:spcBef>
                <a:spcPts val="0"/>
              </a:spcBef>
              <a:spcAft>
                <a:spcPts val="0"/>
              </a:spcAft>
              <a:buClrTx/>
              <a:buSzTx/>
              <a:buFontTx/>
              <a:buNone/>
              <a:tabLst/>
              <a:defRPr/>
            </a:pPr>
            <a:r>
              <a:rPr kumimoji="0" lang="en-US" sz="2300" b="1" i="0" u="none" strike="noStrike" kern="0" cap="none" spc="0" normalizeH="0" baseline="0" noProof="0" dirty="0">
                <a:ln>
                  <a:noFill/>
                </a:ln>
                <a:solidFill>
                  <a:prstClr val="white"/>
                </a:solidFill>
                <a:effectLst/>
                <a:uLnTx/>
                <a:uFillTx/>
                <a:latin typeface="Calibri"/>
                <a:ea typeface="+mn-ea"/>
                <a:cs typeface="+mn-cs"/>
              </a:rPr>
              <a:t>Name-location separation &amp; resolution service</a:t>
            </a:r>
          </a:p>
        </p:txBody>
      </p:sp>
      <p:sp>
        <p:nvSpPr>
          <p:cNvPr id="18" name="Rounded Rectangle 17"/>
          <p:cNvSpPr/>
          <p:nvPr/>
        </p:nvSpPr>
        <p:spPr>
          <a:xfrm>
            <a:off x="7616083" y="4662400"/>
            <a:ext cx="2730180" cy="1143000"/>
          </a:xfrm>
          <a:prstGeom prst="roundRect">
            <a:avLst>
              <a:gd name="adj" fmla="val 10167"/>
            </a:avLst>
          </a:prstGeom>
          <a:ln/>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0" cap="none" spc="0" normalizeH="0" baseline="0" noProof="0" dirty="0">
                <a:ln>
                  <a:noFill/>
                </a:ln>
                <a:solidFill>
                  <a:prstClr val="white"/>
                </a:solidFill>
                <a:effectLst/>
                <a:uLnTx/>
                <a:uFillTx/>
                <a:latin typeface="Calibri"/>
                <a:ea typeface="+mn-ea"/>
                <a:cs typeface="+mn-cs"/>
              </a:rPr>
              <a:t>TCP</a:t>
            </a:r>
          </a:p>
        </p:txBody>
      </p:sp>
    </p:spTree>
    <p:custDataLst>
      <p:tags r:id="rId1"/>
    </p:custDataLst>
    <p:extLst>
      <p:ext uri="{BB962C8B-B14F-4D97-AF65-F5344CB8AC3E}">
        <p14:creationId xmlns:p14="http://schemas.microsoft.com/office/powerpoint/2010/main" val="144605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ounded Rectangle 73"/>
          <p:cNvSpPr/>
          <p:nvPr/>
        </p:nvSpPr>
        <p:spPr>
          <a:xfrm>
            <a:off x="2371063" y="2057400"/>
            <a:ext cx="5981754" cy="2895600"/>
          </a:xfrm>
          <a:prstGeom prst="roundRect">
            <a:avLst>
              <a:gd name="adj" fmla="val 11502"/>
            </a:avLst>
          </a:prstGeom>
          <a:solidFill>
            <a:schemeClr val="tx2">
              <a:lumMod val="60000"/>
              <a:lumOff val="40000"/>
            </a:schemeClr>
          </a:solidFill>
          <a:ln>
            <a:solidFill>
              <a:schemeClr val="tx2">
                <a:lumMod val="60000"/>
                <a:lumOff val="40000"/>
              </a:schemeClr>
            </a:solidFill>
          </a:ln>
          <a:scene3d>
            <a:camera prst="perspectiveRelaxedModerately" fov="3900000">
              <a:rot lat="19799996" lon="0" rev="0"/>
            </a:camera>
            <a:lightRig rig="flat" dir="t"/>
          </a:scene3d>
          <a:sp3d extrusionH="76200" contourW="12700" prstMaterial="clear">
            <a:bevelT w="165100" h="292100" prst="coolSlant"/>
            <a:bevelB w="12700" h="381000" prst="coolSlant"/>
            <a:extrusionClr>
              <a:schemeClr val="tx2">
                <a:lumMod val="75000"/>
              </a:schemeClr>
            </a:extrusionClr>
            <a:contourClr>
              <a:schemeClr val="tx2">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lIns="182880" tIns="18288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libri"/>
                <a:ea typeface="+mn-ea"/>
                <a:cs typeface="+mn-cs"/>
              </a:rPr>
              <a:t>VL2</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375CC-FF4E-4484-8C6F-6C3D12B51E5B}"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7" name="Title 1"/>
          <p:cNvSpPr>
            <a:spLocks noGrp="1"/>
          </p:cNvSpPr>
          <p:nvPr>
            <p:ph type="title"/>
          </p:nvPr>
        </p:nvSpPr>
        <p:spPr>
          <a:xfrm>
            <a:off x="1628775" y="114300"/>
            <a:ext cx="8934450" cy="1143000"/>
          </a:xfrm>
        </p:spPr>
        <p:txBody>
          <a:bodyPr vert="horz" lIns="0" tIns="45720" rIns="0" bIns="45720" rtlCol="0" anchor="ctr">
            <a:noAutofit/>
          </a:bodyPr>
          <a:lstStyle/>
          <a:p>
            <a:r>
              <a:rPr lang="en-US" sz="4000" dirty="0"/>
              <a:t>Addressing and Routing:</a:t>
            </a:r>
            <a:br>
              <a:rPr lang="en-US" sz="4000" dirty="0"/>
            </a:br>
            <a:r>
              <a:rPr lang="en-US" sz="4000" dirty="0"/>
              <a:t>Name-Location Separation</a:t>
            </a:r>
          </a:p>
        </p:txBody>
      </p:sp>
      <p:sp>
        <p:nvSpPr>
          <p:cNvPr id="150" name="Rectangle 149"/>
          <p:cNvSpPr/>
          <p:nvPr/>
        </p:nvSpPr>
        <p:spPr>
          <a:xfrm>
            <a:off x="3042285" y="5334000"/>
            <a:ext cx="781050" cy="304800"/>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ea typeface="+mn-ea"/>
                <a:cs typeface="+mn-cs"/>
              </a:rPr>
              <a:t>payload</a:t>
            </a:r>
            <a:endParaRPr kumimoji="0" lang="en-US" sz="1600" b="1" i="0" u="none" strike="noStrike" kern="0" cap="none" spc="0" normalizeH="0" baseline="-16000" noProof="0" dirty="0">
              <a:ln>
                <a:noFill/>
              </a:ln>
              <a:solidFill>
                <a:prstClr val="black"/>
              </a:solidFill>
              <a:effectLst/>
              <a:uLnTx/>
              <a:uFillTx/>
              <a:latin typeface="Calibri"/>
              <a:ea typeface="+mn-ea"/>
              <a:cs typeface="+mn-cs"/>
            </a:endParaRPr>
          </a:p>
        </p:txBody>
      </p:sp>
      <p:sp>
        <p:nvSpPr>
          <p:cNvPr id="151" name="Rectangle 150"/>
          <p:cNvSpPr/>
          <p:nvPr/>
        </p:nvSpPr>
        <p:spPr>
          <a:xfrm>
            <a:off x="2146170" y="5334000"/>
            <a:ext cx="515751" cy="30480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black"/>
                </a:solidFill>
                <a:effectLst/>
                <a:uLnTx/>
                <a:uFillTx/>
                <a:latin typeface="Cambria" pitchFamily="18" charset="0"/>
                <a:ea typeface="+mn-ea"/>
                <a:cs typeface="+mn-cs"/>
              </a:rPr>
              <a:t>ToR</a:t>
            </a:r>
            <a:r>
              <a:rPr kumimoji="0" lang="en-US" sz="1600" b="1" i="1" u="none" strike="noStrike" kern="0" cap="none" spc="0" normalizeH="0" baseline="-16000" noProof="0" dirty="0">
                <a:ln>
                  <a:noFill/>
                </a:ln>
                <a:solidFill>
                  <a:prstClr val="black"/>
                </a:solidFill>
                <a:effectLst/>
                <a:uLnTx/>
                <a:uFillTx/>
                <a:latin typeface="Cambria" pitchFamily="18" charset="0"/>
                <a:ea typeface="+mn-ea"/>
                <a:cs typeface="+mn-cs"/>
              </a:rPr>
              <a:t>3</a:t>
            </a:r>
          </a:p>
        </p:txBody>
      </p:sp>
      <p:sp>
        <p:nvSpPr>
          <p:cNvPr id="75" name="TextBox 52"/>
          <p:cNvSpPr txBox="1"/>
          <p:nvPr/>
        </p:nvSpPr>
        <p:spPr>
          <a:xfrm>
            <a:off x="3270070" y="4262736"/>
            <a:ext cx="553357" cy="461665"/>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 .</a:t>
            </a:r>
          </a:p>
        </p:txBody>
      </p:sp>
      <p:sp>
        <p:nvSpPr>
          <p:cNvPr id="76" name="TextBox 52"/>
          <p:cNvSpPr txBox="1"/>
          <p:nvPr/>
        </p:nvSpPr>
        <p:spPr>
          <a:xfrm>
            <a:off x="4948284" y="4262736"/>
            <a:ext cx="553357" cy="461665"/>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 .</a:t>
            </a:r>
          </a:p>
        </p:txBody>
      </p:sp>
      <p:sp>
        <p:nvSpPr>
          <p:cNvPr id="77" name="Rectangle 76"/>
          <p:cNvSpPr/>
          <p:nvPr/>
        </p:nvSpPr>
        <p:spPr>
          <a:xfrm>
            <a:off x="4195243" y="4405756"/>
            <a:ext cx="176151" cy="17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7" name="Rectangle 96"/>
          <p:cNvSpPr/>
          <p:nvPr/>
        </p:nvSpPr>
        <p:spPr>
          <a:xfrm>
            <a:off x="2661285" y="5334000"/>
            <a:ext cx="381000" cy="304800"/>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black"/>
                </a:solidFill>
                <a:effectLst/>
                <a:uLnTx/>
                <a:uFillTx/>
                <a:latin typeface="Cambria" pitchFamily="18" charset="0"/>
                <a:ea typeface="+mn-ea"/>
                <a:cs typeface="+mn-cs"/>
              </a:rPr>
              <a:t>y</a:t>
            </a:r>
            <a:endParaRPr kumimoji="0" lang="en-US" sz="1600" b="1" i="1" u="none" strike="noStrike" kern="0" cap="none" spc="0" normalizeH="0" baseline="-16000" noProof="0" dirty="0">
              <a:ln>
                <a:noFill/>
              </a:ln>
              <a:solidFill>
                <a:prstClr val="black"/>
              </a:solidFill>
              <a:effectLst/>
              <a:uLnTx/>
              <a:uFillTx/>
              <a:latin typeface="Cambria" pitchFamily="18" charset="0"/>
              <a:ea typeface="+mn-ea"/>
              <a:cs typeface="+mn-cs"/>
            </a:endParaRPr>
          </a:p>
        </p:txBody>
      </p:sp>
      <p:cxnSp>
        <p:nvCxnSpPr>
          <p:cNvPr id="98" name="Straight Connector 97"/>
          <p:cNvCxnSpPr>
            <a:stCxn id="62" idx="2"/>
            <a:endCxn id="99" idx="3"/>
          </p:cNvCxnSpPr>
          <p:nvPr/>
        </p:nvCxnSpPr>
        <p:spPr>
          <a:xfrm rot="5400000">
            <a:off x="3896998" y="5100077"/>
            <a:ext cx="777459" cy="34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Flowchart: Predefined Process 98"/>
          <p:cNvSpPr/>
          <p:nvPr/>
        </p:nvSpPr>
        <p:spPr>
          <a:xfrm rot="16200000">
            <a:off x="4076963" y="5335352"/>
            <a:ext cx="414028" cy="724432"/>
          </a:xfrm>
          <a:prstGeom prst="flowChartPredefinedProcess">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1" name="TextBox 100"/>
          <p:cNvSpPr txBox="1"/>
          <p:nvPr/>
        </p:nvSpPr>
        <p:spPr>
          <a:xfrm>
            <a:off x="3880922" y="5611481"/>
            <a:ext cx="792678" cy="212879"/>
          </a:xfrm>
          <a:prstGeom prst="rect">
            <a:avLst/>
          </a:prstGeom>
          <a:noFill/>
        </p:spPr>
        <p:txBody>
          <a:bodyPr wrap="square" lIns="0" tIns="4572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Cambria" pitchFamily="18" charset="0"/>
                <a:ea typeface="+mn-ea"/>
                <a:cs typeface="+mn-cs"/>
              </a:rPr>
              <a:t>x</a:t>
            </a:r>
            <a:endParaRPr kumimoji="0" lang="en-US" sz="2000" b="1" i="1" u="none" strike="noStrike" kern="0" cap="none" spc="0" normalizeH="0" baseline="-16000" noProof="0" dirty="0">
              <a:ln>
                <a:noFill/>
              </a:ln>
              <a:solidFill>
                <a:sysClr val="windowText" lastClr="000000"/>
              </a:solidFill>
              <a:effectLst/>
              <a:uLnTx/>
              <a:uFillTx/>
              <a:latin typeface="Cambria" pitchFamily="18" charset="0"/>
              <a:ea typeface="+mn-ea"/>
              <a:cs typeface="+mn-cs"/>
            </a:endParaRPr>
          </a:p>
        </p:txBody>
      </p:sp>
      <p:sp>
        <p:nvSpPr>
          <p:cNvPr id="103" name="TextBox 102"/>
          <p:cNvSpPr txBox="1"/>
          <p:nvPr/>
        </p:nvSpPr>
        <p:spPr>
          <a:xfrm>
            <a:off x="4038600" y="6248401"/>
            <a:ext cx="299919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4BACC6">
                    <a:lumMod val="50000"/>
                  </a:srgbClr>
                </a:solidFill>
                <a:effectLst/>
                <a:uLnTx/>
                <a:uFillTx/>
                <a:latin typeface="Calibri"/>
                <a:ea typeface="+mn-ea"/>
                <a:cs typeface="+mn-cs"/>
              </a:rPr>
              <a:t>Servers use flat names</a:t>
            </a:r>
          </a:p>
        </p:txBody>
      </p:sp>
      <p:sp>
        <p:nvSpPr>
          <p:cNvPr id="104" name="TextBox 103"/>
          <p:cNvSpPr txBox="1"/>
          <p:nvPr/>
        </p:nvSpPr>
        <p:spPr>
          <a:xfrm>
            <a:off x="3429000" y="2583360"/>
            <a:ext cx="44196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4F81BD">
                    <a:lumMod val="75000"/>
                  </a:srgbClr>
                </a:solidFill>
                <a:effectLst/>
                <a:uLnTx/>
                <a:uFillTx/>
                <a:latin typeface="Calibri"/>
                <a:ea typeface="+mn-ea"/>
                <a:cs typeface="+mn-cs"/>
              </a:rPr>
              <a:t>Switches run link-state routing and </a:t>
            </a:r>
            <a:br>
              <a:rPr kumimoji="0" lang="en-US" sz="2200" b="1" i="0" u="none" strike="noStrike" kern="0" cap="none" spc="0" normalizeH="0" baseline="0" noProof="0" dirty="0">
                <a:ln>
                  <a:noFill/>
                </a:ln>
                <a:solidFill>
                  <a:srgbClr val="4F81BD">
                    <a:lumMod val="75000"/>
                  </a:srgbClr>
                </a:solidFill>
                <a:effectLst/>
                <a:uLnTx/>
                <a:uFillTx/>
                <a:latin typeface="Calibri"/>
                <a:ea typeface="+mn-ea"/>
                <a:cs typeface="+mn-cs"/>
              </a:rPr>
            </a:br>
            <a:r>
              <a:rPr kumimoji="0" lang="en-US" sz="2200" b="1" i="0" u="none" strike="noStrike" kern="0" cap="none" spc="0" normalizeH="0" baseline="0" noProof="0" dirty="0">
                <a:ln>
                  <a:noFill/>
                </a:ln>
                <a:solidFill>
                  <a:srgbClr val="4F81BD">
                    <a:lumMod val="75000"/>
                  </a:srgbClr>
                </a:solidFill>
                <a:effectLst/>
                <a:uLnTx/>
                <a:uFillTx/>
                <a:latin typeface="Calibri"/>
                <a:ea typeface="+mn-ea"/>
                <a:cs typeface="+mn-cs"/>
              </a:rPr>
              <a:t>maintain only switch-level topology</a:t>
            </a:r>
          </a:p>
        </p:txBody>
      </p:sp>
      <p:sp>
        <p:nvSpPr>
          <p:cNvPr id="108" name="TextBox 107"/>
          <p:cNvSpPr txBox="1"/>
          <p:nvPr/>
        </p:nvSpPr>
        <p:spPr>
          <a:xfrm>
            <a:off x="2454373" y="1454150"/>
            <a:ext cx="7310120" cy="572770"/>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tIns="45720" bIns="4572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Cope with host churns with very little overhead</a:t>
            </a:r>
            <a:endParaRPr kumimoji="0" lang="en-US" sz="2600" b="1" i="0" u="none" strike="noStrike" kern="0" cap="none" spc="0" normalizeH="0" baseline="0" noProof="0" dirty="0">
              <a:ln>
                <a:noFill/>
              </a:ln>
              <a:solidFill>
                <a:prstClr val="black"/>
              </a:solidFill>
              <a:effectLst/>
              <a:uLnTx/>
              <a:uFillTx/>
              <a:latin typeface="Calibri"/>
              <a:ea typeface="+mn-ea"/>
              <a:cs typeface="+mn-cs"/>
            </a:endParaRPr>
          </a:p>
        </p:txBody>
      </p:sp>
      <p:cxnSp>
        <p:nvCxnSpPr>
          <p:cNvPr id="112" name="Straight Connector 111"/>
          <p:cNvCxnSpPr>
            <a:stCxn id="96" idx="2"/>
            <a:endCxn id="113" idx="3"/>
          </p:cNvCxnSpPr>
          <p:nvPr/>
        </p:nvCxnSpPr>
        <p:spPr>
          <a:xfrm rot="5400000">
            <a:off x="5747507" y="5098885"/>
            <a:ext cx="773306" cy="17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Flowchart: Predefined Process 112"/>
          <p:cNvSpPr/>
          <p:nvPr/>
        </p:nvSpPr>
        <p:spPr>
          <a:xfrm rot="16200000">
            <a:off x="5926281" y="5331199"/>
            <a:ext cx="414028" cy="724432"/>
          </a:xfrm>
          <a:prstGeom prst="flowChartPredefinedProcess">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4" name="TextBox 113"/>
          <p:cNvSpPr txBox="1"/>
          <p:nvPr/>
        </p:nvSpPr>
        <p:spPr>
          <a:xfrm>
            <a:off x="5730240" y="5607328"/>
            <a:ext cx="792678" cy="212879"/>
          </a:xfrm>
          <a:prstGeom prst="rect">
            <a:avLst/>
          </a:prstGeom>
          <a:noFill/>
        </p:spPr>
        <p:txBody>
          <a:bodyPr wrap="square" lIns="0" tIns="4572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Cambria" pitchFamily="18" charset="0"/>
                <a:ea typeface="+mn-ea"/>
                <a:cs typeface="+mn-cs"/>
              </a:rPr>
              <a:t>y</a:t>
            </a:r>
            <a:endParaRPr kumimoji="0" lang="en-US" sz="2000" b="1" i="1" u="none" strike="noStrike" kern="0" cap="none" spc="0" normalizeH="0" baseline="-16000" noProof="0" dirty="0">
              <a:ln>
                <a:noFill/>
              </a:ln>
              <a:solidFill>
                <a:sysClr val="windowText" lastClr="000000"/>
              </a:solidFill>
              <a:effectLst/>
              <a:uLnTx/>
              <a:uFillTx/>
              <a:latin typeface="Cambria" pitchFamily="18" charset="0"/>
              <a:ea typeface="+mn-ea"/>
              <a:cs typeface="+mn-cs"/>
            </a:endParaRPr>
          </a:p>
        </p:txBody>
      </p:sp>
      <p:cxnSp>
        <p:nvCxnSpPr>
          <p:cNvPr id="115" name="Straight Connector 114"/>
          <p:cNvCxnSpPr>
            <a:stCxn id="73" idx="2"/>
            <a:endCxn id="116" idx="3"/>
          </p:cNvCxnSpPr>
          <p:nvPr/>
        </p:nvCxnSpPr>
        <p:spPr>
          <a:xfrm rot="16200000" flipH="1">
            <a:off x="7314587" y="5098172"/>
            <a:ext cx="773306" cy="31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Flowchart: Predefined Process 115"/>
          <p:cNvSpPr/>
          <p:nvPr/>
        </p:nvSpPr>
        <p:spPr>
          <a:xfrm rot="16200000">
            <a:off x="7495803" y="5331199"/>
            <a:ext cx="414028" cy="724432"/>
          </a:xfrm>
          <a:prstGeom prst="flowChartPredefinedProcess">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8" name="TextBox 117"/>
          <p:cNvSpPr txBox="1"/>
          <p:nvPr/>
        </p:nvSpPr>
        <p:spPr>
          <a:xfrm>
            <a:off x="7299762" y="5607328"/>
            <a:ext cx="792678" cy="212879"/>
          </a:xfrm>
          <a:prstGeom prst="rect">
            <a:avLst/>
          </a:prstGeom>
          <a:noFill/>
        </p:spPr>
        <p:txBody>
          <a:bodyPr wrap="square" lIns="0" tIns="4572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Cambria" pitchFamily="18" charset="0"/>
                <a:ea typeface="+mn-ea"/>
                <a:cs typeface="+mn-cs"/>
              </a:rPr>
              <a:t>z</a:t>
            </a:r>
            <a:endParaRPr kumimoji="0" lang="en-US" sz="2000" b="1" i="1" u="none" strike="noStrike" kern="0" cap="none" spc="0" normalizeH="0" baseline="-16000" noProof="0" dirty="0">
              <a:ln>
                <a:noFill/>
              </a:ln>
              <a:solidFill>
                <a:sysClr val="windowText" lastClr="000000"/>
              </a:solidFill>
              <a:effectLst/>
              <a:uLnTx/>
              <a:uFillTx/>
              <a:latin typeface="Cambria" pitchFamily="18" charset="0"/>
              <a:ea typeface="+mn-ea"/>
              <a:cs typeface="+mn-cs"/>
            </a:endParaRPr>
          </a:p>
        </p:txBody>
      </p:sp>
      <p:sp>
        <p:nvSpPr>
          <p:cNvPr id="122" name="Rectangle 121"/>
          <p:cNvSpPr/>
          <p:nvPr/>
        </p:nvSpPr>
        <p:spPr>
          <a:xfrm>
            <a:off x="3044190" y="5715000"/>
            <a:ext cx="781050" cy="304800"/>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ea typeface="+mn-ea"/>
                <a:cs typeface="+mn-cs"/>
              </a:rPr>
              <a:t>payload</a:t>
            </a:r>
            <a:endParaRPr kumimoji="0" lang="en-US" sz="1600" b="1" i="0" u="none" strike="noStrike" kern="0" cap="none" spc="0" normalizeH="0" baseline="-16000" noProof="0" dirty="0">
              <a:ln>
                <a:noFill/>
              </a:ln>
              <a:solidFill>
                <a:prstClr val="black"/>
              </a:solidFill>
              <a:effectLst/>
              <a:uLnTx/>
              <a:uFillTx/>
              <a:latin typeface="Calibri"/>
              <a:ea typeface="+mn-ea"/>
              <a:cs typeface="+mn-cs"/>
            </a:endParaRPr>
          </a:p>
        </p:txBody>
      </p:sp>
      <p:sp>
        <p:nvSpPr>
          <p:cNvPr id="123" name="Rectangle 122"/>
          <p:cNvSpPr/>
          <p:nvPr/>
        </p:nvSpPr>
        <p:spPr>
          <a:xfrm>
            <a:off x="2146169" y="5715000"/>
            <a:ext cx="517656" cy="30480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black"/>
                </a:solidFill>
                <a:effectLst/>
                <a:uLnTx/>
                <a:uFillTx/>
                <a:latin typeface="Cambria" pitchFamily="18" charset="0"/>
                <a:ea typeface="+mn-ea"/>
                <a:cs typeface="+mn-cs"/>
              </a:rPr>
              <a:t>ToR</a:t>
            </a:r>
            <a:r>
              <a:rPr kumimoji="0" lang="en-US" sz="1600" b="1" i="1" u="none" strike="noStrike" kern="0" cap="none" spc="0" normalizeH="0" baseline="-16000" noProof="0" dirty="0">
                <a:ln>
                  <a:noFill/>
                </a:ln>
                <a:solidFill>
                  <a:prstClr val="black"/>
                </a:solidFill>
                <a:effectLst/>
                <a:uLnTx/>
                <a:uFillTx/>
                <a:latin typeface="Cambria" pitchFamily="18" charset="0"/>
                <a:ea typeface="+mn-ea"/>
                <a:cs typeface="+mn-cs"/>
              </a:rPr>
              <a:t>4</a:t>
            </a:r>
          </a:p>
        </p:txBody>
      </p:sp>
      <p:sp>
        <p:nvSpPr>
          <p:cNvPr id="124" name="Rectangle 123"/>
          <p:cNvSpPr/>
          <p:nvPr/>
        </p:nvSpPr>
        <p:spPr>
          <a:xfrm>
            <a:off x="2663190" y="5715000"/>
            <a:ext cx="381000" cy="304800"/>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black"/>
                </a:solidFill>
                <a:effectLst/>
                <a:uLnTx/>
                <a:uFillTx/>
                <a:latin typeface="Cambria" pitchFamily="18" charset="0"/>
                <a:ea typeface="+mn-ea"/>
                <a:cs typeface="+mn-cs"/>
              </a:rPr>
              <a:t>z</a:t>
            </a:r>
            <a:endParaRPr kumimoji="0" lang="en-US" sz="1600" b="1" i="1" u="none" strike="noStrike" kern="0" cap="none" spc="0" normalizeH="0" baseline="-16000" noProof="0" dirty="0">
              <a:ln>
                <a:noFill/>
              </a:ln>
              <a:solidFill>
                <a:prstClr val="black"/>
              </a:solidFill>
              <a:effectLst/>
              <a:uLnTx/>
              <a:uFillTx/>
              <a:latin typeface="Cambria" pitchFamily="18" charset="0"/>
              <a:ea typeface="+mn-ea"/>
              <a:cs typeface="+mn-cs"/>
            </a:endParaRPr>
          </a:p>
        </p:txBody>
      </p:sp>
      <p:sp>
        <p:nvSpPr>
          <p:cNvPr id="127" name="Freeform 126"/>
          <p:cNvSpPr/>
          <p:nvPr/>
        </p:nvSpPr>
        <p:spPr>
          <a:xfrm>
            <a:off x="4287520" y="3417148"/>
            <a:ext cx="1808480" cy="857053"/>
          </a:xfrm>
          <a:custGeom>
            <a:avLst/>
            <a:gdLst>
              <a:gd name="connsiteX0" fmla="*/ 0 w 2052320"/>
              <a:gd name="connsiteY0" fmla="*/ 2094653 h 2094653"/>
              <a:gd name="connsiteX1" fmla="*/ 1076960 w 2052320"/>
              <a:gd name="connsiteY1" fmla="*/ 1693 h 2094653"/>
              <a:gd name="connsiteX2" fmla="*/ 2052320 w 2052320"/>
              <a:gd name="connsiteY2" fmla="*/ 2084493 h 2094653"/>
            </a:gdLst>
            <a:ahLst/>
            <a:cxnLst>
              <a:cxn ang="0">
                <a:pos x="connsiteX0" y="connsiteY0"/>
              </a:cxn>
              <a:cxn ang="0">
                <a:pos x="connsiteX1" y="connsiteY1"/>
              </a:cxn>
              <a:cxn ang="0">
                <a:pos x="connsiteX2" y="connsiteY2"/>
              </a:cxn>
            </a:cxnLst>
            <a:rect l="l" t="t" r="r" b="b"/>
            <a:pathLst>
              <a:path w="2052320" h="2094653">
                <a:moveTo>
                  <a:pt x="0" y="2094653"/>
                </a:moveTo>
                <a:cubicBezTo>
                  <a:pt x="367453" y="1049019"/>
                  <a:pt x="734907" y="3386"/>
                  <a:pt x="1076960" y="1693"/>
                </a:cubicBezTo>
                <a:cubicBezTo>
                  <a:pt x="1419013" y="0"/>
                  <a:pt x="1735666" y="1042246"/>
                  <a:pt x="2052320" y="2084493"/>
                </a:cubicBezTo>
              </a:path>
            </a:pathLst>
          </a:custGeom>
          <a:ln>
            <a:tailEnd type="stealth" w="lg" len="lg"/>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8" name="Freeform 127"/>
          <p:cNvSpPr/>
          <p:nvPr/>
        </p:nvSpPr>
        <p:spPr>
          <a:xfrm>
            <a:off x="4292601" y="3429001"/>
            <a:ext cx="3376497" cy="857053"/>
          </a:xfrm>
          <a:custGeom>
            <a:avLst/>
            <a:gdLst>
              <a:gd name="connsiteX0" fmla="*/ 0 w 2052320"/>
              <a:gd name="connsiteY0" fmla="*/ 2094653 h 2094653"/>
              <a:gd name="connsiteX1" fmla="*/ 1076960 w 2052320"/>
              <a:gd name="connsiteY1" fmla="*/ 1693 h 2094653"/>
              <a:gd name="connsiteX2" fmla="*/ 2052320 w 2052320"/>
              <a:gd name="connsiteY2" fmla="*/ 2084493 h 2094653"/>
            </a:gdLst>
            <a:ahLst/>
            <a:cxnLst>
              <a:cxn ang="0">
                <a:pos x="connsiteX0" y="connsiteY0"/>
              </a:cxn>
              <a:cxn ang="0">
                <a:pos x="connsiteX1" y="connsiteY1"/>
              </a:cxn>
              <a:cxn ang="0">
                <a:pos x="connsiteX2" y="connsiteY2"/>
              </a:cxn>
            </a:cxnLst>
            <a:rect l="l" t="t" r="r" b="b"/>
            <a:pathLst>
              <a:path w="2052320" h="2094653">
                <a:moveTo>
                  <a:pt x="0" y="2094653"/>
                </a:moveTo>
                <a:cubicBezTo>
                  <a:pt x="367453" y="1049019"/>
                  <a:pt x="734907" y="3386"/>
                  <a:pt x="1076960" y="1693"/>
                </a:cubicBezTo>
                <a:cubicBezTo>
                  <a:pt x="1419013" y="0"/>
                  <a:pt x="1735666" y="1042246"/>
                  <a:pt x="2052320" y="2084493"/>
                </a:cubicBezTo>
              </a:path>
            </a:pathLst>
          </a:custGeom>
          <a:ln>
            <a:tailEnd type="stealth" w="lg" len="lg"/>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2" name="Rectangle 61"/>
          <p:cNvSpPr/>
          <p:nvPr/>
        </p:nvSpPr>
        <p:spPr>
          <a:xfrm>
            <a:off x="3979211" y="4274041"/>
            <a:ext cx="616527" cy="439055"/>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663300"/>
                </a:solidFill>
                <a:effectLst/>
                <a:uLnTx/>
                <a:uFillTx/>
                <a:latin typeface="Cambria" pitchFamily="18" charset="0"/>
                <a:ea typeface="+mn-ea"/>
                <a:cs typeface="+mn-cs"/>
              </a:rPr>
              <a:t>ToR</a:t>
            </a:r>
            <a:r>
              <a:rPr kumimoji="0" lang="en-US" sz="2000" b="1" i="1" u="none" strike="noStrike" kern="1200" cap="none" spc="0" normalizeH="0" baseline="-16000" noProof="0" dirty="0">
                <a:ln>
                  <a:noFill/>
                </a:ln>
                <a:solidFill>
                  <a:srgbClr val="663300"/>
                </a:solidFill>
                <a:effectLst/>
                <a:uLnTx/>
                <a:uFillTx/>
                <a:latin typeface="Cambria" pitchFamily="18" charset="0"/>
                <a:ea typeface="+mn-ea"/>
                <a:cs typeface="+mn-cs"/>
              </a:rPr>
              <a:t>2</a:t>
            </a:r>
          </a:p>
        </p:txBody>
      </p:sp>
      <p:sp>
        <p:nvSpPr>
          <p:cNvPr id="73" name="Rectangle 72"/>
          <p:cNvSpPr/>
          <p:nvPr/>
        </p:nvSpPr>
        <p:spPr>
          <a:xfrm>
            <a:off x="7391401" y="4274041"/>
            <a:ext cx="616527" cy="439055"/>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663300"/>
                </a:solidFill>
                <a:effectLst/>
                <a:uLnTx/>
                <a:uFillTx/>
                <a:latin typeface="Cambria" pitchFamily="18" charset="0"/>
                <a:ea typeface="+mn-ea"/>
                <a:cs typeface="+mn-cs"/>
              </a:rPr>
              <a:t>ToR</a:t>
            </a:r>
            <a:r>
              <a:rPr kumimoji="0" lang="en-US" sz="2000" b="1" i="1" u="none" strike="noStrike" kern="1200" cap="none" spc="0" normalizeH="0" baseline="-16000" noProof="0" dirty="0">
                <a:ln>
                  <a:noFill/>
                </a:ln>
                <a:solidFill>
                  <a:srgbClr val="663300"/>
                </a:solidFill>
                <a:effectLst/>
                <a:uLnTx/>
                <a:uFillTx/>
                <a:latin typeface="Cambria" pitchFamily="18" charset="0"/>
                <a:ea typeface="+mn-ea"/>
                <a:cs typeface="+mn-cs"/>
              </a:rPr>
              <a:t>4</a:t>
            </a:r>
          </a:p>
        </p:txBody>
      </p:sp>
      <p:sp>
        <p:nvSpPr>
          <p:cNvPr id="95" name="Rectangle 94"/>
          <p:cNvSpPr/>
          <p:nvPr/>
        </p:nvSpPr>
        <p:spPr>
          <a:xfrm>
            <a:off x="2565467" y="4274041"/>
            <a:ext cx="616527" cy="439055"/>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663300"/>
                </a:solidFill>
                <a:effectLst/>
                <a:uLnTx/>
                <a:uFillTx/>
                <a:latin typeface="Cambria" pitchFamily="18" charset="0"/>
                <a:ea typeface="+mn-ea"/>
                <a:cs typeface="+mn-cs"/>
              </a:rPr>
              <a:t>ToR</a:t>
            </a:r>
            <a:r>
              <a:rPr kumimoji="0" lang="en-US" sz="2000" b="1" i="1" u="none" strike="noStrike" kern="1200" cap="none" spc="0" normalizeH="0" baseline="-16000" noProof="0" dirty="0">
                <a:ln>
                  <a:noFill/>
                </a:ln>
                <a:solidFill>
                  <a:srgbClr val="663300"/>
                </a:solidFill>
                <a:effectLst/>
                <a:uLnTx/>
                <a:uFillTx/>
                <a:latin typeface="Cambria" pitchFamily="18" charset="0"/>
                <a:ea typeface="+mn-ea"/>
                <a:cs typeface="+mn-cs"/>
              </a:rPr>
              <a:t>1</a:t>
            </a:r>
          </a:p>
        </p:txBody>
      </p:sp>
      <p:sp>
        <p:nvSpPr>
          <p:cNvPr id="96" name="Rectangle 95"/>
          <p:cNvSpPr/>
          <p:nvPr/>
        </p:nvSpPr>
        <p:spPr>
          <a:xfrm>
            <a:off x="5826761" y="4274041"/>
            <a:ext cx="616527" cy="439055"/>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663300"/>
                </a:solidFill>
                <a:effectLst/>
                <a:uLnTx/>
                <a:uFillTx/>
                <a:latin typeface="Cambria" pitchFamily="18" charset="0"/>
                <a:ea typeface="+mn-ea"/>
                <a:cs typeface="+mn-cs"/>
              </a:rPr>
              <a:t>ToR</a:t>
            </a:r>
            <a:r>
              <a:rPr kumimoji="0" lang="en-US" sz="2000" b="1" i="1" u="none" strike="noStrike" kern="1200" cap="none" spc="0" normalizeH="0" baseline="-16000" noProof="0" dirty="0">
                <a:ln>
                  <a:noFill/>
                </a:ln>
                <a:solidFill>
                  <a:srgbClr val="663300"/>
                </a:solidFill>
                <a:effectLst/>
                <a:uLnTx/>
                <a:uFillTx/>
                <a:latin typeface="Cambria" pitchFamily="18" charset="0"/>
                <a:ea typeface="+mn-ea"/>
                <a:cs typeface="+mn-cs"/>
              </a:rPr>
              <a:t>3</a:t>
            </a:r>
          </a:p>
        </p:txBody>
      </p:sp>
      <p:sp>
        <p:nvSpPr>
          <p:cNvPr id="85" name="TextBox 84"/>
          <p:cNvSpPr txBox="1"/>
          <p:nvPr/>
        </p:nvSpPr>
        <p:spPr>
          <a:xfrm>
            <a:off x="5735320" y="5599783"/>
            <a:ext cx="792678" cy="212879"/>
          </a:xfrm>
          <a:prstGeom prst="rect">
            <a:avLst/>
          </a:prstGeom>
          <a:noFill/>
        </p:spPr>
        <p:txBody>
          <a:bodyPr wrap="square" lIns="0" tIns="4572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Cambria" pitchFamily="18" charset="0"/>
                <a:ea typeface="+mn-ea"/>
                <a:cs typeface="+mn-cs"/>
              </a:rPr>
              <a:t>y, z</a:t>
            </a:r>
            <a:endParaRPr kumimoji="0" lang="en-US" sz="2000" b="1" i="1" u="none" strike="noStrike" kern="0" cap="none" spc="0" normalizeH="0" baseline="-16000" noProof="0" dirty="0">
              <a:ln>
                <a:noFill/>
              </a:ln>
              <a:solidFill>
                <a:sysClr val="windowText" lastClr="000000"/>
              </a:solidFill>
              <a:effectLst/>
              <a:uLnTx/>
              <a:uFillTx/>
              <a:latin typeface="Cambria" pitchFamily="18" charset="0"/>
              <a:ea typeface="+mn-ea"/>
              <a:cs typeface="+mn-cs"/>
            </a:endParaRPr>
          </a:p>
        </p:txBody>
      </p:sp>
      <p:sp>
        <p:nvSpPr>
          <p:cNvPr id="86" name="Rectangle 85"/>
          <p:cNvSpPr/>
          <p:nvPr/>
        </p:nvSpPr>
        <p:spPr>
          <a:xfrm>
            <a:off x="3042285" y="5715000"/>
            <a:ext cx="781050" cy="304800"/>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ea typeface="+mn-ea"/>
                <a:cs typeface="+mn-cs"/>
              </a:rPr>
              <a:t>payload</a:t>
            </a:r>
            <a:endParaRPr kumimoji="0" lang="en-US" sz="1600" b="1" i="0" u="none" strike="noStrike" kern="0" cap="none" spc="0" normalizeH="0" baseline="-16000" noProof="0" dirty="0">
              <a:ln>
                <a:noFill/>
              </a:ln>
              <a:solidFill>
                <a:prstClr val="black"/>
              </a:solidFill>
              <a:effectLst/>
              <a:uLnTx/>
              <a:uFillTx/>
              <a:latin typeface="Calibri"/>
              <a:ea typeface="+mn-ea"/>
              <a:cs typeface="+mn-cs"/>
            </a:endParaRPr>
          </a:p>
        </p:txBody>
      </p:sp>
      <p:sp>
        <p:nvSpPr>
          <p:cNvPr id="88" name="Rectangle 87"/>
          <p:cNvSpPr/>
          <p:nvPr/>
        </p:nvSpPr>
        <p:spPr>
          <a:xfrm>
            <a:off x="2146170" y="5715000"/>
            <a:ext cx="515751" cy="30480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black"/>
                </a:solidFill>
                <a:effectLst/>
                <a:uLnTx/>
                <a:uFillTx/>
                <a:latin typeface="Cambria" pitchFamily="18" charset="0"/>
                <a:ea typeface="+mn-ea"/>
                <a:cs typeface="+mn-cs"/>
              </a:rPr>
              <a:t>ToR</a:t>
            </a:r>
            <a:r>
              <a:rPr kumimoji="0" lang="en-US" sz="1600" b="1" i="1" u="none" strike="noStrike" kern="0" cap="none" spc="0" normalizeH="0" baseline="-16000" noProof="0" dirty="0">
                <a:ln>
                  <a:noFill/>
                </a:ln>
                <a:solidFill>
                  <a:prstClr val="black"/>
                </a:solidFill>
                <a:effectLst/>
                <a:uLnTx/>
                <a:uFillTx/>
                <a:latin typeface="Cambria" pitchFamily="18" charset="0"/>
                <a:ea typeface="+mn-ea"/>
                <a:cs typeface="+mn-cs"/>
              </a:rPr>
              <a:t>3</a:t>
            </a:r>
          </a:p>
        </p:txBody>
      </p:sp>
      <p:sp>
        <p:nvSpPr>
          <p:cNvPr id="90" name="Rectangle 89"/>
          <p:cNvSpPr/>
          <p:nvPr/>
        </p:nvSpPr>
        <p:spPr>
          <a:xfrm>
            <a:off x="2661285" y="5715000"/>
            <a:ext cx="381000" cy="304800"/>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black"/>
                </a:solidFill>
                <a:effectLst/>
                <a:uLnTx/>
                <a:uFillTx/>
                <a:latin typeface="Cambria" pitchFamily="18" charset="0"/>
                <a:ea typeface="+mn-ea"/>
                <a:cs typeface="+mn-cs"/>
              </a:rPr>
              <a:t>z</a:t>
            </a:r>
            <a:endParaRPr kumimoji="0" lang="en-US" sz="1600" b="1" i="1" u="none" strike="noStrike" kern="0" cap="none" spc="0" normalizeH="0" baseline="-16000" noProof="0" dirty="0">
              <a:ln>
                <a:noFill/>
              </a:ln>
              <a:solidFill>
                <a:prstClr val="black"/>
              </a:solidFill>
              <a:effectLst/>
              <a:uLnTx/>
              <a:uFillTx/>
              <a:latin typeface="Cambria" pitchFamily="18" charset="0"/>
              <a:ea typeface="+mn-ea"/>
              <a:cs typeface="+mn-cs"/>
            </a:endParaRPr>
          </a:p>
        </p:txBody>
      </p:sp>
      <p:sp>
        <p:nvSpPr>
          <p:cNvPr id="91" name="TextBox 52"/>
          <p:cNvSpPr txBox="1"/>
          <p:nvPr/>
        </p:nvSpPr>
        <p:spPr>
          <a:xfrm>
            <a:off x="6624684" y="4262736"/>
            <a:ext cx="553357" cy="461665"/>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 .</a:t>
            </a:r>
          </a:p>
        </p:txBody>
      </p:sp>
      <p:sp>
        <p:nvSpPr>
          <p:cNvPr id="92" name="Rounded Rectangle 91"/>
          <p:cNvSpPr/>
          <p:nvPr/>
        </p:nvSpPr>
        <p:spPr>
          <a:xfrm>
            <a:off x="8763000" y="2590800"/>
            <a:ext cx="1447800" cy="2286000"/>
          </a:xfrm>
          <a:prstGeom prst="roundRect">
            <a:avLst>
              <a:gd name="adj" fmla="val 5603"/>
            </a:avLst>
          </a:prstGeom>
          <a:solidFill>
            <a:schemeClr val="tx1">
              <a:lumMod val="50000"/>
              <a:lumOff val="50000"/>
            </a:schemeClr>
          </a:solidFill>
          <a:ln/>
          <a:scene3d>
            <a:camera prst="orthographicFront"/>
            <a:lightRig rig="threePt" dir="t"/>
          </a:scene3d>
          <a:sp3d>
            <a:bevelT prst="relaxedInset"/>
          </a:sp3d>
        </p:spPr>
        <p:style>
          <a:lnRef idx="3">
            <a:schemeClr val="lt1"/>
          </a:lnRef>
          <a:fillRef idx="1">
            <a:schemeClr val="dk1"/>
          </a:fillRef>
          <a:effectRef idx="1">
            <a:schemeClr val="dk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a:ea typeface="+mn-ea"/>
                <a:cs typeface="+mn-cs"/>
              </a:rPr>
              <a:t>Directory</a:t>
            </a:r>
            <a:br>
              <a:rPr kumimoji="0" lang="en-US" sz="2000" b="1" i="0" u="none" strike="noStrike" kern="0" cap="none" spc="0" normalizeH="0" baseline="0" noProof="0" dirty="0">
                <a:ln>
                  <a:noFill/>
                </a:ln>
                <a:solidFill>
                  <a:prstClr val="white"/>
                </a:solidFill>
                <a:effectLst/>
                <a:uLnTx/>
                <a:uFillTx/>
                <a:latin typeface="Calibri"/>
                <a:ea typeface="+mn-ea"/>
                <a:cs typeface="+mn-cs"/>
              </a:rPr>
            </a:br>
            <a:r>
              <a:rPr kumimoji="0" lang="en-US" sz="2000" b="1" i="0" u="none" strike="noStrike" kern="0" cap="none" spc="0" normalizeH="0" baseline="0" noProof="0" dirty="0">
                <a:ln>
                  <a:noFill/>
                </a:ln>
                <a:solidFill>
                  <a:prstClr val="white"/>
                </a:solidFill>
                <a:effectLst/>
                <a:uLnTx/>
                <a:uFillTx/>
                <a:latin typeface="Calibri"/>
                <a:ea typeface="+mn-ea"/>
                <a:cs typeface="+mn-cs"/>
              </a:rPr>
              <a:t>Service</a:t>
            </a:r>
          </a:p>
        </p:txBody>
      </p:sp>
      <p:sp>
        <p:nvSpPr>
          <p:cNvPr id="93" name="Rectangle 92"/>
          <p:cNvSpPr/>
          <p:nvPr/>
        </p:nvSpPr>
        <p:spPr>
          <a:xfrm>
            <a:off x="8915400" y="3352800"/>
            <a:ext cx="1143000" cy="1371600"/>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x </a:t>
            </a: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sym typeface="Wingdings" pitchFamily="2" charset="2"/>
              </a:rPr>
              <a:t> </a:t>
            </a: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ToR</a:t>
            </a:r>
            <a:r>
              <a:rPr kumimoji="0" lang="en-US" sz="1600" b="1" i="0" u="none" strike="noStrike" kern="0" cap="none" spc="0" normalizeH="0" baseline="-25000" noProof="0" dirty="0">
                <a:ln>
                  <a:noFill/>
                </a:ln>
                <a:solidFill>
                  <a:prstClr val="black"/>
                </a:solidFill>
                <a:effectLst/>
                <a:uLnTx/>
                <a:uFillTx/>
                <a:latin typeface="Cambria" pitchFamily="18" charset="0"/>
                <a:ea typeface="+mn-ea"/>
                <a:cs typeface="Times New Roman" pitchFamily="18"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y </a:t>
            </a: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sym typeface="Wingdings" pitchFamily="2" charset="2"/>
              </a:rPr>
              <a:t> </a:t>
            </a: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ToR</a:t>
            </a:r>
            <a:r>
              <a:rPr kumimoji="0" lang="en-US" sz="1600" b="1" i="0" u="none" strike="noStrike" kern="0" cap="none" spc="0" normalizeH="0" baseline="-25000" noProof="0" dirty="0">
                <a:ln>
                  <a:noFill/>
                </a:ln>
                <a:solidFill>
                  <a:prstClr val="black"/>
                </a:solidFill>
                <a:effectLst/>
                <a:uLnTx/>
                <a:uFillTx/>
                <a:latin typeface="Cambria" pitchFamily="18" charset="0"/>
                <a:ea typeface="+mn-ea"/>
                <a:cs typeface="Times New Roman" pitchFamily="18"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z </a:t>
            </a: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sym typeface="Wingdings" pitchFamily="2" charset="2"/>
              </a:rPr>
              <a:t> </a:t>
            </a: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ToR</a:t>
            </a:r>
            <a:r>
              <a:rPr kumimoji="0" lang="en-US" sz="1600" b="1" i="0" u="none" strike="noStrike" kern="0" cap="none" spc="0" normalizeH="0" baseline="-25000" noProof="0" dirty="0">
                <a:ln>
                  <a:noFill/>
                </a:ln>
                <a:solidFill>
                  <a:prstClr val="black"/>
                </a:solidFill>
                <a:effectLst/>
                <a:uLnTx/>
                <a:uFillTx/>
                <a:latin typeface="Cambria" pitchFamily="18" charset="0"/>
                <a:ea typeface="+mn-ea"/>
                <a:cs typeface="Times New Roman" pitchFamily="18"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a:t>
            </a:r>
          </a:p>
        </p:txBody>
      </p:sp>
      <p:sp>
        <p:nvSpPr>
          <p:cNvPr id="131" name="Freeform 130"/>
          <p:cNvSpPr/>
          <p:nvPr/>
        </p:nvSpPr>
        <p:spPr>
          <a:xfrm>
            <a:off x="4335295" y="4902741"/>
            <a:ext cx="5048655" cy="1196503"/>
          </a:xfrm>
          <a:custGeom>
            <a:avLst/>
            <a:gdLst>
              <a:gd name="connsiteX0" fmla="*/ 0 w 5048655"/>
              <a:gd name="connsiteY0" fmla="*/ 1011677 h 1196503"/>
              <a:gd name="connsiteX1" fmla="*/ 0 w 5048655"/>
              <a:gd name="connsiteY1" fmla="*/ 1196503 h 1196503"/>
              <a:gd name="connsiteX2" fmla="*/ 5048655 w 5048655"/>
              <a:gd name="connsiteY2" fmla="*/ 1196503 h 1196503"/>
              <a:gd name="connsiteX3" fmla="*/ 5048655 w 5048655"/>
              <a:gd name="connsiteY3" fmla="*/ 0 h 1196503"/>
            </a:gdLst>
            <a:ahLst/>
            <a:cxnLst>
              <a:cxn ang="0">
                <a:pos x="connsiteX0" y="connsiteY0"/>
              </a:cxn>
              <a:cxn ang="0">
                <a:pos x="connsiteX1" y="connsiteY1"/>
              </a:cxn>
              <a:cxn ang="0">
                <a:pos x="connsiteX2" y="connsiteY2"/>
              </a:cxn>
              <a:cxn ang="0">
                <a:pos x="connsiteX3" y="connsiteY3"/>
              </a:cxn>
            </a:cxnLst>
            <a:rect l="l" t="t" r="r" b="b"/>
            <a:pathLst>
              <a:path w="5048655" h="1196503">
                <a:moveTo>
                  <a:pt x="0" y="1011677"/>
                </a:moveTo>
                <a:lnTo>
                  <a:pt x="0" y="1196503"/>
                </a:lnTo>
                <a:lnTo>
                  <a:pt x="5048655" y="1196503"/>
                </a:lnTo>
                <a:lnTo>
                  <a:pt x="5048655" y="0"/>
                </a:lnTo>
              </a:path>
            </a:pathLst>
          </a:custGeom>
          <a:ln>
            <a:solidFill>
              <a:schemeClr val="bg2">
                <a:lumMod val="50000"/>
              </a:schemeClr>
            </a:solidFill>
            <a:prstDash val="sysDot"/>
            <a:tailEnd type="stealth" w="lg" len="lg"/>
          </a:ln>
        </p:spPr>
        <p:style>
          <a:lnRef idx="2">
            <a:schemeClr val="accent3"/>
          </a:lnRef>
          <a:fillRef idx="0">
            <a:schemeClr val="accent3"/>
          </a:fillRef>
          <a:effectRef idx="1">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2" name="Freeform 131"/>
          <p:cNvSpPr/>
          <p:nvPr/>
        </p:nvSpPr>
        <p:spPr>
          <a:xfrm>
            <a:off x="4208835" y="4912469"/>
            <a:ext cx="5301575" cy="1293779"/>
          </a:xfrm>
          <a:custGeom>
            <a:avLst/>
            <a:gdLst>
              <a:gd name="connsiteX0" fmla="*/ 5301575 w 5301575"/>
              <a:gd name="connsiteY0" fmla="*/ 0 h 1293779"/>
              <a:gd name="connsiteX1" fmla="*/ 5301575 w 5301575"/>
              <a:gd name="connsiteY1" fmla="*/ 1293779 h 1293779"/>
              <a:gd name="connsiteX2" fmla="*/ 0 w 5301575"/>
              <a:gd name="connsiteY2" fmla="*/ 1293779 h 1293779"/>
              <a:gd name="connsiteX3" fmla="*/ 0 w 5301575"/>
              <a:gd name="connsiteY3" fmla="*/ 1011677 h 1293779"/>
            </a:gdLst>
            <a:ahLst/>
            <a:cxnLst>
              <a:cxn ang="0">
                <a:pos x="connsiteX0" y="connsiteY0"/>
              </a:cxn>
              <a:cxn ang="0">
                <a:pos x="connsiteX1" y="connsiteY1"/>
              </a:cxn>
              <a:cxn ang="0">
                <a:pos x="connsiteX2" y="connsiteY2"/>
              </a:cxn>
              <a:cxn ang="0">
                <a:pos x="connsiteX3" y="connsiteY3"/>
              </a:cxn>
            </a:cxnLst>
            <a:rect l="l" t="t" r="r" b="b"/>
            <a:pathLst>
              <a:path w="5301575" h="1293779">
                <a:moveTo>
                  <a:pt x="5301575" y="0"/>
                </a:moveTo>
                <a:lnTo>
                  <a:pt x="5301575" y="1293779"/>
                </a:lnTo>
                <a:lnTo>
                  <a:pt x="0" y="1293779"/>
                </a:lnTo>
                <a:lnTo>
                  <a:pt x="0" y="1011677"/>
                </a:lnTo>
              </a:path>
            </a:pathLst>
          </a:custGeom>
          <a:ln>
            <a:solidFill>
              <a:schemeClr val="bg2">
                <a:lumMod val="50000"/>
              </a:schemeClr>
            </a:solidFill>
            <a:prstDash val="sysDot"/>
            <a:tailEnd type="stealth" w="lg" len="lg"/>
          </a:ln>
        </p:spPr>
        <p:style>
          <a:lnRef idx="2">
            <a:schemeClr val="accent3"/>
          </a:lnRef>
          <a:fillRef idx="0">
            <a:schemeClr val="accent3"/>
          </a:fillRef>
          <a:effectRef idx="1">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3" name="TextBox 132"/>
          <p:cNvSpPr txBox="1"/>
          <p:nvPr/>
        </p:nvSpPr>
        <p:spPr>
          <a:xfrm>
            <a:off x="8915400" y="5334001"/>
            <a:ext cx="109876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9BBB59">
                    <a:lumMod val="50000"/>
                  </a:srgbClr>
                </a:solidFill>
                <a:effectLst/>
                <a:uLnTx/>
                <a:uFillTx/>
                <a:latin typeface="Calibri"/>
                <a:ea typeface="+mn-ea"/>
                <a:cs typeface="+mn-cs"/>
              </a:rPr>
              <a:t>Lookup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9BBB59">
                    <a:lumMod val="50000"/>
                  </a:srgbClr>
                </a:solidFill>
                <a:effectLst/>
                <a:uLnTx/>
                <a:uFillTx/>
                <a:latin typeface="Calibri"/>
                <a:ea typeface="+mn-ea"/>
                <a:cs typeface="+mn-cs"/>
              </a:rPr>
              <a:t>Response</a:t>
            </a:r>
          </a:p>
        </p:txBody>
      </p:sp>
      <p:sp>
        <p:nvSpPr>
          <p:cNvPr id="134" name="Rectangle 133"/>
          <p:cNvSpPr/>
          <p:nvPr/>
        </p:nvSpPr>
        <p:spPr>
          <a:xfrm>
            <a:off x="8915400" y="3352800"/>
            <a:ext cx="1143000" cy="1371600"/>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x </a:t>
            </a: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sym typeface="Wingdings" pitchFamily="2" charset="2"/>
              </a:rPr>
              <a:t> </a:t>
            </a: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ToR</a:t>
            </a:r>
            <a:r>
              <a:rPr kumimoji="0" lang="en-US" sz="1600" b="1" i="0" u="none" strike="noStrike" kern="0" cap="none" spc="0" normalizeH="0" baseline="-25000" noProof="0" dirty="0">
                <a:ln>
                  <a:noFill/>
                </a:ln>
                <a:solidFill>
                  <a:prstClr val="black"/>
                </a:solidFill>
                <a:effectLst/>
                <a:uLnTx/>
                <a:uFillTx/>
                <a:latin typeface="Cambria" pitchFamily="18" charset="0"/>
                <a:ea typeface="+mn-ea"/>
                <a:cs typeface="Times New Roman" pitchFamily="18"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y </a:t>
            </a: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sym typeface="Wingdings" pitchFamily="2" charset="2"/>
              </a:rPr>
              <a:t> </a:t>
            </a: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ToR</a:t>
            </a:r>
            <a:r>
              <a:rPr kumimoji="0" lang="en-US" sz="1600" b="1" i="0" u="none" strike="noStrike" kern="0" cap="none" spc="0" normalizeH="0" baseline="-25000" noProof="0" dirty="0">
                <a:ln>
                  <a:noFill/>
                </a:ln>
                <a:solidFill>
                  <a:prstClr val="black"/>
                </a:solidFill>
                <a:effectLst/>
                <a:uLnTx/>
                <a:uFillTx/>
                <a:latin typeface="Cambria" pitchFamily="18" charset="0"/>
                <a:ea typeface="+mn-ea"/>
                <a:cs typeface="Times New Roman" pitchFamily="18"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0000"/>
                </a:solidFill>
                <a:effectLst/>
                <a:uLnTx/>
                <a:uFillTx/>
                <a:latin typeface="Cambria" pitchFamily="18" charset="0"/>
                <a:ea typeface="+mn-ea"/>
                <a:cs typeface="Times New Roman" pitchFamily="18" charset="0"/>
              </a:rPr>
              <a:t>z </a:t>
            </a:r>
            <a:r>
              <a:rPr kumimoji="0" lang="en-US" sz="1600" b="1" i="0" u="none" strike="noStrike" kern="0" cap="none" spc="0" normalizeH="0" baseline="0" noProof="0" dirty="0">
                <a:ln>
                  <a:noFill/>
                </a:ln>
                <a:solidFill>
                  <a:srgbClr val="FF0000"/>
                </a:solidFill>
                <a:effectLst/>
                <a:uLnTx/>
                <a:uFillTx/>
                <a:latin typeface="Cambria" pitchFamily="18" charset="0"/>
                <a:ea typeface="+mn-ea"/>
                <a:cs typeface="Times New Roman" pitchFamily="18" charset="0"/>
                <a:sym typeface="Wingdings" pitchFamily="2" charset="2"/>
              </a:rPr>
              <a:t> </a:t>
            </a:r>
            <a:r>
              <a:rPr kumimoji="0" lang="en-US" sz="1600" b="1" i="0" u="none" strike="noStrike" kern="0" cap="none" spc="0" normalizeH="0" baseline="0" noProof="0" dirty="0">
                <a:ln>
                  <a:noFill/>
                </a:ln>
                <a:solidFill>
                  <a:srgbClr val="FF0000"/>
                </a:solidFill>
                <a:effectLst/>
                <a:uLnTx/>
                <a:uFillTx/>
                <a:latin typeface="Cambria" pitchFamily="18" charset="0"/>
                <a:ea typeface="+mn-ea"/>
                <a:cs typeface="Times New Roman" pitchFamily="18" charset="0"/>
              </a:rPr>
              <a:t>ToR</a:t>
            </a:r>
            <a:r>
              <a:rPr kumimoji="0" lang="en-US" sz="1600" b="1" i="0" u="none" strike="noStrike" kern="0" cap="none" spc="0" normalizeH="0" baseline="-25000" noProof="0" dirty="0">
                <a:ln>
                  <a:noFill/>
                </a:ln>
                <a:solidFill>
                  <a:srgbClr val="FF0000"/>
                </a:solidFill>
                <a:effectLst/>
                <a:uLnTx/>
                <a:uFillTx/>
                <a:latin typeface="Cambria" pitchFamily="18" charset="0"/>
                <a:ea typeface="+mn-ea"/>
                <a:cs typeface="Times New Roman" pitchFamily="18"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a:t>
            </a:r>
          </a:p>
        </p:txBody>
      </p:sp>
    </p:spTree>
    <p:extLst>
      <p:ext uri="{BB962C8B-B14F-4D97-AF65-F5344CB8AC3E}">
        <p14:creationId xmlns:p14="http://schemas.microsoft.com/office/powerpoint/2010/main" val="417477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6"/>
                                        </p:tgtEl>
                                        <p:attrNameLst>
                                          <p:attrName>style.visibility</p:attrName>
                                        </p:attrNameLst>
                                      </p:cBhvr>
                                      <p:to>
                                        <p:strVal val="visible"/>
                                      </p:to>
                                    </p:set>
                                  </p:childTnLst>
                                </p:cTn>
                              </p:par>
                              <p:par>
                                <p:cTn id="13" presetID="1" presetClass="entr" presetSubtype="0" fill="hold" grpId="0" nodeType="withEffect" nodePh="1">
                                  <p:stCondLst>
                                    <p:cond delay="0"/>
                                  </p:stCondLst>
                                  <p:endCondLst>
                                    <p:cond evt="begin" delay="0">
                                      <p:tn val="13"/>
                                    </p:cond>
                                  </p:endCondLst>
                                  <p:childTnLst>
                                    <p:set>
                                      <p:cBhvr>
                                        <p:cTn id="14" dur="1" fill="hold">
                                          <p:stCondLst>
                                            <p:cond delay="0"/>
                                          </p:stCondLst>
                                        </p:cTn>
                                        <p:tgtEl>
                                          <p:spTgt spid="7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31"/>
                                        </p:tgtEl>
                                        <p:attrNameLst>
                                          <p:attrName>style.visibility</p:attrName>
                                        </p:attrNameLst>
                                      </p:cBhvr>
                                      <p:to>
                                        <p:strVal val="visible"/>
                                      </p:to>
                                    </p:set>
                                    <p:animEffect transition="in" filter="wipe(left)">
                                      <p:cBhvr>
                                        <p:cTn id="57" dur="500"/>
                                        <p:tgtEl>
                                          <p:spTgt spid="131"/>
                                        </p:tgtEl>
                                      </p:cBhvr>
                                    </p:animEffect>
                                  </p:childTnLst>
                                </p:cTn>
                              </p:par>
                            </p:childTnLst>
                          </p:cTn>
                        </p:par>
                        <p:par>
                          <p:cTn id="58" fill="hold">
                            <p:stCondLst>
                              <p:cond delay="500"/>
                            </p:stCondLst>
                            <p:childTnLst>
                              <p:par>
                                <p:cTn id="59" presetID="1" presetClass="entr" presetSubtype="0" fill="hold" grpId="0" nodeType="afterEffect">
                                  <p:stCondLst>
                                    <p:cond delay="0"/>
                                  </p:stCondLst>
                                  <p:childTnLst>
                                    <p:set>
                                      <p:cBhvr>
                                        <p:cTn id="60" dur="1" fill="hold">
                                          <p:stCondLst>
                                            <p:cond delay="0"/>
                                          </p:stCondLst>
                                        </p:cTn>
                                        <p:tgtEl>
                                          <p:spTgt spid="133"/>
                                        </p:tgtEl>
                                        <p:attrNameLst>
                                          <p:attrName>style.visibility</p:attrName>
                                        </p:attrNameLst>
                                      </p:cBhvr>
                                      <p:to>
                                        <p:strVal val="visible"/>
                                      </p:to>
                                    </p:set>
                                  </p:childTnLst>
                                </p:cTn>
                              </p:par>
                            </p:childTnLst>
                          </p:cTn>
                        </p:par>
                        <p:par>
                          <p:cTn id="61" fill="hold">
                            <p:stCondLst>
                              <p:cond delay="500"/>
                            </p:stCondLst>
                            <p:childTnLst>
                              <p:par>
                                <p:cTn id="62" presetID="22" presetClass="entr" presetSubtype="2" fill="hold" grpId="0" nodeType="afterEffect">
                                  <p:stCondLst>
                                    <p:cond delay="0"/>
                                  </p:stCondLst>
                                  <p:childTnLst>
                                    <p:set>
                                      <p:cBhvr>
                                        <p:cTn id="63" dur="1" fill="hold">
                                          <p:stCondLst>
                                            <p:cond delay="0"/>
                                          </p:stCondLst>
                                        </p:cTn>
                                        <p:tgtEl>
                                          <p:spTgt spid="132"/>
                                        </p:tgtEl>
                                        <p:attrNameLst>
                                          <p:attrName>style.visibility</p:attrName>
                                        </p:attrNameLst>
                                      </p:cBhvr>
                                      <p:to>
                                        <p:strVal val="visible"/>
                                      </p:to>
                                    </p:set>
                                    <p:animEffect transition="in" filter="wipe(right)">
                                      <p:cBhvr>
                                        <p:cTn id="64" dur="500"/>
                                        <p:tgtEl>
                                          <p:spTgt spid="132"/>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32"/>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133"/>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131"/>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15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5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9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2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2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24"/>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2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28"/>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9" presetClass="emph" presetSubtype="0" grpId="1" nodeType="clickEffect">
                                  <p:stCondLst>
                                    <p:cond delay="0"/>
                                  </p:stCondLst>
                                  <p:childTnLst>
                                    <p:set>
                                      <p:cBhvr rctx="PPT">
                                        <p:cTn id="92" dur="indefinite"/>
                                        <p:tgtEl>
                                          <p:spTgt spid="116"/>
                                        </p:tgtEl>
                                        <p:attrNameLst>
                                          <p:attrName>style.opacity</p:attrName>
                                        </p:attrNameLst>
                                      </p:cBhvr>
                                      <p:to>
                                        <p:strVal val="0.25"/>
                                      </p:to>
                                    </p:set>
                                    <p:animEffect filter="image" prLst="opacity: 0.25">
                                      <p:cBhvr rctx="IE">
                                        <p:cTn id="93" dur="indefinite"/>
                                        <p:tgtEl>
                                          <p:spTgt spid="116"/>
                                        </p:tgtEl>
                                      </p:cBhvr>
                                    </p:animEffect>
                                  </p:childTnLst>
                                </p:cTn>
                              </p:par>
                              <p:par>
                                <p:cTn id="94" presetID="9" presetClass="emph" presetSubtype="0" nodeType="withEffect">
                                  <p:stCondLst>
                                    <p:cond delay="0"/>
                                  </p:stCondLst>
                                  <p:childTnLst>
                                    <p:set>
                                      <p:cBhvr rctx="PPT">
                                        <p:cTn id="95" dur="indefinite"/>
                                        <p:tgtEl>
                                          <p:spTgt spid="115"/>
                                        </p:tgtEl>
                                        <p:attrNameLst>
                                          <p:attrName>style.opacity</p:attrName>
                                        </p:attrNameLst>
                                      </p:cBhvr>
                                      <p:to>
                                        <p:strVal val="0.25"/>
                                      </p:to>
                                    </p:set>
                                    <p:animEffect filter="image" prLst="opacity: 0.25">
                                      <p:cBhvr rctx="IE">
                                        <p:cTn id="96" dur="indefinite"/>
                                        <p:tgtEl>
                                          <p:spTgt spid="115"/>
                                        </p:tgtEl>
                                      </p:cBhvr>
                                    </p:animEffect>
                                  </p:childTnLst>
                                </p:cTn>
                              </p:par>
                              <p:par>
                                <p:cTn id="97" presetID="1" presetClass="exit" presetSubtype="0" fill="hold" grpId="1" nodeType="withEffect">
                                  <p:stCondLst>
                                    <p:cond delay="0"/>
                                  </p:stCondLst>
                                  <p:childTnLst>
                                    <p:set>
                                      <p:cBhvr>
                                        <p:cTn id="98" dur="1" fill="hold">
                                          <p:stCondLst>
                                            <p:cond delay="0"/>
                                          </p:stCondLst>
                                        </p:cTn>
                                        <p:tgtEl>
                                          <p:spTgt spid="118"/>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150"/>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151"/>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97"/>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122"/>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123"/>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124"/>
                                        </p:tgtEl>
                                        <p:attrNameLst>
                                          <p:attrName>style.visibility</p:attrName>
                                        </p:attrNameLst>
                                      </p:cBhvr>
                                      <p:to>
                                        <p:strVal val="hidden"/>
                                      </p:to>
                                    </p:set>
                                  </p:childTnLst>
                                </p:cTn>
                              </p:par>
                              <p:par>
                                <p:cTn id="111" presetID="1" presetClass="exit" presetSubtype="0" fill="hold" grpId="1" nodeType="withEffect">
                                  <p:stCondLst>
                                    <p:cond delay="0"/>
                                  </p:stCondLst>
                                  <p:childTnLst>
                                    <p:set>
                                      <p:cBhvr>
                                        <p:cTn id="112" dur="1" fill="hold">
                                          <p:stCondLst>
                                            <p:cond delay="0"/>
                                          </p:stCondLst>
                                        </p:cTn>
                                        <p:tgtEl>
                                          <p:spTgt spid="127"/>
                                        </p:tgtEl>
                                        <p:attrNameLst>
                                          <p:attrName>style.visibility</p:attrName>
                                        </p:attrNameLst>
                                      </p:cBhvr>
                                      <p:to>
                                        <p:strVal val="hidden"/>
                                      </p:to>
                                    </p:set>
                                  </p:childTnLst>
                                </p:cTn>
                              </p:par>
                              <p:par>
                                <p:cTn id="113" presetID="1" presetClass="exit" presetSubtype="0" fill="hold" grpId="1" nodeType="withEffect">
                                  <p:stCondLst>
                                    <p:cond delay="0"/>
                                  </p:stCondLst>
                                  <p:childTnLst>
                                    <p:set>
                                      <p:cBhvr>
                                        <p:cTn id="114" dur="1" fill="hold">
                                          <p:stCondLst>
                                            <p:cond delay="0"/>
                                          </p:stCondLst>
                                        </p:cTn>
                                        <p:tgtEl>
                                          <p:spTgt spid="128"/>
                                        </p:tgtEl>
                                        <p:attrNameLst>
                                          <p:attrName>style.visibility</p:attrName>
                                        </p:attrNameLst>
                                      </p:cBhvr>
                                      <p:to>
                                        <p:strVal val="hidden"/>
                                      </p:to>
                                    </p:set>
                                  </p:childTnLst>
                                </p:cTn>
                              </p:par>
                              <p:par>
                                <p:cTn id="115" presetID="1" presetClass="exit" presetSubtype="0" fill="hold" grpId="1" nodeType="withEffect">
                                  <p:stCondLst>
                                    <p:cond delay="0"/>
                                  </p:stCondLst>
                                  <p:childTnLst>
                                    <p:set>
                                      <p:cBhvr>
                                        <p:cTn id="116" dur="1" fill="hold">
                                          <p:stCondLst>
                                            <p:cond delay="0"/>
                                          </p:stCondLst>
                                        </p:cTn>
                                        <p:tgtEl>
                                          <p:spTgt spid="114"/>
                                        </p:tgtEl>
                                        <p:attrNameLst>
                                          <p:attrName>style.visibility</p:attrName>
                                        </p:attrNameLst>
                                      </p:cBhvr>
                                      <p:to>
                                        <p:strVal val="hidden"/>
                                      </p:to>
                                    </p:set>
                                  </p:childTnLst>
                                </p:cTn>
                              </p:par>
                            </p:childTnLst>
                          </p:cTn>
                        </p:par>
                        <p:par>
                          <p:cTn id="117" fill="hold">
                            <p:stCondLst>
                              <p:cond delay="0"/>
                            </p:stCondLst>
                            <p:childTnLst>
                              <p:par>
                                <p:cTn id="118" presetID="1" presetClass="entr" presetSubtype="0" fill="hold" grpId="0" nodeType="afterEffect">
                                  <p:stCondLst>
                                    <p:cond delay="0"/>
                                  </p:stCondLst>
                                  <p:childTnLst>
                                    <p:set>
                                      <p:cBhvr>
                                        <p:cTn id="119" dur="1" fill="hold">
                                          <p:stCondLst>
                                            <p:cond delay="0"/>
                                          </p:stCondLst>
                                        </p:cTn>
                                        <p:tgtEl>
                                          <p:spTgt spid="85"/>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grpId="0" nodeType="clickEffect">
                                  <p:stCondLst>
                                    <p:cond delay="0"/>
                                  </p:stCondLst>
                                  <p:childTnLst>
                                    <p:set>
                                      <p:cBhvr>
                                        <p:cTn id="123" dur="1" fill="hold">
                                          <p:stCondLst>
                                            <p:cond delay="0"/>
                                          </p:stCondLst>
                                        </p:cTn>
                                        <p:tgtEl>
                                          <p:spTgt spid="134"/>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2" nodeType="clickEffect">
                                  <p:stCondLst>
                                    <p:cond delay="0"/>
                                  </p:stCondLst>
                                  <p:childTnLst>
                                    <p:set>
                                      <p:cBhvr>
                                        <p:cTn id="127" dur="1" fill="hold">
                                          <p:stCondLst>
                                            <p:cond delay="0"/>
                                          </p:stCondLst>
                                        </p:cTn>
                                        <p:tgtEl>
                                          <p:spTgt spid="131"/>
                                        </p:tgtEl>
                                        <p:attrNameLst>
                                          <p:attrName>style.visibility</p:attrName>
                                        </p:attrNameLst>
                                      </p:cBhvr>
                                      <p:to>
                                        <p:strVal val="visible"/>
                                      </p:to>
                                    </p:set>
                                    <p:animEffect transition="in" filter="wipe(left)">
                                      <p:cBhvr>
                                        <p:cTn id="128" dur="500"/>
                                        <p:tgtEl>
                                          <p:spTgt spid="131"/>
                                        </p:tgtEl>
                                      </p:cBhvr>
                                    </p:animEffect>
                                  </p:childTnLst>
                                </p:cTn>
                              </p:par>
                            </p:childTnLst>
                          </p:cTn>
                        </p:par>
                        <p:par>
                          <p:cTn id="129" fill="hold">
                            <p:stCondLst>
                              <p:cond delay="500"/>
                            </p:stCondLst>
                            <p:childTnLst>
                              <p:par>
                                <p:cTn id="130" presetID="1" presetClass="entr" presetSubtype="0" fill="hold" grpId="2" nodeType="afterEffect">
                                  <p:stCondLst>
                                    <p:cond delay="0"/>
                                  </p:stCondLst>
                                  <p:childTnLst>
                                    <p:set>
                                      <p:cBhvr>
                                        <p:cTn id="131" dur="1" fill="hold">
                                          <p:stCondLst>
                                            <p:cond delay="0"/>
                                          </p:stCondLst>
                                        </p:cTn>
                                        <p:tgtEl>
                                          <p:spTgt spid="133"/>
                                        </p:tgtEl>
                                        <p:attrNameLst>
                                          <p:attrName>style.visibility</p:attrName>
                                        </p:attrNameLst>
                                      </p:cBhvr>
                                      <p:to>
                                        <p:strVal val="visible"/>
                                      </p:to>
                                    </p:set>
                                  </p:childTnLst>
                                </p:cTn>
                              </p:par>
                            </p:childTnLst>
                          </p:cTn>
                        </p:par>
                        <p:par>
                          <p:cTn id="132" fill="hold">
                            <p:stCondLst>
                              <p:cond delay="500"/>
                            </p:stCondLst>
                            <p:childTnLst>
                              <p:par>
                                <p:cTn id="133" presetID="22" presetClass="entr" presetSubtype="2" fill="hold" grpId="2" nodeType="afterEffect">
                                  <p:stCondLst>
                                    <p:cond delay="0"/>
                                  </p:stCondLst>
                                  <p:childTnLst>
                                    <p:set>
                                      <p:cBhvr>
                                        <p:cTn id="134" dur="1" fill="hold">
                                          <p:stCondLst>
                                            <p:cond delay="0"/>
                                          </p:stCondLst>
                                        </p:cTn>
                                        <p:tgtEl>
                                          <p:spTgt spid="132"/>
                                        </p:tgtEl>
                                        <p:attrNameLst>
                                          <p:attrName>style.visibility</p:attrName>
                                        </p:attrNameLst>
                                      </p:cBhvr>
                                      <p:to>
                                        <p:strVal val="visible"/>
                                      </p:to>
                                    </p:set>
                                    <p:animEffect transition="in" filter="wipe(right)">
                                      <p:cBhvr>
                                        <p:cTn id="135" dur="500"/>
                                        <p:tgtEl>
                                          <p:spTgt spid="132"/>
                                        </p:tgtEl>
                                      </p:cBhvr>
                                    </p:animEffect>
                                  </p:childTnLst>
                                </p:cTn>
                              </p:par>
                            </p:childTnLst>
                          </p:cTn>
                        </p:par>
                      </p:childTnLst>
                    </p:cTn>
                  </p:par>
                  <p:par>
                    <p:cTn id="136" fill="hold">
                      <p:stCondLst>
                        <p:cond delay="indefinite"/>
                      </p:stCondLst>
                      <p:childTnLst>
                        <p:par>
                          <p:cTn id="137" fill="hold">
                            <p:stCondLst>
                              <p:cond delay="0"/>
                            </p:stCondLst>
                            <p:childTnLst>
                              <p:par>
                                <p:cTn id="138" presetID="1" presetClass="exit" presetSubtype="0" fill="hold" grpId="3" nodeType="clickEffect">
                                  <p:stCondLst>
                                    <p:cond delay="0"/>
                                  </p:stCondLst>
                                  <p:childTnLst>
                                    <p:set>
                                      <p:cBhvr>
                                        <p:cTn id="139" dur="1" fill="hold">
                                          <p:stCondLst>
                                            <p:cond delay="0"/>
                                          </p:stCondLst>
                                        </p:cTn>
                                        <p:tgtEl>
                                          <p:spTgt spid="132"/>
                                        </p:tgtEl>
                                        <p:attrNameLst>
                                          <p:attrName>style.visibility</p:attrName>
                                        </p:attrNameLst>
                                      </p:cBhvr>
                                      <p:to>
                                        <p:strVal val="hidden"/>
                                      </p:to>
                                    </p:set>
                                  </p:childTnLst>
                                </p:cTn>
                              </p:par>
                              <p:par>
                                <p:cTn id="140" presetID="1" presetClass="exit" presetSubtype="0" fill="hold" grpId="3" nodeType="withEffect">
                                  <p:stCondLst>
                                    <p:cond delay="0"/>
                                  </p:stCondLst>
                                  <p:childTnLst>
                                    <p:set>
                                      <p:cBhvr>
                                        <p:cTn id="141" dur="1" fill="hold">
                                          <p:stCondLst>
                                            <p:cond delay="0"/>
                                          </p:stCondLst>
                                        </p:cTn>
                                        <p:tgtEl>
                                          <p:spTgt spid="131"/>
                                        </p:tgtEl>
                                        <p:attrNameLst>
                                          <p:attrName>style.visibility</p:attrName>
                                        </p:attrNameLst>
                                      </p:cBhvr>
                                      <p:to>
                                        <p:strVal val="hidden"/>
                                      </p:to>
                                    </p:set>
                                  </p:childTnLst>
                                </p:cTn>
                              </p:par>
                              <p:par>
                                <p:cTn id="142" presetID="1" presetClass="exit" presetSubtype="0" fill="hold" grpId="3" nodeType="withEffect">
                                  <p:stCondLst>
                                    <p:cond delay="0"/>
                                  </p:stCondLst>
                                  <p:childTnLst>
                                    <p:set>
                                      <p:cBhvr>
                                        <p:cTn id="143" dur="1" fill="hold">
                                          <p:stCondLst>
                                            <p:cond delay="0"/>
                                          </p:stCondLst>
                                        </p:cTn>
                                        <p:tgtEl>
                                          <p:spTgt spid="133"/>
                                        </p:tgtEl>
                                        <p:attrNameLst>
                                          <p:attrName>style.visibility</p:attrName>
                                        </p:attrNameLst>
                                      </p:cBhvr>
                                      <p:to>
                                        <p:strVal val="hidden"/>
                                      </p:to>
                                    </p:set>
                                  </p:childTnLst>
                                </p:cTn>
                              </p:par>
                              <p:par>
                                <p:cTn id="144" presetID="1" presetClass="entr" presetSubtype="0" fill="hold" grpId="2" nodeType="withEffect">
                                  <p:stCondLst>
                                    <p:cond delay="0"/>
                                  </p:stCondLst>
                                  <p:childTnLst>
                                    <p:set>
                                      <p:cBhvr>
                                        <p:cTn id="145" dur="1" fill="hold">
                                          <p:stCondLst>
                                            <p:cond delay="0"/>
                                          </p:stCondLst>
                                        </p:cTn>
                                        <p:tgtEl>
                                          <p:spTgt spid="150"/>
                                        </p:tgtEl>
                                        <p:attrNameLst>
                                          <p:attrName>style.visibility</p:attrName>
                                        </p:attrNameLst>
                                      </p:cBhvr>
                                      <p:to>
                                        <p:strVal val="visible"/>
                                      </p:to>
                                    </p:set>
                                  </p:childTnLst>
                                </p:cTn>
                              </p:par>
                              <p:par>
                                <p:cTn id="146" presetID="1" presetClass="entr" presetSubtype="0" fill="hold" grpId="2" nodeType="withEffect">
                                  <p:stCondLst>
                                    <p:cond delay="0"/>
                                  </p:stCondLst>
                                  <p:childTnLst>
                                    <p:set>
                                      <p:cBhvr>
                                        <p:cTn id="147" dur="1" fill="hold">
                                          <p:stCondLst>
                                            <p:cond delay="0"/>
                                          </p:stCondLst>
                                        </p:cTn>
                                        <p:tgtEl>
                                          <p:spTgt spid="151"/>
                                        </p:tgtEl>
                                        <p:attrNameLst>
                                          <p:attrName>style.visibility</p:attrName>
                                        </p:attrNameLst>
                                      </p:cBhvr>
                                      <p:to>
                                        <p:strVal val="visible"/>
                                      </p:to>
                                    </p:set>
                                  </p:childTnLst>
                                </p:cTn>
                              </p:par>
                              <p:par>
                                <p:cTn id="148" presetID="1" presetClass="entr" presetSubtype="0" fill="hold" grpId="2" nodeType="withEffect">
                                  <p:stCondLst>
                                    <p:cond delay="0"/>
                                  </p:stCondLst>
                                  <p:childTnLst>
                                    <p:set>
                                      <p:cBhvr>
                                        <p:cTn id="149" dur="1" fill="hold">
                                          <p:stCondLst>
                                            <p:cond delay="0"/>
                                          </p:stCondLst>
                                        </p:cTn>
                                        <p:tgtEl>
                                          <p:spTgt spid="97"/>
                                        </p:tgtEl>
                                        <p:attrNameLst>
                                          <p:attrName>style.visibility</p:attrName>
                                        </p:attrNameLst>
                                      </p:cBhvr>
                                      <p:to>
                                        <p:strVal val="visible"/>
                                      </p:to>
                                    </p:set>
                                  </p:childTnLst>
                                </p:cTn>
                              </p:par>
                              <p:par>
                                <p:cTn id="150" presetID="1" presetClass="entr" presetSubtype="0" fill="hold" grpId="0" nodeType="withEffect">
                                  <p:stCondLst>
                                    <p:cond delay="0"/>
                                  </p:stCondLst>
                                  <p:childTnLst>
                                    <p:set>
                                      <p:cBhvr>
                                        <p:cTn id="151" dur="1" fill="hold">
                                          <p:stCondLst>
                                            <p:cond delay="0"/>
                                          </p:stCondLst>
                                        </p:cTn>
                                        <p:tgtEl>
                                          <p:spTgt spid="86"/>
                                        </p:tgtEl>
                                        <p:attrNameLst>
                                          <p:attrName>style.visibility</p:attrName>
                                        </p:attrNameLst>
                                      </p:cBhvr>
                                      <p:to>
                                        <p:strVal val="visible"/>
                                      </p:to>
                                    </p:set>
                                  </p:childTnLst>
                                </p:cTn>
                              </p:par>
                              <p:par>
                                <p:cTn id="152" presetID="1" presetClass="entr" presetSubtype="0" fill="hold" grpId="0" nodeType="withEffect">
                                  <p:stCondLst>
                                    <p:cond delay="0"/>
                                  </p:stCondLst>
                                  <p:childTnLst>
                                    <p:set>
                                      <p:cBhvr>
                                        <p:cTn id="153" dur="1" fill="hold">
                                          <p:stCondLst>
                                            <p:cond delay="0"/>
                                          </p:stCondLst>
                                        </p:cTn>
                                        <p:tgtEl>
                                          <p:spTgt spid="88"/>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90"/>
                                        </p:tgtEl>
                                        <p:attrNameLst>
                                          <p:attrName>style.visibility</p:attrName>
                                        </p:attrNameLst>
                                      </p:cBhvr>
                                      <p:to>
                                        <p:strVal val="visible"/>
                                      </p:to>
                                    </p:set>
                                  </p:childTnLst>
                                </p:cTn>
                              </p:par>
                              <p:par>
                                <p:cTn id="156" presetID="1" presetClass="entr" presetSubtype="0" fill="hold" grpId="2" nodeType="withEffect">
                                  <p:stCondLst>
                                    <p:cond delay="0"/>
                                  </p:stCondLst>
                                  <p:childTnLst>
                                    <p:set>
                                      <p:cBhvr>
                                        <p:cTn id="157" dur="1" fill="hold">
                                          <p:stCondLst>
                                            <p:cond delay="0"/>
                                          </p:stCondLst>
                                        </p:cTn>
                                        <p:tgtEl>
                                          <p:spTgt spid="127"/>
                                        </p:tgtEl>
                                        <p:attrNameLst>
                                          <p:attrName>style.visibility</p:attrName>
                                        </p:attrNameLst>
                                      </p:cBhvr>
                                      <p:to>
                                        <p:strVal val="visible"/>
                                      </p:to>
                                    </p:set>
                                  </p:childTnLst>
                                </p:cTn>
                              </p:par>
                              <p:par>
                                <p:cTn id="158" presetID="9" presetClass="emph" presetSubtype="0" grpId="3" nodeType="withEffect">
                                  <p:stCondLst>
                                    <p:cond delay="0"/>
                                  </p:stCondLst>
                                  <p:childTnLst>
                                    <p:set>
                                      <p:cBhvr rctx="PPT">
                                        <p:cTn id="159" dur="indefinite"/>
                                        <p:tgtEl>
                                          <p:spTgt spid="150"/>
                                        </p:tgtEl>
                                        <p:attrNameLst>
                                          <p:attrName>style.opacity</p:attrName>
                                        </p:attrNameLst>
                                      </p:cBhvr>
                                      <p:to>
                                        <p:strVal val="0.25"/>
                                      </p:to>
                                    </p:set>
                                    <p:animEffect filter="image" prLst="opacity: 0.25">
                                      <p:cBhvr rctx="IE">
                                        <p:cTn id="160" dur="indefinite"/>
                                        <p:tgtEl>
                                          <p:spTgt spid="150"/>
                                        </p:tgtEl>
                                      </p:cBhvr>
                                    </p:animEffect>
                                  </p:childTnLst>
                                </p:cTn>
                              </p:par>
                              <p:par>
                                <p:cTn id="161" presetID="9" presetClass="emph" presetSubtype="0" grpId="3" nodeType="withEffect">
                                  <p:stCondLst>
                                    <p:cond delay="0"/>
                                  </p:stCondLst>
                                  <p:childTnLst>
                                    <p:set>
                                      <p:cBhvr rctx="PPT">
                                        <p:cTn id="162" dur="indefinite"/>
                                        <p:tgtEl>
                                          <p:spTgt spid="151"/>
                                        </p:tgtEl>
                                        <p:attrNameLst>
                                          <p:attrName>style.opacity</p:attrName>
                                        </p:attrNameLst>
                                      </p:cBhvr>
                                      <p:to>
                                        <p:strVal val="0.25"/>
                                      </p:to>
                                    </p:set>
                                    <p:animEffect filter="image" prLst="opacity: 0.25">
                                      <p:cBhvr rctx="IE">
                                        <p:cTn id="163" dur="indefinite"/>
                                        <p:tgtEl>
                                          <p:spTgt spid="151"/>
                                        </p:tgtEl>
                                      </p:cBhvr>
                                    </p:animEffect>
                                  </p:childTnLst>
                                </p:cTn>
                              </p:par>
                              <p:par>
                                <p:cTn id="164" presetID="9" presetClass="emph" presetSubtype="0" grpId="1" nodeType="withEffect">
                                  <p:stCondLst>
                                    <p:cond delay="0"/>
                                  </p:stCondLst>
                                  <p:childTnLst>
                                    <p:set>
                                      <p:cBhvr rctx="PPT">
                                        <p:cTn id="165" dur="indefinite"/>
                                        <p:tgtEl>
                                          <p:spTgt spid="75"/>
                                        </p:tgtEl>
                                        <p:attrNameLst>
                                          <p:attrName>style.opacity</p:attrName>
                                        </p:attrNameLst>
                                      </p:cBhvr>
                                      <p:to>
                                        <p:strVal val="0.25"/>
                                      </p:to>
                                    </p:set>
                                    <p:animEffect filter="image" prLst="opacity: 0.25">
                                      <p:cBhvr rctx="IE">
                                        <p:cTn id="166" dur="indefinite"/>
                                        <p:tgtEl>
                                          <p:spTgt spid="75"/>
                                        </p:tgtEl>
                                      </p:cBhvr>
                                    </p:animEffect>
                                  </p:childTnLst>
                                </p:cTn>
                              </p:par>
                              <p:par>
                                <p:cTn id="167" presetID="9" presetClass="emph" presetSubtype="0" grpId="1" nodeType="withEffect">
                                  <p:stCondLst>
                                    <p:cond delay="0"/>
                                  </p:stCondLst>
                                  <p:childTnLst>
                                    <p:set>
                                      <p:cBhvr rctx="PPT">
                                        <p:cTn id="168" dur="indefinite"/>
                                        <p:tgtEl>
                                          <p:spTgt spid="76"/>
                                        </p:tgtEl>
                                        <p:attrNameLst>
                                          <p:attrName>style.opacity</p:attrName>
                                        </p:attrNameLst>
                                      </p:cBhvr>
                                      <p:to>
                                        <p:strVal val="0.25"/>
                                      </p:to>
                                    </p:set>
                                    <p:animEffect filter="image" prLst="opacity: 0.25">
                                      <p:cBhvr rctx="IE">
                                        <p:cTn id="169" dur="indefinite"/>
                                        <p:tgtEl>
                                          <p:spTgt spid="76"/>
                                        </p:tgtEl>
                                      </p:cBhvr>
                                    </p:animEffect>
                                  </p:childTnLst>
                                </p:cTn>
                              </p:par>
                              <p:par>
                                <p:cTn id="170" presetID="9" presetClass="emph" presetSubtype="0" grpId="1" nodeType="withEffect" nodePh="1">
                                  <p:stCondLst>
                                    <p:cond delay="0"/>
                                  </p:stCondLst>
                                  <p:endCondLst>
                                    <p:cond evt="begin" delay="0">
                                      <p:tn val="170"/>
                                    </p:cond>
                                  </p:endCondLst>
                                  <p:childTnLst>
                                    <p:set>
                                      <p:cBhvr rctx="PPT">
                                        <p:cTn id="171" dur="indefinite"/>
                                        <p:tgtEl>
                                          <p:spTgt spid="77"/>
                                        </p:tgtEl>
                                        <p:attrNameLst>
                                          <p:attrName>style.opacity</p:attrName>
                                        </p:attrNameLst>
                                      </p:cBhvr>
                                      <p:to>
                                        <p:strVal val="0.25"/>
                                      </p:to>
                                    </p:set>
                                    <p:animEffect filter="image" prLst="opacity: 0.25">
                                      <p:cBhvr rctx="IE">
                                        <p:cTn id="172" dur="indefinite"/>
                                        <p:tgtEl>
                                          <p:spTgt spid="77"/>
                                        </p:tgtEl>
                                      </p:cBhvr>
                                    </p:animEffect>
                                  </p:childTnLst>
                                </p:cTn>
                              </p:par>
                              <p:par>
                                <p:cTn id="173" presetID="9" presetClass="emph" presetSubtype="0" grpId="3" nodeType="withEffect">
                                  <p:stCondLst>
                                    <p:cond delay="0"/>
                                  </p:stCondLst>
                                  <p:childTnLst>
                                    <p:set>
                                      <p:cBhvr rctx="PPT">
                                        <p:cTn id="174" dur="indefinite"/>
                                        <p:tgtEl>
                                          <p:spTgt spid="97"/>
                                        </p:tgtEl>
                                        <p:attrNameLst>
                                          <p:attrName>style.opacity</p:attrName>
                                        </p:attrNameLst>
                                      </p:cBhvr>
                                      <p:to>
                                        <p:strVal val="0.25"/>
                                      </p:to>
                                    </p:set>
                                    <p:animEffect filter="image" prLst="opacity: 0.25">
                                      <p:cBhvr rctx="IE">
                                        <p:cTn id="175" dur="indefinite"/>
                                        <p:tgtEl>
                                          <p:spTgt spid="97"/>
                                        </p:tgtEl>
                                      </p:cBhvr>
                                    </p:animEffect>
                                  </p:childTnLst>
                                </p:cTn>
                              </p:par>
                              <p:par>
                                <p:cTn id="176" presetID="9" presetClass="emph" presetSubtype="0" nodeType="withEffect">
                                  <p:stCondLst>
                                    <p:cond delay="0"/>
                                  </p:stCondLst>
                                  <p:childTnLst>
                                    <p:set>
                                      <p:cBhvr rctx="PPT">
                                        <p:cTn id="177" dur="indefinite"/>
                                        <p:tgtEl>
                                          <p:spTgt spid="98"/>
                                        </p:tgtEl>
                                        <p:attrNameLst>
                                          <p:attrName>style.opacity</p:attrName>
                                        </p:attrNameLst>
                                      </p:cBhvr>
                                      <p:to>
                                        <p:strVal val="0.25"/>
                                      </p:to>
                                    </p:set>
                                    <p:animEffect filter="image" prLst="opacity: 0.25">
                                      <p:cBhvr rctx="IE">
                                        <p:cTn id="178" dur="indefinite"/>
                                        <p:tgtEl>
                                          <p:spTgt spid="98"/>
                                        </p:tgtEl>
                                      </p:cBhvr>
                                    </p:animEffect>
                                  </p:childTnLst>
                                </p:cTn>
                              </p:par>
                              <p:par>
                                <p:cTn id="179" presetID="9" presetClass="emph" presetSubtype="0" grpId="1" nodeType="withEffect">
                                  <p:stCondLst>
                                    <p:cond delay="0"/>
                                  </p:stCondLst>
                                  <p:childTnLst>
                                    <p:set>
                                      <p:cBhvr rctx="PPT">
                                        <p:cTn id="180" dur="indefinite"/>
                                        <p:tgtEl>
                                          <p:spTgt spid="99"/>
                                        </p:tgtEl>
                                        <p:attrNameLst>
                                          <p:attrName>style.opacity</p:attrName>
                                        </p:attrNameLst>
                                      </p:cBhvr>
                                      <p:to>
                                        <p:strVal val="0.25"/>
                                      </p:to>
                                    </p:set>
                                    <p:animEffect filter="image" prLst="opacity: 0.25">
                                      <p:cBhvr rctx="IE">
                                        <p:cTn id="181" dur="indefinite"/>
                                        <p:tgtEl>
                                          <p:spTgt spid="99"/>
                                        </p:tgtEl>
                                      </p:cBhvr>
                                    </p:animEffect>
                                  </p:childTnLst>
                                </p:cTn>
                              </p:par>
                              <p:par>
                                <p:cTn id="182" presetID="9" presetClass="emph" presetSubtype="0" grpId="1" nodeType="withEffect">
                                  <p:stCondLst>
                                    <p:cond delay="0"/>
                                  </p:stCondLst>
                                  <p:childTnLst>
                                    <p:set>
                                      <p:cBhvr rctx="PPT">
                                        <p:cTn id="183" dur="indefinite"/>
                                        <p:tgtEl>
                                          <p:spTgt spid="101"/>
                                        </p:tgtEl>
                                        <p:attrNameLst>
                                          <p:attrName>style.opacity</p:attrName>
                                        </p:attrNameLst>
                                      </p:cBhvr>
                                      <p:to>
                                        <p:strVal val="0.25"/>
                                      </p:to>
                                    </p:set>
                                    <p:animEffect filter="image" prLst="opacity: 0.25">
                                      <p:cBhvr rctx="IE">
                                        <p:cTn id="184" dur="indefinite"/>
                                        <p:tgtEl>
                                          <p:spTgt spid="101"/>
                                        </p:tgtEl>
                                      </p:cBhvr>
                                    </p:animEffect>
                                  </p:childTnLst>
                                </p:cTn>
                              </p:par>
                              <p:par>
                                <p:cTn id="185" presetID="9" presetClass="emph" presetSubtype="0" grpId="1" nodeType="withEffect">
                                  <p:stCondLst>
                                    <p:cond delay="0"/>
                                  </p:stCondLst>
                                  <p:childTnLst>
                                    <p:set>
                                      <p:cBhvr rctx="PPT">
                                        <p:cTn id="186" dur="indefinite"/>
                                        <p:tgtEl>
                                          <p:spTgt spid="104"/>
                                        </p:tgtEl>
                                        <p:attrNameLst>
                                          <p:attrName>style.opacity</p:attrName>
                                        </p:attrNameLst>
                                      </p:cBhvr>
                                      <p:to>
                                        <p:strVal val="0.25"/>
                                      </p:to>
                                    </p:set>
                                    <p:animEffect filter="image" prLst="opacity: 0.25">
                                      <p:cBhvr rctx="IE">
                                        <p:cTn id="187" dur="indefinite"/>
                                        <p:tgtEl>
                                          <p:spTgt spid="104"/>
                                        </p:tgtEl>
                                      </p:cBhvr>
                                    </p:animEffect>
                                  </p:childTnLst>
                                </p:cTn>
                              </p:par>
                              <p:par>
                                <p:cTn id="188" presetID="9" presetClass="emph" presetSubtype="0" nodeType="withEffect">
                                  <p:stCondLst>
                                    <p:cond delay="0"/>
                                  </p:stCondLst>
                                  <p:childTnLst>
                                    <p:set>
                                      <p:cBhvr rctx="PPT">
                                        <p:cTn id="189" dur="indefinite"/>
                                        <p:tgtEl>
                                          <p:spTgt spid="112"/>
                                        </p:tgtEl>
                                        <p:attrNameLst>
                                          <p:attrName>style.opacity</p:attrName>
                                        </p:attrNameLst>
                                      </p:cBhvr>
                                      <p:to>
                                        <p:strVal val="0.25"/>
                                      </p:to>
                                    </p:set>
                                    <p:animEffect filter="image" prLst="opacity: 0.25">
                                      <p:cBhvr rctx="IE">
                                        <p:cTn id="190" dur="indefinite"/>
                                        <p:tgtEl>
                                          <p:spTgt spid="112"/>
                                        </p:tgtEl>
                                      </p:cBhvr>
                                    </p:animEffect>
                                  </p:childTnLst>
                                </p:cTn>
                              </p:par>
                              <p:par>
                                <p:cTn id="191" presetID="9" presetClass="emph" presetSubtype="0" grpId="1" nodeType="withEffect">
                                  <p:stCondLst>
                                    <p:cond delay="0"/>
                                  </p:stCondLst>
                                  <p:childTnLst>
                                    <p:set>
                                      <p:cBhvr rctx="PPT">
                                        <p:cTn id="192" dur="indefinite"/>
                                        <p:tgtEl>
                                          <p:spTgt spid="113"/>
                                        </p:tgtEl>
                                        <p:attrNameLst>
                                          <p:attrName>style.opacity</p:attrName>
                                        </p:attrNameLst>
                                      </p:cBhvr>
                                      <p:to>
                                        <p:strVal val="0.25"/>
                                      </p:to>
                                    </p:set>
                                    <p:animEffect filter="image" prLst="opacity: 0.25">
                                      <p:cBhvr rctx="IE">
                                        <p:cTn id="193" dur="indefinite"/>
                                        <p:tgtEl>
                                          <p:spTgt spid="113"/>
                                        </p:tgtEl>
                                      </p:cBhvr>
                                    </p:animEffect>
                                  </p:childTnLst>
                                </p:cTn>
                              </p:par>
                              <p:par>
                                <p:cTn id="194" presetID="9" presetClass="emph" presetSubtype="0" grpId="2" nodeType="withEffect">
                                  <p:stCondLst>
                                    <p:cond delay="0"/>
                                  </p:stCondLst>
                                  <p:childTnLst>
                                    <p:set>
                                      <p:cBhvr rctx="PPT">
                                        <p:cTn id="195" dur="indefinite"/>
                                        <p:tgtEl>
                                          <p:spTgt spid="114"/>
                                        </p:tgtEl>
                                        <p:attrNameLst>
                                          <p:attrName>style.opacity</p:attrName>
                                        </p:attrNameLst>
                                      </p:cBhvr>
                                      <p:to>
                                        <p:strVal val="0.25"/>
                                      </p:to>
                                    </p:set>
                                    <p:animEffect filter="image" prLst="opacity: 0.25">
                                      <p:cBhvr rctx="IE">
                                        <p:cTn id="196" dur="indefinite"/>
                                        <p:tgtEl>
                                          <p:spTgt spid="114"/>
                                        </p:tgtEl>
                                      </p:cBhvr>
                                    </p:animEffect>
                                  </p:childTnLst>
                                </p:cTn>
                              </p:par>
                              <p:par>
                                <p:cTn id="197" presetID="9" presetClass="emph" presetSubtype="0" nodeType="withEffect">
                                  <p:stCondLst>
                                    <p:cond delay="0"/>
                                  </p:stCondLst>
                                  <p:childTnLst>
                                    <p:set>
                                      <p:cBhvr rctx="PPT">
                                        <p:cTn id="198" dur="indefinite"/>
                                        <p:tgtEl>
                                          <p:spTgt spid="115"/>
                                        </p:tgtEl>
                                        <p:attrNameLst>
                                          <p:attrName>style.opacity</p:attrName>
                                        </p:attrNameLst>
                                      </p:cBhvr>
                                      <p:to>
                                        <p:strVal val="0.25"/>
                                      </p:to>
                                    </p:set>
                                    <p:animEffect filter="image" prLst="opacity: 0.25">
                                      <p:cBhvr rctx="IE">
                                        <p:cTn id="199" dur="indefinite"/>
                                        <p:tgtEl>
                                          <p:spTgt spid="115"/>
                                        </p:tgtEl>
                                      </p:cBhvr>
                                    </p:animEffect>
                                  </p:childTnLst>
                                </p:cTn>
                              </p:par>
                              <p:par>
                                <p:cTn id="200" presetID="9" presetClass="emph" presetSubtype="0" grpId="2" nodeType="withEffect">
                                  <p:stCondLst>
                                    <p:cond delay="0"/>
                                  </p:stCondLst>
                                  <p:childTnLst>
                                    <p:set>
                                      <p:cBhvr rctx="PPT">
                                        <p:cTn id="201" dur="indefinite"/>
                                        <p:tgtEl>
                                          <p:spTgt spid="116"/>
                                        </p:tgtEl>
                                        <p:attrNameLst>
                                          <p:attrName>style.opacity</p:attrName>
                                        </p:attrNameLst>
                                      </p:cBhvr>
                                      <p:to>
                                        <p:strVal val="0.25"/>
                                      </p:to>
                                    </p:set>
                                    <p:animEffect filter="image" prLst="opacity: 0.25">
                                      <p:cBhvr rctx="IE">
                                        <p:cTn id="202" dur="indefinite"/>
                                        <p:tgtEl>
                                          <p:spTgt spid="116"/>
                                        </p:tgtEl>
                                      </p:cBhvr>
                                    </p:animEffect>
                                  </p:childTnLst>
                                </p:cTn>
                              </p:par>
                              <p:par>
                                <p:cTn id="203" presetID="9" presetClass="emph" presetSubtype="0" grpId="2" nodeType="withEffect">
                                  <p:stCondLst>
                                    <p:cond delay="0"/>
                                  </p:stCondLst>
                                  <p:childTnLst>
                                    <p:set>
                                      <p:cBhvr rctx="PPT">
                                        <p:cTn id="204" dur="indefinite"/>
                                        <p:tgtEl>
                                          <p:spTgt spid="118"/>
                                        </p:tgtEl>
                                        <p:attrNameLst>
                                          <p:attrName>style.opacity</p:attrName>
                                        </p:attrNameLst>
                                      </p:cBhvr>
                                      <p:to>
                                        <p:strVal val="0.25"/>
                                      </p:to>
                                    </p:set>
                                    <p:animEffect filter="image" prLst="opacity: 0.25">
                                      <p:cBhvr rctx="IE">
                                        <p:cTn id="205" dur="indefinite"/>
                                        <p:tgtEl>
                                          <p:spTgt spid="118"/>
                                        </p:tgtEl>
                                      </p:cBhvr>
                                    </p:animEffect>
                                  </p:childTnLst>
                                </p:cTn>
                              </p:par>
                              <p:par>
                                <p:cTn id="206" presetID="9" presetClass="emph" presetSubtype="0" grpId="2" nodeType="withEffect">
                                  <p:stCondLst>
                                    <p:cond delay="0"/>
                                  </p:stCondLst>
                                  <p:childTnLst>
                                    <p:set>
                                      <p:cBhvr rctx="PPT">
                                        <p:cTn id="207" dur="indefinite"/>
                                        <p:tgtEl>
                                          <p:spTgt spid="122"/>
                                        </p:tgtEl>
                                        <p:attrNameLst>
                                          <p:attrName>style.opacity</p:attrName>
                                        </p:attrNameLst>
                                      </p:cBhvr>
                                      <p:to>
                                        <p:strVal val="0.25"/>
                                      </p:to>
                                    </p:set>
                                    <p:animEffect filter="image" prLst="opacity: 0.25">
                                      <p:cBhvr rctx="IE">
                                        <p:cTn id="208" dur="indefinite"/>
                                        <p:tgtEl>
                                          <p:spTgt spid="122"/>
                                        </p:tgtEl>
                                      </p:cBhvr>
                                    </p:animEffect>
                                  </p:childTnLst>
                                </p:cTn>
                              </p:par>
                              <p:par>
                                <p:cTn id="209" presetID="9" presetClass="emph" presetSubtype="0" grpId="2" nodeType="withEffect">
                                  <p:stCondLst>
                                    <p:cond delay="0"/>
                                  </p:stCondLst>
                                  <p:childTnLst>
                                    <p:set>
                                      <p:cBhvr rctx="PPT">
                                        <p:cTn id="210" dur="indefinite"/>
                                        <p:tgtEl>
                                          <p:spTgt spid="123"/>
                                        </p:tgtEl>
                                        <p:attrNameLst>
                                          <p:attrName>style.opacity</p:attrName>
                                        </p:attrNameLst>
                                      </p:cBhvr>
                                      <p:to>
                                        <p:strVal val="0.25"/>
                                      </p:to>
                                    </p:set>
                                    <p:animEffect filter="image" prLst="opacity: 0.25">
                                      <p:cBhvr rctx="IE">
                                        <p:cTn id="211" dur="indefinite"/>
                                        <p:tgtEl>
                                          <p:spTgt spid="123"/>
                                        </p:tgtEl>
                                      </p:cBhvr>
                                    </p:animEffect>
                                  </p:childTnLst>
                                </p:cTn>
                              </p:par>
                              <p:par>
                                <p:cTn id="212" presetID="9" presetClass="emph" presetSubtype="0" grpId="2" nodeType="withEffect">
                                  <p:stCondLst>
                                    <p:cond delay="0"/>
                                  </p:stCondLst>
                                  <p:childTnLst>
                                    <p:set>
                                      <p:cBhvr rctx="PPT">
                                        <p:cTn id="213" dur="indefinite"/>
                                        <p:tgtEl>
                                          <p:spTgt spid="124"/>
                                        </p:tgtEl>
                                        <p:attrNameLst>
                                          <p:attrName>style.opacity</p:attrName>
                                        </p:attrNameLst>
                                      </p:cBhvr>
                                      <p:to>
                                        <p:strVal val="0.25"/>
                                      </p:to>
                                    </p:set>
                                    <p:animEffect filter="image" prLst="opacity: 0.25">
                                      <p:cBhvr rctx="IE">
                                        <p:cTn id="214" dur="indefinite"/>
                                        <p:tgtEl>
                                          <p:spTgt spid="124"/>
                                        </p:tgtEl>
                                      </p:cBhvr>
                                    </p:animEffect>
                                  </p:childTnLst>
                                </p:cTn>
                              </p:par>
                              <p:par>
                                <p:cTn id="215" presetID="9" presetClass="emph" presetSubtype="0" grpId="3" nodeType="withEffect">
                                  <p:stCondLst>
                                    <p:cond delay="0"/>
                                  </p:stCondLst>
                                  <p:childTnLst>
                                    <p:set>
                                      <p:cBhvr rctx="PPT">
                                        <p:cTn id="216" dur="indefinite"/>
                                        <p:tgtEl>
                                          <p:spTgt spid="127"/>
                                        </p:tgtEl>
                                        <p:attrNameLst>
                                          <p:attrName>style.opacity</p:attrName>
                                        </p:attrNameLst>
                                      </p:cBhvr>
                                      <p:to>
                                        <p:strVal val="0.25"/>
                                      </p:to>
                                    </p:set>
                                    <p:animEffect filter="image" prLst="opacity: 0.25">
                                      <p:cBhvr rctx="IE">
                                        <p:cTn id="217" dur="indefinite"/>
                                        <p:tgtEl>
                                          <p:spTgt spid="127"/>
                                        </p:tgtEl>
                                      </p:cBhvr>
                                    </p:animEffect>
                                  </p:childTnLst>
                                </p:cTn>
                              </p:par>
                              <p:par>
                                <p:cTn id="218" presetID="9" presetClass="emph" presetSubtype="0" grpId="2" nodeType="withEffect">
                                  <p:stCondLst>
                                    <p:cond delay="0"/>
                                  </p:stCondLst>
                                  <p:childTnLst>
                                    <p:set>
                                      <p:cBhvr rctx="PPT">
                                        <p:cTn id="219" dur="indefinite"/>
                                        <p:tgtEl>
                                          <p:spTgt spid="128"/>
                                        </p:tgtEl>
                                        <p:attrNameLst>
                                          <p:attrName>style.opacity</p:attrName>
                                        </p:attrNameLst>
                                      </p:cBhvr>
                                      <p:to>
                                        <p:strVal val="0.25"/>
                                      </p:to>
                                    </p:set>
                                    <p:animEffect filter="image" prLst="opacity: 0.25">
                                      <p:cBhvr rctx="IE">
                                        <p:cTn id="220" dur="indefinite"/>
                                        <p:tgtEl>
                                          <p:spTgt spid="128"/>
                                        </p:tgtEl>
                                      </p:cBhvr>
                                    </p:animEffect>
                                  </p:childTnLst>
                                </p:cTn>
                              </p:par>
                              <p:par>
                                <p:cTn id="221" presetID="9" presetClass="emph" presetSubtype="0" grpId="1" nodeType="withEffect">
                                  <p:stCondLst>
                                    <p:cond delay="0"/>
                                  </p:stCondLst>
                                  <p:childTnLst>
                                    <p:set>
                                      <p:cBhvr rctx="PPT">
                                        <p:cTn id="222" dur="indefinite"/>
                                        <p:tgtEl>
                                          <p:spTgt spid="62"/>
                                        </p:tgtEl>
                                        <p:attrNameLst>
                                          <p:attrName>style.opacity</p:attrName>
                                        </p:attrNameLst>
                                      </p:cBhvr>
                                      <p:to>
                                        <p:strVal val="0.25"/>
                                      </p:to>
                                    </p:set>
                                    <p:animEffect filter="image" prLst="opacity: 0.25">
                                      <p:cBhvr rctx="IE">
                                        <p:cTn id="223" dur="indefinite"/>
                                        <p:tgtEl>
                                          <p:spTgt spid="62"/>
                                        </p:tgtEl>
                                      </p:cBhvr>
                                    </p:animEffect>
                                  </p:childTnLst>
                                </p:cTn>
                              </p:par>
                              <p:par>
                                <p:cTn id="224" presetID="9" presetClass="emph" presetSubtype="0" grpId="1" nodeType="withEffect">
                                  <p:stCondLst>
                                    <p:cond delay="0"/>
                                  </p:stCondLst>
                                  <p:childTnLst>
                                    <p:set>
                                      <p:cBhvr rctx="PPT">
                                        <p:cTn id="225" dur="indefinite"/>
                                        <p:tgtEl>
                                          <p:spTgt spid="73"/>
                                        </p:tgtEl>
                                        <p:attrNameLst>
                                          <p:attrName>style.opacity</p:attrName>
                                        </p:attrNameLst>
                                      </p:cBhvr>
                                      <p:to>
                                        <p:strVal val="0.25"/>
                                      </p:to>
                                    </p:set>
                                    <p:animEffect filter="image" prLst="opacity: 0.25">
                                      <p:cBhvr rctx="IE">
                                        <p:cTn id="226" dur="indefinite"/>
                                        <p:tgtEl>
                                          <p:spTgt spid="73"/>
                                        </p:tgtEl>
                                      </p:cBhvr>
                                    </p:animEffect>
                                  </p:childTnLst>
                                </p:cTn>
                              </p:par>
                              <p:par>
                                <p:cTn id="227" presetID="9" presetClass="emph" presetSubtype="0" grpId="1" nodeType="withEffect">
                                  <p:stCondLst>
                                    <p:cond delay="0"/>
                                  </p:stCondLst>
                                  <p:childTnLst>
                                    <p:set>
                                      <p:cBhvr rctx="PPT">
                                        <p:cTn id="228" dur="indefinite"/>
                                        <p:tgtEl>
                                          <p:spTgt spid="95"/>
                                        </p:tgtEl>
                                        <p:attrNameLst>
                                          <p:attrName>style.opacity</p:attrName>
                                        </p:attrNameLst>
                                      </p:cBhvr>
                                      <p:to>
                                        <p:strVal val="0.25"/>
                                      </p:to>
                                    </p:set>
                                    <p:animEffect filter="image" prLst="opacity: 0.25">
                                      <p:cBhvr rctx="IE">
                                        <p:cTn id="229" dur="indefinite"/>
                                        <p:tgtEl>
                                          <p:spTgt spid="95"/>
                                        </p:tgtEl>
                                      </p:cBhvr>
                                    </p:animEffect>
                                  </p:childTnLst>
                                </p:cTn>
                              </p:par>
                              <p:par>
                                <p:cTn id="230" presetID="9" presetClass="emph" presetSubtype="0" grpId="1" nodeType="withEffect">
                                  <p:stCondLst>
                                    <p:cond delay="0"/>
                                  </p:stCondLst>
                                  <p:childTnLst>
                                    <p:set>
                                      <p:cBhvr rctx="PPT">
                                        <p:cTn id="231" dur="indefinite"/>
                                        <p:tgtEl>
                                          <p:spTgt spid="96"/>
                                        </p:tgtEl>
                                        <p:attrNameLst>
                                          <p:attrName>style.opacity</p:attrName>
                                        </p:attrNameLst>
                                      </p:cBhvr>
                                      <p:to>
                                        <p:strVal val="0.25"/>
                                      </p:to>
                                    </p:set>
                                    <p:animEffect filter="image" prLst="opacity: 0.25">
                                      <p:cBhvr rctx="IE">
                                        <p:cTn id="232" dur="indefinite"/>
                                        <p:tgtEl>
                                          <p:spTgt spid="96"/>
                                        </p:tgtEl>
                                      </p:cBhvr>
                                    </p:animEffect>
                                  </p:childTnLst>
                                </p:cTn>
                              </p:par>
                              <p:par>
                                <p:cTn id="233" presetID="9" presetClass="emph" presetSubtype="0" grpId="1" nodeType="withEffect">
                                  <p:stCondLst>
                                    <p:cond delay="0"/>
                                  </p:stCondLst>
                                  <p:childTnLst>
                                    <p:set>
                                      <p:cBhvr rctx="PPT">
                                        <p:cTn id="234" dur="indefinite"/>
                                        <p:tgtEl>
                                          <p:spTgt spid="85"/>
                                        </p:tgtEl>
                                        <p:attrNameLst>
                                          <p:attrName>style.opacity</p:attrName>
                                        </p:attrNameLst>
                                      </p:cBhvr>
                                      <p:to>
                                        <p:strVal val="0.25"/>
                                      </p:to>
                                    </p:set>
                                    <p:animEffect filter="image" prLst="opacity: 0.25">
                                      <p:cBhvr rctx="IE">
                                        <p:cTn id="235" dur="indefinite"/>
                                        <p:tgtEl>
                                          <p:spTgt spid="85"/>
                                        </p:tgtEl>
                                      </p:cBhvr>
                                    </p:animEffect>
                                  </p:childTnLst>
                                </p:cTn>
                              </p:par>
                              <p:par>
                                <p:cTn id="236" presetID="9" presetClass="emph" presetSubtype="0" grpId="1" nodeType="withEffect">
                                  <p:stCondLst>
                                    <p:cond delay="0"/>
                                  </p:stCondLst>
                                  <p:childTnLst>
                                    <p:set>
                                      <p:cBhvr rctx="PPT">
                                        <p:cTn id="237" dur="indefinite"/>
                                        <p:tgtEl>
                                          <p:spTgt spid="86"/>
                                        </p:tgtEl>
                                        <p:attrNameLst>
                                          <p:attrName>style.opacity</p:attrName>
                                        </p:attrNameLst>
                                      </p:cBhvr>
                                      <p:to>
                                        <p:strVal val="0.25"/>
                                      </p:to>
                                    </p:set>
                                    <p:animEffect filter="image" prLst="opacity: 0.25">
                                      <p:cBhvr rctx="IE">
                                        <p:cTn id="238" dur="indefinite"/>
                                        <p:tgtEl>
                                          <p:spTgt spid="86"/>
                                        </p:tgtEl>
                                      </p:cBhvr>
                                    </p:animEffect>
                                  </p:childTnLst>
                                </p:cTn>
                              </p:par>
                              <p:par>
                                <p:cTn id="239" presetID="9" presetClass="emph" presetSubtype="0" grpId="1" nodeType="withEffect">
                                  <p:stCondLst>
                                    <p:cond delay="0"/>
                                  </p:stCondLst>
                                  <p:childTnLst>
                                    <p:set>
                                      <p:cBhvr rctx="PPT">
                                        <p:cTn id="240" dur="indefinite"/>
                                        <p:tgtEl>
                                          <p:spTgt spid="88"/>
                                        </p:tgtEl>
                                        <p:attrNameLst>
                                          <p:attrName>style.opacity</p:attrName>
                                        </p:attrNameLst>
                                      </p:cBhvr>
                                      <p:to>
                                        <p:strVal val="0.25"/>
                                      </p:to>
                                    </p:set>
                                    <p:animEffect filter="image" prLst="opacity: 0.25">
                                      <p:cBhvr rctx="IE">
                                        <p:cTn id="241" dur="indefinite"/>
                                        <p:tgtEl>
                                          <p:spTgt spid="88"/>
                                        </p:tgtEl>
                                      </p:cBhvr>
                                    </p:animEffect>
                                  </p:childTnLst>
                                </p:cTn>
                              </p:par>
                              <p:par>
                                <p:cTn id="242" presetID="9" presetClass="emph" presetSubtype="0" grpId="1" nodeType="withEffect">
                                  <p:stCondLst>
                                    <p:cond delay="0"/>
                                  </p:stCondLst>
                                  <p:childTnLst>
                                    <p:set>
                                      <p:cBhvr rctx="PPT">
                                        <p:cTn id="243" dur="indefinite"/>
                                        <p:tgtEl>
                                          <p:spTgt spid="90"/>
                                        </p:tgtEl>
                                        <p:attrNameLst>
                                          <p:attrName>style.opacity</p:attrName>
                                        </p:attrNameLst>
                                      </p:cBhvr>
                                      <p:to>
                                        <p:strVal val="0.25"/>
                                      </p:to>
                                    </p:set>
                                    <p:animEffect filter="image" prLst="opacity: 0.25">
                                      <p:cBhvr rctx="IE">
                                        <p:cTn id="244" dur="indefinite"/>
                                        <p:tgtEl>
                                          <p:spTgt spid="90"/>
                                        </p:tgtEl>
                                      </p:cBhvr>
                                    </p:animEffect>
                                  </p:childTnLst>
                                </p:cTn>
                              </p:par>
                              <p:par>
                                <p:cTn id="245" presetID="9" presetClass="emph" presetSubtype="0" grpId="1" nodeType="withEffect">
                                  <p:stCondLst>
                                    <p:cond delay="0"/>
                                  </p:stCondLst>
                                  <p:childTnLst>
                                    <p:set>
                                      <p:cBhvr rctx="PPT">
                                        <p:cTn id="246" dur="indefinite"/>
                                        <p:tgtEl>
                                          <p:spTgt spid="91"/>
                                        </p:tgtEl>
                                        <p:attrNameLst>
                                          <p:attrName>style.opacity</p:attrName>
                                        </p:attrNameLst>
                                      </p:cBhvr>
                                      <p:to>
                                        <p:strVal val="0.25"/>
                                      </p:to>
                                    </p:set>
                                    <p:animEffect filter="image" prLst="opacity: 0.25">
                                      <p:cBhvr rctx="IE">
                                        <p:cTn id="247" dur="indefinite"/>
                                        <p:tgtEl>
                                          <p:spTgt spid="91"/>
                                        </p:tgtEl>
                                      </p:cBhvr>
                                    </p:animEffect>
                                  </p:childTnLst>
                                </p:cTn>
                              </p:par>
                              <p:par>
                                <p:cTn id="248" presetID="9" presetClass="emph" presetSubtype="0" grpId="1" nodeType="withEffect">
                                  <p:stCondLst>
                                    <p:cond delay="0"/>
                                  </p:stCondLst>
                                  <p:childTnLst>
                                    <p:set>
                                      <p:cBhvr rctx="PPT">
                                        <p:cTn id="249" dur="indefinite"/>
                                        <p:tgtEl>
                                          <p:spTgt spid="92"/>
                                        </p:tgtEl>
                                        <p:attrNameLst>
                                          <p:attrName>style.opacity</p:attrName>
                                        </p:attrNameLst>
                                      </p:cBhvr>
                                      <p:to>
                                        <p:strVal val="0.25"/>
                                      </p:to>
                                    </p:set>
                                    <p:animEffect filter="image" prLst="opacity: 0.25">
                                      <p:cBhvr rctx="IE">
                                        <p:cTn id="250" dur="indefinite"/>
                                        <p:tgtEl>
                                          <p:spTgt spid="92"/>
                                        </p:tgtEl>
                                      </p:cBhvr>
                                    </p:animEffect>
                                  </p:childTnLst>
                                </p:cTn>
                              </p:par>
                              <p:par>
                                <p:cTn id="251" presetID="9" presetClass="emph" presetSubtype="0" grpId="1" nodeType="withEffect">
                                  <p:stCondLst>
                                    <p:cond delay="0"/>
                                  </p:stCondLst>
                                  <p:childTnLst>
                                    <p:set>
                                      <p:cBhvr rctx="PPT">
                                        <p:cTn id="252" dur="indefinite"/>
                                        <p:tgtEl>
                                          <p:spTgt spid="93"/>
                                        </p:tgtEl>
                                        <p:attrNameLst>
                                          <p:attrName>style.opacity</p:attrName>
                                        </p:attrNameLst>
                                      </p:cBhvr>
                                      <p:to>
                                        <p:strVal val="0.25"/>
                                      </p:to>
                                    </p:set>
                                    <p:animEffect filter="image" prLst="opacity: 0.25">
                                      <p:cBhvr rctx="IE">
                                        <p:cTn id="253" dur="indefinite"/>
                                        <p:tgtEl>
                                          <p:spTgt spid="93"/>
                                        </p:tgtEl>
                                      </p:cBhvr>
                                    </p:animEffect>
                                  </p:childTnLst>
                                </p:cTn>
                              </p:par>
                              <p:par>
                                <p:cTn id="254" presetID="9" presetClass="emph" presetSubtype="0" grpId="4" nodeType="withEffect">
                                  <p:stCondLst>
                                    <p:cond delay="0"/>
                                  </p:stCondLst>
                                  <p:childTnLst>
                                    <p:set>
                                      <p:cBhvr rctx="PPT">
                                        <p:cTn id="255" dur="indefinite"/>
                                        <p:tgtEl>
                                          <p:spTgt spid="131"/>
                                        </p:tgtEl>
                                        <p:attrNameLst>
                                          <p:attrName>style.opacity</p:attrName>
                                        </p:attrNameLst>
                                      </p:cBhvr>
                                      <p:to>
                                        <p:strVal val="0.25"/>
                                      </p:to>
                                    </p:set>
                                    <p:animEffect filter="image" prLst="opacity: 0.25">
                                      <p:cBhvr rctx="IE">
                                        <p:cTn id="256" dur="indefinite"/>
                                        <p:tgtEl>
                                          <p:spTgt spid="131"/>
                                        </p:tgtEl>
                                      </p:cBhvr>
                                    </p:animEffect>
                                  </p:childTnLst>
                                </p:cTn>
                              </p:par>
                              <p:par>
                                <p:cTn id="257" presetID="9" presetClass="emph" presetSubtype="0" grpId="4" nodeType="withEffect">
                                  <p:stCondLst>
                                    <p:cond delay="0"/>
                                  </p:stCondLst>
                                  <p:childTnLst>
                                    <p:set>
                                      <p:cBhvr rctx="PPT">
                                        <p:cTn id="258" dur="indefinite"/>
                                        <p:tgtEl>
                                          <p:spTgt spid="132"/>
                                        </p:tgtEl>
                                        <p:attrNameLst>
                                          <p:attrName>style.opacity</p:attrName>
                                        </p:attrNameLst>
                                      </p:cBhvr>
                                      <p:to>
                                        <p:strVal val="0.25"/>
                                      </p:to>
                                    </p:set>
                                    <p:animEffect filter="image" prLst="opacity: 0.25">
                                      <p:cBhvr rctx="IE">
                                        <p:cTn id="259" dur="indefinite"/>
                                        <p:tgtEl>
                                          <p:spTgt spid="132"/>
                                        </p:tgtEl>
                                      </p:cBhvr>
                                    </p:animEffect>
                                  </p:childTnLst>
                                </p:cTn>
                              </p:par>
                              <p:par>
                                <p:cTn id="260" presetID="9" presetClass="emph" presetSubtype="0" grpId="4" nodeType="withEffect">
                                  <p:stCondLst>
                                    <p:cond delay="0"/>
                                  </p:stCondLst>
                                  <p:childTnLst>
                                    <p:set>
                                      <p:cBhvr rctx="PPT">
                                        <p:cTn id="261" dur="indefinite"/>
                                        <p:tgtEl>
                                          <p:spTgt spid="133"/>
                                        </p:tgtEl>
                                        <p:attrNameLst>
                                          <p:attrName>style.opacity</p:attrName>
                                        </p:attrNameLst>
                                      </p:cBhvr>
                                      <p:to>
                                        <p:strVal val="0.25"/>
                                      </p:to>
                                    </p:set>
                                    <p:animEffect filter="image" prLst="opacity: 0.25">
                                      <p:cBhvr rctx="IE">
                                        <p:cTn id="262" dur="indefinite"/>
                                        <p:tgtEl>
                                          <p:spTgt spid="133"/>
                                        </p:tgtEl>
                                      </p:cBhvr>
                                    </p:animEffect>
                                  </p:childTnLst>
                                </p:cTn>
                              </p:par>
                              <p:par>
                                <p:cTn id="263" presetID="9" presetClass="emph" presetSubtype="0" grpId="1" nodeType="withEffect">
                                  <p:stCondLst>
                                    <p:cond delay="0"/>
                                  </p:stCondLst>
                                  <p:childTnLst>
                                    <p:set>
                                      <p:cBhvr rctx="PPT">
                                        <p:cTn id="264" dur="indefinite"/>
                                        <p:tgtEl>
                                          <p:spTgt spid="134"/>
                                        </p:tgtEl>
                                        <p:attrNameLst>
                                          <p:attrName>style.opacity</p:attrName>
                                        </p:attrNameLst>
                                      </p:cBhvr>
                                      <p:to>
                                        <p:strVal val="0.25"/>
                                      </p:to>
                                    </p:set>
                                    <p:animEffect filter="image" prLst="opacity: 0.25">
                                      <p:cBhvr rctx="IE">
                                        <p:cTn id="265" dur="indefinite"/>
                                        <p:tgtEl>
                                          <p:spTgt spid="134"/>
                                        </p:tgtEl>
                                      </p:cBhvr>
                                    </p:animEffect>
                                  </p:childTnLst>
                                </p:cTn>
                              </p:par>
                              <p:par>
                                <p:cTn id="266" presetID="9" presetClass="emph" presetSubtype="0" grpId="1" nodeType="withEffect">
                                  <p:stCondLst>
                                    <p:cond delay="0"/>
                                  </p:stCondLst>
                                  <p:childTnLst>
                                    <p:set>
                                      <p:cBhvr rctx="PPT">
                                        <p:cTn id="267" dur="indefinite"/>
                                        <p:tgtEl>
                                          <p:spTgt spid="74"/>
                                        </p:tgtEl>
                                        <p:attrNameLst>
                                          <p:attrName>style.opacity</p:attrName>
                                        </p:attrNameLst>
                                      </p:cBhvr>
                                      <p:to>
                                        <p:strVal val="0.25"/>
                                      </p:to>
                                    </p:set>
                                    <p:animEffect filter="image" prLst="opacity: 0.25">
                                      <p:cBhvr rctx="IE">
                                        <p:cTn id="268" dur="indefinite"/>
                                        <p:tgtEl>
                                          <p:spTgt spid="74"/>
                                        </p:tgtEl>
                                      </p:cBhvr>
                                    </p:animEffect>
                                  </p:childTnLst>
                                </p:cTn>
                              </p:par>
                              <p:par>
                                <p:cTn id="269" presetID="9" presetClass="emph" presetSubtype="0" grpId="1" nodeType="withEffect">
                                  <p:stCondLst>
                                    <p:cond delay="0"/>
                                  </p:stCondLst>
                                  <p:childTnLst>
                                    <p:set>
                                      <p:cBhvr rctx="PPT">
                                        <p:cTn id="270" dur="indefinite"/>
                                        <p:tgtEl>
                                          <p:spTgt spid="103"/>
                                        </p:tgtEl>
                                        <p:attrNameLst>
                                          <p:attrName>style.opacity</p:attrName>
                                        </p:attrNameLst>
                                      </p:cBhvr>
                                      <p:to>
                                        <p:strVal val="0.25"/>
                                      </p:to>
                                    </p:set>
                                    <p:animEffect filter="image" prLst="opacity: 0.25">
                                      <p:cBhvr rctx="IE">
                                        <p:cTn id="271" dur="indefinite"/>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74" grpId="1" animBg="1"/>
      <p:bldP spid="150" grpId="0" animBg="1"/>
      <p:bldP spid="150" grpId="1" animBg="1"/>
      <p:bldP spid="150" grpId="2" animBg="1"/>
      <p:bldP spid="150" grpId="3" animBg="1"/>
      <p:bldP spid="151" grpId="0" animBg="1"/>
      <p:bldP spid="151" grpId="1" animBg="1"/>
      <p:bldP spid="151" grpId="2" animBg="1"/>
      <p:bldP spid="151" grpId="3" animBg="1"/>
      <p:bldP spid="75" grpId="0"/>
      <p:bldP spid="75" grpId="1"/>
      <p:bldP spid="76" grpId="0"/>
      <p:bldP spid="76" grpId="1"/>
      <p:bldP spid="77" grpId="0"/>
      <p:bldP spid="77" grpId="1"/>
      <p:bldP spid="97" grpId="0" animBg="1"/>
      <p:bldP spid="97" grpId="1" animBg="1"/>
      <p:bldP spid="97" grpId="2" animBg="1"/>
      <p:bldP spid="97" grpId="3" animBg="1"/>
      <p:bldP spid="99" grpId="0" animBg="1"/>
      <p:bldP spid="99" grpId="1" animBg="1"/>
      <p:bldP spid="101" grpId="0"/>
      <p:bldP spid="101" grpId="1"/>
      <p:bldP spid="103" grpId="0"/>
      <p:bldP spid="103" grpId="1"/>
      <p:bldP spid="104" grpId="0"/>
      <p:bldP spid="104" grpId="1"/>
      <p:bldP spid="113" grpId="0" animBg="1"/>
      <p:bldP spid="113" grpId="1" animBg="1"/>
      <p:bldP spid="114" grpId="0"/>
      <p:bldP spid="114" grpId="1"/>
      <p:bldP spid="114" grpId="2"/>
      <p:bldP spid="116" grpId="0" animBg="1"/>
      <p:bldP spid="116" grpId="1" animBg="1"/>
      <p:bldP spid="116" grpId="2" animBg="1"/>
      <p:bldP spid="118" grpId="0"/>
      <p:bldP spid="118" grpId="1"/>
      <p:bldP spid="118" grpId="2"/>
      <p:bldP spid="122" grpId="0" animBg="1"/>
      <p:bldP spid="122" grpId="1" animBg="1"/>
      <p:bldP spid="122" grpId="2" animBg="1"/>
      <p:bldP spid="123" grpId="0" animBg="1"/>
      <p:bldP spid="123" grpId="1" animBg="1"/>
      <p:bldP spid="123" grpId="2" animBg="1"/>
      <p:bldP spid="124" grpId="0" animBg="1"/>
      <p:bldP spid="124" grpId="1" animBg="1"/>
      <p:bldP spid="124" grpId="2" animBg="1"/>
      <p:bldP spid="127" grpId="0" animBg="1"/>
      <p:bldP spid="127" grpId="1" animBg="1"/>
      <p:bldP spid="127" grpId="2" animBg="1"/>
      <p:bldP spid="127" grpId="3" animBg="1"/>
      <p:bldP spid="128" grpId="0" animBg="1"/>
      <p:bldP spid="128" grpId="1" animBg="1"/>
      <p:bldP spid="128" grpId="2" animBg="1"/>
      <p:bldP spid="62" grpId="0" animBg="1"/>
      <p:bldP spid="62" grpId="1" animBg="1"/>
      <p:bldP spid="73" grpId="0" animBg="1"/>
      <p:bldP spid="73" grpId="1" animBg="1"/>
      <p:bldP spid="95" grpId="0" animBg="1"/>
      <p:bldP spid="95" grpId="1" animBg="1"/>
      <p:bldP spid="96" grpId="0" animBg="1"/>
      <p:bldP spid="96" grpId="1" animBg="1"/>
      <p:bldP spid="85" grpId="0"/>
      <p:bldP spid="85" grpId="1"/>
      <p:bldP spid="86" grpId="0" animBg="1"/>
      <p:bldP spid="86" grpId="1" animBg="1"/>
      <p:bldP spid="88" grpId="0" animBg="1"/>
      <p:bldP spid="88" grpId="1" animBg="1"/>
      <p:bldP spid="90" grpId="0" animBg="1"/>
      <p:bldP spid="90" grpId="1" animBg="1"/>
      <p:bldP spid="91" grpId="0"/>
      <p:bldP spid="91" grpId="1"/>
      <p:bldP spid="92" grpId="0" animBg="1"/>
      <p:bldP spid="92" grpId="1" animBg="1"/>
      <p:bldP spid="93" grpId="0" animBg="1"/>
      <p:bldP spid="93" grpId="1" animBg="1"/>
      <p:bldP spid="131" grpId="0" animBg="1"/>
      <p:bldP spid="131" grpId="1" animBg="1"/>
      <p:bldP spid="131" grpId="2" animBg="1"/>
      <p:bldP spid="131" grpId="3" animBg="1"/>
      <p:bldP spid="131" grpId="4" animBg="1"/>
      <p:bldP spid="132" grpId="0" animBg="1"/>
      <p:bldP spid="132" grpId="1" animBg="1"/>
      <p:bldP spid="132" grpId="2" animBg="1"/>
      <p:bldP spid="132" grpId="3" animBg="1"/>
      <p:bldP spid="132" grpId="4" animBg="1"/>
      <p:bldP spid="133" grpId="0"/>
      <p:bldP spid="133" grpId="1"/>
      <p:bldP spid="133" grpId="2"/>
      <p:bldP spid="133" grpId="3"/>
      <p:bldP spid="133" grpId="4"/>
      <p:bldP spid="134" grpId="0" animBg="1"/>
      <p:bldP spid="134"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ounded Rectangle 73"/>
          <p:cNvSpPr/>
          <p:nvPr/>
        </p:nvSpPr>
        <p:spPr>
          <a:xfrm>
            <a:off x="2371063" y="2057400"/>
            <a:ext cx="5981754" cy="2895600"/>
          </a:xfrm>
          <a:prstGeom prst="roundRect">
            <a:avLst>
              <a:gd name="adj" fmla="val 11502"/>
            </a:avLst>
          </a:prstGeom>
          <a:solidFill>
            <a:schemeClr val="tx2">
              <a:lumMod val="60000"/>
              <a:lumOff val="40000"/>
            </a:schemeClr>
          </a:solidFill>
          <a:ln>
            <a:solidFill>
              <a:schemeClr val="tx2">
                <a:lumMod val="60000"/>
                <a:lumOff val="40000"/>
              </a:schemeClr>
            </a:solidFill>
          </a:ln>
          <a:scene3d>
            <a:camera prst="perspectiveRelaxedModerately" fov="3900000">
              <a:rot lat="19799996" lon="0" rev="0"/>
            </a:camera>
            <a:lightRig rig="flat" dir="t"/>
          </a:scene3d>
          <a:sp3d extrusionH="76200" contourW="12700" prstMaterial="clear">
            <a:bevelT w="165100" h="292100" prst="coolSlant"/>
            <a:bevelB w="12700" h="381000" prst="coolSlant"/>
            <a:extrusionClr>
              <a:schemeClr val="tx2">
                <a:lumMod val="75000"/>
              </a:schemeClr>
            </a:extrusionClr>
            <a:contourClr>
              <a:schemeClr val="tx2">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lIns="182880" tIns="18288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libri"/>
                <a:ea typeface="+mn-ea"/>
                <a:cs typeface="+mn-cs"/>
              </a:rPr>
              <a:t>VL2</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375CC-FF4E-4484-8C6F-6C3D12B51E5B}"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7" name="Title 1"/>
          <p:cNvSpPr>
            <a:spLocks noGrp="1"/>
          </p:cNvSpPr>
          <p:nvPr>
            <p:ph type="title"/>
          </p:nvPr>
        </p:nvSpPr>
        <p:spPr>
          <a:xfrm>
            <a:off x="1628775" y="114300"/>
            <a:ext cx="8934450" cy="1143000"/>
          </a:xfrm>
        </p:spPr>
        <p:txBody>
          <a:bodyPr vert="horz" lIns="0" tIns="45720" rIns="0" bIns="45720" rtlCol="0" anchor="ctr">
            <a:noAutofit/>
          </a:bodyPr>
          <a:lstStyle/>
          <a:p>
            <a:r>
              <a:rPr lang="en-US" sz="4000" dirty="0"/>
              <a:t>Addressing and Routing:</a:t>
            </a:r>
            <a:br>
              <a:rPr lang="en-US" sz="4000" dirty="0"/>
            </a:br>
            <a:r>
              <a:rPr lang="en-US" sz="4000" dirty="0"/>
              <a:t>Name-Location Separation</a:t>
            </a:r>
          </a:p>
        </p:txBody>
      </p:sp>
      <p:sp>
        <p:nvSpPr>
          <p:cNvPr id="150" name="Rectangle 149"/>
          <p:cNvSpPr/>
          <p:nvPr/>
        </p:nvSpPr>
        <p:spPr>
          <a:xfrm>
            <a:off x="3042285" y="5334000"/>
            <a:ext cx="781050" cy="304800"/>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ea typeface="+mn-ea"/>
                <a:cs typeface="+mn-cs"/>
              </a:rPr>
              <a:t>payload</a:t>
            </a:r>
            <a:endParaRPr kumimoji="0" lang="en-US" sz="1600" b="1" i="0" u="none" strike="noStrike" kern="0" cap="none" spc="0" normalizeH="0" baseline="-16000" noProof="0" dirty="0">
              <a:ln>
                <a:noFill/>
              </a:ln>
              <a:solidFill>
                <a:prstClr val="black"/>
              </a:solidFill>
              <a:effectLst/>
              <a:uLnTx/>
              <a:uFillTx/>
              <a:latin typeface="Calibri"/>
              <a:ea typeface="+mn-ea"/>
              <a:cs typeface="+mn-cs"/>
            </a:endParaRPr>
          </a:p>
        </p:txBody>
      </p:sp>
      <p:sp>
        <p:nvSpPr>
          <p:cNvPr id="151" name="Rectangle 150"/>
          <p:cNvSpPr/>
          <p:nvPr/>
        </p:nvSpPr>
        <p:spPr>
          <a:xfrm>
            <a:off x="2146170" y="5334000"/>
            <a:ext cx="515751" cy="30480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black"/>
                </a:solidFill>
                <a:effectLst/>
                <a:uLnTx/>
                <a:uFillTx/>
                <a:latin typeface="Cambria" pitchFamily="18" charset="0"/>
                <a:ea typeface="+mn-ea"/>
                <a:cs typeface="+mn-cs"/>
              </a:rPr>
              <a:t>ToR</a:t>
            </a:r>
            <a:r>
              <a:rPr kumimoji="0" lang="en-US" sz="1600" b="1" i="1" u="none" strike="noStrike" kern="0" cap="none" spc="0" normalizeH="0" baseline="-16000" noProof="0" dirty="0">
                <a:ln>
                  <a:noFill/>
                </a:ln>
                <a:solidFill>
                  <a:prstClr val="black"/>
                </a:solidFill>
                <a:effectLst/>
                <a:uLnTx/>
                <a:uFillTx/>
                <a:latin typeface="Cambria" pitchFamily="18" charset="0"/>
                <a:ea typeface="+mn-ea"/>
                <a:cs typeface="+mn-cs"/>
              </a:rPr>
              <a:t>3</a:t>
            </a:r>
          </a:p>
        </p:txBody>
      </p:sp>
      <p:sp>
        <p:nvSpPr>
          <p:cNvPr id="75" name="TextBox 52"/>
          <p:cNvSpPr txBox="1"/>
          <p:nvPr/>
        </p:nvSpPr>
        <p:spPr>
          <a:xfrm>
            <a:off x="3270070" y="4262736"/>
            <a:ext cx="553357" cy="461665"/>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 .</a:t>
            </a:r>
          </a:p>
        </p:txBody>
      </p:sp>
      <p:sp>
        <p:nvSpPr>
          <p:cNvPr id="76" name="TextBox 52"/>
          <p:cNvSpPr txBox="1"/>
          <p:nvPr/>
        </p:nvSpPr>
        <p:spPr>
          <a:xfrm>
            <a:off x="4948284" y="4262736"/>
            <a:ext cx="553357" cy="461665"/>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 .</a:t>
            </a:r>
          </a:p>
        </p:txBody>
      </p:sp>
      <p:sp>
        <p:nvSpPr>
          <p:cNvPr id="77" name="Rectangle 76"/>
          <p:cNvSpPr/>
          <p:nvPr/>
        </p:nvSpPr>
        <p:spPr>
          <a:xfrm>
            <a:off x="4195243" y="4405756"/>
            <a:ext cx="176151" cy="17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7" name="Rectangle 96"/>
          <p:cNvSpPr/>
          <p:nvPr/>
        </p:nvSpPr>
        <p:spPr>
          <a:xfrm>
            <a:off x="2661285" y="5334000"/>
            <a:ext cx="381000" cy="304800"/>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black"/>
                </a:solidFill>
                <a:effectLst/>
                <a:uLnTx/>
                <a:uFillTx/>
                <a:latin typeface="Cambria" pitchFamily="18" charset="0"/>
                <a:ea typeface="+mn-ea"/>
                <a:cs typeface="+mn-cs"/>
              </a:rPr>
              <a:t>y</a:t>
            </a:r>
            <a:endParaRPr kumimoji="0" lang="en-US" sz="1600" b="1" i="1" u="none" strike="noStrike" kern="0" cap="none" spc="0" normalizeH="0" baseline="-16000" noProof="0" dirty="0">
              <a:ln>
                <a:noFill/>
              </a:ln>
              <a:solidFill>
                <a:prstClr val="black"/>
              </a:solidFill>
              <a:effectLst/>
              <a:uLnTx/>
              <a:uFillTx/>
              <a:latin typeface="Cambria" pitchFamily="18" charset="0"/>
              <a:ea typeface="+mn-ea"/>
              <a:cs typeface="+mn-cs"/>
            </a:endParaRPr>
          </a:p>
        </p:txBody>
      </p:sp>
      <p:cxnSp>
        <p:nvCxnSpPr>
          <p:cNvPr id="98" name="Straight Connector 97"/>
          <p:cNvCxnSpPr>
            <a:stCxn id="62" idx="2"/>
            <a:endCxn id="99" idx="3"/>
          </p:cNvCxnSpPr>
          <p:nvPr/>
        </p:nvCxnSpPr>
        <p:spPr>
          <a:xfrm rot="5400000">
            <a:off x="3896998" y="5100077"/>
            <a:ext cx="777459" cy="349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Flowchart: Predefined Process 98"/>
          <p:cNvSpPr/>
          <p:nvPr/>
        </p:nvSpPr>
        <p:spPr>
          <a:xfrm rot="16200000">
            <a:off x="4076963" y="5335352"/>
            <a:ext cx="414028" cy="724432"/>
          </a:xfrm>
          <a:prstGeom prst="flowChartPredefinedProcess">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1" name="TextBox 100"/>
          <p:cNvSpPr txBox="1"/>
          <p:nvPr/>
        </p:nvSpPr>
        <p:spPr>
          <a:xfrm>
            <a:off x="3880922" y="5611481"/>
            <a:ext cx="792678" cy="212879"/>
          </a:xfrm>
          <a:prstGeom prst="rect">
            <a:avLst/>
          </a:prstGeom>
          <a:noFill/>
        </p:spPr>
        <p:txBody>
          <a:bodyPr wrap="square" lIns="0" tIns="4572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Cambria" pitchFamily="18" charset="0"/>
                <a:ea typeface="+mn-ea"/>
                <a:cs typeface="+mn-cs"/>
              </a:rPr>
              <a:t>x</a:t>
            </a:r>
            <a:endParaRPr kumimoji="0" lang="en-US" sz="2000" b="1" i="1" u="none" strike="noStrike" kern="0" cap="none" spc="0" normalizeH="0" baseline="-16000" noProof="0" dirty="0">
              <a:ln>
                <a:noFill/>
              </a:ln>
              <a:solidFill>
                <a:sysClr val="windowText" lastClr="000000"/>
              </a:solidFill>
              <a:effectLst/>
              <a:uLnTx/>
              <a:uFillTx/>
              <a:latin typeface="Cambria" pitchFamily="18" charset="0"/>
              <a:ea typeface="+mn-ea"/>
              <a:cs typeface="+mn-cs"/>
            </a:endParaRPr>
          </a:p>
        </p:txBody>
      </p:sp>
      <p:sp>
        <p:nvSpPr>
          <p:cNvPr id="104" name="TextBox 103"/>
          <p:cNvSpPr txBox="1"/>
          <p:nvPr/>
        </p:nvSpPr>
        <p:spPr>
          <a:xfrm>
            <a:off x="3429000" y="2583360"/>
            <a:ext cx="44196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4F81BD">
                    <a:lumMod val="75000"/>
                  </a:srgbClr>
                </a:solidFill>
                <a:effectLst/>
                <a:uLnTx/>
                <a:uFillTx/>
                <a:latin typeface="Calibri"/>
                <a:ea typeface="+mn-ea"/>
                <a:cs typeface="+mn-cs"/>
              </a:rPr>
              <a:t>Switches run link-state routing and </a:t>
            </a:r>
            <a:br>
              <a:rPr kumimoji="0" lang="en-US" sz="2200" b="1" i="0" u="none" strike="noStrike" kern="0" cap="none" spc="0" normalizeH="0" baseline="0" noProof="0" dirty="0">
                <a:ln>
                  <a:noFill/>
                </a:ln>
                <a:solidFill>
                  <a:srgbClr val="4F81BD">
                    <a:lumMod val="75000"/>
                  </a:srgbClr>
                </a:solidFill>
                <a:effectLst/>
                <a:uLnTx/>
                <a:uFillTx/>
                <a:latin typeface="Calibri"/>
                <a:ea typeface="+mn-ea"/>
                <a:cs typeface="+mn-cs"/>
              </a:rPr>
            </a:br>
            <a:r>
              <a:rPr kumimoji="0" lang="en-US" sz="2200" b="1" i="0" u="none" strike="noStrike" kern="0" cap="none" spc="0" normalizeH="0" baseline="0" noProof="0" dirty="0">
                <a:ln>
                  <a:noFill/>
                </a:ln>
                <a:solidFill>
                  <a:srgbClr val="4F81BD">
                    <a:lumMod val="75000"/>
                  </a:srgbClr>
                </a:solidFill>
                <a:effectLst/>
                <a:uLnTx/>
                <a:uFillTx/>
                <a:latin typeface="Calibri"/>
                <a:ea typeface="+mn-ea"/>
                <a:cs typeface="+mn-cs"/>
              </a:rPr>
              <a:t>maintain only switch-level topology</a:t>
            </a:r>
          </a:p>
        </p:txBody>
      </p:sp>
      <p:sp>
        <p:nvSpPr>
          <p:cNvPr id="108" name="TextBox 107"/>
          <p:cNvSpPr txBox="1"/>
          <p:nvPr/>
        </p:nvSpPr>
        <p:spPr>
          <a:xfrm>
            <a:off x="2454373" y="1454150"/>
            <a:ext cx="7310120" cy="572770"/>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tIns="45720" bIns="4572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Cope with host churns with very little overhead</a:t>
            </a:r>
            <a:endParaRPr kumimoji="0" lang="en-US" sz="2600" b="1" i="0" u="none" strike="noStrike" kern="0" cap="none" spc="0" normalizeH="0" baseline="0" noProof="0" dirty="0">
              <a:ln>
                <a:noFill/>
              </a:ln>
              <a:solidFill>
                <a:prstClr val="black"/>
              </a:solidFill>
              <a:effectLst/>
              <a:uLnTx/>
              <a:uFillTx/>
              <a:latin typeface="Calibri"/>
              <a:ea typeface="+mn-ea"/>
              <a:cs typeface="+mn-cs"/>
            </a:endParaRPr>
          </a:p>
        </p:txBody>
      </p:sp>
      <p:cxnSp>
        <p:nvCxnSpPr>
          <p:cNvPr id="112" name="Straight Connector 111"/>
          <p:cNvCxnSpPr>
            <a:stCxn id="96" idx="2"/>
            <a:endCxn id="113" idx="3"/>
          </p:cNvCxnSpPr>
          <p:nvPr/>
        </p:nvCxnSpPr>
        <p:spPr>
          <a:xfrm rot="5400000">
            <a:off x="5747507" y="5098885"/>
            <a:ext cx="773306" cy="17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Flowchart: Predefined Process 112"/>
          <p:cNvSpPr/>
          <p:nvPr/>
        </p:nvSpPr>
        <p:spPr>
          <a:xfrm rot="16200000">
            <a:off x="5926281" y="5331199"/>
            <a:ext cx="414028" cy="724432"/>
          </a:xfrm>
          <a:prstGeom prst="flowChartPredefinedProcess">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4" name="TextBox 113"/>
          <p:cNvSpPr txBox="1"/>
          <p:nvPr/>
        </p:nvSpPr>
        <p:spPr>
          <a:xfrm>
            <a:off x="5730240" y="5607328"/>
            <a:ext cx="792678" cy="212879"/>
          </a:xfrm>
          <a:prstGeom prst="rect">
            <a:avLst/>
          </a:prstGeom>
          <a:noFill/>
        </p:spPr>
        <p:txBody>
          <a:bodyPr wrap="square" lIns="0" tIns="4572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Cambria" pitchFamily="18" charset="0"/>
                <a:ea typeface="+mn-ea"/>
                <a:cs typeface="+mn-cs"/>
              </a:rPr>
              <a:t>y</a:t>
            </a:r>
            <a:endParaRPr kumimoji="0" lang="en-US" sz="2000" b="1" i="1" u="none" strike="noStrike" kern="0" cap="none" spc="0" normalizeH="0" baseline="-16000" noProof="0" dirty="0">
              <a:ln>
                <a:noFill/>
              </a:ln>
              <a:solidFill>
                <a:sysClr val="windowText" lastClr="000000"/>
              </a:solidFill>
              <a:effectLst/>
              <a:uLnTx/>
              <a:uFillTx/>
              <a:latin typeface="Cambria" pitchFamily="18" charset="0"/>
              <a:ea typeface="+mn-ea"/>
              <a:cs typeface="+mn-cs"/>
            </a:endParaRPr>
          </a:p>
        </p:txBody>
      </p:sp>
      <p:cxnSp>
        <p:nvCxnSpPr>
          <p:cNvPr id="115" name="Straight Connector 114"/>
          <p:cNvCxnSpPr>
            <a:stCxn id="73" idx="2"/>
            <a:endCxn id="116" idx="3"/>
          </p:cNvCxnSpPr>
          <p:nvPr/>
        </p:nvCxnSpPr>
        <p:spPr>
          <a:xfrm rot="16200000" flipH="1">
            <a:off x="7314587" y="5098172"/>
            <a:ext cx="773306" cy="31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6" name="Flowchart: Predefined Process 115"/>
          <p:cNvSpPr/>
          <p:nvPr/>
        </p:nvSpPr>
        <p:spPr>
          <a:xfrm rot="16200000">
            <a:off x="7495803" y="5331199"/>
            <a:ext cx="414028" cy="724432"/>
          </a:xfrm>
          <a:prstGeom prst="flowChartPredefinedProcess">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8" name="TextBox 117"/>
          <p:cNvSpPr txBox="1"/>
          <p:nvPr/>
        </p:nvSpPr>
        <p:spPr>
          <a:xfrm>
            <a:off x="7299762" y="5607328"/>
            <a:ext cx="792678" cy="212879"/>
          </a:xfrm>
          <a:prstGeom prst="rect">
            <a:avLst/>
          </a:prstGeom>
          <a:noFill/>
        </p:spPr>
        <p:txBody>
          <a:bodyPr wrap="square" lIns="0" tIns="4572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Cambria" pitchFamily="18" charset="0"/>
                <a:ea typeface="+mn-ea"/>
                <a:cs typeface="+mn-cs"/>
              </a:rPr>
              <a:t>z</a:t>
            </a:r>
            <a:endParaRPr kumimoji="0" lang="en-US" sz="2000" b="1" i="1" u="none" strike="noStrike" kern="0" cap="none" spc="0" normalizeH="0" baseline="-16000" noProof="0" dirty="0">
              <a:ln>
                <a:noFill/>
              </a:ln>
              <a:solidFill>
                <a:sysClr val="windowText" lastClr="000000"/>
              </a:solidFill>
              <a:effectLst/>
              <a:uLnTx/>
              <a:uFillTx/>
              <a:latin typeface="Cambria" pitchFamily="18" charset="0"/>
              <a:ea typeface="+mn-ea"/>
              <a:cs typeface="+mn-cs"/>
            </a:endParaRPr>
          </a:p>
        </p:txBody>
      </p:sp>
      <p:sp>
        <p:nvSpPr>
          <p:cNvPr id="122" name="Rectangle 121"/>
          <p:cNvSpPr/>
          <p:nvPr/>
        </p:nvSpPr>
        <p:spPr>
          <a:xfrm>
            <a:off x="3044190" y="5715000"/>
            <a:ext cx="781050" cy="304800"/>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ea typeface="+mn-ea"/>
                <a:cs typeface="+mn-cs"/>
              </a:rPr>
              <a:t>payload</a:t>
            </a:r>
            <a:endParaRPr kumimoji="0" lang="en-US" sz="1600" b="1" i="0" u="none" strike="noStrike" kern="0" cap="none" spc="0" normalizeH="0" baseline="-16000" noProof="0" dirty="0">
              <a:ln>
                <a:noFill/>
              </a:ln>
              <a:solidFill>
                <a:prstClr val="black"/>
              </a:solidFill>
              <a:effectLst/>
              <a:uLnTx/>
              <a:uFillTx/>
              <a:latin typeface="Calibri"/>
              <a:ea typeface="+mn-ea"/>
              <a:cs typeface="+mn-cs"/>
            </a:endParaRPr>
          </a:p>
        </p:txBody>
      </p:sp>
      <p:sp>
        <p:nvSpPr>
          <p:cNvPr id="123" name="Rectangle 122"/>
          <p:cNvSpPr/>
          <p:nvPr/>
        </p:nvSpPr>
        <p:spPr>
          <a:xfrm>
            <a:off x="2146169" y="5715000"/>
            <a:ext cx="517656" cy="30480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black"/>
                </a:solidFill>
                <a:effectLst/>
                <a:uLnTx/>
                <a:uFillTx/>
                <a:latin typeface="Cambria" pitchFamily="18" charset="0"/>
                <a:ea typeface="+mn-ea"/>
                <a:cs typeface="+mn-cs"/>
              </a:rPr>
              <a:t>ToR</a:t>
            </a:r>
            <a:r>
              <a:rPr kumimoji="0" lang="en-US" sz="1600" b="1" i="1" u="none" strike="noStrike" kern="0" cap="none" spc="0" normalizeH="0" baseline="-16000" noProof="0" dirty="0">
                <a:ln>
                  <a:noFill/>
                </a:ln>
                <a:solidFill>
                  <a:prstClr val="black"/>
                </a:solidFill>
                <a:effectLst/>
                <a:uLnTx/>
                <a:uFillTx/>
                <a:latin typeface="Cambria" pitchFamily="18" charset="0"/>
                <a:ea typeface="+mn-ea"/>
                <a:cs typeface="+mn-cs"/>
              </a:rPr>
              <a:t>4</a:t>
            </a:r>
          </a:p>
        </p:txBody>
      </p:sp>
      <p:sp>
        <p:nvSpPr>
          <p:cNvPr id="124" name="Rectangle 123"/>
          <p:cNvSpPr/>
          <p:nvPr/>
        </p:nvSpPr>
        <p:spPr>
          <a:xfrm>
            <a:off x="2663190" y="5715000"/>
            <a:ext cx="381000" cy="304800"/>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black"/>
                </a:solidFill>
                <a:effectLst/>
                <a:uLnTx/>
                <a:uFillTx/>
                <a:latin typeface="Cambria" pitchFamily="18" charset="0"/>
                <a:ea typeface="+mn-ea"/>
                <a:cs typeface="+mn-cs"/>
              </a:rPr>
              <a:t>z</a:t>
            </a:r>
            <a:endParaRPr kumimoji="0" lang="en-US" sz="1600" b="1" i="1" u="none" strike="noStrike" kern="0" cap="none" spc="0" normalizeH="0" baseline="-16000" noProof="0" dirty="0">
              <a:ln>
                <a:noFill/>
              </a:ln>
              <a:solidFill>
                <a:prstClr val="black"/>
              </a:solidFill>
              <a:effectLst/>
              <a:uLnTx/>
              <a:uFillTx/>
              <a:latin typeface="Cambria" pitchFamily="18" charset="0"/>
              <a:ea typeface="+mn-ea"/>
              <a:cs typeface="+mn-cs"/>
            </a:endParaRPr>
          </a:p>
        </p:txBody>
      </p:sp>
      <p:sp>
        <p:nvSpPr>
          <p:cNvPr id="127" name="Freeform 126"/>
          <p:cNvSpPr/>
          <p:nvPr/>
        </p:nvSpPr>
        <p:spPr>
          <a:xfrm>
            <a:off x="4287520" y="3417148"/>
            <a:ext cx="1808480" cy="857053"/>
          </a:xfrm>
          <a:custGeom>
            <a:avLst/>
            <a:gdLst>
              <a:gd name="connsiteX0" fmla="*/ 0 w 2052320"/>
              <a:gd name="connsiteY0" fmla="*/ 2094653 h 2094653"/>
              <a:gd name="connsiteX1" fmla="*/ 1076960 w 2052320"/>
              <a:gd name="connsiteY1" fmla="*/ 1693 h 2094653"/>
              <a:gd name="connsiteX2" fmla="*/ 2052320 w 2052320"/>
              <a:gd name="connsiteY2" fmla="*/ 2084493 h 2094653"/>
            </a:gdLst>
            <a:ahLst/>
            <a:cxnLst>
              <a:cxn ang="0">
                <a:pos x="connsiteX0" y="connsiteY0"/>
              </a:cxn>
              <a:cxn ang="0">
                <a:pos x="connsiteX1" y="connsiteY1"/>
              </a:cxn>
              <a:cxn ang="0">
                <a:pos x="connsiteX2" y="connsiteY2"/>
              </a:cxn>
            </a:cxnLst>
            <a:rect l="l" t="t" r="r" b="b"/>
            <a:pathLst>
              <a:path w="2052320" h="2094653">
                <a:moveTo>
                  <a:pt x="0" y="2094653"/>
                </a:moveTo>
                <a:cubicBezTo>
                  <a:pt x="367453" y="1049019"/>
                  <a:pt x="734907" y="3386"/>
                  <a:pt x="1076960" y="1693"/>
                </a:cubicBezTo>
                <a:cubicBezTo>
                  <a:pt x="1419013" y="0"/>
                  <a:pt x="1735666" y="1042246"/>
                  <a:pt x="2052320" y="2084493"/>
                </a:cubicBezTo>
              </a:path>
            </a:pathLst>
          </a:custGeom>
          <a:ln>
            <a:tailEnd type="stealth" w="lg" len="lg"/>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28" name="Freeform 127"/>
          <p:cNvSpPr/>
          <p:nvPr/>
        </p:nvSpPr>
        <p:spPr>
          <a:xfrm>
            <a:off x="4292601" y="3429001"/>
            <a:ext cx="3376497" cy="857053"/>
          </a:xfrm>
          <a:custGeom>
            <a:avLst/>
            <a:gdLst>
              <a:gd name="connsiteX0" fmla="*/ 0 w 2052320"/>
              <a:gd name="connsiteY0" fmla="*/ 2094653 h 2094653"/>
              <a:gd name="connsiteX1" fmla="*/ 1076960 w 2052320"/>
              <a:gd name="connsiteY1" fmla="*/ 1693 h 2094653"/>
              <a:gd name="connsiteX2" fmla="*/ 2052320 w 2052320"/>
              <a:gd name="connsiteY2" fmla="*/ 2084493 h 2094653"/>
            </a:gdLst>
            <a:ahLst/>
            <a:cxnLst>
              <a:cxn ang="0">
                <a:pos x="connsiteX0" y="connsiteY0"/>
              </a:cxn>
              <a:cxn ang="0">
                <a:pos x="connsiteX1" y="connsiteY1"/>
              </a:cxn>
              <a:cxn ang="0">
                <a:pos x="connsiteX2" y="connsiteY2"/>
              </a:cxn>
            </a:cxnLst>
            <a:rect l="l" t="t" r="r" b="b"/>
            <a:pathLst>
              <a:path w="2052320" h="2094653">
                <a:moveTo>
                  <a:pt x="0" y="2094653"/>
                </a:moveTo>
                <a:cubicBezTo>
                  <a:pt x="367453" y="1049019"/>
                  <a:pt x="734907" y="3386"/>
                  <a:pt x="1076960" y="1693"/>
                </a:cubicBezTo>
                <a:cubicBezTo>
                  <a:pt x="1419013" y="0"/>
                  <a:pt x="1735666" y="1042246"/>
                  <a:pt x="2052320" y="2084493"/>
                </a:cubicBezTo>
              </a:path>
            </a:pathLst>
          </a:custGeom>
          <a:ln>
            <a:tailEnd type="stealth" w="lg" len="lg"/>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2" name="Rectangle 61"/>
          <p:cNvSpPr/>
          <p:nvPr/>
        </p:nvSpPr>
        <p:spPr>
          <a:xfrm>
            <a:off x="3979211" y="4274041"/>
            <a:ext cx="616527" cy="439055"/>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663300"/>
                </a:solidFill>
                <a:effectLst/>
                <a:uLnTx/>
                <a:uFillTx/>
                <a:latin typeface="Cambria" pitchFamily="18" charset="0"/>
                <a:ea typeface="+mn-ea"/>
                <a:cs typeface="+mn-cs"/>
              </a:rPr>
              <a:t>ToR</a:t>
            </a:r>
            <a:r>
              <a:rPr kumimoji="0" lang="en-US" sz="2000" b="1" i="1" u="none" strike="noStrike" kern="1200" cap="none" spc="0" normalizeH="0" baseline="-16000" noProof="0" dirty="0">
                <a:ln>
                  <a:noFill/>
                </a:ln>
                <a:solidFill>
                  <a:srgbClr val="663300"/>
                </a:solidFill>
                <a:effectLst/>
                <a:uLnTx/>
                <a:uFillTx/>
                <a:latin typeface="Cambria" pitchFamily="18" charset="0"/>
                <a:ea typeface="+mn-ea"/>
                <a:cs typeface="+mn-cs"/>
              </a:rPr>
              <a:t>2</a:t>
            </a:r>
          </a:p>
        </p:txBody>
      </p:sp>
      <p:sp>
        <p:nvSpPr>
          <p:cNvPr id="73" name="Rectangle 72"/>
          <p:cNvSpPr/>
          <p:nvPr/>
        </p:nvSpPr>
        <p:spPr>
          <a:xfrm>
            <a:off x="7391401" y="4274041"/>
            <a:ext cx="616527" cy="439055"/>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663300"/>
                </a:solidFill>
                <a:effectLst/>
                <a:uLnTx/>
                <a:uFillTx/>
                <a:latin typeface="Cambria" pitchFamily="18" charset="0"/>
                <a:ea typeface="+mn-ea"/>
                <a:cs typeface="+mn-cs"/>
              </a:rPr>
              <a:t>ToR</a:t>
            </a:r>
            <a:r>
              <a:rPr kumimoji="0" lang="en-US" sz="2000" b="1" i="1" u="none" strike="noStrike" kern="1200" cap="none" spc="0" normalizeH="0" baseline="-16000" noProof="0" dirty="0">
                <a:ln>
                  <a:noFill/>
                </a:ln>
                <a:solidFill>
                  <a:srgbClr val="663300"/>
                </a:solidFill>
                <a:effectLst/>
                <a:uLnTx/>
                <a:uFillTx/>
                <a:latin typeface="Cambria" pitchFamily="18" charset="0"/>
                <a:ea typeface="+mn-ea"/>
                <a:cs typeface="+mn-cs"/>
              </a:rPr>
              <a:t>4</a:t>
            </a:r>
          </a:p>
        </p:txBody>
      </p:sp>
      <p:sp>
        <p:nvSpPr>
          <p:cNvPr id="95" name="Rectangle 94"/>
          <p:cNvSpPr/>
          <p:nvPr/>
        </p:nvSpPr>
        <p:spPr>
          <a:xfrm>
            <a:off x="2565467" y="4274041"/>
            <a:ext cx="616527" cy="439055"/>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663300"/>
                </a:solidFill>
                <a:effectLst/>
                <a:uLnTx/>
                <a:uFillTx/>
                <a:latin typeface="Cambria" pitchFamily="18" charset="0"/>
                <a:ea typeface="+mn-ea"/>
                <a:cs typeface="+mn-cs"/>
              </a:rPr>
              <a:t>ToR</a:t>
            </a:r>
            <a:r>
              <a:rPr kumimoji="0" lang="en-US" sz="2000" b="1" i="1" u="none" strike="noStrike" kern="1200" cap="none" spc="0" normalizeH="0" baseline="-16000" noProof="0" dirty="0">
                <a:ln>
                  <a:noFill/>
                </a:ln>
                <a:solidFill>
                  <a:srgbClr val="663300"/>
                </a:solidFill>
                <a:effectLst/>
                <a:uLnTx/>
                <a:uFillTx/>
                <a:latin typeface="Cambria" pitchFamily="18" charset="0"/>
                <a:ea typeface="+mn-ea"/>
                <a:cs typeface="+mn-cs"/>
              </a:rPr>
              <a:t>1</a:t>
            </a:r>
          </a:p>
        </p:txBody>
      </p:sp>
      <p:sp>
        <p:nvSpPr>
          <p:cNvPr id="96" name="Rectangle 95"/>
          <p:cNvSpPr/>
          <p:nvPr/>
        </p:nvSpPr>
        <p:spPr>
          <a:xfrm>
            <a:off x="5826761" y="4274041"/>
            <a:ext cx="616527" cy="439055"/>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dirty="0">
                <a:ln>
                  <a:noFill/>
                </a:ln>
                <a:solidFill>
                  <a:srgbClr val="663300"/>
                </a:solidFill>
                <a:effectLst/>
                <a:uLnTx/>
                <a:uFillTx/>
                <a:latin typeface="Cambria" pitchFamily="18" charset="0"/>
                <a:ea typeface="+mn-ea"/>
                <a:cs typeface="+mn-cs"/>
              </a:rPr>
              <a:t>ToR</a:t>
            </a:r>
            <a:r>
              <a:rPr kumimoji="0" lang="en-US" sz="2000" b="1" i="1" u="none" strike="noStrike" kern="1200" cap="none" spc="0" normalizeH="0" baseline="-16000" noProof="0" dirty="0">
                <a:ln>
                  <a:noFill/>
                </a:ln>
                <a:solidFill>
                  <a:srgbClr val="663300"/>
                </a:solidFill>
                <a:effectLst/>
                <a:uLnTx/>
                <a:uFillTx/>
                <a:latin typeface="Cambria" pitchFamily="18" charset="0"/>
                <a:ea typeface="+mn-ea"/>
                <a:cs typeface="+mn-cs"/>
              </a:rPr>
              <a:t>3</a:t>
            </a:r>
          </a:p>
        </p:txBody>
      </p:sp>
      <p:sp>
        <p:nvSpPr>
          <p:cNvPr id="85" name="TextBox 84"/>
          <p:cNvSpPr txBox="1"/>
          <p:nvPr/>
        </p:nvSpPr>
        <p:spPr>
          <a:xfrm>
            <a:off x="5735320" y="5599783"/>
            <a:ext cx="792678" cy="212879"/>
          </a:xfrm>
          <a:prstGeom prst="rect">
            <a:avLst/>
          </a:prstGeom>
          <a:noFill/>
        </p:spPr>
        <p:txBody>
          <a:bodyPr wrap="square" lIns="0" tIns="4572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Cambria" pitchFamily="18" charset="0"/>
                <a:ea typeface="+mn-ea"/>
                <a:cs typeface="+mn-cs"/>
              </a:rPr>
              <a:t>y, z</a:t>
            </a:r>
            <a:endParaRPr kumimoji="0" lang="en-US" sz="2000" b="1" i="1" u="none" strike="noStrike" kern="0" cap="none" spc="0" normalizeH="0" baseline="-16000" noProof="0" dirty="0">
              <a:ln>
                <a:noFill/>
              </a:ln>
              <a:solidFill>
                <a:sysClr val="windowText" lastClr="000000"/>
              </a:solidFill>
              <a:effectLst/>
              <a:uLnTx/>
              <a:uFillTx/>
              <a:latin typeface="Cambria" pitchFamily="18" charset="0"/>
              <a:ea typeface="+mn-ea"/>
              <a:cs typeface="+mn-cs"/>
            </a:endParaRPr>
          </a:p>
        </p:txBody>
      </p:sp>
      <p:sp>
        <p:nvSpPr>
          <p:cNvPr id="86" name="Rectangle 85"/>
          <p:cNvSpPr/>
          <p:nvPr/>
        </p:nvSpPr>
        <p:spPr>
          <a:xfrm>
            <a:off x="3042285" y="5715000"/>
            <a:ext cx="781050" cy="304800"/>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ea typeface="+mn-ea"/>
                <a:cs typeface="+mn-cs"/>
              </a:rPr>
              <a:t>payload</a:t>
            </a:r>
            <a:endParaRPr kumimoji="0" lang="en-US" sz="1600" b="1" i="0" u="none" strike="noStrike" kern="0" cap="none" spc="0" normalizeH="0" baseline="-16000" noProof="0" dirty="0">
              <a:ln>
                <a:noFill/>
              </a:ln>
              <a:solidFill>
                <a:prstClr val="black"/>
              </a:solidFill>
              <a:effectLst/>
              <a:uLnTx/>
              <a:uFillTx/>
              <a:latin typeface="Calibri"/>
              <a:ea typeface="+mn-ea"/>
              <a:cs typeface="+mn-cs"/>
            </a:endParaRPr>
          </a:p>
        </p:txBody>
      </p:sp>
      <p:sp>
        <p:nvSpPr>
          <p:cNvPr id="88" name="Rectangle 87"/>
          <p:cNvSpPr/>
          <p:nvPr/>
        </p:nvSpPr>
        <p:spPr>
          <a:xfrm>
            <a:off x="2146170" y="5715000"/>
            <a:ext cx="515751" cy="30480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black"/>
                </a:solidFill>
                <a:effectLst/>
                <a:uLnTx/>
                <a:uFillTx/>
                <a:latin typeface="Cambria" pitchFamily="18" charset="0"/>
                <a:ea typeface="+mn-ea"/>
                <a:cs typeface="+mn-cs"/>
              </a:rPr>
              <a:t>ToR</a:t>
            </a:r>
            <a:r>
              <a:rPr kumimoji="0" lang="en-US" sz="1600" b="1" i="1" u="none" strike="noStrike" kern="0" cap="none" spc="0" normalizeH="0" baseline="-16000" noProof="0" dirty="0">
                <a:ln>
                  <a:noFill/>
                </a:ln>
                <a:solidFill>
                  <a:prstClr val="black"/>
                </a:solidFill>
                <a:effectLst/>
                <a:uLnTx/>
                <a:uFillTx/>
                <a:latin typeface="Cambria" pitchFamily="18" charset="0"/>
                <a:ea typeface="+mn-ea"/>
                <a:cs typeface="+mn-cs"/>
              </a:rPr>
              <a:t>3</a:t>
            </a:r>
          </a:p>
        </p:txBody>
      </p:sp>
      <p:sp>
        <p:nvSpPr>
          <p:cNvPr id="90" name="Rectangle 89"/>
          <p:cNvSpPr/>
          <p:nvPr/>
        </p:nvSpPr>
        <p:spPr>
          <a:xfrm>
            <a:off x="2661285" y="5715000"/>
            <a:ext cx="381000" cy="304800"/>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black"/>
                </a:solidFill>
                <a:effectLst/>
                <a:uLnTx/>
                <a:uFillTx/>
                <a:latin typeface="Cambria" pitchFamily="18" charset="0"/>
                <a:ea typeface="+mn-ea"/>
                <a:cs typeface="+mn-cs"/>
              </a:rPr>
              <a:t>z</a:t>
            </a:r>
            <a:endParaRPr kumimoji="0" lang="en-US" sz="1600" b="1" i="1" u="none" strike="noStrike" kern="0" cap="none" spc="0" normalizeH="0" baseline="-16000" noProof="0" dirty="0">
              <a:ln>
                <a:noFill/>
              </a:ln>
              <a:solidFill>
                <a:prstClr val="black"/>
              </a:solidFill>
              <a:effectLst/>
              <a:uLnTx/>
              <a:uFillTx/>
              <a:latin typeface="Cambria" pitchFamily="18" charset="0"/>
              <a:ea typeface="+mn-ea"/>
              <a:cs typeface="+mn-cs"/>
            </a:endParaRPr>
          </a:p>
        </p:txBody>
      </p:sp>
      <p:sp>
        <p:nvSpPr>
          <p:cNvPr id="91" name="TextBox 52"/>
          <p:cNvSpPr txBox="1"/>
          <p:nvPr/>
        </p:nvSpPr>
        <p:spPr>
          <a:xfrm>
            <a:off x="6624684" y="4262736"/>
            <a:ext cx="553357" cy="461665"/>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 .</a:t>
            </a:r>
          </a:p>
        </p:txBody>
      </p:sp>
      <p:sp>
        <p:nvSpPr>
          <p:cNvPr id="92" name="Rounded Rectangle 91"/>
          <p:cNvSpPr/>
          <p:nvPr/>
        </p:nvSpPr>
        <p:spPr>
          <a:xfrm>
            <a:off x="8763000" y="2590800"/>
            <a:ext cx="1447800" cy="2286000"/>
          </a:xfrm>
          <a:prstGeom prst="roundRect">
            <a:avLst>
              <a:gd name="adj" fmla="val 5603"/>
            </a:avLst>
          </a:prstGeom>
          <a:solidFill>
            <a:schemeClr val="tx1">
              <a:lumMod val="50000"/>
              <a:lumOff val="50000"/>
            </a:schemeClr>
          </a:solidFill>
          <a:ln/>
          <a:scene3d>
            <a:camera prst="orthographicFront"/>
            <a:lightRig rig="threePt" dir="t"/>
          </a:scene3d>
          <a:sp3d>
            <a:bevelT prst="relaxedInset"/>
          </a:sp3d>
        </p:spPr>
        <p:style>
          <a:lnRef idx="3">
            <a:schemeClr val="lt1"/>
          </a:lnRef>
          <a:fillRef idx="1">
            <a:schemeClr val="dk1"/>
          </a:fillRef>
          <a:effectRef idx="1">
            <a:schemeClr val="dk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white"/>
                </a:solidFill>
                <a:effectLst/>
                <a:uLnTx/>
                <a:uFillTx/>
                <a:latin typeface="Calibri"/>
                <a:ea typeface="+mn-ea"/>
                <a:cs typeface="+mn-cs"/>
              </a:rPr>
              <a:t>Directory</a:t>
            </a:r>
            <a:br>
              <a:rPr kumimoji="0" lang="en-US" sz="2000" b="1" i="0" u="none" strike="noStrike" kern="0" cap="none" spc="0" normalizeH="0" baseline="0" noProof="0" dirty="0">
                <a:ln>
                  <a:noFill/>
                </a:ln>
                <a:solidFill>
                  <a:prstClr val="white"/>
                </a:solidFill>
                <a:effectLst/>
                <a:uLnTx/>
                <a:uFillTx/>
                <a:latin typeface="Calibri"/>
                <a:ea typeface="+mn-ea"/>
                <a:cs typeface="+mn-cs"/>
              </a:rPr>
            </a:br>
            <a:r>
              <a:rPr kumimoji="0" lang="en-US" sz="2000" b="1" i="0" u="none" strike="noStrike" kern="0" cap="none" spc="0" normalizeH="0" baseline="0" noProof="0" dirty="0">
                <a:ln>
                  <a:noFill/>
                </a:ln>
                <a:solidFill>
                  <a:prstClr val="white"/>
                </a:solidFill>
                <a:effectLst/>
                <a:uLnTx/>
                <a:uFillTx/>
                <a:latin typeface="Calibri"/>
                <a:ea typeface="+mn-ea"/>
                <a:cs typeface="+mn-cs"/>
              </a:rPr>
              <a:t>Service</a:t>
            </a:r>
          </a:p>
        </p:txBody>
      </p:sp>
      <p:sp>
        <p:nvSpPr>
          <p:cNvPr id="93" name="Rectangle 92"/>
          <p:cNvSpPr/>
          <p:nvPr/>
        </p:nvSpPr>
        <p:spPr>
          <a:xfrm>
            <a:off x="8915400" y="3352800"/>
            <a:ext cx="1143000" cy="1371600"/>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x </a:t>
            </a: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sym typeface="Wingdings" pitchFamily="2" charset="2"/>
              </a:rPr>
              <a:t> </a:t>
            </a: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ToR</a:t>
            </a:r>
            <a:r>
              <a:rPr kumimoji="0" lang="en-US" sz="1600" b="1" i="0" u="none" strike="noStrike" kern="0" cap="none" spc="0" normalizeH="0" baseline="-25000" noProof="0" dirty="0">
                <a:ln>
                  <a:noFill/>
                </a:ln>
                <a:solidFill>
                  <a:prstClr val="black"/>
                </a:solidFill>
                <a:effectLst/>
                <a:uLnTx/>
                <a:uFillTx/>
                <a:latin typeface="Cambria" pitchFamily="18" charset="0"/>
                <a:ea typeface="+mn-ea"/>
                <a:cs typeface="Times New Roman" pitchFamily="18"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y </a:t>
            </a: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sym typeface="Wingdings" pitchFamily="2" charset="2"/>
              </a:rPr>
              <a:t> </a:t>
            </a: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ToR</a:t>
            </a:r>
            <a:r>
              <a:rPr kumimoji="0" lang="en-US" sz="1600" b="1" i="0" u="none" strike="noStrike" kern="0" cap="none" spc="0" normalizeH="0" baseline="-25000" noProof="0" dirty="0">
                <a:ln>
                  <a:noFill/>
                </a:ln>
                <a:solidFill>
                  <a:prstClr val="black"/>
                </a:solidFill>
                <a:effectLst/>
                <a:uLnTx/>
                <a:uFillTx/>
                <a:latin typeface="Cambria" pitchFamily="18" charset="0"/>
                <a:ea typeface="+mn-ea"/>
                <a:cs typeface="Times New Roman" pitchFamily="18"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z </a:t>
            </a: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sym typeface="Wingdings" pitchFamily="2" charset="2"/>
              </a:rPr>
              <a:t> </a:t>
            </a: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ToR</a:t>
            </a:r>
            <a:r>
              <a:rPr kumimoji="0" lang="en-US" sz="1600" b="1" i="0" u="none" strike="noStrike" kern="0" cap="none" spc="0" normalizeH="0" baseline="-25000" noProof="0" dirty="0">
                <a:ln>
                  <a:noFill/>
                </a:ln>
                <a:solidFill>
                  <a:prstClr val="black"/>
                </a:solidFill>
                <a:effectLst/>
                <a:uLnTx/>
                <a:uFillTx/>
                <a:latin typeface="Cambria" pitchFamily="18" charset="0"/>
                <a:ea typeface="+mn-ea"/>
                <a:cs typeface="Times New Roman" pitchFamily="18" charset="0"/>
              </a:rPr>
              <a:t>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a:t>
            </a:r>
          </a:p>
        </p:txBody>
      </p:sp>
      <p:sp>
        <p:nvSpPr>
          <p:cNvPr id="131" name="Freeform 130"/>
          <p:cNvSpPr/>
          <p:nvPr/>
        </p:nvSpPr>
        <p:spPr>
          <a:xfrm>
            <a:off x="4335295" y="4902741"/>
            <a:ext cx="5048655" cy="1196503"/>
          </a:xfrm>
          <a:custGeom>
            <a:avLst/>
            <a:gdLst>
              <a:gd name="connsiteX0" fmla="*/ 0 w 5048655"/>
              <a:gd name="connsiteY0" fmla="*/ 1011677 h 1196503"/>
              <a:gd name="connsiteX1" fmla="*/ 0 w 5048655"/>
              <a:gd name="connsiteY1" fmla="*/ 1196503 h 1196503"/>
              <a:gd name="connsiteX2" fmla="*/ 5048655 w 5048655"/>
              <a:gd name="connsiteY2" fmla="*/ 1196503 h 1196503"/>
              <a:gd name="connsiteX3" fmla="*/ 5048655 w 5048655"/>
              <a:gd name="connsiteY3" fmla="*/ 0 h 1196503"/>
            </a:gdLst>
            <a:ahLst/>
            <a:cxnLst>
              <a:cxn ang="0">
                <a:pos x="connsiteX0" y="connsiteY0"/>
              </a:cxn>
              <a:cxn ang="0">
                <a:pos x="connsiteX1" y="connsiteY1"/>
              </a:cxn>
              <a:cxn ang="0">
                <a:pos x="connsiteX2" y="connsiteY2"/>
              </a:cxn>
              <a:cxn ang="0">
                <a:pos x="connsiteX3" y="connsiteY3"/>
              </a:cxn>
            </a:cxnLst>
            <a:rect l="l" t="t" r="r" b="b"/>
            <a:pathLst>
              <a:path w="5048655" h="1196503">
                <a:moveTo>
                  <a:pt x="0" y="1011677"/>
                </a:moveTo>
                <a:lnTo>
                  <a:pt x="0" y="1196503"/>
                </a:lnTo>
                <a:lnTo>
                  <a:pt x="5048655" y="1196503"/>
                </a:lnTo>
                <a:lnTo>
                  <a:pt x="5048655" y="0"/>
                </a:lnTo>
              </a:path>
            </a:pathLst>
          </a:custGeom>
          <a:ln>
            <a:solidFill>
              <a:schemeClr val="bg2">
                <a:lumMod val="50000"/>
              </a:schemeClr>
            </a:solidFill>
            <a:prstDash val="sysDot"/>
            <a:tailEnd type="stealth" w="lg" len="lg"/>
          </a:ln>
        </p:spPr>
        <p:style>
          <a:lnRef idx="2">
            <a:schemeClr val="accent3"/>
          </a:lnRef>
          <a:fillRef idx="0">
            <a:schemeClr val="accent3"/>
          </a:fillRef>
          <a:effectRef idx="1">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2" name="Freeform 131"/>
          <p:cNvSpPr/>
          <p:nvPr/>
        </p:nvSpPr>
        <p:spPr>
          <a:xfrm>
            <a:off x="4208835" y="4912469"/>
            <a:ext cx="5301575" cy="1293779"/>
          </a:xfrm>
          <a:custGeom>
            <a:avLst/>
            <a:gdLst>
              <a:gd name="connsiteX0" fmla="*/ 5301575 w 5301575"/>
              <a:gd name="connsiteY0" fmla="*/ 0 h 1293779"/>
              <a:gd name="connsiteX1" fmla="*/ 5301575 w 5301575"/>
              <a:gd name="connsiteY1" fmla="*/ 1293779 h 1293779"/>
              <a:gd name="connsiteX2" fmla="*/ 0 w 5301575"/>
              <a:gd name="connsiteY2" fmla="*/ 1293779 h 1293779"/>
              <a:gd name="connsiteX3" fmla="*/ 0 w 5301575"/>
              <a:gd name="connsiteY3" fmla="*/ 1011677 h 1293779"/>
            </a:gdLst>
            <a:ahLst/>
            <a:cxnLst>
              <a:cxn ang="0">
                <a:pos x="connsiteX0" y="connsiteY0"/>
              </a:cxn>
              <a:cxn ang="0">
                <a:pos x="connsiteX1" y="connsiteY1"/>
              </a:cxn>
              <a:cxn ang="0">
                <a:pos x="connsiteX2" y="connsiteY2"/>
              </a:cxn>
              <a:cxn ang="0">
                <a:pos x="connsiteX3" y="connsiteY3"/>
              </a:cxn>
            </a:cxnLst>
            <a:rect l="l" t="t" r="r" b="b"/>
            <a:pathLst>
              <a:path w="5301575" h="1293779">
                <a:moveTo>
                  <a:pt x="5301575" y="0"/>
                </a:moveTo>
                <a:lnTo>
                  <a:pt x="5301575" y="1293779"/>
                </a:lnTo>
                <a:lnTo>
                  <a:pt x="0" y="1293779"/>
                </a:lnTo>
                <a:lnTo>
                  <a:pt x="0" y="1011677"/>
                </a:lnTo>
              </a:path>
            </a:pathLst>
          </a:custGeom>
          <a:ln>
            <a:solidFill>
              <a:schemeClr val="bg2">
                <a:lumMod val="50000"/>
              </a:schemeClr>
            </a:solidFill>
            <a:prstDash val="sysDot"/>
            <a:tailEnd type="stealth" w="lg" len="lg"/>
          </a:ln>
        </p:spPr>
        <p:style>
          <a:lnRef idx="2">
            <a:schemeClr val="accent3"/>
          </a:lnRef>
          <a:fillRef idx="0">
            <a:schemeClr val="accent3"/>
          </a:fillRef>
          <a:effectRef idx="1">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3" name="TextBox 132"/>
          <p:cNvSpPr txBox="1"/>
          <p:nvPr/>
        </p:nvSpPr>
        <p:spPr>
          <a:xfrm>
            <a:off x="8915400" y="5334001"/>
            <a:ext cx="109876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9BBB59">
                    <a:lumMod val="50000"/>
                  </a:srgbClr>
                </a:solidFill>
                <a:effectLst/>
                <a:uLnTx/>
                <a:uFillTx/>
                <a:latin typeface="Calibri"/>
                <a:ea typeface="+mn-ea"/>
                <a:cs typeface="+mn-cs"/>
              </a:rPr>
              <a:t>Lookup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9BBB59">
                    <a:lumMod val="50000"/>
                  </a:srgbClr>
                </a:solidFill>
                <a:effectLst/>
                <a:uLnTx/>
                <a:uFillTx/>
                <a:latin typeface="Calibri"/>
                <a:ea typeface="+mn-ea"/>
                <a:cs typeface="+mn-cs"/>
              </a:rPr>
              <a:t>Response</a:t>
            </a:r>
          </a:p>
        </p:txBody>
      </p:sp>
      <p:sp>
        <p:nvSpPr>
          <p:cNvPr id="134" name="Rectangle 133"/>
          <p:cNvSpPr/>
          <p:nvPr/>
        </p:nvSpPr>
        <p:spPr>
          <a:xfrm>
            <a:off x="8915400" y="3352800"/>
            <a:ext cx="1143000" cy="1371600"/>
          </a:xfrm>
          <a:prstGeom prst="rect">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x </a:t>
            </a: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sym typeface="Wingdings" pitchFamily="2" charset="2"/>
              </a:rPr>
              <a:t> </a:t>
            </a: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ToR</a:t>
            </a:r>
            <a:r>
              <a:rPr kumimoji="0" lang="en-US" sz="1600" b="1" i="0" u="none" strike="noStrike" kern="0" cap="none" spc="0" normalizeH="0" baseline="-25000" noProof="0" dirty="0">
                <a:ln>
                  <a:noFill/>
                </a:ln>
                <a:solidFill>
                  <a:prstClr val="black"/>
                </a:solidFill>
                <a:effectLst/>
                <a:uLnTx/>
                <a:uFillTx/>
                <a:latin typeface="Cambria" pitchFamily="18" charset="0"/>
                <a:ea typeface="+mn-ea"/>
                <a:cs typeface="Times New Roman" pitchFamily="18"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y </a:t>
            </a: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sym typeface="Wingdings" pitchFamily="2" charset="2"/>
              </a:rPr>
              <a:t> </a:t>
            </a: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ToR</a:t>
            </a:r>
            <a:r>
              <a:rPr kumimoji="0" lang="en-US" sz="1600" b="1" i="0" u="none" strike="noStrike" kern="0" cap="none" spc="0" normalizeH="0" baseline="-25000" noProof="0" dirty="0">
                <a:ln>
                  <a:noFill/>
                </a:ln>
                <a:solidFill>
                  <a:prstClr val="black"/>
                </a:solidFill>
                <a:effectLst/>
                <a:uLnTx/>
                <a:uFillTx/>
                <a:latin typeface="Cambria" pitchFamily="18" charset="0"/>
                <a:ea typeface="+mn-ea"/>
                <a:cs typeface="Times New Roman" pitchFamily="18"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0000"/>
                </a:solidFill>
                <a:effectLst/>
                <a:uLnTx/>
                <a:uFillTx/>
                <a:latin typeface="Cambria" pitchFamily="18" charset="0"/>
                <a:ea typeface="+mn-ea"/>
                <a:cs typeface="Times New Roman" pitchFamily="18" charset="0"/>
              </a:rPr>
              <a:t>z </a:t>
            </a:r>
            <a:r>
              <a:rPr kumimoji="0" lang="en-US" sz="1600" b="1" i="0" u="none" strike="noStrike" kern="0" cap="none" spc="0" normalizeH="0" baseline="0" noProof="0" dirty="0">
                <a:ln>
                  <a:noFill/>
                </a:ln>
                <a:solidFill>
                  <a:srgbClr val="FF0000"/>
                </a:solidFill>
                <a:effectLst/>
                <a:uLnTx/>
                <a:uFillTx/>
                <a:latin typeface="Cambria" pitchFamily="18" charset="0"/>
                <a:ea typeface="+mn-ea"/>
                <a:cs typeface="Times New Roman" pitchFamily="18" charset="0"/>
                <a:sym typeface="Wingdings" pitchFamily="2" charset="2"/>
              </a:rPr>
              <a:t> </a:t>
            </a:r>
            <a:r>
              <a:rPr kumimoji="0" lang="en-US" sz="1600" b="1" i="0" u="none" strike="noStrike" kern="0" cap="none" spc="0" normalizeH="0" baseline="0" noProof="0" dirty="0">
                <a:ln>
                  <a:noFill/>
                </a:ln>
                <a:solidFill>
                  <a:srgbClr val="FF0000"/>
                </a:solidFill>
                <a:effectLst/>
                <a:uLnTx/>
                <a:uFillTx/>
                <a:latin typeface="Cambria" pitchFamily="18" charset="0"/>
                <a:ea typeface="+mn-ea"/>
                <a:cs typeface="Times New Roman" pitchFamily="18" charset="0"/>
              </a:rPr>
              <a:t>ToR</a:t>
            </a:r>
            <a:r>
              <a:rPr kumimoji="0" lang="en-US" sz="1600" b="1" i="0" u="none" strike="noStrike" kern="0" cap="none" spc="0" normalizeH="0" baseline="-25000" noProof="0" dirty="0">
                <a:ln>
                  <a:noFill/>
                </a:ln>
                <a:solidFill>
                  <a:srgbClr val="FF0000"/>
                </a:solidFill>
                <a:effectLst/>
                <a:uLnTx/>
                <a:uFillTx/>
                <a:latin typeface="Cambria" pitchFamily="18" charset="0"/>
                <a:ea typeface="+mn-ea"/>
                <a:cs typeface="Times New Roman" pitchFamily="18" charset="0"/>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mbria" pitchFamily="18" charset="0"/>
                <a:ea typeface="+mn-ea"/>
                <a:cs typeface="Times New Roman" pitchFamily="18" charset="0"/>
              </a:rPr>
              <a:t>…</a:t>
            </a:r>
          </a:p>
        </p:txBody>
      </p:sp>
      <p:sp>
        <p:nvSpPr>
          <p:cNvPr id="44" name="Rounded Rectangle 43"/>
          <p:cNvSpPr/>
          <p:nvPr/>
        </p:nvSpPr>
        <p:spPr>
          <a:xfrm>
            <a:off x="2552700" y="3181350"/>
            <a:ext cx="7086600" cy="1383938"/>
          </a:xfrm>
          <a:prstGeom prst="roundRect">
            <a:avLst>
              <a:gd name="adj" fmla="val 13646"/>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457200" marR="0" lvl="0" indent="-223838" algn="l" defTabSz="914400" rtl="0" eaLnBrk="1" fontAlgn="auto" latinLnBrk="0" hangingPunct="1">
              <a:lnSpc>
                <a:spcPct val="100000"/>
              </a:lnSpc>
              <a:spcBef>
                <a:spcPts val="0"/>
              </a:spcBef>
              <a:spcAft>
                <a:spcPts val="0"/>
              </a:spcAft>
              <a:buClrTx/>
              <a:buSzTx/>
              <a:buFont typeface="Arial" pitchFamily="34" charset="0"/>
              <a:buChar char="•"/>
              <a:tabLst>
                <a:tab pos="457200" algn="l"/>
              </a:tabLst>
              <a:defRPr/>
            </a:pPr>
            <a:r>
              <a:rPr kumimoji="0" lang="en-US" altLang="ko-KR" sz="2400" b="1" i="0" u="none" strike="noStrike" kern="0" cap="none" spc="0" normalizeH="0" baseline="0" noProof="0" dirty="0">
                <a:ln>
                  <a:noFill/>
                </a:ln>
                <a:solidFill>
                  <a:prstClr val="white"/>
                </a:solidFill>
                <a:effectLst/>
                <a:uLnTx/>
                <a:uFillTx/>
                <a:latin typeface="Calibri"/>
                <a:ea typeface="맑은 고딕" panose="020B0503020000020004" pitchFamily="34" charset="-127"/>
                <a:cs typeface="+mn-cs"/>
              </a:rPr>
              <a:t>Allows to use low-cost switches</a:t>
            </a:r>
          </a:p>
          <a:p>
            <a:pPr marL="457200" marR="0" lvl="0" indent="-223838" algn="l" defTabSz="914400" rtl="0" eaLnBrk="1" fontAlgn="auto" latinLnBrk="0" hangingPunct="1">
              <a:lnSpc>
                <a:spcPct val="100000"/>
              </a:lnSpc>
              <a:spcBef>
                <a:spcPts val="0"/>
              </a:spcBef>
              <a:spcAft>
                <a:spcPts val="0"/>
              </a:spcAft>
              <a:buClrTx/>
              <a:buSzTx/>
              <a:buFont typeface="Arial" pitchFamily="34" charset="0"/>
              <a:buChar char="•"/>
              <a:tabLst>
                <a:tab pos="457200" algn="l"/>
              </a:tabLst>
              <a:defRPr/>
            </a:pPr>
            <a:r>
              <a:rPr kumimoji="0" lang="en-US" altLang="ko-KR" sz="2400" b="1" i="0" u="none" strike="noStrike" kern="0" cap="none" spc="0" normalizeH="0" baseline="0" noProof="0" dirty="0">
                <a:ln>
                  <a:noFill/>
                </a:ln>
                <a:solidFill>
                  <a:prstClr val="white"/>
                </a:solidFill>
                <a:effectLst/>
                <a:uLnTx/>
                <a:uFillTx/>
                <a:latin typeface="Calibri"/>
                <a:ea typeface="맑은 고딕" panose="020B0503020000020004" pitchFamily="34" charset="-127"/>
                <a:cs typeface="+mn-cs"/>
              </a:rPr>
              <a:t>Protects network and hosts from host-state churn</a:t>
            </a:r>
          </a:p>
          <a:p>
            <a:pPr marL="457200" marR="0" lvl="0" indent="-223838" algn="l" defTabSz="914400" rtl="0" eaLnBrk="1" fontAlgn="auto" latinLnBrk="0" hangingPunct="1">
              <a:lnSpc>
                <a:spcPct val="100000"/>
              </a:lnSpc>
              <a:spcBef>
                <a:spcPts val="0"/>
              </a:spcBef>
              <a:spcAft>
                <a:spcPts val="0"/>
              </a:spcAft>
              <a:buClrTx/>
              <a:buSzTx/>
              <a:buFont typeface="Arial" pitchFamily="34" charset="0"/>
              <a:buChar char="•"/>
              <a:tabLst>
                <a:tab pos="457200" algn="l"/>
              </a:tabLst>
              <a:defRPr/>
            </a:pPr>
            <a:r>
              <a:rPr kumimoji="0" lang="en-US" altLang="ko-KR" sz="2400" b="1" i="0" u="none" strike="noStrike" kern="0" cap="none" spc="0" normalizeH="0" baseline="0" noProof="0" dirty="0">
                <a:ln>
                  <a:noFill/>
                </a:ln>
                <a:solidFill>
                  <a:prstClr val="white"/>
                </a:solidFill>
                <a:effectLst/>
                <a:uLnTx/>
                <a:uFillTx/>
                <a:latin typeface="Calibri"/>
                <a:ea typeface="맑은 고딕" panose="020B0503020000020004" pitchFamily="34" charset="-127"/>
                <a:cs typeface="+mn-cs"/>
              </a:rPr>
              <a:t>Obviates host and switch reconfiguration</a:t>
            </a:r>
          </a:p>
        </p:txBody>
      </p:sp>
      <p:sp>
        <p:nvSpPr>
          <p:cNvPr id="2" name="TextBox 1">
            <a:extLst>
              <a:ext uri="{FF2B5EF4-FFF2-40B4-BE49-F238E27FC236}">
                <a16:creationId xmlns:a16="http://schemas.microsoft.com/office/drawing/2014/main" id="{EBCA7FB6-65FF-BCBC-2E38-319FC1A8EA85}"/>
              </a:ext>
            </a:extLst>
          </p:cNvPr>
          <p:cNvSpPr txBox="1"/>
          <p:nvPr/>
        </p:nvSpPr>
        <p:spPr>
          <a:xfrm>
            <a:off x="4038600" y="6248401"/>
            <a:ext cx="299919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4BACC6">
                    <a:lumMod val="50000"/>
                  </a:srgbClr>
                </a:solidFill>
                <a:effectLst/>
                <a:uLnTx/>
                <a:uFillTx/>
                <a:latin typeface="Calibri"/>
                <a:ea typeface="+mn-ea"/>
                <a:cs typeface="+mn-cs"/>
              </a:rPr>
              <a:t>Servers use flat names</a:t>
            </a:r>
          </a:p>
        </p:txBody>
      </p:sp>
    </p:spTree>
    <p:extLst>
      <p:ext uri="{BB962C8B-B14F-4D97-AF65-F5344CB8AC3E}">
        <p14:creationId xmlns:p14="http://schemas.microsoft.com/office/powerpoint/2010/main" val="2470952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Rounded Rectangle 241"/>
          <p:cNvSpPr/>
          <p:nvPr/>
        </p:nvSpPr>
        <p:spPr>
          <a:xfrm>
            <a:off x="2819400" y="1285240"/>
            <a:ext cx="6705600" cy="4343400"/>
          </a:xfrm>
          <a:prstGeom prst="roundRect">
            <a:avLst>
              <a:gd name="adj" fmla="val 11502"/>
            </a:avLst>
          </a:prstGeom>
          <a:solidFill>
            <a:schemeClr val="tx2">
              <a:lumMod val="60000"/>
              <a:lumOff val="40000"/>
            </a:schemeClr>
          </a:solidFill>
          <a:ln>
            <a:solidFill>
              <a:schemeClr val="tx2">
                <a:lumMod val="60000"/>
                <a:lumOff val="40000"/>
              </a:schemeClr>
            </a:solidFill>
          </a:ln>
          <a:scene3d>
            <a:camera prst="perspectiveRelaxedModerately" fov="3900000">
              <a:rot lat="19799996" lon="0" rev="0"/>
            </a:camera>
            <a:lightRig rig="flat" dir="t"/>
          </a:scene3d>
          <a:sp3d extrusionH="76200" contourW="12700" prstMaterial="clear">
            <a:bevelT w="165100" h="292100" prst="coolSlant"/>
            <a:bevelB w="12700" h="381000" prst="coolSlant"/>
            <a:extrusionClr>
              <a:schemeClr val="tx2">
                <a:lumMod val="75000"/>
              </a:schemeClr>
            </a:extrusionClr>
            <a:contourClr>
              <a:schemeClr val="tx2">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lIns="182880" tIns="18288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libri"/>
                <a:ea typeface="+mn-ea"/>
                <a:cs typeface="+mn-cs"/>
              </a:rPr>
              <a:t>VL2</a:t>
            </a:r>
          </a:p>
        </p:txBody>
      </p:sp>
      <p:sp>
        <p:nvSpPr>
          <p:cNvPr id="2" name="Title 1"/>
          <p:cNvSpPr>
            <a:spLocks noGrp="1"/>
          </p:cNvSpPr>
          <p:nvPr>
            <p:ph type="title"/>
          </p:nvPr>
        </p:nvSpPr>
        <p:spPr>
          <a:xfrm>
            <a:off x="1687286" y="0"/>
            <a:ext cx="8817428" cy="1143000"/>
          </a:xfrm>
        </p:spPr>
        <p:txBody>
          <a:bodyPr>
            <a:noAutofit/>
          </a:bodyPr>
          <a:lstStyle/>
          <a:p>
            <a:r>
              <a:rPr lang="en-US" sz="4200" dirty="0">
                <a:latin typeface="+mn-lt"/>
              </a:rPr>
              <a:t>Example Topology: </a:t>
            </a:r>
            <a:r>
              <a:rPr lang="en-US" sz="4200" dirty="0" err="1">
                <a:latin typeface="+mn-lt"/>
              </a:rPr>
              <a:t>Clos</a:t>
            </a:r>
            <a:r>
              <a:rPr lang="en-US" sz="4200" dirty="0">
                <a:latin typeface="+mn-lt"/>
              </a:rPr>
              <a:t> Network</a:t>
            </a:r>
          </a:p>
        </p:txBody>
      </p:sp>
      <p:sp>
        <p:nvSpPr>
          <p:cNvPr id="98" name="Slide Number Placeholder 3"/>
          <p:cNvSpPr>
            <a:spLocks noGrp="1"/>
          </p:cNvSpPr>
          <p:nvPr>
            <p:ph type="sldNum" sz="quarter" idx="11"/>
          </p:nvPr>
        </p:nvSpPr>
        <p:spPr>
          <a:xfrm>
            <a:off x="8229600" y="6492876"/>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375CC-FF4E-4484-8C6F-6C3D12B51E5B}"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88" name="Straight Connector 187"/>
          <p:cNvCxnSpPr/>
          <p:nvPr/>
        </p:nvCxnSpPr>
        <p:spPr>
          <a:xfrm rot="16200000" flipH="1">
            <a:off x="5253671" y="4258978"/>
            <a:ext cx="536811" cy="149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5360826" y="4206631"/>
            <a:ext cx="516925" cy="1196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5400000">
            <a:off x="5136517" y="4221592"/>
            <a:ext cx="536804" cy="89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a:stCxn id="213" idx="2"/>
            <a:endCxn id="222" idx="0"/>
          </p:cNvCxnSpPr>
          <p:nvPr/>
        </p:nvCxnSpPr>
        <p:spPr>
          <a:xfrm rot="16200000" flipH="1">
            <a:off x="4005705" y="4227376"/>
            <a:ext cx="1141161" cy="6027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a:stCxn id="222" idx="0"/>
          </p:cNvCxnSpPr>
          <p:nvPr/>
        </p:nvCxnSpPr>
        <p:spPr>
          <a:xfrm rot="5400000" flipH="1" flipV="1">
            <a:off x="4545594" y="4142086"/>
            <a:ext cx="1289351" cy="6251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4" name="TextBox 51"/>
          <p:cNvSpPr txBox="1"/>
          <p:nvPr/>
        </p:nvSpPr>
        <p:spPr>
          <a:xfrm>
            <a:off x="6350479" y="2357502"/>
            <a:ext cx="553357" cy="461665"/>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 .</a:t>
            </a:r>
          </a:p>
        </p:txBody>
      </p:sp>
      <p:sp>
        <p:nvSpPr>
          <p:cNvPr id="195" name="TextBox 52"/>
          <p:cNvSpPr txBox="1"/>
          <p:nvPr/>
        </p:nvSpPr>
        <p:spPr>
          <a:xfrm>
            <a:off x="6608792" y="3709424"/>
            <a:ext cx="553357" cy="461665"/>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 .</a:t>
            </a:r>
          </a:p>
        </p:txBody>
      </p:sp>
      <p:cxnSp>
        <p:nvCxnSpPr>
          <p:cNvPr id="196" name="Straight Connector 195"/>
          <p:cNvCxnSpPr>
            <a:stCxn id="216" idx="2"/>
            <a:endCxn id="213" idx="0"/>
          </p:cNvCxnSpPr>
          <p:nvPr/>
        </p:nvCxnSpPr>
        <p:spPr>
          <a:xfrm rot="5400000">
            <a:off x="4081191" y="2949074"/>
            <a:ext cx="1027194" cy="6397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a:stCxn id="217" idx="2"/>
            <a:endCxn id="213" idx="0"/>
          </p:cNvCxnSpPr>
          <p:nvPr/>
        </p:nvCxnSpPr>
        <p:spPr>
          <a:xfrm rot="5400000">
            <a:off x="4598012" y="2432254"/>
            <a:ext cx="1027194" cy="16734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a:stCxn id="218" idx="2"/>
            <a:endCxn id="213" idx="0"/>
          </p:cNvCxnSpPr>
          <p:nvPr/>
        </p:nvCxnSpPr>
        <p:spPr>
          <a:xfrm rot="5400000">
            <a:off x="5344659" y="1685677"/>
            <a:ext cx="1027125" cy="31666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a:stCxn id="216" idx="2"/>
            <a:endCxn id="214" idx="0"/>
          </p:cNvCxnSpPr>
          <p:nvPr/>
        </p:nvCxnSpPr>
        <p:spPr>
          <a:xfrm rot="16200000" flipH="1">
            <a:off x="4691045" y="2979014"/>
            <a:ext cx="1042207" cy="5949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a:stCxn id="217" idx="2"/>
            <a:endCxn id="214" idx="0"/>
          </p:cNvCxnSpPr>
          <p:nvPr/>
        </p:nvCxnSpPr>
        <p:spPr>
          <a:xfrm rot="5400000">
            <a:off x="5207866" y="3057120"/>
            <a:ext cx="1042207" cy="4387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a:stCxn id="214" idx="0"/>
            <a:endCxn id="218" idx="2"/>
          </p:cNvCxnSpPr>
          <p:nvPr/>
        </p:nvCxnSpPr>
        <p:spPr>
          <a:xfrm rot="5400000" flipH="1" flipV="1">
            <a:off x="5954511" y="2310542"/>
            <a:ext cx="1042138" cy="19319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a:stCxn id="215" idx="0"/>
            <a:endCxn id="216" idx="2"/>
          </p:cNvCxnSpPr>
          <p:nvPr/>
        </p:nvCxnSpPr>
        <p:spPr>
          <a:xfrm rot="16200000" flipV="1">
            <a:off x="6004671" y="1665388"/>
            <a:ext cx="1022327" cy="32022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a:stCxn id="215" idx="0"/>
            <a:endCxn id="217" idx="2"/>
          </p:cNvCxnSpPr>
          <p:nvPr/>
        </p:nvCxnSpPr>
        <p:spPr>
          <a:xfrm rot="16200000" flipV="1">
            <a:off x="6521492" y="2182209"/>
            <a:ext cx="1022327" cy="21686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a:stCxn id="215" idx="0"/>
            <a:endCxn id="218" idx="2"/>
          </p:cNvCxnSpPr>
          <p:nvPr/>
        </p:nvCxnSpPr>
        <p:spPr>
          <a:xfrm rot="16200000" flipV="1">
            <a:off x="7268138" y="2928854"/>
            <a:ext cx="1022257" cy="6754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5" name="Rectangle 204"/>
          <p:cNvSpPr/>
          <p:nvPr/>
        </p:nvSpPr>
        <p:spPr>
          <a:xfrm>
            <a:off x="4573571" y="4967634"/>
            <a:ext cx="616527" cy="439055"/>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663300"/>
                </a:solidFill>
                <a:effectLst/>
                <a:uLnTx/>
                <a:uFillTx/>
                <a:latin typeface="Calibri"/>
                <a:ea typeface="+mn-ea"/>
                <a:cs typeface="+mn-cs"/>
              </a:rPr>
              <a:t>TOR</a:t>
            </a:r>
          </a:p>
        </p:txBody>
      </p:sp>
      <p:sp>
        <p:nvSpPr>
          <p:cNvPr id="206" name="Flowchart: Predefined Process 205"/>
          <p:cNvSpPr/>
          <p:nvPr/>
        </p:nvSpPr>
        <p:spPr>
          <a:xfrm rot="16200000">
            <a:off x="4574496" y="5817503"/>
            <a:ext cx="614676" cy="856719"/>
          </a:xfrm>
          <a:prstGeom prst="flowChartPredefinedProcess">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07" name="TextBox 206"/>
          <p:cNvSpPr txBox="1"/>
          <p:nvPr/>
        </p:nvSpPr>
        <p:spPr>
          <a:xfrm>
            <a:off x="4485495" y="6093633"/>
            <a:ext cx="792678" cy="333425"/>
          </a:xfrm>
          <a:prstGeom prst="rect">
            <a:avLst/>
          </a:prstGeom>
          <a:noFill/>
        </p:spPr>
        <p:txBody>
          <a:bodyPr wrap="square" lIns="0" tIns="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20 Servers</a:t>
            </a:r>
          </a:p>
        </p:txBody>
      </p:sp>
      <p:cxnSp>
        <p:nvCxnSpPr>
          <p:cNvPr id="208" name="Straight Connector 207"/>
          <p:cNvCxnSpPr>
            <a:stCxn id="205" idx="2"/>
            <a:endCxn id="206" idx="3"/>
          </p:cNvCxnSpPr>
          <p:nvPr/>
        </p:nvCxnSpPr>
        <p:spPr>
          <a:xfrm rot="5400000">
            <a:off x="4615917" y="5672603"/>
            <a:ext cx="531836" cy="1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a:off x="4583059" y="2368513"/>
            <a:ext cx="616527" cy="439055"/>
          </a:xfrm>
          <a:prstGeom prst="rect">
            <a:avLst/>
          </a:prstGeom>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3300"/>
                </a:solidFill>
                <a:effectLst/>
                <a:uLnTx/>
                <a:uFillTx/>
                <a:latin typeface="Calibri"/>
                <a:ea typeface="+mn-ea"/>
                <a:cs typeface="+mn-cs"/>
              </a:rPr>
              <a:t>Int</a:t>
            </a:r>
          </a:p>
        </p:txBody>
      </p:sp>
      <p:sp>
        <p:nvSpPr>
          <p:cNvPr id="210" name="Rectangle 209"/>
          <p:cNvSpPr/>
          <p:nvPr/>
        </p:nvSpPr>
        <p:spPr>
          <a:xfrm>
            <a:off x="7827819" y="3720435"/>
            <a:ext cx="616527" cy="439055"/>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1" name="Rectangle 210"/>
          <p:cNvSpPr/>
          <p:nvPr/>
        </p:nvSpPr>
        <p:spPr>
          <a:xfrm>
            <a:off x="5639963" y="2368513"/>
            <a:ext cx="616527" cy="439055"/>
          </a:xfrm>
          <a:prstGeom prst="rect">
            <a:avLst/>
          </a:prstGeom>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2" name="Rectangle 211"/>
          <p:cNvSpPr/>
          <p:nvPr/>
        </p:nvSpPr>
        <p:spPr>
          <a:xfrm>
            <a:off x="7123217" y="2368513"/>
            <a:ext cx="616527" cy="439055"/>
          </a:xfrm>
          <a:prstGeom prst="rect">
            <a:avLst/>
          </a:prstGeom>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3" name="Rectangle 212"/>
          <p:cNvSpPr/>
          <p:nvPr/>
        </p:nvSpPr>
        <p:spPr>
          <a:xfrm>
            <a:off x="4186818" y="3782567"/>
            <a:ext cx="176151" cy="17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4" name="Rectangle 213"/>
          <p:cNvSpPr/>
          <p:nvPr/>
        </p:nvSpPr>
        <p:spPr>
          <a:xfrm>
            <a:off x="5421537" y="3797580"/>
            <a:ext cx="176151" cy="17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5" name="Rectangle 214"/>
          <p:cNvSpPr/>
          <p:nvPr/>
        </p:nvSpPr>
        <p:spPr>
          <a:xfrm>
            <a:off x="8028908" y="3777700"/>
            <a:ext cx="176151" cy="17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6" name="Rectangle 215"/>
          <p:cNvSpPr/>
          <p:nvPr/>
        </p:nvSpPr>
        <p:spPr>
          <a:xfrm>
            <a:off x="4826610" y="2579751"/>
            <a:ext cx="176151" cy="17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7" name="Rectangle 216"/>
          <p:cNvSpPr/>
          <p:nvPr/>
        </p:nvSpPr>
        <p:spPr>
          <a:xfrm>
            <a:off x="5860251" y="2579751"/>
            <a:ext cx="176151" cy="17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8" name="Rectangle 217"/>
          <p:cNvSpPr/>
          <p:nvPr/>
        </p:nvSpPr>
        <p:spPr>
          <a:xfrm>
            <a:off x="7353475" y="2579820"/>
            <a:ext cx="176151" cy="17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9" name="Rectangle 218"/>
          <p:cNvSpPr/>
          <p:nvPr/>
        </p:nvSpPr>
        <p:spPr>
          <a:xfrm>
            <a:off x="8708572" y="4972604"/>
            <a:ext cx="616527" cy="439055"/>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663300"/>
              </a:solidFill>
              <a:effectLst/>
              <a:uLnTx/>
              <a:uFillTx/>
              <a:latin typeface="Calibri"/>
              <a:ea typeface="+mn-ea"/>
              <a:cs typeface="+mn-cs"/>
            </a:endParaRPr>
          </a:p>
        </p:txBody>
      </p:sp>
      <p:sp>
        <p:nvSpPr>
          <p:cNvPr id="220" name="TextBox 52"/>
          <p:cNvSpPr txBox="1"/>
          <p:nvPr/>
        </p:nvSpPr>
        <p:spPr>
          <a:xfrm>
            <a:off x="3864430" y="4827601"/>
            <a:ext cx="553357" cy="461665"/>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 .</a:t>
            </a:r>
          </a:p>
        </p:txBody>
      </p:sp>
      <p:sp>
        <p:nvSpPr>
          <p:cNvPr id="221" name="TextBox 52"/>
          <p:cNvSpPr txBox="1"/>
          <p:nvPr/>
        </p:nvSpPr>
        <p:spPr>
          <a:xfrm>
            <a:off x="6365308" y="4785699"/>
            <a:ext cx="990977" cy="461665"/>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 . . . .</a:t>
            </a:r>
          </a:p>
        </p:txBody>
      </p:sp>
      <p:sp>
        <p:nvSpPr>
          <p:cNvPr id="222" name="Rectangle 221"/>
          <p:cNvSpPr/>
          <p:nvPr/>
        </p:nvSpPr>
        <p:spPr>
          <a:xfrm>
            <a:off x="4789603" y="5099350"/>
            <a:ext cx="176151" cy="17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23" name="Rectangle 222"/>
          <p:cNvSpPr/>
          <p:nvPr/>
        </p:nvSpPr>
        <p:spPr>
          <a:xfrm>
            <a:off x="3966530" y="3720435"/>
            <a:ext cx="616527" cy="439055"/>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a:ea typeface="+mn-ea"/>
                <a:cs typeface="+mn-cs"/>
              </a:rPr>
              <a:t>Aggr</a:t>
            </a:r>
          </a:p>
        </p:txBody>
      </p:sp>
      <p:cxnSp>
        <p:nvCxnSpPr>
          <p:cNvPr id="232" name="Straight Connector 231"/>
          <p:cNvCxnSpPr/>
          <p:nvPr/>
        </p:nvCxnSpPr>
        <p:spPr>
          <a:xfrm rot="16200000" flipH="1">
            <a:off x="5485419" y="4131928"/>
            <a:ext cx="487099" cy="2193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3" name="Rectangle 232"/>
          <p:cNvSpPr/>
          <p:nvPr/>
        </p:nvSpPr>
        <p:spPr>
          <a:xfrm>
            <a:off x="5199587" y="3720435"/>
            <a:ext cx="616527" cy="439055"/>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36" name="Straight Arrow Connector 235"/>
          <p:cNvCxnSpPr/>
          <p:nvPr/>
        </p:nvCxnSpPr>
        <p:spPr>
          <a:xfrm>
            <a:off x="3071752" y="5481524"/>
            <a:ext cx="6341423" cy="1830"/>
          </a:xfrm>
          <a:prstGeom prst="straightConnector1">
            <a:avLst/>
          </a:prstGeom>
          <a:ln>
            <a:prstDash val="dash"/>
            <a:headEnd type="stealth"/>
            <a:tailEnd type="stealth"/>
          </a:ln>
        </p:spPr>
        <p:style>
          <a:lnRef idx="1">
            <a:schemeClr val="accent1"/>
          </a:lnRef>
          <a:fillRef idx="0">
            <a:schemeClr val="accent1"/>
          </a:fillRef>
          <a:effectRef idx="0">
            <a:schemeClr val="accent1"/>
          </a:effectRef>
          <a:fontRef idx="minor">
            <a:schemeClr val="tx1"/>
          </a:fontRef>
        </p:style>
      </p:cxnSp>
      <p:sp>
        <p:nvSpPr>
          <p:cNvPr id="237" name="TextBox 121"/>
          <p:cNvSpPr txBox="1">
            <a:spLocks noChangeArrowheads="1"/>
          </p:cNvSpPr>
          <p:nvPr/>
        </p:nvSpPr>
        <p:spPr bwMode="auto">
          <a:xfrm>
            <a:off x="5890294" y="4281762"/>
            <a:ext cx="4015707" cy="369332"/>
          </a:xfrm>
          <a:prstGeom prst="rect">
            <a:avLst/>
          </a:prstGeom>
          <a:noFill/>
          <a:ln w="9525">
            <a:noFill/>
            <a:miter lim="800000"/>
            <a:headEnd/>
            <a:tailEnd/>
          </a:ln>
        </p:spPr>
        <p:txBody>
          <a:bodyPr wrap="square" lIns="0" tIns="0" rIns="0" bIns="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3333FF"/>
                </a:solidFill>
                <a:effectLst/>
                <a:uLnTx/>
                <a:uFillTx/>
                <a:latin typeface="Calibri"/>
                <a:ea typeface="+mn-ea"/>
                <a:cs typeface="+mn-cs"/>
              </a:rPr>
              <a:t>K</a:t>
            </a:r>
            <a:r>
              <a:rPr kumimoji="0" lang="en-US" sz="2200" b="0" i="0" u="none" strike="noStrike" kern="1200" cap="none" spc="0" normalizeH="0" baseline="0" noProof="0" dirty="0">
                <a:ln>
                  <a:noFill/>
                </a:ln>
                <a:solidFill>
                  <a:srgbClr val="3333FF"/>
                </a:solidFill>
                <a:effectLst/>
                <a:uLnTx/>
                <a:uFillTx/>
                <a:latin typeface="Calibri"/>
                <a:ea typeface="+mn-ea"/>
                <a:cs typeface="+mn-cs"/>
              </a:rPr>
              <a:t> </a:t>
            </a:r>
            <a:r>
              <a:rPr kumimoji="0" lang="en-US" sz="2200" b="0" i="0" u="none" strike="noStrike" kern="1200" cap="none" spc="0" normalizeH="0" baseline="0" noProof="0" dirty="0" err="1">
                <a:ln>
                  <a:noFill/>
                </a:ln>
                <a:solidFill>
                  <a:srgbClr val="3333FF"/>
                </a:solidFill>
                <a:effectLst/>
                <a:uLnTx/>
                <a:uFillTx/>
                <a:latin typeface="Calibri"/>
                <a:ea typeface="+mn-ea"/>
                <a:cs typeface="+mn-cs"/>
              </a:rPr>
              <a:t>aggr</a:t>
            </a:r>
            <a:r>
              <a:rPr kumimoji="0" lang="en-US" sz="2200" b="0" i="0" u="none" strike="noStrike" kern="1200" cap="none" spc="0" normalizeH="0" baseline="0" noProof="0" dirty="0">
                <a:ln>
                  <a:noFill/>
                </a:ln>
                <a:solidFill>
                  <a:srgbClr val="3333FF"/>
                </a:solidFill>
                <a:effectLst/>
                <a:uLnTx/>
                <a:uFillTx/>
                <a:latin typeface="Calibri"/>
                <a:ea typeface="+mn-ea"/>
                <a:cs typeface="+mn-cs"/>
              </a:rPr>
              <a:t> switches with </a:t>
            </a:r>
            <a:r>
              <a:rPr kumimoji="0" lang="en-US" sz="2400" b="1" i="1" u="none" strike="noStrike" kern="1200" cap="none" spc="0" normalizeH="0" baseline="0" noProof="0" dirty="0">
                <a:ln>
                  <a:noFill/>
                </a:ln>
                <a:solidFill>
                  <a:srgbClr val="3333FF"/>
                </a:solidFill>
                <a:effectLst/>
                <a:uLnTx/>
                <a:uFillTx/>
                <a:latin typeface="Calibri"/>
                <a:ea typeface="+mn-ea"/>
                <a:cs typeface="+mn-cs"/>
              </a:rPr>
              <a:t>D</a:t>
            </a:r>
            <a:r>
              <a:rPr kumimoji="0" lang="en-US" sz="2200" b="0" i="0" u="none" strike="noStrike" kern="1200" cap="none" spc="0" normalizeH="0" baseline="0" noProof="0" dirty="0">
                <a:ln>
                  <a:noFill/>
                </a:ln>
                <a:solidFill>
                  <a:srgbClr val="3333FF"/>
                </a:solidFill>
                <a:effectLst/>
                <a:uLnTx/>
                <a:uFillTx/>
                <a:latin typeface="Calibri"/>
                <a:ea typeface="+mn-ea"/>
                <a:cs typeface="+mn-cs"/>
              </a:rPr>
              <a:t> ports</a:t>
            </a:r>
          </a:p>
        </p:txBody>
      </p:sp>
      <p:cxnSp>
        <p:nvCxnSpPr>
          <p:cNvPr id="238" name="Straight Arrow Connector 237"/>
          <p:cNvCxnSpPr/>
          <p:nvPr/>
        </p:nvCxnSpPr>
        <p:spPr>
          <a:xfrm>
            <a:off x="3776354" y="4267200"/>
            <a:ext cx="4844143" cy="1830"/>
          </a:xfrm>
          <a:prstGeom prst="straightConnector1">
            <a:avLst/>
          </a:prstGeom>
          <a:ln w="19050">
            <a:solidFill>
              <a:srgbClr val="002060"/>
            </a:solidFill>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39" name="TextBox 121"/>
          <p:cNvSpPr txBox="1">
            <a:spLocks noChangeArrowheads="1"/>
          </p:cNvSpPr>
          <p:nvPr/>
        </p:nvSpPr>
        <p:spPr bwMode="auto">
          <a:xfrm>
            <a:off x="5715001" y="6272476"/>
            <a:ext cx="2252387" cy="338554"/>
          </a:xfrm>
          <a:prstGeom prst="rect">
            <a:avLst/>
          </a:prstGeom>
          <a:noFill/>
          <a:ln w="9525">
            <a:noFill/>
            <a:miter lim="800000"/>
            <a:headEnd/>
            <a:tailEnd/>
          </a:ln>
        </p:spPr>
        <p:txBody>
          <a:bodyPr wrap="square" lIns="0" tIns="0" rIns="0" bIns="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3333FF"/>
                </a:solidFill>
                <a:effectLst/>
                <a:uLnTx/>
                <a:uFillTx/>
                <a:latin typeface="Calibri"/>
                <a:ea typeface="+mn-ea"/>
                <a:cs typeface="+mn-cs"/>
              </a:rPr>
              <a:t>20*(</a:t>
            </a:r>
            <a:r>
              <a:rPr kumimoji="0" lang="en-US" sz="2200" b="1" i="1" u="none" strike="noStrike" kern="1200" cap="none" spc="0" normalizeH="0" baseline="0" noProof="0" dirty="0">
                <a:ln>
                  <a:noFill/>
                </a:ln>
                <a:solidFill>
                  <a:srgbClr val="3333FF"/>
                </a:solidFill>
                <a:effectLst/>
                <a:uLnTx/>
                <a:uFillTx/>
                <a:latin typeface="Calibri"/>
                <a:ea typeface="+mn-ea"/>
                <a:cs typeface="+mn-cs"/>
              </a:rPr>
              <a:t>DK</a:t>
            </a:r>
            <a:r>
              <a:rPr kumimoji="0" lang="en-US" sz="2200" b="0" i="0" u="none" strike="noStrike" kern="1200" cap="none" spc="0" normalizeH="0" baseline="0" noProof="0" dirty="0">
                <a:ln>
                  <a:noFill/>
                </a:ln>
                <a:solidFill>
                  <a:srgbClr val="3333FF"/>
                </a:solidFill>
                <a:effectLst/>
                <a:uLnTx/>
                <a:uFillTx/>
                <a:latin typeface="Calibri"/>
                <a:ea typeface="+mn-ea"/>
                <a:cs typeface="+mn-cs"/>
              </a:rPr>
              <a:t>/4)   Servers</a:t>
            </a:r>
          </a:p>
        </p:txBody>
      </p:sp>
      <p:cxnSp>
        <p:nvCxnSpPr>
          <p:cNvPr id="240" name="Straight Arrow Connector 239"/>
          <p:cNvCxnSpPr/>
          <p:nvPr/>
        </p:nvCxnSpPr>
        <p:spPr>
          <a:xfrm>
            <a:off x="2895600" y="6212109"/>
            <a:ext cx="6781800" cy="1830"/>
          </a:xfrm>
          <a:prstGeom prst="straightConnector1">
            <a:avLst/>
          </a:prstGeom>
          <a:ln w="19050">
            <a:solidFill>
              <a:srgbClr val="002060"/>
            </a:solidFill>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41" name="Rectangle 240"/>
          <p:cNvSpPr/>
          <p:nvPr/>
        </p:nvSpPr>
        <p:spPr>
          <a:xfrm>
            <a:off x="3159827" y="4953007"/>
            <a:ext cx="616527" cy="439055"/>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663300"/>
              </a:solidFill>
              <a:effectLst/>
              <a:uLnTx/>
              <a:uFillTx/>
              <a:latin typeface="Calibri"/>
              <a:ea typeface="+mn-ea"/>
              <a:cs typeface="+mn-cs"/>
            </a:endParaRPr>
          </a:p>
        </p:txBody>
      </p:sp>
      <p:sp>
        <p:nvSpPr>
          <p:cNvPr id="65" name="TextBox 52"/>
          <p:cNvSpPr txBox="1"/>
          <p:nvPr/>
        </p:nvSpPr>
        <p:spPr>
          <a:xfrm>
            <a:off x="3505201" y="5791200"/>
            <a:ext cx="553357" cy="461665"/>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 .</a:t>
            </a:r>
          </a:p>
        </p:txBody>
      </p:sp>
      <p:sp>
        <p:nvSpPr>
          <p:cNvPr id="66" name="TextBox 52"/>
          <p:cNvSpPr txBox="1"/>
          <p:nvPr/>
        </p:nvSpPr>
        <p:spPr>
          <a:xfrm>
            <a:off x="6477001" y="5791200"/>
            <a:ext cx="1282723" cy="461665"/>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 . . . . . .</a:t>
            </a:r>
          </a:p>
        </p:txBody>
      </p:sp>
      <p:sp>
        <p:nvSpPr>
          <p:cNvPr id="68" name="TextBox 67"/>
          <p:cNvSpPr txBox="1"/>
          <p:nvPr/>
        </p:nvSpPr>
        <p:spPr>
          <a:xfrm>
            <a:off x="1899920" y="1066800"/>
            <a:ext cx="8417560" cy="533400"/>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lIns="0" tIns="45720" rIns="0" bIns="4572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a:ln>
                  <a:noFill/>
                </a:ln>
                <a:solidFill>
                  <a:prstClr val="black"/>
                </a:solidFill>
                <a:effectLst/>
                <a:uLnTx/>
                <a:uFillTx/>
                <a:latin typeface="Calibri"/>
                <a:ea typeface="+mn-ea"/>
                <a:cs typeface="+mn-cs"/>
              </a:rPr>
              <a:t>Offer huge </a:t>
            </a:r>
            <a:r>
              <a:rPr kumimoji="0" lang="en-US" sz="2700" b="1" i="0" u="none" strike="noStrike" kern="0" cap="none" spc="0" normalizeH="0" baseline="0" noProof="0" dirty="0" err="1">
                <a:ln>
                  <a:noFill/>
                </a:ln>
                <a:solidFill>
                  <a:prstClr val="black"/>
                </a:solidFill>
                <a:effectLst/>
                <a:uLnTx/>
                <a:uFillTx/>
                <a:latin typeface="Calibri"/>
                <a:ea typeface="+mn-ea"/>
                <a:cs typeface="+mn-cs"/>
              </a:rPr>
              <a:t>aggr</a:t>
            </a:r>
            <a:r>
              <a:rPr kumimoji="0" lang="en-US" sz="2700" b="1" i="0" u="none" strike="noStrike" kern="0" cap="none" spc="0" normalizeH="0" baseline="0" noProof="0" dirty="0">
                <a:ln>
                  <a:noFill/>
                </a:ln>
                <a:solidFill>
                  <a:prstClr val="black"/>
                </a:solidFill>
                <a:effectLst/>
                <a:uLnTx/>
                <a:uFillTx/>
                <a:latin typeface="Calibri"/>
                <a:ea typeface="+mn-ea"/>
                <a:cs typeface="+mn-cs"/>
              </a:rPr>
              <a:t> capacity and multi paths at modest cost</a:t>
            </a:r>
          </a:p>
        </p:txBody>
      </p:sp>
      <p:sp>
        <p:nvSpPr>
          <p:cNvPr id="3" name="TextBox 121">
            <a:extLst>
              <a:ext uri="{FF2B5EF4-FFF2-40B4-BE49-F238E27FC236}">
                <a16:creationId xmlns:a16="http://schemas.microsoft.com/office/drawing/2014/main" id="{D6541466-1281-FC96-F4CB-D1B0657D1B69}"/>
              </a:ext>
            </a:extLst>
          </p:cNvPr>
          <p:cNvSpPr txBox="1">
            <a:spLocks noChangeArrowheads="1"/>
          </p:cNvSpPr>
          <p:nvPr/>
        </p:nvSpPr>
        <p:spPr bwMode="auto">
          <a:xfrm>
            <a:off x="5002761" y="5470111"/>
            <a:ext cx="744292" cy="338554"/>
          </a:xfrm>
          <a:prstGeom prst="rect">
            <a:avLst/>
          </a:prstGeom>
          <a:noFill/>
          <a:ln w="9525">
            <a:noFill/>
            <a:miter lim="800000"/>
            <a:headEnd/>
            <a:tailEnd/>
          </a:ln>
        </p:spPr>
        <p:txBody>
          <a:bodyPr wrap="square" lIns="0" tIns="0" rIns="0" bIns="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3333FF"/>
                </a:solidFill>
                <a:effectLst/>
                <a:uLnTx/>
                <a:uFillTx/>
                <a:latin typeface="Calibri"/>
                <a:ea typeface="+mn-ea"/>
                <a:cs typeface="+mn-cs"/>
              </a:rPr>
              <a:t>1Gbps</a:t>
            </a:r>
          </a:p>
        </p:txBody>
      </p:sp>
      <p:sp>
        <p:nvSpPr>
          <p:cNvPr id="4" name="TextBox 121">
            <a:extLst>
              <a:ext uri="{FF2B5EF4-FFF2-40B4-BE49-F238E27FC236}">
                <a16:creationId xmlns:a16="http://schemas.microsoft.com/office/drawing/2014/main" id="{C860E005-14F3-783F-1428-57FBD656695A}"/>
              </a:ext>
            </a:extLst>
          </p:cNvPr>
          <p:cNvSpPr txBox="1">
            <a:spLocks noChangeArrowheads="1"/>
          </p:cNvSpPr>
          <p:nvPr/>
        </p:nvSpPr>
        <p:spPr bwMode="auto">
          <a:xfrm>
            <a:off x="3586575" y="4431590"/>
            <a:ext cx="987736" cy="338554"/>
          </a:xfrm>
          <a:prstGeom prst="rect">
            <a:avLst/>
          </a:prstGeom>
          <a:noFill/>
          <a:ln w="9525">
            <a:noFill/>
            <a:miter lim="800000"/>
            <a:headEnd/>
            <a:tailEnd/>
          </a:ln>
        </p:spPr>
        <p:txBody>
          <a:bodyPr wrap="square" lIns="0" tIns="0" rIns="0" bIns="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3333FF"/>
                </a:solidFill>
                <a:effectLst/>
                <a:uLnTx/>
                <a:uFillTx/>
                <a:latin typeface="Calibri"/>
                <a:ea typeface="+mn-ea"/>
                <a:cs typeface="+mn-cs"/>
              </a:rPr>
              <a:t>10Gbps</a:t>
            </a:r>
          </a:p>
        </p:txBody>
      </p:sp>
      <p:sp>
        <p:nvSpPr>
          <p:cNvPr id="5" name="TextBox 121">
            <a:extLst>
              <a:ext uri="{FF2B5EF4-FFF2-40B4-BE49-F238E27FC236}">
                <a16:creationId xmlns:a16="http://schemas.microsoft.com/office/drawing/2014/main" id="{2B4B4A87-BB70-98FC-D545-B68662D9FB6D}"/>
              </a:ext>
            </a:extLst>
          </p:cNvPr>
          <p:cNvSpPr txBox="1">
            <a:spLocks noChangeArrowheads="1"/>
          </p:cNvSpPr>
          <p:nvPr/>
        </p:nvSpPr>
        <p:spPr bwMode="auto">
          <a:xfrm>
            <a:off x="3627767" y="2944911"/>
            <a:ext cx="987736" cy="338554"/>
          </a:xfrm>
          <a:prstGeom prst="rect">
            <a:avLst/>
          </a:prstGeom>
          <a:noFill/>
          <a:ln w="9525">
            <a:noFill/>
            <a:miter lim="800000"/>
            <a:headEnd/>
            <a:tailEnd/>
          </a:ln>
        </p:spPr>
        <p:txBody>
          <a:bodyPr wrap="square" lIns="0" tIns="0" rIns="0" bIns="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3333FF"/>
                </a:solidFill>
                <a:effectLst/>
                <a:uLnTx/>
                <a:uFillTx/>
                <a:latin typeface="Calibri"/>
                <a:ea typeface="+mn-ea"/>
                <a:cs typeface="+mn-cs"/>
              </a:rPr>
              <a:t>10Gbps</a:t>
            </a:r>
          </a:p>
        </p:txBody>
      </p:sp>
    </p:spTree>
    <p:custDataLst>
      <p:tags r:id="rId1"/>
    </p:custDataLst>
    <p:extLst>
      <p:ext uri="{BB962C8B-B14F-4D97-AF65-F5344CB8AC3E}">
        <p14:creationId xmlns:p14="http://schemas.microsoft.com/office/powerpoint/2010/main" val="3788202153"/>
      </p:ext>
    </p:extLst>
  </p:cSld>
  <p:clrMapOvr>
    <a:masterClrMapping/>
  </p:clrMapOvr>
  <p:transition advTm="73466"/>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Rounded Rectangle 241"/>
          <p:cNvSpPr/>
          <p:nvPr/>
        </p:nvSpPr>
        <p:spPr>
          <a:xfrm>
            <a:off x="2819400" y="1285240"/>
            <a:ext cx="6705600" cy="4343400"/>
          </a:xfrm>
          <a:prstGeom prst="roundRect">
            <a:avLst>
              <a:gd name="adj" fmla="val 11502"/>
            </a:avLst>
          </a:prstGeom>
          <a:solidFill>
            <a:schemeClr val="tx2">
              <a:lumMod val="60000"/>
              <a:lumOff val="40000"/>
            </a:schemeClr>
          </a:solidFill>
          <a:ln>
            <a:solidFill>
              <a:schemeClr val="tx2">
                <a:lumMod val="60000"/>
                <a:lumOff val="40000"/>
              </a:schemeClr>
            </a:solidFill>
          </a:ln>
          <a:scene3d>
            <a:camera prst="perspectiveRelaxedModerately" fov="3900000">
              <a:rot lat="19799996" lon="0" rev="0"/>
            </a:camera>
            <a:lightRig rig="flat" dir="t"/>
          </a:scene3d>
          <a:sp3d extrusionH="76200" contourW="12700" prstMaterial="clear">
            <a:bevelT w="165100" h="292100" prst="coolSlant"/>
            <a:bevelB w="12700" h="381000" prst="coolSlant"/>
            <a:extrusionClr>
              <a:schemeClr val="tx2">
                <a:lumMod val="75000"/>
              </a:schemeClr>
            </a:extrusionClr>
            <a:contourClr>
              <a:schemeClr val="tx2">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lIns="182880" tIns="18288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libri"/>
                <a:ea typeface="+mn-ea"/>
                <a:cs typeface="+mn-cs"/>
              </a:rPr>
              <a:t>VL2</a:t>
            </a:r>
          </a:p>
        </p:txBody>
      </p:sp>
      <p:sp>
        <p:nvSpPr>
          <p:cNvPr id="2" name="Title 1"/>
          <p:cNvSpPr>
            <a:spLocks noGrp="1"/>
          </p:cNvSpPr>
          <p:nvPr>
            <p:ph type="title"/>
          </p:nvPr>
        </p:nvSpPr>
        <p:spPr>
          <a:xfrm>
            <a:off x="1687286" y="0"/>
            <a:ext cx="8817428" cy="1143000"/>
          </a:xfrm>
        </p:spPr>
        <p:txBody>
          <a:bodyPr>
            <a:noAutofit/>
          </a:bodyPr>
          <a:lstStyle/>
          <a:p>
            <a:r>
              <a:rPr lang="en-US" sz="4200" dirty="0">
                <a:latin typeface="+mn-lt"/>
              </a:rPr>
              <a:t>Example Topology: </a:t>
            </a:r>
            <a:r>
              <a:rPr lang="en-US" sz="4200" dirty="0" err="1">
                <a:latin typeface="+mn-lt"/>
              </a:rPr>
              <a:t>Clos</a:t>
            </a:r>
            <a:r>
              <a:rPr lang="en-US" sz="4200" dirty="0">
                <a:latin typeface="+mn-lt"/>
              </a:rPr>
              <a:t> Network</a:t>
            </a:r>
          </a:p>
        </p:txBody>
      </p:sp>
      <p:sp>
        <p:nvSpPr>
          <p:cNvPr id="98" name="Slide Number Placeholder 3"/>
          <p:cNvSpPr>
            <a:spLocks noGrp="1"/>
          </p:cNvSpPr>
          <p:nvPr>
            <p:ph type="sldNum" sz="quarter" idx="11"/>
          </p:nvPr>
        </p:nvSpPr>
        <p:spPr>
          <a:xfrm>
            <a:off x="8229600" y="6492876"/>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375CC-FF4E-4484-8C6F-6C3D12B51E5B}"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188" name="Straight Connector 187"/>
          <p:cNvCxnSpPr/>
          <p:nvPr/>
        </p:nvCxnSpPr>
        <p:spPr>
          <a:xfrm rot="16200000" flipH="1">
            <a:off x="5253671" y="4258978"/>
            <a:ext cx="536811" cy="1496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5360826" y="4206631"/>
            <a:ext cx="516925" cy="11965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5400000">
            <a:off x="5136517" y="4221592"/>
            <a:ext cx="536804" cy="897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a:stCxn id="213" idx="2"/>
            <a:endCxn id="222" idx="0"/>
          </p:cNvCxnSpPr>
          <p:nvPr/>
        </p:nvCxnSpPr>
        <p:spPr>
          <a:xfrm rot="16200000" flipH="1">
            <a:off x="4005705" y="4227376"/>
            <a:ext cx="1141161" cy="60278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a:stCxn id="222" idx="0"/>
          </p:cNvCxnSpPr>
          <p:nvPr/>
        </p:nvCxnSpPr>
        <p:spPr>
          <a:xfrm rot="5400000" flipH="1" flipV="1">
            <a:off x="4545594" y="4142086"/>
            <a:ext cx="1289351" cy="6251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4" name="TextBox 51"/>
          <p:cNvSpPr txBox="1"/>
          <p:nvPr/>
        </p:nvSpPr>
        <p:spPr>
          <a:xfrm>
            <a:off x="6350479" y="2357502"/>
            <a:ext cx="553357" cy="461665"/>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 .</a:t>
            </a:r>
          </a:p>
        </p:txBody>
      </p:sp>
      <p:sp>
        <p:nvSpPr>
          <p:cNvPr id="195" name="TextBox 52"/>
          <p:cNvSpPr txBox="1"/>
          <p:nvPr/>
        </p:nvSpPr>
        <p:spPr>
          <a:xfrm>
            <a:off x="6608792" y="3709424"/>
            <a:ext cx="553357" cy="461665"/>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 .</a:t>
            </a:r>
          </a:p>
        </p:txBody>
      </p:sp>
      <p:cxnSp>
        <p:nvCxnSpPr>
          <p:cNvPr id="196" name="Straight Connector 195"/>
          <p:cNvCxnSpPr>
            <a:stCxn id="216" idx="2"/>
            <a:endCxn id="213" idx="0"/>
          </p:cNvCxnSpPr>
          <p:nvPr/>
        </p:nvCxnSpPr>
        <p:spPr>
          <a:xfrm rot="5400000">
            <a:off x="4081191" y="2949074"/>
            <a:ext cx="1027194" cy="6397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a:stCxn id="217" idx="2"/>
            <a:endCxn id="213" idx="0"/>
          </p:cNvCxnSpPr>
          <p:nvPr/>
        </p:nvCxnSpPr>
        <p:spPr>
          <a:xfrm rot="5400000">
            <a:off x="4598012" y="2432254"/>
            <a:ext cx="1027194" cy="16734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a:stCxn id="218" idx="2"/>
            <a:endCxn id="213" idx="0"/>
          </p:cNvCxnSpPr>
          <p:nvPr/>
        </p:nvCxnSpPr>
        <p:spPr>
          <a:xfrm rot="5400000">
            <a:off x="5344659" y="1685677"/>
            <a:ext cx="1027125" cy="31666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a:stCxn id="216" idx="2"/>
            <a:endCxn id="214" idx="0"/>
          </p:cNvCxnSpPr>
          <p:nvPr/>
        </p:nvCxnSpPr>
        <p:spPr>
          <a:xfrm rot="16200000" flipH="1">
            <a:off x="4691045" y="2979014"/>
            <a:ext cx="1042207" cy="5949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a:stCxn id="217" idx="2"/>
            <a:endCxn id="214" idx="0"/>
          </p:cNvCxnSpPr>
          <p:nvPr/>
        </p:nvCxnSpPr>
        <p:spPr>
          <a:xfrm rot="5400000">
            <a:off x="5207866" y="3057120"/>
            <a:ext cx="1042207" cy="43871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a:stCxn id="214" idx="0"/>
            <a:endCxn id="218" idx="2"/>
          </p:cNvCxnSpPr>
          <p:nvPr/>
        </p:nvCxnSpPr>
        <p:spPr>
          <a:xfrm rot="5400000" flipH="1" flipV="1">
            <a:off x="5954511" y="2310542"/>
            <a:ext cx="1042138" cy="19319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a:stCxn id="215" idx="0"/>
            <a:endCxn id="216" idx="2"/>
          </p:cNvCxnSpPr>
          <p:nvPr/>
        </p:nvCxnSpPr>
        <p:spPr>
          <a:xfrm rot="16200000" flipV="1">
            <a:off x="6004671" y="1665388"/>
            <a:ext cx="1022327" cy="320229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a:stCxn id="215" idx="0"/>
            <a:endCxn id="217" idx="2"/>
          </p:cNvCxnSpPr>
          <p:nvPr/>
        </p:nvCxnSpPr>
        <p:spPr>
          <a:xfrm rot="16200000" flipV="1">
            <a:off x="6521492" y="2182209"/>
            <a:ext cx="1022327" cy="21686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a:stCxn id="215" idx="0"/>
            <a:endCxn id="218" idx="2"/>
          </p:cNvCxnSpPr>
          <p:nvPr/>
        </p:nvCxnSpPr>
        <p:spPr>
          <a:xfrm rot="16200000" flipV="1">
            <a:off x="7268138" y="2928854"/>
            <a:ext cx="1022257" cy="67543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5" name="Rectangle 204"/>
          <p:cNvSpPr/>
          <p:nvPr/>
        </p:nvSpPr>
        <p:spPr>
          <a:xfrm>
            <a:off x="4573571" y="4967634"/>
            <a:ext cx="616527" cy="439055"/>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663300"/>
                </a:solidFill>
                <a:effectLst/>
                <a:uLnTx/>
                <a:uFillTx/>
                <a:latin typeface="Calibri"/>
                <a:ea typeface="+mn-ea"/>
                <a:cs typeface="+mn-cs"/>
              </a:rPr>
              <a:t>TOR</a:t>
            </a:r>
          </a:p>
        </p:txBody>
      </p:sp>
      <p:sp>
        <p:nvSpPr>
          <p:cNvPr id="206" name="Flowchart: Predefined Process 205"/>
          <p:cNvSpPr/>
          <p:nvPr/>
        </p:nvSpPr>
        <p:spPr>
          <a:xfrm rot="16200000">
            <a:off x="4574496" y="5817503"/>
            <a:ext cx="614676" cy="856719"/>
          </a:xfrm>
          <a:prstGeom prst="flowChartPredefinedProcess">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07" name="TextBox 206"/>
          <p:cNvSpPr txBox="1"/>
          <p:nvPr/>
        </p:nvSpPr>
        <p:spPr>
          <a:xfrm>
            <a:off x="4485495" y="6093633"/>
            <a:ext cx="792678" cy="333425"/>
          </a:xfrm>
          <a:prstGeom prst="rect">
            <a:avLst/>
          </a:prstGeom>
          <a:noFill/>
        </p:spPr>
        <p:txBody>
          <a:bodyPr wrap="square" lIns="0" tIns="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20 Servers</a:t>
            </a:r>
          </a:p>
        </p:txBody>
      </p:sp>
      <p:cxnSp>
        <p:nvCxnSpPr>
          <p:cNvPr id="208" name="Straight Connector 207"/>
          <p:cNvCxnSpPr>
            <a:stCxn id="205" idx="2"/>
            <a:endCxn id="206" idx="3"/>
          </p:cNvCxnSpPr>
          <p:nvPr/>
        </p:nvCxnSpPr>
        <p:spPr>
          <a:xfrm rot="5400000">
            <a:off x="4615917" y="5672603"/>
            <a:ext cx="531836" cy="183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a:off x="4583059" y="2368513"/>
            <a:ext cx="616527" cy="439055"/>
          </a:xfrm>
          <a:prstGeom prst="rect">
            <a:avLst/>
          </a:prstGeom>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3300"/>
                </a:solidFill>
                <a:effectLst/>
                <a:uLnTx/>
                <a:uFillTx/>
                <a:latin typeface="Calibri"/>
                <a:ea typeface="+mn-ea"/>
                <a:cs typeface="+mn-cs"/>
              </a:rPr>
              <a:t>Int</a:t>
            </a:r>
          </a:p>
        </p:txBody>
      </p:sp>
      <p:sp>
        <p:nvSpPr>
          <p:cNvPr id="210" name="Rectangle 209"/>
          <p:cNvSpPr/>
          <p:nvPr/>
        </p:nvSpPr>
        <p:spPr>
          <a:xfrm>
            <a:off x="7827819" y="3720435"/>
            <a:ext cx="616527" cy="439055"/>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1" name="Rectangle 210"/>
          <p:cNvSpPr/>
          <p:nvPr/>
        </p:nvSpPr>
        <p:spPr>
          <a:xfrm>
            <a:off x="5639963" y="2368513"/>
            <a:ext cx="616527" cy="439055"/>
          </a:xfrm>
          <a:prstGeom prst="rect">
            <a:avLst/>
          </a:prstGeom>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2" name="Rectangle 211"/>
          <p:cNvSpPr/>
          <p:nvPr/>
        </p:nvSpPr>
        <p:spPr>
          <a:xfrm>
            <a:off x="7123217" y="2368513"/>
            <a:ext cx="616527" cy="439055"/>
          </a:xfrm>
          <a:prstGeom prst="rect">
            <a:avLst/>
          </a:prstGeom>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3" name="Rectangle 212"/>
          <p:cNvSpPr/>
          <p:nvPr/>
        </p:nvSpPr>
        <p:spPr>
          <a:xfrm>
            <a:off x="4186818" y="3782567"/>
            <a:ext cx="176151" cy="17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4" name="Rectangle 213"/>
          <p:cNvSpPr/>
          <p:nvPr/>
        </p:nvSpPr>
        <p:spPr>
          <a:xfrm>
            <a:off x="5421537" y="3797580"/>
            <a:ext cx="176151" cy="17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5" name="Rectangle 214"/>
          <p:cNvSpPr/>
          <p:nvPr/>
        </p:nvSpPr>
        <p:spPr>
          <a:xfrm>
            <a:off x="8028908" y="3777700"/>
            <a:ext cx="176151" cy="17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6" name="Rectangle 215"/>
          <p:cNvSpPr/>
          <p:nvPr/>
        </p:nvSpPr>
        <p:spPr>
          <a:xfrm>
            <a:off x="4826610" y="2579751"/>
            <a:ext cx="176151" cy="17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7" name="Rectangle 216"/>
          <p:cNvSpPr/>
          <p:nvPr/>
        </p:nvSpPr>
        <p:spPr>
          <a:xfrm>
            <a:off x="5860251" y="2579751"/>
            <a:ext cx="176151" cy="17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8" name="Rectangle 217"/>
          <p:cNvSpPr/>
          <p:nvPr/>
        </p:nvSpPr>
        <p:spPr>
          <a:xfrm>
            <a:off x="7353475" y="2579820"/>
            <a:ext cx="176151" cy="17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19" name="Rectangle 218"/>
          <p:cNvSpPr/>
          <p:nvPr/>
        </p:nvSpPr>
        <p:spPr>
          <a:xfrm>
            <a:off x="8708572" y="4972604"/>
            <a:ext cx="616527" cy="439055"/>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663300"/>
              </a:solidFill>
              <a:effectLst/>
              <a:uLnTx/>
              <a:uFillTx/>
              <a:latin typeface="Calibri"/>
              <a:ea typeface="+mn-ea"/>
              <a:cs typeface="+mn-cs"/>
            </a:endParaRPr>
          </a:p>
        </p:txBody>
      </p:sp>
      <p:sp>
        <p:nvSpPr>
          <p:cNvPr id="220" name="TextBox 52"/>
          <p:cNvSpPr txBox="1"/>
          <p:nvPr/>
        </p:nvSpPr>
        <p:spPr>
          <a:xfrm>
            <a:off x="3864430" y="4827601"/>
            <a:ext cx="553357" cy="461665"/>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 .</a:t>
            </a:r>
          </a:p>
        </p:txBody>
      </p:sp>
      <p:sp>
        <p:nvSpPr>
          <p:cNvPr id="221" name="TextBox 52"/>
          <p:cNvSpPr txBox="1"/>
          <p:nvPr/>
        </p:nvSpPr>
        <p:spPr>
          <a:xfrm>
            <a:off x="6365308" y="4785699"/>
            <a:ext cx="990977" cy="461665"/>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 . . . .</a:t>
            </a:r>
          </a:p>
        </p:txBody>
      </p:sp>
      <p:sp>
        <p:nvSpPr>
          <p:cNvPr id="222" name="Rectangle 221"/>
          <p:cNvSpPr/>
          <p:nvPr/>
        </p:nvSpPr>
        <p:spPr>
          <a:xfrm>
            <a:off x="4789603" y="5099350"/>
            <a:ext cx="176151" cy="175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23" name="Rectangle 222"/>
          <p:cNvSpPr/>
          <p:nvPr/>
        </p:nvSpPr>
        <p:spPr>
          <a:xfrm>
            <a:off x="3966530" y="3720435"/>
            <a:ext cx="616527" cy="439055"/>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libri"/>
                <a:ea typeface="+mn-ea"/>
                <a:cs typeface="+mn-cs"/>
              </a:rPr>
              <a:t>Aggr</a:t>
            </a:r>
          </a:p>
        </p:txBody>
      </p:sp>
      <p:cxnSp>
        <p:nvCxnSpPr>
          <p:cNvPr id="232" name="Straight Connector 231"/>
          <p:cNvCxnSpPr/>
          <p:nvPr/>
        </p:nvCxnSpPr>
        <p:spPr>
          <a:xfrm rot="16200000" flipH="1">
            <a:off x="5485419" y="4131928"/>
            <a:ext cx="487099" cy="21935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3" name="Rectangle 232"/>
          <p:cNvSpPr/>
          <p:nvPr/>
        </p:nvSpPr>
        <p:spPr>
          <a:xfrm>
            <a:off x="5199587" y="3720435"/>
            <a:ext cx="616527" cy="439055"/>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36" name="Straight Arrow Connector 235"/>
          <p:cNvCxnSpPr/>
          <p:nvPr/>
        </p:nvCxnSpPr>
        <p:spPr>
          <a:xfrm>
            <a:off x="3071752" y="5481524"/>
            <a:ext cx="6341423" cy="1830"/>
          </a:xfrm>
          <a:prstGeom prst="straightConnector1">
            <a:avLst/>
          </a:prstGeom>
          <a:ln>
            <a:prstDash val="dash"/>
            <a:headEnd type="stealth"/>
            <a:tailEnd type="stealth"/>
          </a:ln>
        </p:spPr>
        <p:style>
          <a:lnRef idx="1">
            <a:schemeClr val="accent1"/>
          </a:lnRef>
          <a:fillRef idx="0">
            <a:schemeClr val="accent1"/>
          </a:fillRef>
          <a:effectRef idx="0">
            <a:schemeClr val="accent1"/>
          </a:effectRef>
          <a:fontRef idx="minor">
            <a:schemeClr val="tx1"/>
          </a:fontRef>
        </p:style>
      </p:cxnSp>
      <p:sp>
        <p:nvSpPr>
          <p:cNvPr id="237" name="TextBox 121"/>
          <p:cNvSpPr txBox="1">
            <a:spLocks noChangeArrowheads="1"/>
          </p:cNvSpPr>
          <p:nvPr/>
        </p:nvSpPr>
        <p:spPr bwMode="auto">
          <a:xfrm>
            <a:off x="5890294" y="4281762"/>
            <a:ext cx="4015707" cy="369332"/>
          </a:xfrm>
          <a:prstGeom prst="rect">
            <a:avLst/>
          </a:prstGeom>
          <a:noFill/>
          <a:ln w="9525">
            <a:noFill/>
            <a:miter lim="800000"/>
            <a:headEnd/>
            <a:tailEnd/>
          </a:ln>
        </p:spPr>
        <p:txBody>
          <a:bodyPr wrap="square" lIns="0" tIns="0" rIns="0" bIns="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1" u="none" strike="noStrike" kern="1200" cap="none" spc="0" normalizeH="0" baseline="0" noProof="0" dirty="0">
                <a:ln>
                  <a:noFill/>
                </a:ln>
                <a:solidFill>
                  <a:srgbClr val="3333FF"/>
                </a:solidFill>
                <a:effectLst/>
                <a:uLnTx/>
                <a:uFillTx/>
                <a:latin typeface="Calibri"/>
                <a:ea typeface="+mn-ea"/>
                <a:cs typeface="+mn-cs"/>
              </a:rPr>
              <a:t>K</a:t>
            </a:r>
            <a:r>
              <a:rPr kumimoji="0" lang="en-US" sz="2200" b="0" i="0" u="none" strike="noStrike" kern="1200" cap="none" spc="0" normalizeH="0" baseline="0" noProof="0" dirty="0">
                <a:ln>
                  <a:noFill/>
                </a:ln>
                <a:solidFill>
                  <a:srgbClr val="3333FF"/>
                </a:solidFill>
                <a:effectLst/>
                <a:uLnTx/>
                <a:uFillTx/>
                <a:latin typeface="Calibri"/>
                <a:ea typeface="+mn-ea"/>
                <a:cs typeface="+mn-cs"/>
              </a:rPr>
              <a:t> </a:t>
            </a:r>
            <a:r>
              <a:rPr kumimoji="0" lang="en-US" sz="2200" b="0" i="0" u="none" strike="noStrike" kern="1200" cap="none" spc="0" normalizeH="0" baseline="0" noProof="0" dirty="0" err="1">
                <a:ln>
                  <a:noFill/>
                </a:ln>
                <a:solidFill>
                  <a:srgbClr val="3333FF"/>
                </a:solidFill>
                <a:effectLst/>
                <a:uLnTx/>
                <a:uFillTx/>
                <a:latin typeface="Calibri"/>
                <a:ea typeface="+mn-ea"/>
                <a:cs typeface="+mn-cs"/>
              </a:rPr>
              <a:t>aggr</a:t>
            </a:r>
            <a:r>
              <a:rPr kumimoji="0" lang="en-US" sz="2200" b="0" i="0" u="none" strike="noStrike" kern="1200" cap="none" spc="0" normalizeH="0" baseline="0" noProof="0" dirty="0">
                <a:ln>
                  <a:noFill/>
                </a:ln>
                <a:solidFill>
                  <a:srgbClr val="3333FF"/>
                </a:solidFill>
                <a:effectLst/>
                <a:uLnTx/>
                <a:uFillTx/>
                <a:latin typeface="Calibri"/>
                <a:ea typeface="+mn-ea"/>
                <a:cs typeface="+mn-cs"/>
              </a:rPr>
              <a:t> switches with </a:t>
            </a:r>
            <a:r>
              <a:rPr kumimoji="0" lang="en-US" sz="2400" b="1" i="1" u="none" strike="noStrike" kern="1200" cap="none" spc="0" normalizeH="0" baseline="0" noProof="0" dirty="0">
                <a:ln>
                  <a:noFill/>
                </a:ln>
                <a:solidFill>
                  <a:srgbClr val="3333FF"/>
                </a:solidFill>
                <a:effectLst/>
                <a:uLnTx/>
                <a:uFillTx/>
                <a:latin typeface="Calibri"/>
                <a:ea typeface="+mn-ea"/>
                <a:cs typeface="+mn-cs"/>
              </a:rPr>
              <a:t>D</a:t>
            </a:r>
            <a:r>
              <a:rPr kumimoji="0" lang="en-US" sz="2200" b="0" i="0" u="none" strike="noStrike" kern="1200" cap="none" spc="0" normalizeH="0" baseline="0" noProof="0" dirty="0">
                <a:ln>
                  <a:noFill/>
                </a:ln>
                <a:solidFill>
                  <a:srgbClr val="3333FF"/>
                </a:solidFill>
                <a:effectLst/>
                <a:uLnTx/>
                <a:uFillTx/>
                <a:latin typeface="Calibri"/>
                <a:ea typeface="+mn-ea"/>
                <a:cs typeface="+mn-cs"/>
              </a:rPr>
              <a:t> ports</a:t>
            </a:r>
          </a:p>
        </p:txBody>
      </p:sp>
      <p:cxnSp>
        <p:nvCxnSpPr>
          <p:cNvPr id="238" name="Straight Arrow Connector 237"/>
          <p:cNvCxnSpPr/>
          <p:nvPr/>
        </p:nvCxnSpPr>
        <p:spPr>
          <a:xfrm>
            <a:off x="3776354" y="4267200"/>
            <a:ext cx="4844143" cy="1830"/>
          </a:xfrm>
          <a:prstGeom prst="straightConnector1">
            <a:avLst/>
          </a:prstGeom>
          <a:ln w="19050">
            <a:solidFill>
              <a:srgbClr val="002060"/>
            </a:solidFill>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39" name="TextBox 121"/>
          <p:cNvSpPr txBox="1">
            <a:spLocks noChangeArrowheads="1"/>
          </p:cNvSpPr>
          <p:nvPr/>
        </p:nvSpPr>
        <p:spPr bwMode="auto">
          <a:xfrm>
            <a:off x="5715001" y="6272476"/>
            <a:ext cx="2252387" cy="338554"/>
          </a:xfrm>
          <a:prstGeom prst="rect">
            <a:avLst/>
          </a:prstGeom>
          <a:noFill/>
          <a:ln w="9525">
            <a:noFill/>
            <a:miter lim="800000"/>
            <a:headEnd/>
            <a:tailEnd/>
          </a:ln>
        </p:spPr>
        <p:txBody>
          <a:bodyPr wrap="square" lIns="0" tIns="0" rIns="0" bIns="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3333FF"/>
                </a:solidFill>
                <a:effectLst/>
                <a:uLnTx/>
                <a:uFillTx/>
                <a:latin typeface="Calibri"/>
                <a:ea typeface="+mn-ea"/>
                <a:cs typeface="+mn-cs"/>
              </a:rPr>
              <a:t>20*(</a:t>
            </a:r>
            <a:r>
              <a:rPr kumimoji="0" lang="en-US" sz="2200" b="1" i="1" u="none" strike="noStrike" kern="1200" cap="none" spc="0" normalizeH="0" baseline="0" noProof="0" dirty="0">
                <a:ln>
                  <a:noFill/>
                </a:ln>
                <a:solidFill>
                  <a:srgbClr val="3333FF"/>
                </a:solidFill>
                <a:effectLst/>
                <a:uLnTx/>
                <a:uFillTx/>
                <a:latin typeface="Calibri"/>
                <a:ea typeface="+mn-ea"/>
                <a:cs typeface="+mn-cs"/>
              </a:rPr>
              <a:t>DK</a:t>
            </a:r>
            <a:r>
              <a:rPr kumimoji="0" lang="en-US" sz="2200" b="0" i="0" u="none" strike="noStrike" kern="1200" cap="none" spc="0" normalizeH="0" baseline="0" noProof="0" dirty="0">
                <a:ln>
                  <a:noFill/>
                </a:ln>
                <a:solidFill>
                  <a:srgbClr val="3333FF"/>
                </a:solidFill>
                <a:effectLst/>
                <a:uLnTx/>
                <a:uFillTx/>
                <a:latin typeface="Calibri"/>
                <a:ea typeface="+mn-ea"/>
                <a:cs typeface="+mn-cs"/>
              </a:rPr>
              <a:t>/4)   Servers</a:t>
            </a:r>
          </a:p>
        </p:txBody>
      </p:sp>
      <p:cxnSp>
        <p:nvCxnSpPr>
          <p:cNvPr id="240" name="Straight Arrow Connector 239"/>
          <p:cNvCxnSpPr/>
          <p:nvPr/>
        </p:nvCxnSpPr>
        <p:spPr>
          <a:xfrm>
            <a:off x="2895600" y="6212109"/>
            <a:ext cx="6781800" cy="1830"/>
          </a:xfrm>
          <a:prstGeom prst="straightConnector1">
            <a:avLst/>
          </a:prstGeom>
          <a:ln w="19050">
            <a:solidFill>
              <a:srgbClr val="002060"/>
            </a:solidFill>
            <a:prstDash val="dash"/>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41" name="Rectangle 240"/>
          <p:cNvSpPr/>
          <p:nvPr/>
        </p:nvSpPr>
        <p:spPr>
          <a:xfrm>
            <a:off x="3159827" y="4953007"/>
            <a:ext cx="616527" cy="439055"/>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663300"/>
              </a:solidFill>
              <a:effectLst/>
              <a:uLnTx/>
              <a:uFillTx/>
              <a:latin typeface="Calibri"/>
              <a:ea typeface="+mn-ea"/>
              <a:cs typeface="+mn-cs"/>
            </a:endParaRPr>
          </a:p>
        </p:txBody>
      </p:sp>
      <p:sp>
        <p:nvSpPr>
          <p:cNvPr id="65" name="TextBox 52"/>
          <p:cNvSpPr txBox="1"/>
          <p:nvPr/>
        </p:nvSpPr>
        <p:spPr>
          <a:xfrm>
            <a:off x="3505201" y="5791200"/>
            <a:ext cx="553357" cy="461665"/>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 .</a:t>
            </a:r>
          </a:p>
        </p:txBody>
      </p:sp>
      <p:sp>
        <p:nvSpPr>
          <p:cNvPr id="66" name="TextBox 52"/>
          <p:cNvSpPr txBox="1"/>
          <p:nvPr/>
        </p:nvSpPr>
        <p:spPr>
          <a:xfrm>
            <a:off x="6477001" y="5791200"/>
            <a:ext cx="1282723" cy="461665"/>
          </a:xfrm>
          <a:prstGeom prst="rect">
            <a:avLst/>
          </a:prstGeom>
          <a:noFill/>
        </p:spPr>
        <p:txBody>
          <a:bodyPr wrap="none" rtlCol="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 . . . . . .</a:t>
            </a:r>
          </a:p>
        </p:txBody>
      </p:sp>
      <p:sp>
        <p:nvSpPr>
          <p:cNvPr id="68" name="TextBox 67"/>
          <p:cNvSpPr txBox="1"/>
          <p:nvPr/>
        </p:nvSpPr>
        <p:spPr>
          <a:xfrm>
            <a:off x="1899920" y="1066800"/>
            <a:ext cx="8417560" cy="533400"/>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lIns="0" tIns="45720" rIns="0" bIns="4572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700" b="1" i="0" u="none" strike="noStrike" kern="0" cap="none" spc="0" normalizeH="0" baseline="0" noProof="0" dirty="0">
                <a:ln>
                  <a:noFill/>
                </a:ln>
                <a:solidFill>
                  <a:prstClr val="black"/>
                </a:solidFill>
                <a:effectLst/>
                <a:uLnTx/>
                <a:uFillTx/>
                <a:latin typeface="Calibri"/>
                <a:ea typeface="+mn-ea"/>
                <a:cs typeface="+mn-cs"/>
              </a:rPr>
              <a:t>Offer huge </a:t>
            </a:r>
            <a:r>
              <a:rPr kumimoji="0" lang="en-US" sz="2700" b="1" i="0" u="none" strike="noStrike" kern="0" cap="none" spc="0" normalizeH="0" baseline="0" noProof="0" dirty="0" err="1">
                <a:ln>
                  <a:noFill/>
                </a:ln>
                <a:solidFill>
                  <a:prstClr val="black"/>
                </a:solidFill>
                <a:effectLst/>
                <a:uLnTx/>
                <a:uFillTx/>
                <a:latin typeface="Calibri"/>
                <a:ea typeface="+mn-ea"/>
                <a:cs typeface="+mn-cs"/>
              </a:rPr>
              <a:t>aggr</a:t>
            </a:r>
            <a:r>
              <a:rPr kumimoji="0" lang="en-US" sz="2700" b="1" i="0" u="none" strike="noStrike" kern="0" cap="none" spc="0" normalizeH="0" baseline="0" noProof="0" dirty="0">
                <a:ln>
                  <a:noFill/>
                </a:ln>
                <a:solidFill>
                  <a:prstClr val="black"/>
                </a:solidFill>
                <a:effectLst/>
                <a:uLnTx/>
                <a:uFillTx/>
                <a:latin typeface="Calibri"/>
                <a:ea typeface="+mn-ea"/>
                <a:cs typeface="+mn-cs"/>
              </a:rPr>
              <a:t> capacity and multi paths at modest cost</a:t>
            </a:r>
          </a:p>
        </p:txBody>
      </p:sp>
      <p:sp>
        <p:nvSpPr>
          <p:cNvPr id="3" name="TextBox 121">
            <a:extLst>
              <a:ext uri="{FF2B5EF4-FFF2-40B4-BE49-F238E27FC236}">
                <a16:creationId xmlns:a16="http://schemas.microsoft.com/office/drawing/2014/main" id="{D6541466-1281-FC96-F4CB-D1B0657D1B69}"/>
              </a:ext>
            </a:extLst>
          </p:cNvPr>
          <p:cNvSpPr txBox="1">
            <a:spLocks noChangeArrowheads="1"/>
          </p:cNvSpPr>
          <p:nvPr/>
        </p:nvSpPr>
        <p:spPr bwMode="auto">
          <a:xfrm>
            <a:off x="5002761" y="5470111"/>
            <a:ext cx="744292" cy="338554"/>
          </a:xfrm>
          <a:prstGeom prst="rect">
            <a:avLst/>
          </a:prstGeom>
          <a:noFill/>
          <a:ln w="9525">
            <a:noFill/>
            <a:miter lim="800000"/>
            <a:headEnd/>
            <a:tailEnd/>
          </a:ln>
        </p:spPr>
        <p:txBody>
          <a:bodyPr wrap="square" lIns="0" tIns="0" rIns="0" bIns="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3333FF"/>
                </a:solidFill>
                <a:effectLst/>
                <a:uLnTx/>
                <a:uFillTx/>
                <a:latin typeface="Calibri"/>
                <a:ea typeface="+mn-ea"/>
                <a:cs typeface="+mn-cs"/>
              </a:rPr>
              <a:t>1Gbps</a:t>
            </a:r>
          </a:p>
        </p:txBody>
      </p:sp>
      <p:sp>
        <p:nvSpPr>
          <p:cNvPr id="4" name="TextBox 121">
            <a:extLst>
              <a:ext uri="{FF2B5EF4-FFF2-40B4-BE49-F238E27FC236}">
                <a16:creationId xmlns:a16="http://schemas.microsoft.com/office/drawing/2014/main" id="{C860E005-14F3-783F-1428-57FBD656695A}"/>
              </a:ext>
            </a:extLst>
          </p:cNvPr>
          <p:cNvSpPr txBox="1">
            <a:spLocks noChangeArrowheads="1"/>
          </p:cNvSpPr>
          <p:nvPr/>
        </p:nvSpPr>
        <p:spPr bwMode="auto">
          <a:xfrm>
            <a:off x="3586575" y="4431590"/>
            <a:ext cx="987736" cy="338554"/>
          </a:xfrm>
          <a:prstGeom prst="rect">
            <a:avLst/>
          </a:prstGeom>
          <a:noFill/>
          <a:ln w="9525">
            <a:noFill/>
            <a:miter lim="800000"/>
            <a:headEnd/>
            <a:tailEnd/>
          </a:ln>
        </p:spPr>
        <p:txBody>
          <a:bodyPr wrap="square" lIns="0" tIns="0" rIns="0" bIns="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3333FF"/>
                </a:solidFill>
                <a:effectLst/>
                <a:uLnTx/>
                <a:uFillTx/>
                <a:latin typeface="Calibri"/>
                <a:ea typeface="+mn-ea"/>
                <a:cs typeface="+mn-cs"/>
              </a:rPr>
              <a:t>10Gbps</a:t>
            </a:r>
          </a:p>
        </p:txBody>
      </p:sp>
      <p:sp>
        <p:nvSpPr>
          <p:cNvPr id="5" name="TextBox 121">
            <a:extLst>
              <a:ext uri="{FF2B5EF4-FFF2-40B4-BE49-F238E27FC236}">
                <a16:creationId xmlns:a16="http://schemas.microsoft.com/office/drawing/2014/main" id="{2B4B4A87-BB70-98FC-D545-B68662D9FB6D}"/>
              </a:ext>
            </a:extLst>
          </p:cNvPr>
          <p:cNvSpPr txBox="1">
            <a:spLocks noChangeArrowheads="1"/>
          </p:cNvSpPr>
          <p:nvPr/>
        </p:nvSpPr>
        <p:spPr bwMode="auto">
          <a:xfrm>
            <a:off x="3627767" y="2944911"/>
            <a:ext cx="987736" cy="338554"/>
          </a:xfrm>
          <a:prstGeom prst="rect">
            <a:avLst/>
          </a:prstGeom>
          <a:noFill/>
          <a:ln w="9525">
            <a:noFill/>
            <a:miter lim="800000"/>
            <a:headEnd/>
            <a:tailEnd/>
          </a:ln>
        </p:spPr>
        <p:txBody>
          <a:bodyPr wrap="square" lIns="0" tIns="0" rIns="0" bIns="0">
            <a:spAutoFit/>
          </a:bodyPr>
          <a:ls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3333FF"/>
                </a:solidFill>
                <a:effectLst/>
                <a:uLnTx/>
                <a:uFillTx/>
                <a:latin typeface="Calibri"/>
                <a:ea typeface="+mn-ea"/>
                <a:cs typeface="+mn-cs"/>
              </a:rPr>
              <a:t>10Gbps</a:t>
            </a:r>
          </a:p>
        </p:txBody>
      </p:sp>
      <p:graphicFrame>
        <p:nvGraphicFramePr>
          <p:cNvPr id="6" name="Table 5">
            <a:extLst>
              <a:ext uri="{FF2B5EF4-FFF2-40B4-BE49-F238E27FC236}">
                <a16:creationId xmlns:a16="http://schemas.microsoft.com/office/drawing/2014/main" id="{E090438B-367F-6941-3201-E08FB469B425}"/>
              </a:ext>
            </a:extLst>
          </p:cNvPr>
          <p:cNvGraphicFramePr>
            <a:graphicFrameLocks noGrp="1"/>
          </p:cNvGraphicFramePr>
          <p:nvPr/>
        </p:nvGraphicFramePr>
        <p:xfrm>
          <a:off x="3550920" y="2667000"/>
          <a:ext cx="5166360" cy="2194560"/>
        </p:xfrm>
        <a:graphic>
          <a:graphicData uri="http://schemas.openxmlformats.org/drawingml/2006/table">
            <a:tbl>
              <a:tblPr firstRow="1" bandRow="1">
                <a:tableStyleId>{073A0DAA-6AF3-43AB-8588-CEC1D06C72B9}</a:tableStyleId>
              </a:tblPr>
              <a:tblGrid>
                <a:gridCol w="2458589">
                  <a:extLst>
                    <a:ext uri="{9D8B030D-6E8A-4147-A177-3AD203B41FA5}">
                      <a16:colId xmlns:a16="http://schemas.microsoft.com/office/drawing/2014/main" val="20000"/>
                    </a:ext>
                  </a:extLst>
                </a:gridCol>
                <a:gridCol w="2707771">
                  <a:extLst>
                    <a:ext uri="{9D8B030D-6E8A-4147-A177-3AD203B41FA5}">
                      <a16:colId xmlns:a16="http://schemas.microsoft.com/office/drawing/2014/main" val="20001"/>
                    </a:ext>
                  </a:extLst>
                </a:gridCol>
              </a:tblGrid>
              <a:tr h="771525">
                <a:tc>
                  <a:txBody>
                    <a:bodyPr/>
                    <a:lstStyle/>
                    <a:p>
                      <a:pPr algn="ctr"/>
                      <a:r>
                        <a:rPr lang="en-US" sz="2400" dirty="0"/>
                        <a:t>D </a:t>
                      </a:r>
                      <a:br>
                        <a:rPr lang="en-US" sz="2400" dirty="0"/>
                      </a:br>
                      <a:r>
                        <a:rPr lang="en-US" sz="2400" dirty="0"/>
                        <a:t>(#</a:t>
                      </a:r>
                      <a:r>
                        <a:rPr lang="en-US" sz="2400" baseline="0" dirty="0"/>
                        <a:t> of 10G ports)</a:t>
                      </a:r>
                      <a:endParaRPr lang="en-US" sz="2400" dirty="0"/>
                    </a:p>
                  </a:txBody>
                  <a:tcPr anchor="ctr"/>
                </a:tc>
                <a:tc>
                  <a:txBody>
                    <a:bodyPr/>
                    <a:lstStyle/>
                    <a:p>
                      <a:pPr algn="ctr"/>
                      <a:r>
                        <a:rPr lang="en-US" sz="2400" dirty="0"/>
                        <a:t>Max DC size</a:t>
                      </a:r>
                    </a:p>
                    <a:p>
                      <a:pPr algn="ctr"/>
                      <a:r>
                        <a:rPr lang="en-US" sz="2400" dirty="0"/>
                        <a:t>(# of Servers)</a:t>
                      </a:r>
                    </a:p>
                  </a:txBody>
                  <a:tcPr anchor="ctr"/>
                </a:tc>
                <a:extLst>
                  <a:ext uri="{0D108BD9-81ED-4DB2-BD59-A6C34878D82A}">
                    <a16:rowId xmlns:a16="http://schemas.microsoft.com/office/drawing/2014/main" val="10000"/>
                  </a:ext>
                </a:extLst>
              </a:tr>
              <a:tr h="428625">
                <a:tc>
                  <a:txBody>
                    <a:bodyPr/>
                    <a:lstStyle/>
                    <a:p>
                      <a:pPr algn="ctr"/>
                      <a:r>
                        <a:rPr lang="en-US" sz="2400" b="1" dirty="0"/>
                        <a:t>48</a:t>
                      </a:r>
                    </a:p>
                  </a:txBody>
                  <a:tcPr/>
                </a:tc>
                <a:tc>
                  <a:txBody>
                    <a:bodyPr/>
                    <a:lstStyle/>
                    <a:p>
                      <a:pPr algn="ctr"/>
                      <a:r>
                        <a:rPr lang="en-US" sz="2400" b="1" dirty="0"/>
                        <a:t>11,520</a:t>
                      </a:r>
                    </a:p>
                  </a:txBody>
                  <a:tcPr/>
                </a:tc>
                <a:extLst>
                  <a:ext uri="{0D108BD9-81ED-4DB2-BD59-A6C34878D82A}">
                    <a16:rowId xmlns:a16="http://schemas.microsoft.com/office/drawing/2014/main" val="10001"/>
                  </a:ext>
                </a:extLst>
              </a:tr>
              <a:tr h="428625">
                <a:tc>
                  <a:txBody>
                    <a:bodyPr/>
                    <a:lstStyle/>
                    <a:p>
                      <a:pPr algn="ctr"/>
                      <a:r>
                        <a:rPr lang="en-US" sz="2400" b="1" dirty="0"/>
                        <a:t>96</a:t>
                      </a:r>
                    </a:p>
                  </a:txBody>
                  <a:tcPr/>
                </a:tc>
                <a:tc>
                  <a:txBody>
                    <a:bodyPr/>
                    <a:lstStyle/>
                    <a:p>
                      <a:pPr algn="ctr"/>
                      <a:r>
                        <a:rPr lang="en-US" sz="2400" b="1" dirty="0"/>
                        <a:t>46,080</a:t>
                      </a:r>
                    </a:p>
                  </a:txBody>
                  <a:tcPr/>
                </a:tc>
                <a:extLst>
                  <a:ext uri="{0D108BD9-81ED-4DB2-BD59-A6C34878D82A}">
                    <a16:rowId xmlns:a16="http://schemas.microsoft.com/office/drawing/2014/main" val="10002"/>
                  </a:ext>
                </a:extLst>
              </a:tr>
              <a:tr h="428625">
                <a:tc>
                  <a:txBody>
                    <a:bodyPr/>
                    <a:lstStyle/>
                    <a:p>
                      <a:pPr algn="ctr"/>
                      <a:r>
                        <a:rPr lang="en-US" sz="2400" b="1" dirty="0"/>
                        <a:t>144</a:t>
                      </a:r>
                    </a:p>
                  </a:txBody>
                  <a:tcPr/>
                </a:tc>
                <a:tc>
                  <a:txBody>
                    <a:bodyPr/>
                    <a:lstStyle/>
                    <a:p>
                      <a:pPr algn="ctr"/>
                      <a:r>
                        <a:rPr lang="en-US" sz="2400" b="1" dirty="0"/>
                        <a:t>103,680</a:t>
                      </a:r>
                    </a:p>
                  </a:txBody>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1617944461"/>
      </p:ext>
    </p:extLst>
  </p:cSld>
  <p:clrMapOvr>
    <a:masterClrMapping/>
  </p:clrMapOvr>
  <p:transition advTm="7346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a:xfrm rot="5400000" flipH="1" flipV="1">
            <a:off x="4983728" y="2537422"/>
            <a:ext cx="1028496" cy="866432"/>
          </a:xfrm>
          <a:prstGeom prst="line">
            <a:avLst/>
          </a:prstGeom>
          <a:ln/>
        </p:spPr>
        <p:style>
          <a:lnRef idx="3">
            <a:schemeClr val="accent2"/>
          </a:lnRef>
          <a:fillRef idx="0">
            <a:schemeClr val="accent2"/>
          </a:fillRef>
          <a:effectRef idx="2">
            <a:schemeClr val="accent2"/>
          </a:effectRef>
          <a:fontRef idx="minor">
            <a:schemeClr val="tx1"/>
          </a:fontRef>
        </p:style>
      </p:cxn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375CC-FF4E-4484-8C6F-6C3D12B51E5B}"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5" name="Straight Connector 4"/>
          <p:cNvCxnSpPr/>
          <p:nvPr/>
        </p:nvCxnSpPr>
        <p:spPr>
          <a:xfrm rot="5400000">
            <a:off x="2516456" y="4120439"/>
            <a:ext cx="1040099" cy="327792"/>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6" name="Straight Connector 5"/>
          <p:cNvCxnSpPr/>
          <p:nvPr/>
        </p:nvCxnSpPr>
        <p:spPr>
          <a:xfrm rot="10800000" flipV="1">
            <a:off x="3319298" y="3789686"/>
            <a:ext cx="1572742" cy="1051522"/>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7" name="Straight Connector 6"/>
          <p:cNvCxnSpPr>
            <a:stCxn id="35" idx="2"/>
          </p:cNvCxnSpPr>
          <p:nvPr/>
        </p:nvCxnSpPr>
        <p:spPr>
          <a:xfrm rot="16200000" flipH="1">
            <a:off x="3223354" y="4020638"/>
            <a:ext cx="1024646" cy="616496"/>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8" name="Straight Connector 7"/>
          <p:cNvCxnSpPr>
            <a:stCxn id="36" idx="2"/>
          </p:cNvCxnSpPr>
          <p:nvPr/>
        </p:nvCxnSpPr>
        <p:spPr>
          <a:xfrm rot="5400000">
            <a:off x="4293684" y="4013498"/>
            <a:ext cx="1024646" cy="630779"/>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a:off x="3657600" y="3764286"/>
            <a:ext cx="1498600" cy="1021080"/>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rot="5400000">
            <a:off x="5943600" y="4150366"/>
            <a:ext cx="944880" cy="284480"/>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rot="16200000" flipH="1">
            <a:off x="4963160" y="4114806"/>
            <a:ext cx="1005840" cy="254000"/>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rot="10800000" flipV="1">
            <a:off x="6700525" y="3789686"/>
            <a:ext cx="1615437" cy="1036321"/>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rot="16200000" flipH="1">
            <a:off x="6602322" y="4070764"/>
            <a:ext cx="1027252" cy="546376"/>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4" name="Straight Connector 13"/>
          <p:cNvCxnSpPr/>
          <p:nvPr/>
        </p:nvCxnSpPr>
        <p:spPr>
          <a:xfrm rot="5400000">
            <a:off x="7678326" y="4002491"/>
            <a:ext cx="1033317" cy="668675"/>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7045961" y="3779526"/>
            <a:ext cx="1459901" cy="1061684"/>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rot="16200000" flipH="1">
            <a:off x="8343637" y="4188735"/>
            <a:ext cx="1073954" cy="255543"/>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rot="5400000" flipH="1" flipV="1">
            <a:off x="2989485" y="2741115"/>
            <a:ext cx="1020726" cy="507456"/>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4" name="Straight Connector 23"/>
          <p:cNvCxnSpPr/>
          <p:nvPr/>
        </p:nvCxnSpPr>
        <p:spPr>
          <a:xfrm flipV="1">
            <a:off x="3408680" y="2540006"/>
            <a:ext cx="2316480" cy="92456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5" name="Straight Connector 24"/>
          <p:cNvCxnSpPr/>
          <p:nvPr/>
        </p:nvCxnSpPr>
        <p:spPr>
          <a:xfrm flipV="1">
            <a:off x="3693160" y="2484480"/>
            <a:ext cx="3981362" cy="1000407"/>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6" name="Straight Connector 25"/>
          <p:cNvCxnSpPr/>
          <p:nvPr/>
        </p:nvCxnSpPr>
        <p:spPr>
          <a:xfrm rot="10800000">
            <a:off x="3855722" y="2550168"/>
            <a:ext cx="1076958" cy="965198"/>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28" name="Straight Connector 27"/>
          <p:cNvCxnSpPr/>
          <p:nvPr/>
        </p:nvCxnSpPr>
        <p:spPr>
          <a:xfrm flipV="1">
            <a:off x="7056121" y="2550167"/>
            <a:ext cx="1016002" cy="924561"/>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29" name="Straight Connector 28"/>
          <p:cNvCxnSpPr/>
          <p:nvPr/>
        </p:nvCxnSpPr>
        <p:spPr>
          <a:xfrm rot="10800000">
            <a:off x="4212681" y="2488572"/>
            <a:ext cx="4052481" cy="1006474"/>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30" name="Straight Connector 29"/>
          <p:cNvCxnSpPr/>
          <p:nvPr/>
        </p:nvCxnSpPr>
        <p:spPr>
          <a:xfrm rot="10800000">
            <a:off x="6111240" y="2499366"/>
            <a:ext cx="2367280" cy="995682"/>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31" name="Straight Connector 30"/>
          <p:cNvCxnSpPr/>
          <p:nvPr/>
        </p:nvCxnSpPr>
        <p:spPr>
          <a:xfrm rot="16200000" flipV="1">
            <a:off x="7896520" y="2740326"/>
            <a:ext cx="1083800" cy="547561"/>
          </a:xfrm>
          <a:prstGeom prst="line">
            <a:avLst/>
          </a:prstGeom>
          <a:ln/>
        </p:spPr>
        <p:style>
          <a:lnRef idx="3">
            <a:schemeClr val="accent1"/>
          </a:lnRef>
          <a:fillRef idx="0">
            <a:schemeClr val="accent1"/>
          </a:fillRef>
          <a:effectRef idx="2">
            <a:schemeClr val="accent1"/>
          </a:effectRef>
          <a:fontRef idx="minor">
            <a:schemeClr val="tx1"/>
          </a:fontRef>
        </p:style>
      </p:cxnSp>
      <p:sp>
        <p:nvSpPr>
          <p:cNvPr id="117" name="Title 1"/>
          <p:cNvSpPr>
            <a:spLocks noGrp="1"/>
          </p:cNvSpPr>
          <p:nvPr>
            <p:ph type="title"/>
          </p:nvPr>
        </p:nvSpPr>
        <p:spPr>
          <a:xfrm>
            <a:off x="1628775" y="0"/>
            <a:ext cx="8934450" cy="1143000"/>
          </a:xfrm>
        </p:spPr>
        <p:txBody>
          <a:bodyPr vert="horz" lIns="0" tIns="45720" rIns="0" bIns="45720" rtlCol="0" anchor="ctr">
            <a:noAutofit/>
          </a:bodyPr>
          <a:lstStyle/>
          <a:p>
            <a:r>
              <a:rPr lang="en-US" sz="4200" dirty="0"/>
              <a:t>Traffic Forwarding: Random Indirection</a:t>
            </a:r>
          </a:p>
        </p:txBody>
      </p:sp>
      <p:cxnSp>
        <p:nvCxnSpPr>
          <p:cNvPr id="74" name="Straight Connector 73"/>
          <p:cNvCxnSpPr/>
          <p:nvPr/>
        </p:nvCxnSpPr>
        <p:spPr>
          <a:xfrm rot="10800000">
            <a:off x="4008120" y="2509526"/>
            <a:ext cx="2529840" cy="96520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80" name="Straight Connector 79"/>
          <p:cNvCxnSpPr/>
          <p:nvPr/>
        </p:nvCxnSpPr>
        <p:spPr>
          <a:xfrm rot="16200000" flipV="1">
            <a:off x="5933440" y="2616206"/>
            <a:ext cx="985520" cy="79248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88" name="Straight Connector 87"/>
          <p:cNvCxnSpPr/>
          <p:nvPr/>
        </p:nvCxnSpPr>
        <p:spPr>
          <a:xfrm flipV="1">
            <a:off x="5359404" y="2540007"/>
            <a:ext cx="2499357" cy="955041"/>
          </a:xfrm>
          <a:prstGeom prst="line">
            <a:avLst/>
          </a:prstGeom>
          <a:ln/>
        </p:spPr>
        <p:style>
          <a:lnRef idx="3">
            <a:schemeClr val="accent2"/>
          </a:lnRef>
          <a:fillRef idx="0">
            <a:schemeClr val="accent2"/>
          </a:fillRef>
          <a:effectRef idx="2">
            <a:schemeClr val="accent2"/>
          </a:effectRef>
          <a:fontRef idx="minor">
            <a:schemeClr val="tx1"/>
          </a:fontRef>
        </p:style>
      </p:cxnSp>
      <p:sp>
        <p:nvSpPr>
          <p:cNvPr id="35" name="Rectangle 34"/>
          <p:cNvSpPr/>
          <p:nvPr/>
        </p:nvSpPr>
        <p:spPr>
          <a:xfrm>
            <a:off x="3046758" y="3472303"/>
            <a:ext cx="761342" cy="344261"/>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2060"/>
              </a:solidFill>
              <a:effectLst/>
              <a:uLnTx/>
              <a:uFillTx/>
              <a:latin typeface="Calibri"/>
              <a:ea typeface="+mn-ea"/>
              <a:cs typeface="+mn-cs"/>
            </a:endParaRPr>
          </a:p>
        </p:txBody>
      </p:sp>
      <p:sp>
        <p:nvSpPr>
          <p:cNvPr id="36" name="Rectangle 35"/>
          <p:cNvSpPr/>
          <p:nvPr/>
        </p:nvSpPr>
        <p:spPr>
          <a:xfrm>
            <a:off x="4740725" y="3472303"/>
            <a:ext cx="761342" cy="344261"/>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2060"/>
              </a:solidFill>
              <a:effectLst/>
              <a:uLnTx/>
              <a:uFillTx/>
              <a:latin typeface="Calibri"/>
              <a:ea typeface="+mn-ea"/>
              <a:cs typeface="+mn-cs"/>
            </a:endParaRPr>
          </a:p>
        </p:txBody>
      </p:sp>
      <p:sp>
        <p:nvSpPr>
          <p:cNvPr id="37" name="Rectangle 36"/>
          <p:cNvSpPr/>
          <p:nvPr/>
        </p:nvSpPr>
        <p:spPr>
          <a:xfrm>
            <a:off x="6434692" y="3472303"/>
            <a:ext cx="761342" cy="344261"/>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2060"/>
              </a:solidFill>
              <a:effectLst/>
              <a:uLnTx/>
              <a:uFillTx/>
              <a:latin typeface="Calibri"/>
              <a:ea typeface="+mn-ea"/>
              <a:cs typeface="+mn-cs"/>
            </a:endParaRPr>
          </a:p>
        </p:txBody>
      </p:sp>
      <p:sp>
        <p:nvSpPr>
          <p:cNvPr id="42" name="Rectangle 41"/>
          <p:cNvSpPr/>
          <p:nvPr/>
        </p:nvSpPr>
        <p:spPr>
          <a:xfrm>
            <a:off x="8128658" y="3496226"/>
            <a:ext cx="761342" cy="344261"/>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2060"/>
              </a:solidFill>
              <a:effectLst/>
              <a:uLnTx/>
              <a:uFillTx/>
              <a:latin typeface="Calibri"/>
              <a:ea typeface="+mn-ea"/>
              <a:cs typeface="+mn-cs"/>
            </a:endParaRPr>
          </a:p>
        </p:txBody>
      </p:sp>
      <p:cxnSp>
        <p:nvCxnSpPr>
          <p:cNvPr id="105" name="Straight Connector 104"/>
          <p:cNvCxnSpPr>
            <a:stCxn id="18" idx="2"/>
            <a:endCxn id="106" idx="3"/>
          </p:cNvCxnSpPr>
          <p:nvPr/>
        </p:nvCxnSpPr>
        <p:spPr>
          <a:xfrm rot="5400000">
            <a:off x="3923706" y="5430113"/>
            <a:ext cx="652771" cy="3345"/>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sp>
        <p:nvSpPr>
          <p:cNvPr id="106" name="Flowchart: Predefined Process 105"/>
          <p:cNvSpPr/>
          <p:nvPr/>
        </p:nvSpPr>
        <p:spPr>
          <a:xfrm rot="16200000">
            <a:off x="4041403" y="5602968"/>
            <a:ext cx="414028" cy="724432"/>
          </a:xfrm>
          <a:prstGeom prst="flowChartPredefinedProcess">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7" name="TextBox 106"/>
          <p:cNvSpPr txBox="1"/>
          <p:nvPr/>
        </p:nvSpPr>
        <p:spPr>
          <a:xfrm>
            <a:off x="3852075" y="5870730"/>
            <a:ext cx="792678" cy="212879"/>
          </a:xfrm>
          <a:prstGeom prst="rect">
            <a:avLst/>
          </a:prstGeom>
          <a:noFill/>
        </p:spPr>
        <p:txBody>
          <a:bodyPr wrap="square" lIns="0" tIns="4572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Cambria" pitchFamily="18" charset="0"/>
                <a:ea typeface="+mn-ea"/>
                <a:cs typeface="+mn-cs"/>
              </a:rPr>
              <a:t>x</a:t>
            </a:r>
            <a:endParaRPr kumimoji="0" lang="en-US" sz="2000" b="1" i="1" u="none" strike="noStrike" kern="0" cap="none" spc="0" normalizeH="0" baseline="-16000" noProof="0" dirty="0">
              <a:ln>
                <a:noFill/>
              </a:ln>
              <a:solidFill>
                <a:sysClr val="windowText" lastClr="000000"/>
              </a:solidFill>
              <a:effectLst/>
              <a:uLnTx/>
              <a:uFillTx/>
              <a:latin typeface="Cambria" pitchFamily="18" charset="0"/>
              <a:ea typeface="+mn-ea"/>
              <a:cs typeface="+mn-cs"/>
            </a:endParaRPr>
          </a:p>
        </p:txBody>
      </p:sp>
      <p:cxnSp>
        <p:nvCxnSpPr>
          <p:cNvPr id="109" name="Straight Connector 108"/>
          <p:cNvCxnSpPr>
            <a:stCxn id="19" idx="2"/>
            <a:endCxn id="110" idx="3"/>
          </p:cNvCxnSpPr>
          <p:nvPr/>
        </p:nvCxnSpPr>
        <p:spPr>
          <a:xfrm rot="16200000" flipH="1">
            <a:off x="5055792" y="5429260"/>
            <a:ext cx="652772" cy="5051"/>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sp>
        <p:nvSpPr>
          <p:cNvPr id="110" name="Flowchart: Predefined Process 109"/>
          <p:cNvSpPr/>
          <p:nvPr/>
        </p:nvSpPr>
        <p:spPr>
          <a:xfrm rot="16200000">
            <a:off x="5177690" y="5602969"/>
            <a:ext cx="414028" cy="724432"/>
          </a:xfrm>
          <a:prstGeom prst="flowChartPredefinedProcess">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1" name="TextBox 110"/>
          <p:cNvSpPr txBox="1"/>
          <p:nvPr/>
        </p:nvSpPr>
        <p:spPr>
          <a:xfrm>
            <a:off x="4988362" y="5870730"/>
            <a:ext cx="792678" cy="212879"/>
          </a:xfrm>
          <a:prstGeom prst="rect">
            <a:avLst/>
          </a:prstGeom>
          <a:noFill/>
        </p:spPr>
        <p:txBody>
          <a:bodyPr wrap="square" lIns="0" tIns="4572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Cambria" pitchFamily="18" charset="0"/>
                <a:ea typeface="+mn-ea"/>
                <a:cs typeface="+mn-cs"/>
              </a:rPr>
              <a:t>y</a:t>
            </a:r>
            <a:endParaRPr kumimoji="0" lang="en-US" sz="2000" b="1" i="1" u="none" strike="noStrike" kern="0" cap="none" spc="0" normalizeH="0" baseline="-16000" noProof="0" dirty="0">
              <a:ln>
                <a:noFill/>
              </a:ln>
              <a:solidFill>
                <a:sysClr val="windowText" lastClr="000000"/>
              </a:solidFill>
              <a:effectLst/>
              <a:uLnTx/>
              <a:uFillTx/>
              <a:latin typeface="Cambria" pitchFamily="18" charset="0"/>
              <a:ea typeface="+mn-ea"/>
              <a:cs typeface="+mn-cs"/>
            </a:endParaRPr>
          </a:p>
        </p:txBody>
      </p:sp>
      <p:sp>
        <p:nvSpPr>
          <p:cNvPr id="113" name="Freeform 112"/>
          <p:cNvSpPr/>
          <p:nvPr/>
        </p:nvSpPr>
        <p:spPr>
          <a:xfrm>
            <a:off x="4419600" y="3733799"/>
            <a:ext cx="1117600" cy="1036320"/>
          </a:xfrm>
          <a:custGeom>
            <a:avLst/>
            <a:gdLst>
              <a:gd name="connsiteX0" fmla="*/ 0 w 1117600"/>
              <a:gd name="connsiteY0" fmla="*/ 1076960 h 1076960"/>
              <a:gd name="connsiteX1" fmla="*/ 822960 w 1117600"/>
              <a:gd name="connsiteY1" fmla="*/ 0 h 1076960"/>
              <a:gd name="connsiteX2" fmla="*/ 1117600 w 1117600"/>
              <a:gd name="connsiteY2" fmla="*/ 1066800 h 1076960"/>
            </a:gdLst>
            <a:ahLst/>
            <a:cxnLst>
              <a:cxn ang="0">
                <a:pos x="connsiteX0" y="connsiteY0"/>
              </a:cxn>
              <a:cxn ang="0">
                <a:pos x="connsiteX1" y="connsiteY1"/>
              </a:cxn>
              <a:cxn ang="0">
                <a:pos x="connsiteX2" y="connsiteY2"/>
              </a:cxn>
            </a:cxnLst>
            <a:rect l="l" t="t" r="r" b="b"/>
            <a:pathLst>
              <a:path w="1117600" h="1076960">
                <a:moveTo>
                  <a:pt x="0" y="1076960"/>
                </a:moveTo>
                <a:lnTo>
                  <a:pt x="822960" y="0"/>
                </a:lnTo>
                <a:lnTo>
                  <a:pt x="1117600" y="1066800"/>
                </a:lnTo>
              </a:path>
            </a:pathLst>
          </a:custGeom>
          <a:ln>
            <a:tailEnd type="stealth" w="lg" len="lg"/>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4" name="Rectangle 113"/>
          <p:cNvSpPr/>
          <p:nvPr/>
        </p:nvSpPr>
        <p:spPr>
          <a:xfrm>
            <a:off x="3257550" y="5333999"/>
            <a:ext cx="781050" cy="304800"/>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ea typeface="+mn-ea"/>
                <a:cs typeface="+mn-cs"/>
              </a:rPr>
              <a:t>payload</a:t>
            </a:r>
            <a:endParaRPr kumimoji="0" lang="en-US" sz="1600" b="1" i="0" u="none" strike="noStrike" kern="0" cap="none" spc="0" normalizeH="0" baseline="-16000" noProof="0" dirty="0">
              <a:ln>
                <a:noFill/>
              </a:ln>
              <a:solidFill>
                <a:prstClr val="black"/>
              </a:solidFill>
              <a:effectLst/>
              <a:uLnTx/>
              <a:uFillTx/>
              <a:latin typeface="Calibri"/>
              <a:ea typeface="+mn-ea"/>
              <a:cs typeface="+mn-cs"/>
            </a:endParaRPr>
          </a:p>
        </p:txBody>
      </p:sp>
      <p:sp>
        <p:nvSpPr>
          <p:cNvPr id="115" name="Rectangle 114"/>
          <p:cNvSpPr/>
          <p:nvPr/>
        </p:nvSpPr>
        <p:spPr>
          <a:xfrm>
            <a:off x="2495550" y="5333999"/>
            <a:ext cx="381000" cy="30480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black"/>
                </a:solidFill>
                <a:effectLst/>
                <a:uLnTx/>
                <a:uFillTx/>
                <a:latin typeface="Cambria" pitchFamily="18" charset="0"/>
                <a:ea typeface="+mn-ea"/>
                <a:cs typeface="+mn-cs"/>
              </a:rPr>
              <a:t>T</a:t>
            </a:r>
            <a:r>
              <a:rPr kumimoji="0" lang="en-US" sz="1600" b="1" i="1" u="none" strike="noStrike" kern="0" cap="none" spc="0" normalizeH="0" baseline="-16000" noProof="0" dirty="0">
                <a:ln>
                  <a:noFill/>
                </a:ln>
                <a:solidFill>
                  <a:prstClr val="black"/>
                </a:solidFill>
                <a:effectLst/>
                <a:uLnTx/>
                <a:uFillTx/>
                <a:latin typeface="Cambria" pitchFamily="18" charset="0"/>
                <a:ea typeface="+mn-ea"/>
                <a:cs typeface="+mn-cs"/>
              </a:rPr>
              <a:t>3</a:t>
            </a:r>
          </a:p>
        </p:txBody>
      </p:sp>
      <p:sp>
        <p:nvSpPr>
          <p:cNvPr id="116" name="Rectangle 115"/>
          <p:cNvSpPr/>
          <p:nvPr/>
        </p:nvSpPr>
        <p:spPr>
          <a:xfrm>
            <a:off x="2876550" y="5333999"/>
            <a:ext cx="381000" cy="304800"/>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black"/>
                </a:solidFill>
                <a:effectLst/>
                <a:uLnTx/>
                <a:uFillTx/>
                <a:latin typeface="Cambria" pitchFamily="18" charset="0"/>
                <a:ea typeface="+mn-ea"/>
                <a:cs typeface="+mn-cs"/>
              </a:rPr>
              <a:t>y</a:t>
            </a:r>
            <a:endParaRPr kumimoji="0" lang="en-US" sz="1600" b="1" i="1" u="none" strike="noStrike" kern="0" cap="none" spc="0" normalizeH="0" baseline="-16000" noProof="0" dirty="0">
              <a:ln>
                <a:noFill/>
              </a:ln>
              <a:solidFill>
                <a:prstClr val="black"/>
              </a:solidFill>
              <a:effectLst/>
              <a:uLnTx/>
              <a:uFillTx/>
              <a:latin typeface="Cambria" pitchFamily="18" charset="0"/>
              <a:ea typeface="+mn-ea"/>
              <a:cs typeface="+mn-cs"/>
            </a:endParaRPr>
          </a:p>
        </p:txBody>
      </p:sp>
      <p:cxnSp>
        <p:nvCxnSpPr>
          <p:cNvPr id="120" name="Straight Connector 119"/>
          <p:cNvCxnSpPr>
            <a:stCxn id="21" idx="2"/>
            <a:endCxn id="121" idx="3"/>
          </p:cNvCxnSpPr>
          <p:nvPr/>
        </p:nvCxnSpPr>
        <p:spPr>
          <a:xfrm rot="16200000" flipH="1">
            <a:off x="7311444" y="5429391"/>
            <a:ext cx="652773" cy="4789"/>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sp>
        <p:nvSpPr>
          <p:cNvPr id="121" name="Flowchart: Predefined Process 120"/>
          <p:cNvSpPr/>
          <p:nvPr/>
        </p:nvSpPr>
        <p:spPr>
          <a:xfrm rot="16200000">
            <a:off x="7433210" y="5602970"/>
            <a:ext cx="414028" cy="724432"/>
          </a:xfrm>
          <a:prstGeom prst="flowChartPredefinedProcess">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22" name="TextBox 121"/>
          <p:cNvSpPr txBox="1"/>
          <p:nvPr/>
        </p:nvSpPr>
        <p:spPr>
          <a:xfrm>
            <a:off x="7243882" y="5870731"/>
            <a:ext cx="792678" cy="212879"/>
          </a:xfrm>
          <a:prstGeom prst="rect">
            <a:avLst/>
          </a:prstGeom>
          <a:noFill/>
        </p:spPr>
        <p:txBody>
          <a:bodyPr wrap="square" lIns="0" tIns="4572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Cambria" pitchFamily="18" charset="0"/>
                <a:ea typeface="+mn-ea"/>
                <a:cs typeface="+mn-cs"/>
              </a:rPr>
              <a:t>z</a:t>
            </a:r>
            <a:endParaRPr kumimoji="0" lang="en-US" sz="2000" b="1" i="1" u="none" strike="noStrike" kern="0" cap="none" spc="0" normalizeH="0" baseline="-16000" noProof="0" dirty="0">
              <a:ln>
                <a:noFill/>
              </a:ln>
              <a:solidFill>
                <a:sysClr val="windowText" lastClr="000000"/>
              </a:solidFill>
              <a:effectLst/>
              <a:uLnTx/>
              <a:uFillTx/>
              <a:latin typeface="Cambria" pitchFamily="18" charset="0"/>
              <a:ea typeface="+mn-ea"/>
              <a:cs typeface="+mn-cs"/>
            </a:endParaRPr>
          </a:p>
        </p:txBody>
      </p:sp>
      <p:sp>
        <p:nvSpPr>
          <p:cNvPr id="124" name="Rectangle 123"/>
          <p:cNvSpPr/>
          <p:nvPr/>
        </p:nvSpPr>
        <p:spPr>
          <a:xfrm>
            <a:off x="3257550" y="5333999"/>
            <a:ext cx="781050" cy="304800"/>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ea typeface="+mn-ea"/>
                <a:cs typeface="+mn-cs"/>
              </a:rPr>
              <a:t>payload</a:t>
            </a:r>
            <a:endParaRPr kumimoji="0" lang="en-US" sz="1600" b="1" i="0" u="none" strike="noStrike" kern="0" cap="none" spc="0" normalizeH="0" baseline="-16000" noProof="0" dirty="0">
              <a:ln>
                <a:noFill/>
              </a:ln>
              <a:solidFill>
                <a:prstClr val="black"/>
              </a:solidFill>
              <a:effectLst/>
              <a:uLnTx/>
              <a:uFillTx/>
              <a:latin typeface="Calibri"/>
              <a:ea typeface="+mn-ea"/>
              <a:cs typeface="+mn-cs"/>
            </a:endParaRPr>
          </a:p>
        </p:txBody>
      </p:sp>
      <p:sp>
        <p:nvSpPr>
          <p:cNvPr id="125" name="Rectangle 124"/>
          <p:cNvSpPr/>
          <p:nvPr/>
        </p:nvSpPr>
        <p:spPr>
          <a:xfrm>
            <a:off x="2495550" y="5333999"/>
            <a:ext cx="381000" cy="30480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black"/>
                </a:solidFill>
                <a:effectLst/>
                <a:uLnTx/>
                <a:uFillTx/>
                <a:latin typeface="Cambria" pitchFamily="18" charset="0"/>
                <a:ea typeface="+mn-ea"/>
                <a:cs typeface="+mn-cs"/>
              </a:rPr>
              <a:t>T</a:t>
            </a:r>
            <a:r>
              <a:rPr kumimoji="0" lang="en-US" sz="1600" b="1" i="1" u="none" strike="noStrike" kern="0" cap="none" spc="0" normalizeH="0" baseline="-16000" noProof="0" dirty="0">
                <a:ln>
                  <a:noFill/>
                </a:ln>
                <a:solidFill>
                  <a:prstClr val="black"/>
                </a:solidFill>
                <a:effectLst/>
                <a:uLnTx/>
                <a:uFillTx/>
                <a:latin typeface="Cambria" pitchFamily="18" charset="0"/>
                <a:ea typeface="+mn-ea"/>
                <a:cs typeface="+mn-cs"/>
              </a:rPr>
              <a:t>5</a:t>
            </a:r>
          </a:p>
        </p:txBody>
      </p:sp>
      <p:sp>
        <p:nvSpPr>
          <p:cNvPr id="126" name="Rectangle 125"/>
          <p:cNvSpPr/>
          <p:nvPr/>
        </p:nvSpPr>
        <p:spPr>
          <a:xfrm>
            <a:off x="2876550" y="5333999"/>
            <a:ext cx="381000" cy="304800"/>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black"/>
                </a:solidFill>
                <a:effectLst/>
                <a:uLnTx/>
                <a:uFillTx/>
                <a:latin typeface="Cambria" pitchFamily="18" charset="0"/>
                <a:ea typeface="+mn-ea"/>
                <a:cs typeface="+mn-cs"/>
              </a:rPr>
              <a:t>z</a:t>
            </a:r>
            <a:endParaRPr kumimoji="0" lang="en-US" sz="1600" b="1" i="1" u="none" strike="noStrike" kern="0" cap="none" spc="0" normalizeH="0" baseline="-16000" noProof="0" dirty="0">
              <a:ln>
                <a:noFill/>
              </a:ln>
              <a:solidFill>
                <a:prstClr val="black"/>
              </a:solidFill>
              <a:effectLst/>
              <a:uLnTx/>
              <a:uFillTx/>
              <a:latin typeface="Cambria" pitchFamily="18" charset="0"/>
              <a:ea typeface="+mn-ea"/>
              <a:cs typeface="+mn-cs"/>
            </a:endParaRPr>
          </a:p>
        </p:txBody>
      </p:sp>
      <p:sp>
        <p:nvSpPr>
          <p:cNvPr id="34" name="Rectangle 33"/>
          <p:cNvSpPr/>
          <p:nvPr/>
        </p:nvSpPr>
        <p:spPr>
          <a:xfrm>
            <a:off x="7514093" y="2220290"/>
            <a:ext cx="761342" cy="344261"/>
          </a:xfrm>
          <a:prstGeom prst="rect">
            <a:avLst/>
          </a:prstGeom>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1" u="none" strike="noStrike" kern="0" cap="none" spc="0" normalizeH="0" baseline="-16000" noProof="0" dirty="0">
              <a:ln>
                <a:noFill/>
              </a:ln>
              <a:solidFill>
                <a:srgbClr val="003300"/>
              </a:solidFill>
              <a:effectLst/>
              <a:uLnTx/>
              <a:uFillTx/>
              <a:latin typeface="Cambria" pitchFamily="18" charset="0"/>
              <a:ea typeface="+mn-ea"/>
              <a:cs typeface="+mn-cs"/>
            </a:endParaRPr>
          </a:p>
        </p:txBody>
      </p:sp>
      <p:sp>
        <p:nvSpPr>
          <p:cNvPr id="33" name="Rectangle 32"/>
          <p:cNvSpPr/>
          <p:nvPr/>
        </p:nvSpPr>
        <p:spPr>
          <a:xfrm>
            <a:off x="5559826" y="2220290"/>
            <a:ext cx="761342" cy="344261"/>
          </a:xfrm>
          <a:prstGeom prst="rect">
            <a:avLst/>
          </a:prstGeom>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1" u="none" strike="noStrike" kern="0" cap="none" spc="0" normalizeH="0" baseline="-16000" noProof="0" dirty="0">
              <a:ln>
                <a:noFill/>
              </a:ln>
              <a:solidFill>
                <a:srgbClr val="003300"/>
              </a:solidFill>
              <a:effectLst/>
              <a:uLnTx/>
              <a:uFillTx/>
              <a:latin typeface="Cambria" pitchFamily="18" charset="0"/>
              <a:ea typeface="+mn-ea"/>
              <a:cs typeface="+mn-cs"/>
            </a:endParaRPr>
          </a:p>
        </p:txBody>
      </p:sp>
      <p:sp>
        <p:nvSpPr>
          <p:cNvPr id="32" name="Rectangle 31"/>
          <p:cNvSpPr/>
          <p:nvPr/>
        </p:nvSpPr>
        <p:spPr>
          <a:xfrm>
            <a:off x="3605558" y="2220290"/>
            <a:ext cx="761342" cy="344261"/>
          </a:xfrm>
          <a:prstGeom prst="rect">
            <a:avLst/>
          </a:prstGeom>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1" u="none" strike="noStrike" kern="0" cap="none" spc="0" normalizeH="0" baseline="-16000" noProof="0" dirty="0">
              <a:ln>
                <a:noFill/>
              </a:ln>
              <a:solidFill>
                <a:srgbClr val="003300"/>
              </a:solidFill>
              <a:effectLst/>
              <a:uLnTx/>
              <a:uFillTx/>
              <a:latin typeface="Cambria" pitchFamily="18" charset="0"/>
              <a:ea typeface="+mn-ea"/>
              <a:cs typeface="+mn-cs"/>
            </a:endParaRPr>
          </a:p>
        </p:txBody>
      </p:sp>
      <p:sp>
        <p:nvSpPr>
          <p:cNvPr id="127" name="TextBox 126"/>
          <p:cNvSpPr txBox="1"/>
          <p:nvPr/>
        </p:nvSpPr>
        <p:spPr>
          <a:xfrm>
            <a:off x="7498080" y="2295210"/>
            <a:ext cx="792678" cy="212879"/>
          </a:xfrm>
          <a:prstGeom prst="rect">
            <a:avLst/>
          </a:prstGeom>
          <a:noFill/>
        </p:spPr>
        <p:txBody>
          <a:bodyPr wrap="square" lIns="0" tIns="4572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Cambria" pitchFamily="18" charset="0"/>
                <a:ea typeface="+mn-ea"/>
                <a:cs typeface="+mn-cs"/>
              </a:rPr>
              <a:t>I</a:t>
            </a:r>
            <a:r>
              <a:rPr kumimoji="0" lang="en-US" sz="2000" b="1" i="1" u="none" strike="noStrike" kern="0" cap="none" spc="0" normalizeH="0" baseline="-16000" noProof="0" dirty="0">
                <a:ln>
                  <a:noFill/>
                </a:ln>
                <a:solidFill>
                  <a:sysClr val="windowText" lastClr="000000"/>
                </a:solidFill>
                <a:effectLst/>
                <a:uLnTx/>
                <a:uFillTx/>
                <a:latin typeface="Cambria" pitchFamily="18" charset="0"/>
                <a:ea typeface="+mn-ea"/>
                <a:cs typeface="+mn-cs"/>
              </a:rPr>
              <a:t>ANY</a:t>
            </a:r>
          </a:p>
        </p:txBody>
      </p:sp>
      <p:sp>
        <p:nvSpPr>
          <p:cNvPr id="128" name="TextBox 127"/>
          <p:cNvSpPr txBox="1"/>
          <p:nvPr/>
        </p:nvSpPr>
        <p:spPr>
          <a:xfrm>
            <a:off x="5547360" y="2296160"/>
            <a:ext cx="792678" cy="212879"/>
          </a:xfrm>
          <a:prstGeom prst="rect">
            <a:avLst/>
          </a:prstGeom>
          <a:noFill/>
        </p:spPr>
        <p:txBody>
          <a:bodyPr wrap="square" lIns="0" tIns="4572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Cambria" pitchFamily="18" charset="0"/>
                <a:ea typeface="+mn-ea"/>
                <a:cs typeface="+mn-cs"/>
              </a:rPr>
              <a:t>I</a:t>
            </a:r>
            <a:r>
              <a:rPr kumimoji="0" lang="en-US" sz="2000" b="1" i="1" u="none" strike="noStrike" kern="0" cap="none" spc="0" normalizeH="0" baseline="-16000" noProof="0" dirty="0">
                <a:ln>
                  <a:noFill/>
                </a:ln>
                <a:solidFill>
                  <a:sysClr val="windowText" lastClr="000000"/>
                </a:solidFill>
                <a:effectLst/>
                <a:uLnTx/>
                <a:uFillTx/>
                <a:latin typeface="Cambria" pitchFamily="18" charset="0"/>
                <a:ea typeface="+mn-ea"/>
                <a:cs typeface="+mn-cs"/>
              </a:rPr>
              <a:t>ANY</a:t>
            </a:r>
          </a:p>
        </p:txBody>
      </p:sp>
      <p:sp>
        <p:nvSpPr>
          <p:cNvPr id="129" name="TextBox 128"/>
          <p:cNvSpPr txBox="1"/>
          <p:nvPr/>
        </p:nvSpPr>
        <p:spPr>
          <a:xfrm>
            <a:off x="3581202" y="2294381"/>
            <a:ext cx="792678" cy="212879"/>
          </a:xfrm>
          <a:prstGeom prst="rect">
            <a:avLst/>
          </a:prstGeom>
          <a:noFill/>
        </p:spPr>
        <p:txBody>
          <a:bodyPr wrap="square" lIns="0" tIns="4572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Cambria" pitchFamily="18" charset="0"/>
                <a:ea typeface="+mn-ea"/>
                <a:cs typeface="+mn-cs"/>
              </a:rPr>
              <a:t>I</a:t>
            </a:r>
            <a:r>
              <a:rPr kumimoji="0" lang="en-US" sz="2000" b="1" i="1" u="none" strike="noStrike" kern="0" cap="none" spc="0" normalizeH="0" baseline="-16000" noProof="0" dirty="0">
                <a:ln>
                  <a:noFill/>
                </a:ln>
                <a:solidFill>
                  <a:sysClr val="windowText" lastClr="000000"/>
                </a:solidFill>
                <a:effectLst/>
                <a:uLnTx/>
                <a:uFillTx/>
                <a:latin typeface="Cambria" pitchFamily="18" charset="0"/>
                <a:ea typeface="+mn-ea"/>
                <a:cs typeface="+mn-cs"/>
              </a:rPr>
              <a:t>ANY</a:t>
            </a:r>
          </a:p>
        </p:txBody>
      </p:sp>
      <p:sp>
        <p:nvSpPr>
          <p:cNvPr id="118" name="Freeform 117"/>
          <p:cNvSpPr/>
          <p:nvPr/>
        </p:nvSpPr>
        <p:spPr>
          <a:xfrm>
            <a:off x="3342640" y="2514599"/>
            <a:ext cx="4064000" cy="2245360"/>
          </a:xfrm>
          <a:custGeom>
            <a:avLst/>
            <a:gdLst>
              <a:gd name="connsiteX0" fmla="*/ 711200 w 4064000"/>
              <a:gd name="connsiteY0" fmla="*/ 2346960 h 2357120"/>
              <a:gd name="connsiteX1" fmla="*/ 0 w 4064000"/>
              <a:gd name="connsiteY1" fmla="*/ 1168400 h 2357120"/>
              <a:gd name="connsiteX2" fmla="*/ 497840 w 4064000"/>
              <a:gd name="connsiteY2" fmla="*/ 0 h 2357120"/>
              <a:gd name="connsiteX3" fmla="*/ 3464560 w 4064000"/>
              <a:gd name="connsiteY3" fmla="*/ 1127760 h 2357120"/>
              <a:gd name="connsiteX4" fmla="*/ 4064000 w 4064000"/>
              <a:gd name="connsiteY4" fmla="*/ 2357120 h 2357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2357120">
                <a:moveTo>
                  <a:pt x="711200" y="2346960"/>
                </a:moveTo>
                <a:lnTo>
                  <a:pt x="0" y="1168400"/>
                </a:lnTo>
                <a:lnTo>
                  <a:pt x="497840" y="0"/>
                </a:lnTo>
                <a:lnTo>
                  <a:pt x="3464560" y="1127760"/>
                </a:lnTo>
                <a:lnTo>
                  <a:pt x="4064000" y="2357120"/>
                </a:lnTo>
              </a:path>
            </a:pathLst>
          </a:custGeom>
          <a:ln>
            <a:tailEnd type="stealth" w="lg" len="lg"/>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32" name="Rectangle 131"/>
          <p:cNvSpPr/>
          <p:nvPr/>
        </p:nvSpPr>
        <p:spPr>
          <a:xfrm>
            <a:off x="2114550" y="5333999"/>
            <a:ext cx="381000" cy="304800"/>
          </a:xfrm>
          <a:prstGeom prst="rect">
            <a:avLst/>
          </a:prstGeom>
          <a:solidFill>
            <a:schemeClr val="accent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black"/>
                </a:solidFill>
                <a:effectLst/>
                <a:uLnTx/>
                <a:uFillTx/>
                <a:latin typeface="Cambria" pitchFamily="18" charset="0"/>
                <a:ea typeface="+mn-ea"/>
                <a:cs typeface="+mn-cs"/>
              </a:rPr>
              <a:t>I</a:t>
            </a:r>
            <a:r>
              <a:rPr kumimoji="0" lang="en-US" sz="1600" b="1" i="1" u="none" strike="noStrike" kern="0" cap="none" spc="0" normalizeH="0" baseline="-16000" noProof="0" dirty="0">
                <a:ln>
                  <a:noFill/>
                </a:ln>
                <a:solidFill>
                  <a:prstClr val="black"/>
                </a:solidFill>
                <a:effectLst/>
                <a:uLnTx/>
                <a:uFillTx/>
                <a:latin typeface="Cambria" pitchFamily="18" charset="0"/>
                <a:ea typeface="+mn-ea"/>
                <a:cs typeface="+mn-cs"/>
              </a:rPr>
              <a:t>ANY</a:t>
            </a:r>
          </a:p>
        </p:txBody>
      </p:sp>
      <p:sp>
        <p:nvSpPr>
          <p:cNvPr id="133" name="TextBox 132"/>
          <p:cNvSpPr txBox="1"/>
          <p:nvPr/>
        </p:nvSpPr>
        <p:spPr>
          <a:xfrm>
            <a:off x="2291080" y="1143000"/>
            <a:ext cx="7716520" cy="548640"/>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tIns="45720" bIns="4572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Cope with arbitrary TMs with very little overhead</a:t>
            </a:r>
            <a:endParaRPr kumimoji="0" lang="en-US" sz="2600" b="1" i="0" u="none" strike="noStrike" kern="0" cap="none" spc="0" normalizeH="0" baseline="0" noProof="0" dirty="0">
              <a:ln>
                <a:noFill/>
              </a:ln>
              <a:solidFill>
                <a:prstClr val="black"/>
              </a:solidFill>
              <a:effectLst/>
              <a:uLnTx/>
              <a:uFillTx/>
              <a:latin typeface="Calibri"/>
              <a:ea typeface="+mn-ea"/>
              <a:cs typeface="+mn-cs"/>
            </a:endParaRPr>
          </a:p>
        </p:txBody>
      </p:sp>
      <p:grpSp>
        <p:nvGrpSpPr>
          <p:cNvPr id="2" name="Group 148"/>
          <p:cNvGrpSpPr/>
          <p:nvPr/>
        </p:nvGrpSpPr>
        <p:grpSpPr>
          <a:xfrm>
            <a:off x="8564880" y="2133600"/>
            <a:ext cx="1905000" cy="1371600"/>
            <a:chOff x="7162800" y="2286000"/>
            <a:chExt cx="1905000" cy="1447800"/>
          </a:xfrm>
        </p:grpSpPr>
        <p:sp>
          <p:nvSpPr>
            <p:cNvPr id="148" name="Rectangle 147"/>
            <p:cNvSpPr/>
            <p:nvPr/>
          </p:nvSpPr>
          <p:spPr bwMode="auto">
            <a:xfrm>
              <a:off x="7162800" y="2286000"/>
              <a:ext cx="1905000" cy="1447800"/>
            </a:xfrm>
            <a:prstGeom prst="rect">
              <a:avLst/>
            </a:prstGeom>
            <a:solidFill>
              <a:schemeClr val="bg1">
                <a:lumMod val="75000"/>
              </a:schemeClr>
            </a:solidFill>
            <a:ln>
              <a:no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91440" rIns="91440" bIns="45720" rtlCol="0" anchor="t" compatLnSpc="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prstClr val="black">
                    <a:alpha val="100000"/>
                  </a:prstClr>
                </a:solidFill>
                <a:effectLst/>
                <a:uLnTx/>
                <a:uFillTx/>
                <a:latin typeface="Calibri"/>
                <a:ea typeface="+mn-ea"/>
                <a:cs typeface="Times New Roman"/>
              </a:endParaRPr>
            </a:p>
          </p:txBody>
        </p:sp>
        <p:cxnSp>
          <p:nvCxnSpPr>
            <p:cNvPr id="143" name="Straight Connector 142"/>
            <p:cNvCxnSpPr/>
            <p:nvPr/>
          </p:nvCxnSpPr>
          <p:spPr>
            <a:xfrm rot="10800000">
              <a:off x="8534400" y="2667000"/>
              <a:ext cx="381000" cy="1588"/>
            </a:xfrm>
            <a:prstGeom prst="line">
              <a:avLst/>
            </a:prstGeom>
            <a:ln>
              <a:solidFill>
                <a:srgbClr val="0066FF"/>
              </a:solidFill>
            </a:ln>
          </p:spPr>
          <p:style>
            <a:lnRef idx="2">
              <a:schemeClr val="dk1"/>
            </a:lnRef>
            <a:fillRef idx="0">
              <a:schemeClr val="dk1"/>
            </a:fillRef>
            <a:effectRef idx="1">
              <a:schemeClr val="dk1"/>
            </a:effectRef>
            <a:fontRef idx="minor">
              <a:schemeClr val="tx1"/>
            </a:fontRef>
          </p:style>
        </p:cxnSp>
        <p:sp>
          <p:nvSpPr>
            <p:cNvPr id="145" name="TextBox 144"/>
            <p:cNvSpPr txBox="1"/>
            <p:nvPr/>
          </p:nvSpPr>
          <p:spPr>
            <a:xfrm>
              <a:off x="7162800" y="2373868"/>
              <a:ext cx="1327608" cy="6822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66FF"/>
                  </a:solidFill>
                  <a:effectLst/>
                  <a:uLnTx/>
                  <a:uFillTx/>
                  <a:latin typeface="Calibri"/>
                  <a:ea typeface="+mn-ea"/>
                  <a:cs typeface="+mn-cs"/>
                </a:rPr>
                <a:t>Links used </a:t>
              </a:r>
              <a:br>
                <a:rPr kumimoji="0" lang="en-US" sz="1800" b="0" i="0" u="none" strike="noStrike" kern="0" cap="none" spc="0" normalizeH="0" baseline="0" noProof="0" dirty="0">
                  <a:ln>
                    <a:noFill/>
                  </a:ln>
                  <a:solidFill>
                    <a:srgbClr val="0066FF"/>
                  </a:solidFill>
                  <a:effectLst/>
                  <a:uLnTx/>
                  <a:uFillTx/>
                  <a:latin typeface="Calibri"/>
                  <a:ea typeface="+mn-ea"/>
                  <a:cs typeface="+mn-cs"/>
                </a:rPr>
              </a:br>
              <a:r>
                <a:rPr kumimoji="0" lang="en-US" sz="1800" b="0" i="0" u="none" strike="noStrike" kern="0" cap="none" spc="0" normalizeH="0" baseline="0" noProof="0" dirty="0">
                  <a:ln>
                    <a:noFill/>
                  </a:ln>
                  <a:solidFill>
                    <a:srgbClr val="0066FF"/>
                  </a:solidFill>
                  <a:effectLst/>
                  <a:uLnTx/>
                  <a:uFillTx/>
                  <a:latin typeface="Calibri"/>
                  <a:ea typeface="+mn-ea"/>
                  <a:cs typeface="+mn-cs"/>
                </a:rPr>
                <a:t>for up paths</a:t>
              </a:r>
            </a:p>
          </p:txBody>
        </p:sp>
        <p:cxnSp>
          <p:nvCxnSpPr>
            <p:cNvPr id="146" name="Straight Connector 145"/>
            <p:cNvCxnSpPr/>
            <p:nvPr/>
          </p:nvCxnSpPr>
          <p:spPr>
            <a:xfrm rot="10800000">
              <a:off x="8534400" y="3275012"/>
              <a:ext cx="381000" cy="1588"/>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147" name="TextBox 146"/>
            <p:cNvSpPr txBox="1"/>
            <p:nvPr/>
          </p:nvSpPr>
          <p:spPr>
            <a:xfrm>
              <a:off x="7162800" y="3048000"/>
              <a:ext cx="1614545" cy="6822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Calibri"/>
                  <a:ea typeface="+mn-ea"/>
                  <a:cs typeface="+mn-cs"/>
                </a:rPr>
                <a:t>Links used</a:t>
              </a:r>
              <a:br>
                <a:rPr kumimoji="0" lang="en-US" sz="1800" b="0" i="0" u="none" strike="noStrike" kern="0" cap="none" spc="0" normalizeH="0" baseline="0" noProof="0" dirty="0">
                  <a:ln>
                    <a:noFill/>
                  </a:ln>
                  <a:solidFill>
                    <a:srgbClr val="FF0000"/>
                  </a:solidFill>
                  <a:effectLst/>
                  <a:uLnTx/>
                  <a:uFillTx/>
                  <a:latin typeface="Calibri"/>
                  <a:ea typeface="+mn-ea"/>
                  <a:cs typeface="+mn-cs"/>
                </a:rPr>
              </a:br>
              <a:r>
                <a:rPr kumimoji="0" lang="en-US" sz="1800" b="0" i="0" u="none" strike="noStrike" kern="0" cap="none" spc="0" normalizeH="0" baseline="0" noProof="0" dirty="0">
                  <a:ln>
                    <a:noFill/>
                  </a:ln>
                  <a:solidFill>
                    <a:srgbClr val="FF0000"/>
                  </a:solidFill>
                  <a:effectLst/>
                  <a:uLnTx/>
                  <a:uFillTx/>
                  <a:latin typeface="Calibri"/>
                  <a:ea typeface="+mn-ea"/>
                  <a:cs typeface="+mn-cs"/>
                </a:rPr>
                <a:t>for down paths</a:t>
              </a:r>
            </a:p>
          </p:txBody>
        </p:sp>
      </p:grpSp>
      <p:sp>
        <p:nvSpPr>
          <p:cNvPr id="17" name="Rectangle 16"/>
          <p:cNvSpPr/>
          <p:nvPr/>
        </p:nvSpPr>
        <p:spPr>
          <a:xfrm>
            <a:off x="2743200" y="4761139"/>
            <a:ext cx="761342" cy="344261"/>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663300"/>
                </a:solidFill>
                <a:effectLst/>
                <a:uLnTx/>
                <a:uFillTx/>
                <a:latin typeface="Cambria" pitchFamily="18" charset="0"/>
                <a:ea typeface="+mn-ea"/>
                <a:cs typeface="+mn-cs"/>
              </a:rPr>
              <a:t>T</a:t>
            </a:r>
            <a:r>
              <a:rPr kumimoji="0" lang="en-US" sz="2000" b="1" i="1" u="none" strike="noStrike" kern="0" cap="none" spc="0" normalizeH="0" baseline="-16000" noProof="0" dirty="0">
                <a:ln>
                  <a:noFill/>
                </a:ln>
                <a:solidFill>
                  <a:srgbClr val="663300"/>
                </a:solidFill>
                <a:effectLst/>
                <a:uLnTx/>
                <a:uFillTx/>
                <a:latin typeface="Cambria" pitchFamily="18" charset="0"/>
                <a:ea typeface="+mn-ea"/>
                <a:cs typeface="+mn-cs"/>
              </a:rPr>
              <a:t>1</a:t>
            </a:r>
          </a:p>
        </p:txBody>
      </p:sp>
      <p:sp>
        <p:nvSpPr>
          <p:cNvPr id="18" name="Rectangle 17"/>
          <p:cNvSpPr/>
          <p:nvPr/>
        </p:nvSpPr>
        <p:spPr>
          <a:xfrm>
            <a:off x="3871091" y="4761139"/>
            <a:ext cx="761342" cy="344261"/>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663300"/>
                </a:solidFill>
                <a:effectLst/>
                <a:uLnTx/>
                <a:uFillTx/>
                <a:latin typeface="Cambria" pitchFamily="18" charset="0"/>
                <a:ea typeface="+mn-ea"/>
                <a:cs typeface="+mn-cs"/>
              </a:rPr>
              <a:t>T</a:t>
            </a:r>
            <a:r>
              <a:rPr kumimoji="0" lang="en-US" sz="2000" b="1" i="1" u="none" strike="noStrike" kern="0" cap="none" spc="0" normalizeH="0" baseline="-16000" noProof="0" dirty="0">
                <a:ln>
                  <a:noFill/>
                </a:ln>
                <a:solidFill>
                  <a:srgbClr val="663300"/>
                </a:solidFill>
                <a:effectLst/>
                <a:uLnTx/>
                <a:uFillTx/>
                <a:latin typeface="Cambria" pitchFamily="18" charset="0"/>
                <a:ea typeface="+mn-ea"/>
                <a:cs typeface="+mn-cs"/>
              </a:rPr>
              <a:t>2</a:t>
            </a:r>
          </a:p>
        </p:txBody>
      </p:sp>
      <p:sp>
        <p:nvSpPr>
          <p:cNvPr id="19" name="Rectangle 18"/>
          <p:cNvSpPr/>
          <p:nvPr/>
        </p:nvSpPr>
        <p:spPr>
          <a:xfrm>
            <a:off x="4998982" y="4761139"/>
            <a:ext cx="761342" cy="344261"/>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663300"/>
                </a:solidFill>
                <a:effectLst/>
                <a:uLnTx/>
                <a:uFillTx/>
                <a:latin typeface="Cambria" pitchFamily="18" charset="0"/>
                <a:ea typeface="+mn-ea"/>
                <a:cs typeface="+mn-cs"/>
              </a:rPr>
              <a:t>T</a:t>
            </a:r>
            <a:r>
              <a:rPr kumimoji="0" lang="en-US" sz="2000" b="1" i="1" u="none" strike="noStrike" kern="0" cap="none" spc="0" normalizeH="0" baseline="-16000" noProof="0" dirty="0">
                <a:ln>
                  <a:noFill/>
                </a:ln>
                <a:solidFill>
                  <a:srgbClr val="663300"/>
                </a:solidFill>
                <a:effectLst/>
                <a:uLnTx/>
                <a:uFillTx/>
                <a:latin typeface="Cambria" pitchFamily="18" charset="0"/>
                <a:ea typeface="+mn-ea"/>
                <a:cs typeface="+mn-cs"/>
              </a:rPr>
              <a:t>3</a:t>
            </a:r>
          </a:p>
        </p:txBody>
      </p:sp>
      <p:sp>
        <p:nvSpPr>
          <p:cNvPr id="20" name="Rectangle 19"/>
          <p:cNvSpPr/>
          <p:nvPr/>
        </p:nvSpPr>
        <p:spPr>
          <a:xfrm>
            <a:off x="6126873" y="4761139"/>
            <a:ext cx="761342" cy="344261"/>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663300"/>
                </a:solidFill>
                <a:effectLst/>
                <a:uLnTx/>
                <a:uFillTx/>
                <a:latin typeface="Cambria" pitchFamily="18" charset="0"/>
                <a:ea typeface="+mn-ea"/>
                <a:cs typeface="+mn-cs"/>
              </a:rPr>
              <a:t>T</a:t>
            </a:r>
            <a:r>
              <a:rPr kumimoji="0" lang="en-US" sz="2000" b="1" i="1" u="none" strike="noStrike" kern="0" cap="none" spc="0" normalizeH="0" baseline="-16000" noProof="0" dirty="0">
                <a:ln>
                  <a:noFill/>
                </a:ln>
                <a:solidFill>
                  <a:srgbClr val="663300"/>
                </a:solidFill>
                <a:effectLst/>
                <a:uLnTx/>
                <a:uFillTx/>
                <a:latin typeface="Cambria" pitchFamily="18" charset="0"/>
                <a:ea typeface="+mn-ea"/>
                <a:cs typeface="+mn-cs"/>
              </a:rPr>
              <a:t>4</a:t>
            </a:r>
          </a:p>
        </p:txBody>
      </p:sp>
      <p:sp>
        <p:nvSpPr>
          <p:cNvPr id="21" name="Rectangle 20"/>
          <p:cNvSpPr/>
          <p:nvPr/>
        </p:nvSpPr>
        <p:spPr>
          <a:xfrm>
            <a:off x="7254764" y="4761139"/>
            <a:ext cx="761342" cy="344261"/>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663300"/>
                </a:solidFill>
                <a:effectLst/>
                <a:uLnTx/>
                <a:uFillTx/>
                <a:latin typeface="Cambria" pitchFamily="18" charset="0"/>
                <a:ea typeface="+mn-ea"/>
                <a:cs typeface="+mn-cs"/>
              </a:rPr>
              <a:t>T</a:t>
            </a:r>
            <a:r>
              <a:rPr kumimoji="0" lang="en-US" sz="2000" b="1" i="1" u="none" strike="noStrike" kern="0" cap="none" spc="0" normalizeH="0" baseline="-16000" noProof="0" dirty="0">
                <a:ln>
                  <a:noFill/>
                </a:ln>
                <a:solidFill>
                  <a:srgbClr val="663300"/>
                </a:solidFill>
                <a:effectLst/>
                <a:uLnTx/>
                <a:uFillTx/>
                <a:latin typeface="Cambria" pitchFamily="18" charset="0"/>
                <a:ea typeface="+mn-ea"/>
                <a:cs typeface="+mn-cs"/>
              </a:rPr>
              <a:t>5</a:t>
            </a:r>
          </a:p>
        </p:txBody>
      </p:sp>
      <p:sp>
        <p:nvSpPr>
          <p:cNvPr id="22" name="Rectangle 21"/>
          <p:cNvSpPr/>
          <p:nvPr/>
        </p:nvSpPr>
        <p:spPr>
          <a:xfrm>
            <a:off x="8382657" y="4761139"/>
            <a:ext cx="761342" cy="344261"/>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663300"/>
                </a:solidFill>
                <a:effectLst/>
                <a:uLnTx/>
                <a:uFillTx/>
                <a:latin typeface="Cambria" pitchFamily="18" charset="0"/>
                <a:ea typeface="+mn-ea"/>
                <a:cs typeface="+mn-cs"/>
              </a:rPr>
              <a:t>T</a:t>
            </a:r>
            <a:r>
              <a:rPr kumimoji="0" lang="en-US" sz="2000" b="1" i="1" u="none" strike="noStrike" kern="0" cap="none" spc="0" normalizeH="0" baseline="-16000" noProof="0" dirty="0">
                <a:ln>
                  <a:noFill/>
                </a:ln>
                <a:solidFill>
                  <a:srgbClr val="663300"/>
                </a:solidFill>
                <a:effectLst/>
                <a:uLnTx/>
                <a:uFillTx/>
                <a:latin typeface="Cambria" pitchFamily="18" charset="0"/>
                <a:ea typeface="+mn-ea"/>
                <a:cs typeface="+mn-cs"/>
              </a:rPr>
              <a:t>6</a:t>
            </a:r>
          </a:p>
        </p:txBody>
      </p:sp>
    </p:spTree>
    <p:custDataLst>
      <p:tags r:id="rId1"/>
    </p:custDataLst>
    <p:extLst>
      <p:ext uri="{BB962C8B-B14F-4D97-AF65-F5344CB8AC3E}">
        <p14:creationId xmlns:p14="http://schemas.microsoft.com/office/powerpoint/2010/main" val="374564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118"/>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09"/>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10"/>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11"/>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13"/>
                                        </p:tgtEl>
                                        <p:attrNameLst>
                                          <p:attrName>style.visibility</p:attrName>
                                        </p:attrNameLst>
                                      </p:cBhvr>
                                      <p:to>
                                        <p:strVal val="hidden"/>
                                      </p:to>
                                    </p:set>
                                  </p:childTnLst>
                                </p:cTn>
                              </p:par>
                            </p:childTnLst>
                          </p:cTn>
                        </p:par>
                        <p:par>
                          <p:cTn id="53" fill="hold">
                            <p:stCondLst>
                              <p:cond delay="0"/>
                            </p:stCondLst>
                            <p:childTnLst>
                              <p:par>
                                <p:cTn id="54" presetID="1" presetClass="entr" presetSubtype="0" fill="hold" grpId="0" nodeType="afterEffect">
                                  <p:stCondLst>
                                    <p:cond delay="0"/>
                                  </p:stCondLst>
                                  <p:childTnLst>
                                    <p:set>
                                      <p:cBhvr>
                                        <p:cTn id="55" dur="1" fill="hold">
                                          <p:stCondLst>
                                            <p:cond delay="0"/>
                                          </p:stCondLst>
                                        </p:cTn>
                                        <p:tgtEl>
                                          <p:spTgt spid="127"/>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128"/>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129"/>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13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7" presetClass="emph" presetSubtype="2" fill="hold" nodeType="clickEffect">
                                  <p:stCondLst>
                                    <p:cond delay="0"/>
                                  </p:stCondLst>
                                  <p:childTnLst>
                                    <p:animClr clrSpc="rgb" dir="cw">
                                      <p:cBhvr>
                                        <p:cTn id="65" dur="500" fill="hold"/>
                                        <p:tgtEl>
                                          <p:spTgt spid="23"/>
                                        </p:tgtEl>
                                        <p:attrNameLst>
                                          <p:attrName>stroke.color</p:attrName>
                                        </p:attrNameLst>
                                      </p:cBhvr>
                                      <p:to>
                                        <a:schemeClr val="hlink"/>
                                      </p:to>
                                    </p:animClr>
                                    <p:set>
                                      <p:cBhvr>
                                        <p:cTn id="66" dur="500" fill="hold"/>
                                        <p:tgtEl>
                                          <p:spTgt spid="23"/>
                                        </p:tgtEl>
                                        <p:attrNameLst>
                                          <p:attrName>stroke.on</p:attrName>
                                        </p:attrNameLst>
                                      </p:cBhvr>
                                      <p:to>
                                        <p:strVal val="true"/>
                                      </p:to>
                                    </p:set>
                                  </p:childTnLst>
                                </p:cTn>
                              </p:par>
                              <p:par>
                                <p:cTn id="67" presetID="7" presetClass="emph" presetSubtype="2" fill="hold" nodeType="withEffect">
                                  <p:stCondLst>
                                    <p:cond delay="0"/>
                                  </p:stCondLst>
                                  <p:childTnLst>
                                    <p:animClr clrSpc="rgb" dir="cw">
                                      <p:cBhvr>
                                        <p:cTn id="68" dur="500" fill="hold"/>
                                        <p:tgtEl>
                                          <p:spTgt spid="7"/>
                                        </p:tgtEl>
                                        <p:attrNameLst>
                                          <p:attrName>stroke.color</p:attrName>
                                        </p:attrNameLst>
                                      </p:cBhvr>
                                      <p:to>
                                        <a:schemeClr val="hlink"/>
                                      </p:to>
                                    </p:animClr>
                                    <p:set>
                                      <p:cBhvr>
                                        <p:cTn id="69" dur="500" fill="hold"/>
                                        <p:tgtEl>
                                          <p:spTgt spid="7"/>
                                        </p:tgtEl>
                                        <p:attrNameLst>
                                          <p:attrName>stroke.on</p:attrName>
                                        </p:attrNameLst>
                                      </p:cBhvr>
                                      <p:to>
                                        <p:strVal val="true"/>
                                      </p:to>
                                    </p:set>
                                  </p:childTnLst>
                                </p:cTn>
                              </p:par>
                              <p:par>
                                <p:cTn id="70" presetID="7" presetClass="emph" presetSubtype="2" fill="hold" nodeType="withEffect">
                                  <p:stCondLst>
                                    <p:cond delay="0"/>
                                  </p:stCondLst>
                                  <p:childTnLst>
                                    <p:animClr clrSpc="rgb" dir="cw">
                                      <p:cBhvr>
                                        <p:cTn id="71" dur="500" fill="hold"/>
                                        <p:tgtEl>
                                          <p:spTgt spid="8"/>
                                        </p:tgtEl>
                                        <p:attrNameLst>
                                          <p:attrName>stroke.color</p:attrName>
                                        </p:attrNameLst>
                                      </p:cBhvr>
                                      <p:to>
                                        <a:schemeClr val="hlink"/>
                                      </p:to>
                                    </p:animClr>
                                    <p:set>
                                      <p:cBhvr>
                                        <p:cTn id="72" dur="500" fill="hold"/>
                                        <p:tgtEl>
                                          <p:spTgt spid="8"/>
                                        </p:tgtEl>
                                        <p:attrNameLst>
                                          <p:attrName>stroke.on</p:attrName>
                                        </p:attrNameLst>
                                      </p:cBhvr>
                                      <p:to>
                                        <p:strVal val="true"/>
                                      </p:to>
                                    </p:set>
                                  </p:childTnLst>
                                </p:cTn>
                              </p:par>
                              <p:par>
                                <p:cTn id="73" presetID="7" presetClass="emph" presetSubtype="2" fill="hold" nodeType="withEffect">
                                  <p:stCondLst>
                                    <p:cond delay="0"/>
                                  </p:stCondLst>
                                  <p:childTnLst>
                                    <p:animClr clrSpc="rgb" dir="cw">
                                      <p:cBhvr>
                                        <p:cTn id="74" dur="500" fill="hold"/>
                                        <p:tgtEl>
                                          <p:spTgt spid="24"/>
                                        </p:tgtEl>
                                        <p:attrNameLst>
                                          <p:attrName>stroke.color</p:attrName>
                                        </p:attrNameLst>
                                      </p:cBhvr>
                                      <p:to>
                                        <a:schemeClr val="hlink"/>
                                      </p:to>
                                    </p:animClr>
                                    <p:set>
                                      <p:cBhvr>
                                        <p:cTn id="75" dur="500" fill="hold"/>
                                        <p:tgtEl>
                                          <p:spTgt spid="24"/>
                                        </p:tgtEl>
                                        <p:attrNameLst>
                                          <p:attrName>stroke.on</p:attrName>
                                        </p:attrNameLst>
                                      </p:cBhvr>
                                      <p:to>
                                        <p:strVal val="true"/>
                                      </p:to>
                                    </p:set>
                                  </p:childTnLst>
                                </p:cTn>
                              </p:par>
                              <p:par>
                                <p:cTn id="76" presetID="7" presetClass="emph" presetSubtype="2" fill="hold" nodeType="withEffect">
                                  <p:stCondLst>
                                    <p:cond delay="0"/>
                                  </p:stCondLst>
                                  <p:childTnLst>
                                    <p:animClr clrSpc="rgb" dir="cw">
                                      <p:cBhvr>
                                        <p:cTn id="77" dur="500" fill="hold"/>
                                        <p:tgtEl>
                                          <p:spTgt spid="25"/>
                                        </p:tgtEl>
                                        <p:attrNameLst>
                                          <p:attrName>stroke.color</p:attrName>
                                        </p:attrNameLst>
                                      </p:cBhvr>
                                      <p:to>
                                        <a:schemeClr val="hlink"/>
                                      </p:to>
                                    </p:animClr>
                                    <p:set>
                                      <p:cBhvr>
                                        <p:cTn id="78" dur="500" fill="hold"/>
                                        <p:tgtEl>
                                          <p:spTgt spid="25"/>
                                        </p:tgtEl>
                                        <p:attrNameLst>
                                          <p:attrName>stroke.on</p:attrName>
                                        </p:attrNameLst>
                                      </p:cBhvr>
                                      <p:to>
                                        <p:strVal val="true"/>
                                      </p:to>
                                    </p:set>
                                  </p:childTnLst>
                                </p:cTn>
                              </p:par>
                              <p:par>
                                <p:cTn id="79" presetID="7" presetClass="emph" presetSubtype="2" fill="hold" nodeType="withEffect">
                                  <p:stCondLst>
                                    <p:cond delay="0"/>
                                  </p:stCondLst>
                                  <p:childTnLst>
                                    <p:animClr clrSpc="rgb" dir="cw">
                                      <p:cBhvr>
                                        <p:cTn id="80" dur="500" fill="hold"/>
                                        <p:tgtEl>
                                          <p:spTgt spid="26"/>
                                        </p:tgtEl>
                                        <p:attrNameLst>
                                          <p:attrName>stroke.color</p:attrName>
                                        </p:attrNameLst>
                                      </p:cBhvr>
                                      <p:to>
                                        <a:schemeClr val="hlink"/>
                                      </p:to>
                                    </p:animClr>
                                    <p:set>
                                      <p:cBhvr>
                                        <p:cTn id="81" dur="500" fill="hold"/>
                                        <p:tgtEl>
                                          <p:spTgt spid="26"/>
                                        </p:tgtEl>
                                        <p:attrNameLst>
                                          <p:attrName>stroke.on</p:attrName>
                                        </p:attrNameLst>
                                      </p:cBhvr>
                                      <p:to>
                                        <p:strVal val="true"/>
                                      </p:to>
                                    </p:set>
                                  </p:childTnLst>
                                </p:cTn>
                              </p:par>
                              <p:par>
                                <p:cTn id="82" presetID="7" presetClass="emph" presetSubtype="2" fill="hold" nodeType="withEffect">
                                  <p:stCondLst>
                                    <p:cond delay="0"/>
                                  </p:stCondLst>
                                  <p:childTnLst>
                                    <p:animClr clrSpc="rgb" dir="cw">
                                      <p:cBhvr>
                                        <p:cTn id="83" dur="500" fill="hold"/>
                                        <p:tgtEl>
                                          <p:spTgt spid="27"/>
                                        </p:tgtEl>
                                        <p:attrNameLst>
                                          <p:attrName>stroke.color</p:attrName>
                                        </p:attrNameLst>
                                      </p:cBhvr>
                                      <p:to>
                                        <a:schemeClr val="hlink"/>
                                      </p:to>
                                    </p:animClr>
                                    <p:set>
                                      <p:cBhvr>
                                        <p:cTn id="84" dur="500" fill="hold"/>
                                        <p:tgtEl>
                                          <p:spTgt spid="27"/>
                                        </p:tgtEl>
                                        <p:attrNameLst>
                                          <p:attrName>stroke.on</p:attrName>
                                        </p:attrNameLst>
                                      </p:cBhvr>
                                      <p:to>
                                        <p:strVal val="true"/>
                                      </p:to>
                                    </p:set>
                                  </p:childTnLst>
                                </p:cTn>
                              </p:par>
                              <p:par>
                                <p:cTn id="85" presetID="7" presetClass="emph" presetSubtype="2" fill="hold" nodeType="withEffect">
                                  <p:stCondLst>
                                    <p:cond delay="0"/>
                                  </p:stCondLst>
                                  <p:childTnLst>
                                    <p:animClr clrSpc="rgb" dir="cw">
                                      <p:cBhvr>
                                        <p:cTn id="86" dur="500" fill="hold"/>
                                        <p:tgtEl>
                                          <p:spTgt spid="88"/>
                                        </p:tgtEl>
                                        <p:attrNameLst>
                                          <p:attrName>stroke.color</p:attrName>
                                        </p:attrNameLst>
                                      </p:cBhvr>
                                      <p:to>
                                        <a:schemeClr val="hlink"/>
                                      </p:to>
                                    </p:animClr>
                                    <p:set>
                                      <p:cBhvr>
                                        <p:cTn id="87" dur="500" fill="hold"/>
                                        <p:tgtEl>
                                          <p:spTgt spid="88"/>
                                        </p:tgtEl>
                                        <p:attrNameLst>
                                          <p:attrName>stroke.on</p:attrName>
                                        </p:attrNameLst>
                                      </p:cBhvr>
                                      <p:to>
                                        <p:strVal val="true"/>
                                      </p:to>
                                    </p:set>
                                  </p:childTnLst>
                                </p:cTn>
                              </p:par>
                              <p:par>
                                <p:cTn id="88" presetID="1" presetClass="entr" presetSubtype="0" fill="hold" nodeType="withEffect">
                                  <p:stCondLst>
                                    <p:cond delay="0"/>
                                  </p:stCondLst>
                                  <p:childTnLst>
                                    <p:set>
                                      <p:cBhvr>
                                        <p:cTn id="89" dur="1" fill="hold">
                                          <p:stCondLst>
                                            <p:cond delay="0"/>
                                          </p:stCondLst>
                                        </p:cTn>
                                        <p:tgtEl>
                                          <p:spTgt spid="2"/>
                                        </p:tgtEl>
                                        <p:attrNameLst>
                                          <p:attrName>style.visibility</p:attrName>
                                        </p:attrNameLst>
                                      </p:cBhvr>
                                      <p:to>
                                        <p:strVal val="visible"/>
                                      </p:to>
                                    </p:set>
                                  </p:childTnLst>
                                </p:cTn>
                              </p:par>
                              <p:par>
                                <p:cTn id="90" presetID="7" presetClass="emph" presetSubtype="2" fill="hold" nodeType="withEffect">
                                  <p:stCondLst>
                                    <p:cond delay="0"/>
                                  </p:stCondLst>
                                  <p:childTnLst>
                                    <p:animClr clrSpc="rgb" dir="cw">
                                      <p:cBhvr>
                                        <p:cTn id="91" dur="500" fill="hold"/>
                                        <p:tgtEl>
                                          <p:spTgt spid="74"/>
                                        </p:tgtEl>
                                        <p:attrNameLst>
                                          <p:attrName>stroke.color</p:attrName>
                                        </p:attrNameLst>
                                      </p:cBhvr>
                                      <p:to>
                                        <a:srgbClr val="FF0000"/>
                                      </p:to>
                                    </p:animClr>
                                    <p:set>
                                      <p:cBhvr>
                                        <p:cTn id="92" dur="500" fill="hold"/>
                                        <p:tgtEl>
                                          <p:spTgt spid="74"/>
                                        </p:tgtEl>
                                        <p:attrNameLst>
                                          <p:attrName>stroke.on</p:attrName>
                                        </p:attrNameLst>
                                      </p:cBhvr>
                                      <p:to>
                                        <p:strVal val="true"/>
                                      </p:to>
                                    </p:set>
                                  </p:childTnLst>
                                </p:cTn>
                              </p:par>
                              <p:par>
                                <p:cTn id="93" presetID="7" presetClass="emph" presetSubtype="2" fill="hold" nodeType="withEffect">
                                  <p:stCondLst>
                                    <p:cond delay="0"/>
                                  </p:stCondLst>
                                  <p:childTnLst>
                                    <p:animClr clrSpc="rgb" dir="cw">
                                      <p:cBhvr>
                                        <p:cTn id="94" dur="500" fill="hold"/>
                                        <p:tgtEl>
                                          <p:spTgt spid="29"/>
                                        </p:tgtEl>
                                        <p:attrNameLst>
                                          <p:attrName>stroke.color</p:attrName>
                                        </p:attrNameLst>
                                      </p:cBhvr>
                                      <p:to>
                                        <a:srgbClr val="FF0000"/>
                                      </p:to>
                                    </p:animClr>
                                    <p:set>
                                      <p:cBhvr>
                                        <p:cTn id="95" dur="500" fill="hold"/>
                                        <p:tgtEl>
                                          <p:spTgt spid="29"/>
                                        </p:tgtEl>
                                        <p:attrNameLst>
                                          <p:attrName>stroke.on</p:attrName>
                                        </p:attrNameLst>
                                      </p:cBhvr>
                                      <p:to>
                                        <p:strVal val="true"/>
                                      </p:to>
                                    </p:set>
                                  </p:childTnLst>
                                </p:cTn>
                              </p:par>
                              <p:par>
                                <p:cTn id="96" presetID="7" presetClass="emph" presetSubtype="2" fill="hold" nodeType="withEffect">
                                  <p:stCondLst>
                                    <p:cond delay="0"/>
                                  </p:stCondLst>
                                  <p:childTnLst>
                                    <p:animClr clrSpc="rgb" dir="cw">
                                      <p:cBhvr>
                                        <p:cTn id="97" dur="500" fill="hold"/>
                                        <p:tgtEl>
                                          <p:spTgt spid="80"/>
                                        </p:tgtEl>
                                        <p:attrNameLst>
                                          <p:attrName>stroke.color</p:attrName>
                                        </p:attrNameLst>
                                      </p:cBhvr>
                                      <p:to>
                                        <a:srgbClr val="FF0000"/>
                                      </p:to>
                                    </p:animClr>
                                    <p:set>
                                      <p:cBhvr>
                                        <p:cTn id="98" dur="500" fill="hold"/>
                                        <p:tgtEl>
                                          <p:spTgt spid="80"/>
                                        </p:tgtEl>
                                        <p:attrNameLst>
                                          <p:attrName>stroke.on</p:attrName>
                                        </p:attrNameLst>
                                      </p:cBhvr>
                                      <p:to>
                                        <p:strVal val="true"/>
                                      </p:to>
                                    </p:set>
                                  </p:childTnLst>
                                </p:cTn>
                              </p:par>
                              <p:par>
                                <p:cTn id="99" presetID="7" presetClass="emph" presetSubtype="2" fill="hold" nodeType="withEffect">
                                  <p:stCondLst>
                                    <p:cond delay="0"/>
                                  </p:stCondLst>
                                  <p:childTnLst>
                                    <p:animClr clrSpc="rgb" dir="cw">
                                      <p:cBhvr>
                                        <p:cTn id="100" dur="500" fill="hold"/>
                                        <p:tgtEl>
                                          <p:spTgt spid="30"/>
                                        </p:tgtEl>
                                        <p:attrNameLst>
                                          <p:attrName>stroke.color</p:attrName>
                                        </p:attrNameLst>
                                      </p:cBhvr>
                                      <p:to>
                                        <a:srgbClr val="FF0000"/>
                                      </p:to>
                                    </p:animClr>
                                    <p:set>
                                      <p:cBhvr>
                                        <p:cTn id="101" dur="500" fill="hold"/>
                                        <p:tgtEl>
                                          <p:spTgt spid="30"/>
                                        </p:tgtEl>
                                        <p:attrNameLst>
                                          <p:attrName>stroke.on</p:attrName>
                                        </p:attrNameLst>
                                      </p:cBhvr>
                                      <p:to>
                                        <p:strVal val="true"/>
                                      </p:to>
                                    </p:set>
                                  </p:childTnLst>
                                </p:cTn>
                              </p:par>
                              <p:par>
                                <p:cTn id="102" presetID="7" presetClass="emph" presetSubtype="2" fill="hold" nodeType="withEffect">
                                  <p:stCondLst>
                                    <p:cond delay="0"/>
                                  </p:stCondLst>
                                  <p:childTnLst>
                                    <p:animClr clrSpc="rgb" dir="cw">
                                      <p:cBhvr>
                                        <p:cTn id="103" dur="500" fill="hold"/>
                                        <p:tgtEl>
                                          <p:spTgt spid="28"/>
                                        </p:tgtEl>
                                        <p:attrNameLst>
                                          <p:attrName>stroke.color</p:attrName>
                                        </p:attrNameLst>
                                      </p:cBhvr>
                                      <p:to>
                                        <a:srgbClr val="FF0000"/>
                                      </p:to>
                                    </p:animClr>
                                    <p:set>
                                      <p:cBhvr>
                                        <p:cTn id="104" dur="500" fill="hold"/>
                                        <p:tgtEl>
                                          <p:spTgt spid="28"/>
                                        </p:tgtEl>
                                        <p:attrNameLst>
                                          <p:attrName>stroke.on</p:attrName>
                                        </p:attrNameLst>
                                      </p:cBhvr>
                                      <p:to>
                                        <p:strVal val="true"/>
                                      </p:to>
                                    </p:set>
                                  </p:childTnLst>
                                </p:cTn>
                              </p:par>
                              <p:par>
                                <p:cTn id="105" presetID="7" presetClass="emph" presetSubtype="2" fill="hold" nodeType="withEffect">
                                  <p:stCondLst>
                                    <p:cond delay="0"/>
                                  </p:stCondLst>
                                  <p:childTnLst>
                                    <p:animClr clrSpc="rgb" dir="cw">
                                      <p:cBhvr>
                                        <p:cTn id="106" dur="500" fill="hold"/>
                                        <p:tgtEl>
                                          <p:spTgt spid="31"/>
                                        </p:tgtEl>
                                        <p:attrNameLst>
                                          <p:attrName>stroke.color</p:attrName>
                                        </p:attrNameLst>
                                      </p:cBhvr>
                                      <p:to>
                                        <a:srgbClr val="FF0000"/>
                                      </p:to>
                                    </p:animClr>
                                    <p:set>
                                      <p:cBhvr>
                                        <p:cTn id="107" dur="500" fill="hold"/>
                                        <p:tgtEl>
                                          <p:spTgt spid="31"/>
                                        </p:tgtEl>
                                        <p:attrNameLst>
                                          <p:attrName>stroke.on</p:attrName>
                                        </p:attrNameLst>
                                      </p:cBhvr>
                                      <p:to>
                                        <p:strVal val="true"/>
                                      </p:to>
                                    </p:set>
                                  </p:childTnLst>
                                </p:cTn>
                              </p:par>
                              <p:par>
                                <p:cTn id="108" presetID="7" presetClass="emph" presetSubtype="2" fill="hold" nodeType="withEffect">
                                  <p:stCondLst>
                                    <p:cond delay="0"/>
                                  </p:stCondLst>
                                  <p:childTnLst>
                                    <p:animClr clrSpc="rgb" dir="cw">
                                      <p:cBhvr>
                                        <p:cTn id="109" dur="500" fill="hold"/>
                                        <p:tgtEl>
                                          <p:spTgt spid="14"/>
                                        </p:tgtEl>
                                        <p:attrNameLst>
                                          <p:attrName>stroke.color</p:attrName>
                                        </p:attrNameLst>
                                      </p:cBhvr>
                                      <p:to>
                                        <a:srgbClr val="FF0000"/>
                                      </p:to>
                                    </p:animClr>
                                    <p:set>
                                      <p:cBhvr>
                                        <p:cTn id="110" dur="500" fill="hold"/>
                                        <p:tgtEl>
                                          <p:spTgt spid="14"/>
                                        </p:tgtEl>
                                        <p:attrNameLst>
                                          <p:attrName>stroke.on</p:attrName>
                                        </p:attrNameLst>
                                      </p:cBhvr>
                                      <p:to>
                                        <p:strVal val="true"/>
                                      </p:to>
                                    </p:set>
                                  </p:childTnLst>
                                </p:cTn>
                              </p:par>
                              <p:par>
                                <p:cTn id="111" presetID="7" presetClass="emph" presetSubtype="2" fill="hold" nodeType="withEffect">
                                  <p:stCondLst>
                                    <p:cond delay="0"/>
                                  </p:stCondLst>
                                  <p:childTnLst>
                                    <p:animClr clrSpc="rgb" dir="cw">
                                      <p:cBhvr>
                                        <p:cTn id="112" dur="500" fill="hold"/>
                                        <p:tgtEl>
                                          <p:spTgt spid="13"/>
                                        </p:tgtEl>
                                        <p:attrNameLst>
                                          <p:attrName>stroke.color</p:attrName>
                                        </p:attrNameLst>
                                      </p:cBhvr>
                                      <p:to>
                                        <a:srgbClr val="FF0000"/>
                                      </p:to>
                                    </p:animClr>
                                    <p:set>
                                      <p:cBhvr>
                                        <p:cTn id="113" dur="500" fill="hold"/>
                                        <p:tgtEl>
                                          <p:spTgt spid="13"/>
                                        </p:tgtEl>
                                        <p:attrNameLst>
                                          <p:attrName>stroke.on</p:attrName>
                                        </p:attrNameLst>
                                      </p:cBhvr>
                                      <p:to>
                                        <p:strVal val="true"/>
                                      </p:to>
                                    </p:set>
                                  </p:childTnLst>
                                </p:cTn>
                              </p:par>
                              <p:par>
                                <p:cTn id="114" presetID="9" presetClass="emph" presetSubtype="0" nodeType="withEffect">
                                  <p:stCondLst>
                                    <p:cond delay="0"/>
                                  </p:stCondLst>
                                  <p:childTnLst>
                                    <p:set>
                                      <p:cBhvr rctx="PPT">
                                        <p:cTn id="115" dur="indefinite"/>
                                        <p:tgtEl>
                                          <p:spTgt spid="27"/>
                                        </p:tgtEl>
                                        <p:attrNameLst>
                                          <p:attrName>style.opacity</p:attrName>
                                        </p:attrNameLst>
                                      </p:cBhvr>
                                      <p:to>
                                        <p:strVal val="0.25"/>
                                      </p:to>
                                    </p:set>
                                    <p:animEffect filter="image" prLst="opacity: 0.25">
                                      <p:cBhvr rctx="IE">
                                        <p:cTn id="116" dur="indefinite"/>
                                        <p:tgtEl>
                                          <p:spTgt spid="27"/>
                                        </p:tgtEl>
                                      </p:cBhvr>
                                    </p:animEffect>
                                  </p:childTnLst>
                                </p:cTn>
                              </p:par>
                              <p:par>
                                <p:cTn id="117" presetID="9" presetClass="emph" presetSubtype="0" nodeType="withEffect">
                                  <p:stCondLst>
                                    <p:cond delay="0"/>
                                  </p:stCondLst>
                                  <p:childTnLst>
                                    <p:set>
                                      <p:cBhvr rctx="PPT">
                                        <p:cTn id="118" dur="indefinite"/>
                                        <p:tgtEl>
                                          <p:spTgt spid="5"/>
                                        </p:tgtEl>
                                        <p:attrNameLst>
                                          <p:attrName>style.opacity</p:attrName>
                                        </p:attrNameLst>
                                      </p:cBhvr>
                                      <p:to>
                                        <p:strVal val="0.25"/>
                                      </p:to>
                                    </p:set>
                                    <p:animEffect filter="image" prLst="opacity: 0.25">
                                      <p:cBhvr rctx="IE">
                                        <p:cTn id="119" dur="indefinite"/>
                                        <p:tgtEl>
                                          <p:spTgt spid="5"/>
                                        </p:tgtEl>
                                      </p:cBhvr>
                                    </p:animEffect>
                                  </p:childTnLst>
                                </p:cTn>
                              </p:par>
                              <p:par>
                                <p:cTn id="120" presetID="9" presetClass="emph" presetSubtype="0" nodeType="withEffect">
                                  <p:stCondLst>
                                    <p:cond delay="0"/>
                                  </p:stCondLst>
                                  <p:childTnLst>
                                    <p:set>
                                      <p:cBhvr rctx="PPT">
                                        <p:cTn id="121" dur="indefinite"/>
                                        <p:tgtEl>
                                          <p:spTgt spid="6"/>
                                        </p:tgtEl>
                                        <p:attrNameLst>
                                          <p:attrName>style.opacity</p:attrName>
                                        </p:attrNameLst>
                                      </p:cBhvr>
                                      <p:to>
                                        <p:strVal val="0.25"/>
                                      </p:to>
                                    </p:set>
                                    <p:animEffect filter="image" prLst="opacity: 0.25">
                                      <p:cBhvr rctx="IE">
                                        <p:cTn id="122" dur="indefinite"/>
                                        <p:tgtEl>
                                          <p:spTgt spid="6"/>
                                        </p:tgtEl>
                                      </p:cBhvr>
                                    </p:animEffect>
                                  </p:childTnLst>
                                </p:cTn>
                              </p:par>
                              <p:par>
                                <p:cTn id="123" presetID="9" presetClass="emph" presetSubtype="0" nodeType="withEffect">
                                  <p:stCondLst>
                                    <p:cond delay="0"/>
                                  </p:stCondLst>
                                  <p:childTnLst>
                                    <p:set>
                                      <p:cBhvr rctx="PPT">
                                        <p:cTn id="124" dur="indefinite"/>
                                        <p:tgtEl>
                                          <p:spTgt spid="7"/>
                                        </p:tgtEl>
                                        <p:attrNameLst>
                                          <p:attrName>style.opacity</p:attrName>
                                        </p:attrNameLst>
                                      </p:cBhvr>
                                      <p:to>
                                        <p:strVal val="0.25"/>
                                      </p:to>
                                    </p:set>
                                    <p:animEffect filter="image" prLst="opacity: 0.25">
                                      <p:cBhvr rctx="IE">
                                        <p:cTn id="125" dur="indefinite"/>
                                        <p:tgtEl>
                                          <p:spTgt spid="7"/>
                                        </p:tgtEl>
                                      </p:cBhvr>
                                    </p:animEffect>
                                  </p:childTnLst>
                                </p:cTn>
                              </p:par>
                              <p:par>
                                <p:cTn id="126" presetID="9" presetClass="emph" presetSubtype="0" nodeType="withEffect">
                                  <p:stCondLst>
                                    <p:cond delay="0"/>
                                  </p:stCondLst>
                                  <p:childTnLst>
                                    <p:set>
                                      <p:cBhvr rctx="PPT">
                                        <p:cTn id="127" dur="indefinite"/>
                                        <p:tgtEl>
                                          <p:spTgt spid="8"/>
                                        </p:tgtEl>
                                        <p:attrNameLst>
                                          <p:attrName>style.opacity</p:attrName>
                                        </p:attrNameLst>
                                      </p:cBhvr>
                                      <p:to>
                                        <p:strVal val="0.25"/>
                                      </p:to>
                                    </p:set>
                                    <p:animEffect filter="image" prLst="opacity: 0.25">
                                      <p:cBhvr rctx="IE">
                                        <p:cTn id="128" dur="indefinite"/>
                                        <p:tgtEl>
                                          <p:spTgt spid="8"/>
                                        </p:tgtEl>
                                      </p:cBhvr>
                                    </p:animEffect>
                                  </p:childTnLst>
                                </p:cTn>
                              </p:par>
                              <p:par>
                                <p:cTn id="129" presetID="9" presetClass="emph" presetSubtype="0" nodeType="withEffect">
                                  <p:stCondLst>
                                    <p:cond delay="0"/>
                                  </p:stCondLst>
                                  <p:childTnLst>
                                    <p:set>
                                      <p:cBhvr rctx="PPT">
                                        <p:cTn id="130" dur="indefinite"/>
                                        <p:tgtEl>
                                          <p:spTgt spid="9"/>
                                        </p:tgtEl>
                                        <p:attrNameLst>
                                          <p:attrName>style.opacity</p:attrName>
                                        </p:attrNameLst>
                                      </p:cBhvr>
                                      <p:to>
                                        <p:strVal val="0.25"/>
                                      </p:to>
                                    </p:set>
                                    <p:animEffect filter="image" prLst="opacity: 0.25">
                                      <p:cBhvr rctx="IE">
                                        <p:cTn id="131" dur="indefinite"/>
                                        <p:tgtEl>
                                          <p:spTgt spid="9"/>
                                        </p:tgtEl>
                                      </p:cBhvr>
                                    </p:animEffect>
                                  </p:childTnLst>
                                </p:cTn>
                              </p:par>
                              <p:par>
                                <p:cTn id="132" presetID="9" presetClass="emph" presetSubtype="0" nodeType="withEffect">
                                  <p:stCondLst>
                                    <p:cond delay="0"/>
                                  </p:stCondLst>
                                  <p:childTnLst>
                                    <p:set>
                                      <p:cBhvr rctx="PPT">
                                        <p:cTn id="133" dur="indefinite"/>
                                        <p:tgtEl>
                                          <p:spTgt spid="10"/>
                                        </p:tgtEl>
                                        <p:attrNameLst>
                                          <p:attrName>style.opacity</p:attrName>
                                        </p:attrNameLst>
                                      </p:cBhvr>
                                      <p:to>
                                        <p:strVal val="0.25"/>
                                      </p:to>
                                    </p:set>
                                    <p:animEffect filter="image" prLst="opacity: 0.25">
                                      <p:cBhvr rctx="IE">
                                        <p:cTn id="134" dur="indefinite"/>
                                        <p:tgtEl>
                                          <p:spTgt spid="10"/>
                                        </p:tgtEl>
                                      </p:cBhvr>
                                    </p:animEffect>
                                  </p:childTnLst>
                                </p:cTn>
                              </p:par>
                              <p:par>
                                <p:cTn id="135" presetID="9" presetClass="emph" presetSubtype="0" nodeType="withEffect">
                                  <p:stCondLst>
                                    <p:cond delay="0"/>
                                  </p:stCondLst>
                                  <p:childTnLst>
                                    <p:set>
                                      <p:cBhvr rctx="PPT">
                                        <p:cTn id="136" dur="indefinite"/>
                                        <p:tgtEl>
                                          <p:spTgt spid="11"/>
                                        </p:tgtEl>
                                        <p:attrNameLst>
                                          <p:attrName>style.opacity</p:attrName>
                                        </p:attrNameLst>
                                      </p:cBhvr>
                                      <p:to>
                                        <p:strVal val="0.25"/>
                                      </p:to>
                                    </p:set>
                                    <p:animEffect filter="image" prLst="opacity: 0.25">
                                      <p:cBhvr rctx="IE">
                                        <p:cTn id="137" dur="indefinite"/>
                                        <p:tgtEl>
                                          <p:spTgt spid="11"/>
                                        </p:tgtEl>
                                      </p:cBhvr>
                                    </p:animEffect>
                                  </p:childTnLst>
                                </p:cTn>
                              </p:par>
                              <p:par>
                                <p:cTn id="138" presetID="9" presetClass="emph" presetSubtype="0" nodeType="withEffect">
                                  <p:stCondLst>
                                    <p:cond delay="0"/>
                                  </p:stCondLst>
                                  <p:childTnLst>
                                    <p:set>
                                      <p:cBhvr rctx="PPT">
                                        <p:cTn id="139" dur="indefinite"/>
                                        <p:tgtEl>
                                          <p:spTgt spid="12"/>
                                        </p:tgtEl>
                                        <p:attrNameLst>
                                          <p:attrName>style.opacity</p:attrName>
                                        </p:attrNameLst>
                                      </p:cBhvr>
                                      <p:to>
                                        <p:strVal val="0.25"/>
                                      </p:to>
                                    </p:set>
                                    <p:animEffect filter="image" prLst="opacity: 0.25">
                                      <p:cBhvr rctx="IE">
                                        <p:cTn id="140" dur="indefinite"/>
                                        <p:tgtEl>
                                          <p:spTgt spid="12"/>
                                        </p:tgtEl>
                                      </p:cBhvr>
                                    </p:animEffect>
                                  </p:childTnLst>
                                </p:cTn>
                              </p:par>
                              <p:par>
                                <p:cTn id="141" presetID="9" presetClass="emph" presetSubtype="0" nodeType="withEffect">
                                  <p:stCondLst>
                                    <p:cond delay="0"/>
                                  </p:stCondLst>
                                  <p:childTnLst>
                                    <p:set>
                                      <p:cBhvr rctx="PPT">
                                        <p:cTn id="142" dur="indefinite"/>
                                        <p:tgtEl>
                                          <p:spTgt spid="13"/>
                                        </p:tgtEl>
                                        <p:attrNameLst>
                                          <p:attrName>style.opacity</p:attrName>
                                        </p:attrNameLst>
                                      </p:cBhvr>
                                      <p:to>
                                        <p:strVal val="0.25"/>
                                      </p:to>
                                    </p:set>
                                    <p:animEffect filter="image" prLst="opacity: 0.25">
                                      <p:cBhvr rctx="IE">
                                        <p:cTn id="143" dur="indefinite"/>
                                        <p:tgtEl>
                                          <p:spTgt spid="13"/>
                                        </p:tgtEl>
                                      </p:cBhvr>
                                    </p:animEffect>
                                  </p:childTnLst>
                                </p:cTn>
                              </p:par>
                              <p:par>
                                <p:cTn id="144" presetID="9" presetClass="emph" presetSubtype="0" nodeType="withEffect">
                                  <p:stCondLst>
                                    <p:cond delay="0"/>
                                  </p:stCondLst>
                                  <p:childTnLst>
                                    <p:set>
                                      <p:cBhvr rctx="PPT">
                                        <p:cTn id="145" dur="indefinite"/>
                                        <p:tgtEl>
                                          <p:spTgt spid="14"/>
                                        </p:tgtEl>
                                        <p:attrNameLst>
                                          <p:attrName>style.opacity</p:attrName>
                                        </p:attrNameLst>
                                      </p:cBhvr>
                                      <p:to>
                                        <p:strVal val="0.25"/>
                                      </p:to>
                                    </p:set>
                                    <p:animEffect filter="image" prLst="opacity: 0.25">
                                      <p:cBhvr rctx="IE">
                                        <p:cTn id="146" dur="indefinite"/>
                                        <p:tgtEl>
                                          <p:spTgt spid="14"/>
                                        </p:tgtEl>
                                      </p:cBhvr>
                                    </p:animEffect>
                                  </p:childTnLst>
                                </p:cTn>
                              </p:par>
                              <p:par>
                                <p:cTn id="147" presetID="9" presetClass="emph" presetSubtype="0" nodeType="withEffect">
                                  <p:stCondLst>
                                    <p:cond delay="0"/>
                                  </p:stCondLst>
                                  <p:childTnLst>
                                    <p:set>
                                      <p:cBhvr rctx="PPT">
                                        <p:cTn id="148" dur="indefinite"/>
                                        <p:tgtEl>
                                          <p:spTgt spid="15"/>
                                        </p:tgtEl>
                                        <p:attrNameLst>
                                          <p:attrName>style.opacity</p:attrName>
                                        </p:attrNameLst>
                                      </p:cBhvr>
                                      <p:to>
                                        <p:strVal val="0.25"/>
                                      </p:to>
                                    </p:set>
                                    <p:animEffect filter="image" prLst="opacity: 0.25">
                                      <p:cBhvr rctx="IE">
                                        <p:cTn id="149" dur="indefinite"/>
                                        <p:tgtEl>
                                          <p:spTgt spid="15"/>
                                        </p:tgtEl>
                                      </p:cBhvr>
                                    </p:animEffect>
                                  </p:childTnLst>
                                </p:cTn>
                              </p:par>
                              <p:par>
                                <p:cTn id="150" presetID="9" presetClass="emph" presetSubtype="0" nodeType="withEffect">
                                  <p:stCondLst>
                                    <p:cond delay="0"/>
                                  </p:stCondLst>
                                  <p:childTnLst>
                                    <p:set>
                                      <p:cBhvr rctx="PPT">
                                        <p:cTn id="151" dur="indefinite"/>
                                        <p:tgtEl>
                                          <p:spTgt spid="16"/>
                                        </p:tgtEl>
                                        <p:attrNameLst>
                                          <p:attrName>style.opacity</p:attrName>
                                        </p:attrNameLst>
                                      </p:cBhvr>
                                      <p:to>
                                        <p:strVal val="0.25"/>
                                      </p:to>
                                    </p:set>
                                    <p:animEffect filter="image" prLst="opacity: 0.25">
                                      <p:cBhvr rctx="IE">
                                        <p:cTn id="152" dur="indefinite"/>
                                        <p:tgtEl>
                                          <p:spTgt spid="16"/>
                                        </p:tgtEl>
                                      </p:cBhvr>
                                    </p:animEffect>
                                  </p:childTnLst>
                                </p:cTn>
                              </p:par>
                              <p:par>
                                <p:cTn id="153" presetID="9" presetClass="emph" presetSubtype="0" nodeType="withEffect">
                                  <p:stCondLst>
                                    <p:cond delay="0"/>
                                  </p:stCondLst>
                                  <p:childTnLst>
                                    <p:set>
                                      <p:cBhvr rctx="PPT">
                                        <p:cTn id="154" dur="indefinite"/>
                                        <p:tgtEl>
                                          <p:spTgt spid="23"/>
                                        </p:tgtEl>
                                        <p:attrNameLst>
                                          <p:attrName>style.opacity</p:attrName>
                                        </p:attrNameLst>
                                      </p:cBhvr>
                                      <p:to>
                                        <p:strVal val="0.25"/>
                                      </p:to>
                                    </p:set>
                                    <p:animEffect filter="image" prLst="opacity: 0.25">
                                      <p:cBhvr rctx="IE">
                                        <p:cTn id="155" dur="indefinite"/>
                                        <p:tgtEl>
                                          <p:spTgt spid="23"/>
                                        </p:tgtEl>
                                      </p:cBhvr>
                                    </p:animEffect>
                                  </p:childTnLst>
                                </p:cTn>
                              </p:par>
                              <p:par>
                                <p:cTn id="156" presetID="9" presetClass="emph" presetSubtype="0" nodeType="withEffect">
                                  <p:stCondLst>
                                    <p:cond delay="0"/>
                                  </p:stCondLst>
                                  <p:childTnLst>
                                    <p:set>
                                      <p:cBhvr rctx="PPT">
                                        <p:cTn id="157" dur="indefinite"/>
                                        <p:tgtEl>
                                          <p:spTgt spid="24"/>
                                        </p:tgtEl>
                                        <p:attrNameLst>
                                          <p:attrName>style.opacity</p:attrName>
                                        </p:attrNameLst>
                                      </p:cBhvr>
                                      <p:to>
                                        <p:strVal val="0.25"/>
                                      </p:to>
                                    </p:set>
                                    <p:animEffect filter="image" prLst="opacity: 0.25">
                                      <p:cBhvr rctx="IE">
                                        <p:cTn id="158" dur="indefinite"/>
                                        <p:tgtEl>
                                          <p:spTgt spid="24"/>
                                        </p:tgtEl>
                                      </p:cBhvr>
                                    </p:animEffect>
                                  </p:childTnLst>
                                </p:cTn>
                              </p:par>
                              <p:par>
                                <p:cTn id="159" presetID="9" presetClass="emph" presetSubtype="0" nodeType="withEffect">
                                  <p:stCondLst>
                                    <p:cond delay="0"/>
                                  </p:stCondLst>
                                  <p:childTnLst>
                                    <p:set>
                                      <p:cBhvr rctx="PPT">
                                        <p:cTn id="160" dur="indefinite"/>
                                        <p:tgtEl>
                                          <p:spTgt spid="25"/>
                                        </p:tgtEl>
                                        <p:attrNameLst>
                                          <p:attrName>style.opacity</p:attrName>
                                        </p:attrNameLst>
                                      </p:cBhvr>
                                      <p:to>
                                        <p:strVal val="0.25"/>
                                      </p:to>
                                    </p:set>
                                    <p:animEffect filter="image" prLst="opacity: 0.25">
                                      <p:cBhvr rctx="IE">
                                        <p:cTn id="161" dur="indefinite"/>
                                        <p:tgtEl>
                                          <p:spTgt spid="25"/>
                                        </p:tgtEl>
                                      </p:cBhvr>
                                    </p:animEffect>
                                  </p:childTnLst>
                                </p:cTn>
                              </p:par>
                              <p:par>
                                <p:cTn id="162" presetID="9" presetClass="emph" presetSubtype="0" nodeType="withEffect">
                                  <p:stCondLst>
                                    <p:cond delay="0"/>
                                  </p:stCondLst>
                                  <p:childTnLst>
                                    <p:set>
                                      <p:cBhvr rctx="PPT">
                                        <p:cTn id="163" dur="indefinite"/>
                                        <p:tgtEl>
                                          <p:spTgt spid="26"/>
                                        </p:tgtEl>
                                        <p:attrNameLst>
                                          <p:attrName>style.opacity</p:attrName>
                                        </p:attrNameLst>
                                      </p:cBhvr>
                                      <p:to>
                                        <p:strVal val="0.25"/>
                                      </p:to>
                                    </p:set>
                                    <p:animEffect filter="image" prLst="opacity: 0.25">
                                      <p:cBhvr rctx="IE">
                                        <p:cTn id="164" dur="indefinite"/>
                                        <p:tgtEl>
                                          <p:spTgt spid="26"/>
                                        </p:tgtEl>
                                      </p:cBhvr>
                                    </p:animEffect>
                                  </p:childTnLst>
                                </p:cTn>
                              </p:par>
                              <p:par>
                                <p:cTn id="165" presetID="9" presetClass="emph" presetSubtype="0" nodeType="withEffect">
                                  <p:stCondLst>
                                    <p:cond delay="0"/>
                                  </p:stCondLst>
                                  <p:childTnLst>
                                    <p:set>
                                      <p:cBhvr rctx="PPT">
                                        <p:cTn id="166" dur="indefinite"/>
                                        <p:tgtEl>
                                          <p:spTgt spid="28"/>
                                        </p:tgtEl>
                                        <p:attrNameLst>
                                          <p:attrName>style.opacity</p:attrName>
                                        </p:attrNameLst>
                                      </p:cBhvr>
                                      <p:to>
                                        <p:strVal val="0.25"/>
                                      </p:to>
                                    </p:set>
                                    <p:animEffect filter="image" prLst="opacity: 0.25">
                                      <p:cBhvr rctx="IE">
                                        <p:cTn id="167" dur="indefinite"/>
                                        <p:tgtEl>
                                          <p:spTgt spid="28"/>
                                        </p:tgtEl>
                                      </p:cBhvr>
                                    </p:animEffect>
                                  </p:childTnLst>
                                </p:cTn>
                              </p:par>
                              <p:par>
                                <p:cTn id="168" presetID="9" presetClass="emph" presetSubtype="0" nodeType="withEffect">
                                  <p:stCondLst>
                                    <p:cond delay="0"/>
                                  </p:stCondLst>
                                  <p:childTnLst>
                                    <p:set>
                                      <p:cBhvr rctx="PPT">
                                        <p:cTn id="169" dur="indefinite"/>
                                        <p:tgtEl>
                                          <p:spTgt spid="29"/>
                                        </p:tgtEl>
                                        <p:attrNameLst>
                                          <p:attrName>style.opacity</p:attrName>
                                        </p:attrNameLst>
                                      </p:cBhvr>
                                      <p:to>
                                        <p:strVal val="0.25"/>
                                      </p:to>
                                    </p:set>
                                    <p:animEffect filter="image" prLst="opacity: 0.25">
                                      <p:cBhvr rctx="IE">
                                        <p:cTn id="170" dur="indefinite"/>
                                        <p:tgtEl>
                                          <p:spTgt spid="29"/>
                                        </p:tgtEl>
                                      </p:cBhvr>
                                    </p:animEffect>
                                  </p:childTnLst>
                                </p:cTn>
                              </p:par>
                              <p:par>
                                <p:cTn id="171" presetID="9" presetClass="emph" presetSubtype="0" nodeType="withEffect">
                                  <p:stCondLst>
                                    <p:cond delay="0"/>
                                  </p:stCondLst>
                                  <p:childTnLst>
                                    <p:set>
                                      <p:cBhvr rctx="PPT">
                                        <p:cTn id="172" dur="indefinite"/>
                                        <p:tgtEl>
                                          <p:spTgt spid="30"/>
                                        </p:tgtEl>
                                        <p:attrNameLst>
                                          <p:attrName>style.opacity</p:attrName>
                                        </p:attrNameLst>
                                      </p:cBhvr>
                                      <p:to>
                                        <p:strVal val="0.25"/>
                                      </p:to>
                                    </p:set>
                                    <p:animEffect filter="image" prLst="opacity: 0.25">
                                      <p:cBhvr rctx="IE">
                                        <p:cTn id="173" dur="indefinite"/>
                                        <p:tgtEl>
                                          <p:spTgt spid="30"/>
                                        </p:tgtEl>
                                      </p:cBhvr>
                                    </p:animEffect>
                                  </p:childTnLst>
                                </p:cTn>
                              </p:par>
                              <p:par>
                                <p:cTn id="174" presetID="9" presetClass="emph" presetSubtype="0" nodeType="withEffect">
                                  <p:stCondLst>
                                    <p:cond delay="0"/>
                                  </p:stCondLst>
                                  <p:childTnLst>
                                    <p:set>
                                      <p:cBhvr rctx="PPT">
                                        <p:cTn id="175" dur="indefinite"/>
                                        <p:tgtEl>
                                          <p:spTgt spid="31"/>
                                        </p:tgtEl>
                                        <p:attrNameLst>
                                          <p:attrName>style.opacity</p:attrName>
                                        </p:attrNameLst>
                                      </p:cBhvr>
                                      <p:to>
                                        <p:strVal val="0.25"/>
                                      </p:to>
                                    </p:set>
                                    <p:animEffect filter="image" prLst="opacity: 0.25">
                                      <p:cBhvr rctx="IE">
                                        <p:cTn id="176" dur="indefinite"/>
                                        <p:tgtEl>
                                          <p:spTgt spid="31"/>
                                        </p:tgtEl>
                                      </p:cBhvr>
                                    </p:animEffect>
                                  </p:childTnLst>
                                </p:cTn>
                              </p:par>
                              <p:par>
                                <p:cTn id="177" presetID="9" presetClass="emph" presetSubtype="0" nodeType="withEffect">
                                  <p:stCondLst>
                                    <p:cond delay="0"/>
                                  </p:stCondLst>
                                  <p:childTnLst>
                                    <p:set>
                                      <p:cBhvr rctx="PPT">
                                        <p:cTn id="178" dur="indefinite"/>
                                        <p:tgtEl>
                                          <p:spTgt spid="74"/>
                                        </p:tgtEl>
                                        <p:attrNameLst>
                                          <p:attrName>style.opacity</p:attrName>
                                        </p:attrNameLst>
                                      </p:cBhvr>
                                      <p:to>
                                        <p:strVal val="0.25"/>
                                      </p:to>
                                    </p:set>
                                    <p:animEffect filter="image" prLst="opacity: 0.25">
                                      <p:cBhvr rctx="IE">
                                        <p:cTn id="179" dur="indefinite"/>
                                        <p:tgtEl>
                                          <p:spTgt spid="74"/>
                                        </p:tgtEl>
                                      </p:cBhvr>
                                    </p:animEffect>
                                  </p:childTnLst>
                                </p:cTn>
                              </p:par>
                              <p:par>
                                <p:cTn id="180" presetID="9" presetClass="emph" presetSubtype="0" nodeType="withEffect">
                                  <p:stCondLst>
                                    <p:cond delay="0"/>
                                  </p:stCondLst>
                                  <p:childTnLst>
                                    <p:set>
                                      <p:cBhvr rctx="PPT">
                                        <p:cTn id="181" dur="indefinite"/>
                                        <p:tgtEl>
                                          <p:spTgt spid="80"/>
                                        </p:tgtEl>
                                        <p:attrNameLst>
                                          <p:attrName>style.opacity</p:attrName>
                                        </p:attrNameLst>
                                      </p:cBhvr>
                                      <p:to>
                                        <p:strVal val="0.25"/>
                                      </p:to>
                                    </p:set>
                                    <p:animEffect filter="image" prLst="opacity: 0.25">
                                      <p:cBhvr rctx="IE">
                                        <p:cTn id="182" dur="indefinite"/>
                                        <p:tgtEl>
                                          <p:spTgt spid="80"/>
                                        </p:tgtEl>
                                      </p:cBhvr>
                                    </p:animEffect>
                                  </p:childTnLst>
                                </p:cTn>
                              </p:par>
                              <p:par>
                                <p:cTn id="183" presetID="9" presetClass="emph" presetSubtype="0" nodeType="withEffect">
                                  <p:stCondLst>
                                    <p:cond delay="0"/>
                                  </p:stCondLst>
                                  <p:childTnLst>
                                    <p:set>
                                      <p:cBhvr rctx="PPT">
                                        <p:cTn id="184" dur="indefinite"/>
                                        <p:tgtEl>
                                          <p:spTgt spid="88"/>
                                        </p:tgtEl>
                                        <p:attrNameLst>
                                          <p:attrName>style.opacity</p:attrName>
                                        </p:attrNameLst>
                                      </p:cBhvr>
                                      <p:to>
                                        <p:strVal val="0.25"/>
                                      </p:to>
                                    </p:set>
                                    <p:animEffect filter="image" prLst="opacity: 0.25">
                                      <p:cBhvr rctx="IE">
                                        <p:cTn id="185" dur="indefinite"/>
                                        <p:tgtEl>
                                          <p:spTgt spid="88"/>
                                        </p:tgtEl>
                                      </p:cBhvr>
                                    </p:animEffect>
                                  </p:childTnLst>
                                </p:cTn>
                              </p:par>
                              <p:par>
                                <p:cTn id="186" presetID="9" presetClass="emph" presetSubtype="0" grpId="0" nodeType="withEffect">
                                  <p:stCondLst>
                                    <p:cond delay="0"/>
                                  </p:stCondLst>
                                  <p:childTnLst>
                                    <p:set>
                                      <p:cBhvr rctx="PPT">
                                        <p:cTn id="187" dur="indefinite"/>
                                        <p:tgtEl>
                                          <p:spTgt spid="35"/>
                                        </p:tgtEl>
                                        <p:attrNameLst>
                                          <p:attrName>style.opacity</p:attrName>
                                        </p:attrNameLst>
                                      </p:cBhvr>
                                      <p:to>
                                        <p:strVal val="0.25"/>
                                      </p:to>
                                    </p:set>
                                    <p:animEffect filter="image" prLst="opacity: 0.25">
                                      <p:cBhvr rctx="IE">
                                        <p:cTn id="188" dur="indefinite"/>
                                        <p:tgtEl>
                                          <p:spTgt spid="35"/>
                                        </p:tgtEl>
                                      </p:cBhvr>
                                    </p:animEffect>
                                  </p:childTnLst>
                                </p:cTn>
                              </p:par>
                              <p:par>
                                <p:cTn id="189" presetID="9" presetClass="emph" presetSubtype="0" grpId="0" nodeType="withEffect">
                                  <p:stCondLst>
                                    <p:cond delay="0"/>
                                  </p:stCondLst>
                                  <p:childTnLst>
                                    <p:set>
                                      <p:cBhvr rctx="PPT">
                                        <p:cTn id="190" dur="indefinite"/>
                                        <p:tgtEl>
                                          <p:spTgt spid="36"/>
                                        </p:tgtEl>
                                        <p:attrNameLst>
                                          <p:attrName>style.opacity</p:attrName>
                                        </p:attrNameLst>
                                      </p:cBhvr>
                                      <p:to>
                                        <p:strVal val="0.25"/>
                                      </p:to>
                                    </p:set>
                                    <p:animEffect filter="image" prLst="opacity: 0.25">
                                      <p:cBhvr rctx="IE">
                                        <p:cTn id="191" dur="indefinite"/>
                                        <p:tgtEl>
                                          <p:spTgt spid="36"/>
                                        </p:tgtEl>
                                      </p:cBhvr>
                                    </p:animEffect>
                                  </p:childTnLst>
                                </p:cTn>
                              </p:par>
                              <p:par>
                                <p:cTn id="192" presetID="9" presetClass="emph" presetSubtype="0" grpId="0" nodeType="withEffect">
                                  <p:stCondLst>
                                    <p:cond delay="0"/>
                                  </p:stCondLst>
                                  <p:childTnLst>
                                    <p:set>
                                      <p:cBhvr rctx="PPT">
                                        <p:cTn id="193" dur="indefinite"/>
                                        <p:tgtEl>
                                          <p:spTgt spid="37"/>
                                        </p:tgtEl>
                                        <p:attrNameLst>
                                          <p:attrName>style.opacity</p:attrName>
                                        </p:attrNameLst>
                                      </p:cBhvr>
                                      <p:to>
                                        <p:strVal val="0.25"/>
                                      </p:to>
                                    </p:set>
                                    <p:animEffect filter="image" prLst="opacity: 0.25">
                                      <p:cBhvr rctx="IE">
                                        <p:cTn id="194" dur="indefinite"/>
                                        <p:tgtEl>
                                          <p:spTgt spid="37"/>
                                        </p:tgtEl>
                                      </p:cBhvr>
                                    </p:animEffect>
                                  </p:childTnLst>
                                </p:cTn>
                              </p:par>
                              <p:par>
                                <p:cTn id="195" presetID="9" presetClass="emph" presetSubtype="0" grpId="0" nodeType="withEffect">
                                  <p:stCondLst>
                                    <p:cond delay="0"/>
                                  </p:stCondLst>
                                  <p:childTnLst>
                                    <p:set>
                                      <p:cBhvr rctx="PPT">
                                        <p:cTn id="196" dur="indefinite"/>
                                        <p:tgtEl>
                                          <p:spTgt spid="42"/>
                                        </p:tgtEl>
                                        <p:attrNameLst>
                                          <p:attrName>style.opacity</p:attrName>
                                        </p:attrNameLst>
                                      </p:cBhvr>
                                      <p:to>
                                        <p:strVal val="0.25"/>
                                      </p:to>
                                    </p:set>
                                    <p:animEffect filter="image" prLst="opacity: 0.25">
                                      <p:cBhvr rctx="IE">
                                        <p:cTn id="197" dur="indefinite"/>
                                        <p:tgtEl>
                                          <p:spTgt spid="42"/>
                                        </p:tgtEl>
                                      </p:cBhvr>
                                    </p:animEffect>
                                  </p:childTnLst>
                                </p:cTn>
                              </p:par>
                              <p:par>
                                <p:cTn id="198" presetID="9" presetClass="emph" presetSubtype="0" nodeType="withEffect">
                                  <p:stCondLst>
                                    <p:cond delay="0"/>
                                  </p:stCondLst>
                                  <p:childTnLst>
                                    <p:set>
                                      <p:cBhvr rctx="PPT">
                                        <p:cTn id="199" dur="indefinite"/>
                                        <p:tgtEl>
                                          <p:spTgt spid="105"/>
                                        </p:tgtEl>
                                        <p:attrNameLst>
                                          <p:attrName>style.opacity</p:attrName>
                                        </p:attrNameLst>
                                      </p:cBhvr>
                                      <p:to>
                                        <p:strVal val="0.25"/>
                                      </p:to>
                                    </p:set>
                                    <p:animEffect filter="image" prLst="opacity: 0.25">
                                      <p:cBhvr rctx="IE">
                                        <p:cTn id="200" dur="indefinite"/>
                                        <p:tgtEl>
                                          <p:spTgt spid="105"/>
                                        </p:tgtEl>
                                      </p:cBhvr>
                                    </p:animEffect>
                                  </p:childTnLst>
                                </p:cTn>
                              </p:par>
                              <p:par>
                                <p:cTn id="201" presetID="9" presetClass="emph" presetSubtype="0" grpId="1" nodeType="withEffect">
                                  <p:stCondLst>
                                    <p:cond delay="0"/>
                                  </p:stCondLst>
                                  <p:childTnLst>
                                    <p:set>
                                      <p:cBhvr rctx="PPT">
                                        <p:cTn id="202" dur="indefinite"/>
                                        <p:tgtEl>
                                          <p:spTgt spid="106"/>
                                        </p:tgtEl>
                                        <p:attrNameLst>
                                          <p:attrName>style.opacity</p:attrName>
                                        </p:attrNameLst>
                                      </p:cBhvr>
                                      <p:to>
                                        <p:strVal val="0.25"/>
                                      </p:to>
                                    </p:set>
                                    <p:animEffect filter="image" prLst="opacity: 0.25">
                                      <p:cBhvr rctx="IE">
                                        <p:cTn id="203" dur="indefinite"/>
                                        <p:tgtEl>
                                          <p:spTgt spid="106"/>
                                        </p:tgtEl>
                                      </p:cBhvr>
                                    </p:animEffect>
                                  </p:childTnLst>
                                </p:cTn>
                              </p:par>
                              <p:par>
                                <p:cTn id="204" presetID="9" presetClass="emph" presetSubtype="0" grpId="1" nodeType="withEffect">
                                  <p:stCondLst>
                                    <p:cond delay="0"/>
                                  </p:stCondLst>
                                  <p:childTnLst>
                                    <p:set>
                                      <p:cBhvr rctx="PPT">
                                        <p:cTn id="205" dur="indefinite"/>
                                        <p:tgtEl>
                                          <p:spTgt spid="107"/>
                                        </p:tgtEl>
                                        <p:attrNameLst>
                                          <p:attrName>style.opacity</p:attrName>
                                        </p:attrNameLst>
                                      </p:cBhvr>
                                      <p:to>
                                        <p:strVal val="0.25"/>
                                      </p:to>
                                    </p:set>
                                    <p:animEffect filter="image" prLst="opacity: 0.25">
                                      <p:cBhvr rctx="IE">
                                        <p:cTn id="206" dur="indefinite"/>
                                        <p:tgtEl>
                                          <p:spTgt spid="107"/>
                                        </p:tgtEl>
                                      </p:cBhvr>
                                    </p:animEffect>
                                  </p:childTnLst>
                                </p:cTn>
                              </p:par>
                              <p:par>
                                <p:cTn id="207" presetID="9" presetClass="emph" presetSubtype="0" nodeType="withEffect">
                                  <p:stCondLst>
                                    <p:cond delay="0"/>
                                  </p:stCondLst>
                                  <p:childTnLst>
                                    <p:set>
                                      <p:cBhvr rctx="PPT">
                                        <p:cTn id="208" dur="indefinite"/>
                                        <p:tgtEl>
                                          <p:spTgt spid="109"/>
                                        </p:tgtEl>
                                        <p:attrNameLst>
                                          <p:attrName>style.opacity</p:attrName>
                                        </p:attrNameLst>
                                      </p:cBhvr>
                                      <p:to>
                                        <p:strVal val="0.25"/>
                                      </p:to>
                                    </p:set>
                                    <p:animEffect filter="image" prLst="opacity: 0.25">
                                      <p:cBhvr rctx="IE">
                                        <p:cTn id="209" dur="indefinite"/>
                                        <p:tgtEl>
                                          <p:spTgt spid="109"/>
                                        </p:tgtEl>
                                      </p:cBhvr>
                                    </p:animEffect>
                                  </p:childTnLst>
                                </p:cTn>
                              </p:par>
                              <p:par>
                                <p:cTn id="210" presetID="9" presetClass="emph" presetSubtype="0" grpId="2" nodeType="withEffect">
                                  <p:stCondLst>
                                    <p:cond delay="0"/>
                                  </p:stCondLst>
                                  <p:childTnLst>
                                    <p:set>
                                      <p:cBhvr rctx="PPT">
                                        <p:cTn id="211" dur="indefinite"/>
                                        <p:tgtEl>
                                          <p:spTgt spid="110"/>
                                        </p:tgtEl>
                                        <p:attrNameLst>
                                          <p:attrName>style.opacity</p:attrName>
                                        </p:attrNameLst>
                                      </p:cBhvr>
                                      <p:to>
                                        <p:strVal val="0.25"/>
                                      </p:to>
                                    </p:set>
                                    <p:animEffect filter="image" prLst="opacity: 0.25">
                                      <p:cBhvr rctx="IE">
                                        <p:cTn id="212" dur="indefinite"/>
                                        <p:tgtEl>
                                          <p:spTgt spid="110"/>
                                        </p:tgtEl>
                                      </p:cBhvr>
                                    </p:animEffect>
                                  </p:childTnLst>
                                </p:cTn>
                              </p:par>
                              <p:par>
                                <p:cTn id="213" presetID="9" presetClass="emph" presetSubtype="0" grpId="2" nodeType="withEffect">
                                  <p:stCondLst>
                                    <p:cond delay="0"/>
                                  </p:stCondLst>
                                  <p:childTnLst>
                                    <p:set>
                                      <p:cBhvr rctx="PPT">
                                        <p:cTn id="214" dur="indefinite"/>
                                        <p:tgtEl>
                                          <p:spTgt spid="111"/>
                                        </p:tgtEl>
                                        <p:attrNameLst>
                                          <p:attrName>style.opacity</p:attrName>
                                        </p:attrNameLst>
                                      </p:cBhvr>
                                      <p:to>
                                        <p:strVal val="0.25"/>
                                      </p:to>
                                    </p:set>
                                    <p:animEffect filter="image" prLst="opacity: 0.25">
                                      <p:cBhvr rctx="IE">
                                        <p:cTn id="215" dur="indefinite"/>
                                        <p:tgtEl>
                                          <p:spTgt spid="111"/>
                                        </p:tgtEl>
                                      </p:cBhvr>
                                    </p:animEffect>
                                  </p:childTnLst>
                                </p:cTn>
                              </p:par>
                              <p:par>
                                <p:cTn id="216" presetID="9" presetClass="emph" presetSubtype="0" grpId="2" nodeType="withEffect">
                                  <p:stCondLst>
                                    <p:cond delay="0"/>
                                  </p:stCondLst>
                                  <p:childTnLst>
                                    <p:set>
                                      <p:cBhvr rctx="PPT">
                                        <p:cTn id="217" dur="indefinite"/>
                                        <p:tgtEl>
                                          <p:spTgt spid="113"/>
                                        </p:tgtEl>
                                        <p:attrNameLst>
                                          <p:attrName>style.opacity</p:attrName>
                                        </p:attrNameLst>
                                      </p:cBhvr>
                                      <p:to>
                                        <p:strVal val="0.25"/>
                                      </p:to>
                                    </p:set>
                                    <p:animEffect filter="image" prLst="opacity: 0.25">
                                      <p:cBhvr rctx="IE">
                                        <p:cTn id="218" dur="indefinite"/>
                                        <p:tgtEl>
                                          <p:spTgt spid="113"/>
                                        </p:tgtEl>
                                      </p:cBhvr>
                                    </p:animEffect>
                                  </p:childTnLst>
                                </p:cTn>
                              </p:par>
                              <p:par>
                                <p:cTn id="219" presetID="9" presetClass="emph" presetSubtype="0" grpId="1" nodeType="withEffect">
                                  <p:stCondLst>
                                    <p:cond delay="0"/>
                                  </p:stCondLst>
                                  <p:childTnLst>
                                    <p:set>
                                      <p:cBhvr rctx="PPT">
                                        <p:cTn id="220" dur="indefinite"/>
                                        <p:tgtEl>
                                          <p:spTgt spid="114"/>
                                        </p:tgtEl>
                                        <p:attrNameLst>
                                          <p:attrName>style.opacity</p:attrName>
                                        </p:attrNameLst>
                                      </p:cBhvr>
                                      <p:to>
                                        <p:strVal val="0.25"/>
                                      </p:to>
                                    </p:set>
                                    <p:animEffect filter="image" prLst="opacity: 0.25">
                                      <p:cBhvr rctx="IE">
                                        <p:cTn id="221" dur="indefinite"/>
                                        <p:tgtEl>
                                          <p:spTgt spid="114"/>
                                        </p:tgtEl>
                                      </p:cBhvr>
                                    </p:animEffect>
                                  </p:childTnLst>
                                </p:cTn>
                              </p:par>
                              <p:par>
                                <p:cTn id="222" presetID="9" presetClass="emph" presetSubtype="0" grpId="1" nodeType="withEffect">
                                  <p:stCondLst>
                                    <p:cond delay="0"/>
                                  </p:stCondLst>
                                  <p:childTnLst>
                                    <p:set>
                                      <p:cBhvr rctx="PPT">
                                        <p:cTn id="223" dur="indefinite"/>
                                        <p:tgtEl>
                                          <p:spTgt spid="115"/>
                                        </p:tgtEl>
                                        <p:attrNameLst>
                                          <p:attrName>style.opacity</p:attrName>
                                        </p:attrNameLst>
                                      </p:cBhvr>
                                      <p:to>
                                        <p:strVal val="0.25"/>
                                      </p:to>
                                    </p:set>
                                    <p:animEffect filter="image" prLst="opacity: 0.25">
                                      <p:cBhvr rctx="IE">
                                        <p:cTn id="224" dur="indefinite"/>
                                        <p:tgtEl>
                                          <p:spTgt spid="115"/>
                                        </p:tgtEl>
                                      </p:cBhvr>
                                    </p:animEffect>
                                  </p:childTnLst>
                                </p:cTn>
                              </p:par>
                              <p:par>
                                <p:cTn id="225" presetID="9" presetClass="emph" presetSubtype="0" grpId="1" nodeType="withEffect">
                                  <p:stCondLst>
                                    <p:cond delay="0"/>
                                  </p:stCondLst>
                                  <p:childTnLst>
                                    <p:set>
                                      <p:cBhvr rctx="PPT">
                                        <p:cTn id="226" dur="indefinite"/>
                                        <p:tgtEl>
                                          <p:spTgt spid="116"/>
                                        </p:tgtEl>
                                        <p:attrNameLst>
                                          <p:attrName>style.opacity</p:attrName>
                                        </p:attrNameLst>
                                      </p:cBhvr>
                                      <p:to>
                                        <p:strVal val="0.25"/>
                                      </p:to>
                                    </p:set>
                                    <p:animEffect filter="image" prLst="opacity: 0.25">
                                      <p:cBhvr rctx="IE">
                                        <p:cTn id="227" dur="indefinite"/>
                                        <p:tgtEl>
                                          <p:spTgt spid="116"/>
                                        </p:tgtEl>
                                      </p:cBhvr>
                                    </p:animEffect>
                                  </p:childTnLst>
                                </p:cTn>
                              </p:par>
                              <p:par>
                                <p:cTn id="228" presetID="9" presetClass="emph" presetSubtype="0" nodeType="withEffect">
                                  <p:stCondLst>
                                    <p:cond delay="0"/>
                                  </p:stCondLst>
                                  <p:childTnLst>
                                    <p:set>
                                      <p:cBhvr rctx="PPT">
                                        <p:cTn id="229" dur="indefinite"/>
                                        <p:tgtEl>
                                          <p:spTgt spid="120"/>
                                        </p:tgtEl>
                                        <p:attrNameLst>
                                          <p:attrName>style.opacity</p:attrName>
                                        </p:attrNameLst>
                                      </p:cBhvr>
                                      <p:to>
                                        <p:strVal val="0.25"/>
                                      </p:to>
                                    </p:set>
                                    <p:animEffect filter="image" prLst="opacity: 0.25">
                                      <p:cBhvr rctx="IE">
                                        <p:cTn id="230" dur="indefinite"/>
                                        <p:tgtEl>
                                          <p:spTgt spid="120"/>
                                        </p:tgtEl>
                                      </p:cBhvr>
                                    </p:animEffect>
                                  </p:childTnLst>
                                </p:cTn>
                              </p:par>
                              <p:par>
                                <p:cTn id="231" presetID="9" presetClass="emph" presetSubtype="0" grpId="1" nodeType="withEffect">
                                  <p:stCondLst>
                                    <p:cond delay="0"/>
                                  </p:stCondLst>
                                  <p:childTnLst>
                                    <p:set>
                                      <p:cBhvr rctx="PPT">
                                        <p:cTn id="232" dur="indefinite"/>
                                        <p:tgtEl>
                                          <p:spTgt spid="121"/>
                                        </p:tgtEl>
                                        <p:attrNameLst>
                                          <p:attrName>style.opacity</p:attrName>
                                        </p:attrNameLst>
                                      </p:cBhvr>
                                      <p:to>
                                        <p:strVal val="0.25"/>
                                      </p:to>
                                    </p:set>
                                    <p:animEffect filter="image" prLst="opacity: 0.25">
                                      <p:cBhvr rctx="IE">
                                        <p:cTn id="233" dur="indefinite"/>
                                        <p:tgtEl>
                                          <p:spTgt spid="121"/>
                                        </p:tgtEl>
                                      </p:cBhvr>
                                    </p:animEffect>
                                  </p:childTnLst>
                                </p:cTn>
                              </p:par>
                              <p:par>
                                <p:cTn id="234" presetID="9" presetClass="emph" presetSubtype="0" grpId="1" nodeType="withEffect">
                                  <p:stCondLst>
                                    <p:cond delay="0"/>
                                  </p:stCondLst>
                                  <p:childTnLst>
                                    <p:set>
                                      <p:cBhvr rctx="PPT">
                                        <p:cTn id="235" dur="indefinite"/>
                                        <p:tgtEl>
                                          <p:spTgt spid="122"/>
                                        </p:tgtEl>
                                        <p:attrNameLst>
                                          <p:attrName>style.opacity</p:attrName>
                                        </p:attrNameLst>
                                      </p:cBhvr>
                                      <p:to>
                                        <p:strVal val="0.25"/>
                                      </p:to>
                                    </p:set>
                                    <p:animEffect filter="image" prLst="opacity: 0.25">
                                      <p:cBhvr rctx="IE">
                                        <p:cTn id="236" dur="indefinite"/>
                                        <p:tgtEl>
                                          <p:spTgt spid="122"/>
                                        </p:tgtEl>
                                      </p:cBhvr>
                                    </p:animEffect>
                                  </p:childTnLst>
                                </p:cTn>
                              </p:par>
                              <p:par>
                                <p:cTn id="237" presetID="9" presetClass="emph" presetSubtype="0" grpId="1" nodeType="withEffect">
                                  <p:stCondLst>
                                    <p:cond delay="0"/>
                                  </p:stCondLst>
                                  <p:childTnLst>
                                    <p:set>
                                      <p:cBhvr rctx="PPT">
                                        <p:cTn id="238" dur="indefinite"/>
                                        <p:tgtEl>
                                          <p:spTgt spid="124"/>
                                        </p:tgtEl>
                                        <p:attrNameLst>
                                          <p:attrName>style.opacity</p:attrName>
                                        </p:attrNameLst>
                                      </p:cBhvr>
                                      <p:to>
                                        <p:strVal val="0.25"/>
                                      </p:to>
                                    </p:set>
                                    <p:animEffect filter="image" prLst="opacity: 0.25">
                                      <p:cBhvr rctx="IE">
                                        <p:cTn id="239" dur="indefinite"/>
                                        <p:tgtEl>
                                          <p:spTgt spid="124"/>
                                        </p:tgtEl>
                                      </p:cBhvr>
                                    </p:animEffect>
                                  </p:childTnLst>
                                </p:cTn>
                              </p:par>
                              <p:par>
                                <p:cTn id="240" presetID="9" presetClass="emph" presetSubtype="0" grpId="1" nodeType="withEffect">
                                  <p:stCondLst>
                                    <p:cond delay="0"/>
                                  </p:stCondLst>
                                  <p:childTnLst>
                                    <p:set>
                                      <p:cBhvr rctx="PPT">
                                        <p:cTn id="241" dur="indefinite"/>
                                        <p:tgtEl>
                                          <p:spTgt spid="125"/>
                                        </p:tgtEl>
                                        <p:attrNameLst>
                                          <p:attrName>style.opacity</p:attrName>
                                        </p:attrNameLst>
                                      </p:cBhvr>
                                      <p:to>
                                        <p:strVal val="0.25"/>
                                      </p:to>
                                    </p:set>
                                    <p:animEffect filter="image" prLst="opacity: 0.25">
                                      <p:cBhvr rctx="IE">
                                        <p:cTn id="242" dur="indefinite"/>
                                        <p:tgtEl>
                                          <p:spTgt spid="125"/>
                                        </p:tgtEl>
                                      </p:cBhvr>
                                    </p:animEffect>
                                  </p:childTnLst>
                                </p:cTn>
                              </p:par>
                              <p:par>
                                <p:cTn id="243" presetID="9" presetClass="emph" presetSubtype="0" grpId="1" nodeType="withEffect">
                                  <p:stCondLst>
                                    <p:cond delay="0"/>
                                  </p:stCondLst>
                                  <p:childTnLst>
                                    <p:set>
                                      <p:cBhvr rctx="PPT">
                                        <p:cTn id="244" dur="indefinite"/>
                                        <p:tgtEl>
                                          <p:spTgt spid="126"/>
                                        </p:tgtEl>
                                        <p:attrNameLst>
                                          <p:attrName>style.opacity</p:attrName>
                                        </p:attrNameLst>
                                      </p:cBhvr>
                                      <p:to>
                                        <p:strVal val="0.25"/>
                                      </p:to>
                                    </p:set>
                                    <p:animEffect filter="image" prLst="opacity: 0.25">
                                      <p:cBhvr rctx="IE">
                                        <p:cTn id="245" dur="indefinite"/>
                                        <p:tgtEl>
                                          <p:spTgt spid="126"/>
                                        </p:tgtEl>
                                      </p:cBhvr>
                                    </p:animEffect>
                                  </p:childTnLst>
                                </p:cTn>
                              </p:par>
                              <p:par>
                                <p:cTn id="246" presetID="9" presetClass="emph" presetSubtype="0" grpId="0" nodeType="withEffect">
                                  <p:stCondLst>
                                    <p:cond delay="0"/>
                                  </p:stCondLst>
                                  <p:childTnLst>
                                    <p:set>
                                      <p:cBhvr rctx="PPT">
                                        <p:cTn id="247" dur="indefinite"/>
                                        <p:tgtEl>
                                          <p:spTgt spid="34"/>
                                        </p:tgtEl>
                                        <p:attrNameLst>
                                          <p:attrName>style.opacity</p:attrName>
                                        </p:attrNameLst>
                                      </p:cBhvr>
                                      <p:to>
                                        <p:strVal val="0.25"/>
                                      </p:to>
                                    </p:set>
                                    <p:animEffect filter="image" prLst="opacity: 0.25">
                                      <p:cBhvr rctx="IE">
                                        <p:cTn id="248" dur="indefinite"/>
                                        <p:tgtEl>
                                          <p:spTgt spid="34"/>
                                        </p:tgtEl>
                                      </p:cBhvr>
                                    </p:animEffect>
                                  </p:childTnLst>
                                </p:cTn>
                              </p:par>
                              <p:par>
                                <p:cTn id="249" presetID="9" presetClass="emph" presetSubtype="0" grpId="0" nodeType="withEffect">
                                  <p:stCondLst>
                                    <p:cond delay="0"/>
                                  </p:stCondLst>
                                  <p:childTnLst>
                                    <p:set>
                                      <p:cBhvr rctx="PPT">
                                        <p:cTn id="250" dur="indefinite"/>
                                        <p:tgtEl>
                                          <p:spTgt spid="33"/>
                                        </p:tgtEl>
                                        <p:attrNameLst>
                                          <p:attrName>style.opacity</p:attrName>
                                        </p:attrNameLst>
                                      </p:cBhvr>
                                      <p:to>
                                        <p:strVal val="0.25"/>
                                      </p:to>
                                    </p:set>
                                    <p:animEffect filter="image" prLst="opacity: 0.25">
                                      <p:cBhvr rctx="IE">
                                        <p:cTn id="251" dur="indefinite"/>
                                        <p:tgtEl>
                                          <p:spTgt spid="33"/>
                                        </p:tgtEl>
                                      </p:cBhvr>
                                    </p:animEffect>
                                  </p:childTnLst>
                                </p:cTn>
                              </p:par>
                              <p:par>
                                <p:cTn id="252" presetID="9" presetClass="emph" presetSubtype="0" grpId="0" nodeType="withEffect">
                                  <p:stCondLst>
                                    <p:cond delay="0"/>
                                  </p:stCondLst>
                                  <p:childTnLst>
                                    <p:set>
                                      <p:cBhvr rctx="PPT">
                                        <p:cTn id="253" dur="indefinite"/>
                                        <p:tgtEl>
                                          <p:spTgt spid="32"/>
                                        </p:tgtEl>
                                        <p:attrNameLst>
                                          <p:attrName>style.opacity</p:attrName>
                                        </p:attrNameLst>
                                      </p:cBhvr>
                                      <p:to>
                                        <p:strVal val="0.25"/>
                                      </p:to>
                                    </p:set>
                                    <p:animEffect filter="image" prLst="opacity: 0.25">
                                      <p:cBhvr rctx="IE">
                                        <p:cTn id="254" dur="indefinite"/>
                                        <p:tgtEl>
                                          <p:spTgt spid="32"/>
                                        </p:tgtEl>
                                      </p:cBhvr>
                                    </p:animEffect>
                                  </p:childTnLst>
                                </p:cTn>
                              </p:par>
                              <p:par>
                                <p:cTn id="255" presetID="9" presetClass="emph" presetSubtype="0" grpId="1" nodeType="withEffect">
                                  <p:stCondLst>
                                    <p:cond delay="0"/>
                                  </p:stCondLst>
                                  <p:childTnLst>
                                    <p:set>
                                      <p:cBhvr rctx="PPT">
                                        <p:cTn id="256" dur="indefinite"/>
                                        <p:tgtEl>
                                          <p:spTgt spid="127"/>
                                        </p:tgtEl>
                                        <p:attrNameLst>
                                          <p:attrName>style.opacity</p:attrName>
                                        </p:attrNameLst>
                                      </p:cBhvr>
                                      <p:to>
                                        <p:strVal val="0.25"/>
                                      </p:to>
                                    </p:set>
                                    <p:animEffect filter="image" prLst="opacity: 0.25">
                                      <p:cBhvr rctx="IE">
                                        <p:cTn id="257" dur="indefinite"/>
                                        <p:tgtEl>
                                          <p:spTgt spid="127"/>
                                        </p:tgtEl>
                                      </p:cBhvr>
                                    </p:animEffect>
                                  </p:childTnLst>
                                </p:cTn>
                              </p:par>
                              <p:par>
                                <p:cTn id="258" presetID="9" presetClass="emph" presetSubtype="0" grpId="1" nodeType="withEffect">
                                  <p:stCondLst>
                                    <p:cond delay="0"/>
                                  </p:stCondLst>
                                  <p:childTnLst>
                                    <p:set>
                                      <p:cBhvr rctx="PPT">
                                        <p:cTn id="259" dur="indefinite"/>
                                        <p:tgtEl>
                                          <p:spTgt spid="128"/>
                                        </p:tgtEl>
                                        <p:attrNameLst>
                                          <p:attrName>style.opacity</p:attrName>
                                        </p:attrNameLst>
                                      </p:cBhvr>
                                      <p:to>
                                        <p:strVal val="0.25"/>
                                      </p:to>
                                    </p:set>
                                    <p:animEffect filter="image" prLst="opacity: 0.25">
                                      <p:cBhvr rctx="IE">
                                        <p:cTn id="260" dur="indefinite"/>
                                        <p:tgtEl>
                                          <p:spTgt spid="128"/>
                                        </p:tgtEl>
                                      </p:cBhvr>
                                    </p:animEffect>
                                  </p:childTnLst>
                                </p:cTn>
                              </p:par>
                              <p:par>
                                <p:cTn id="261" presetID="9" presetClass="emph" presetSubtype="0" grpId="1" nodeType="withEffect">
                                  <p:stCondLst>
                                    <p:cond delay="0"/>
                                  </p:stCondLst>
                                  <p:childTnLst>
                                    <p:set>
                                      <p:cBhvr rctx="PPT">
                                        <p:cTn id="262" dur="indefinite"/>
                                        <p:tgtEl>
                                          <p:spTgt spid="129"/>
                                        </p:tgtEl>
                                        <p:attrNameLst>
                                          <p:attrName>style.opacity</p:attrName>
                                        </p:attrNameLst>
                                      </p:cBhvr>
                                      <p:to>
                                        <p:strVal val="0.25"/>
                                      </p:to>
                                    </p:set>
                                    <p:animEffect filter="image" prLst="opacity: 0.25">
                                      <p:cBhvr rctx="IE">
                                        <p:cTn id="263" dur="indefinite"/>
                                        <p:tgtEl>
                                          <p:spTgt spid="129"/>
                                        </p:tgtEl>
                                      </p:cBhvr>
                                    </p:animEffect>
                                  </p:childTnLst>
                                </p:cTn>
                              </p:par>
                              <p:par>
                                <p:cTn id="264" presetID="9" presetClass="emph" presetSubtype="0" grpId="2" nodeType="withEffect">
                                  <p:stCondLst>
                                    <p:cond delay="0"/>
                                  </p:stCondLst>
                                  <p:childTnLst>
                                    <p:set>
                                      <p:cBhvr rctx="PPT">
                                        <p:cTn id="265" dur="indefinite"/>
                                        <p:tgtEl>
                                          <p:spTgt spid="118"/>
                                        </p:tgtEl>
                                        <p:attrNameLst>
                                          <p:attrName>style.opacity</p:attrName>
                                        </p:attrNameLst>
                                      </p:cBhvr>
                                      <p:to>
                                        <p:strVal val="0.25"/>
                                      </p:to>
                                    </p:set>
                                    <p:animEffect filter="image" prLst="opacity: 0.25">
                                      <p:cBhvr rctx="IE">
                                        <p:cTn id="266" dur="indefinite"/>
                                        <p:tgtEl>
                                          <p:spTgt spid="118"/>
                                        </p:tgtEl>
                                      </p:cBhvr>
                                    </p:animEffect>
                                  </p:childTnLst>
                                </p:cTn>
                              </p:par>
                              <p:par>
                                <p:cTn id="267" presetID="9" presetClass="emph" presetSubtype="0" grpId="1" nodeType="withEffect">
                                  <p:stCondLst>
                                    <p:cond delay="0"/>
                                  </p:stCondLst>
                                  <p:childTnLst>
                                    <p:set>
                                      <p:cBhvr rctx="PPT">
                                        <p:cTn id="268" dur="indefinite"/>
                                        <p:tgtEl>
                                          <p:spTgt spid="132"/>
                                        </p:tgtEl>
                                        <p:attrNameLst>
                                          <p:attrName>style.opacity</p:attrName>
                                        </p:attrNameLst>
                                      </p:cBhvr>
                                      <p:to>
                                        <p:strVal val="0.25"/>
                                      </p:to>
                                    </p:set>
                                    <p:animEffect filter="image" prLst="opacity: 0.25">
                                      <p:cBhvr rctx="IE">
                                        <p:cTn id="269" dur="indefinite"/>
                                        <p:tgtEl>
                                          <p:spTgt spid="132"/>
                                        </p:tgtEl>
                                      </p:cBhvr>
                                    </p:animEffect>
                                  </p:childTnLst>
                                </p:cTn>
                              </p:par>
                              <p:par>
                                <p:cTn id="270" presetID="9" presetClass="emph" presetSubtype="0" nodeType="withEffect">
                                  <p:stCondLst>
                                    <p:cond delay="0"/>
                                  </p:stCondLst>
                                  <p:childTnLst>
                                    <p:set>
                                      <p:cBhvr rctx="PPT">
                                        <p:cTn id="271" dur="indefinite"/>
                                        <p:tgtEl>
                                          <p:spTgt spid="2"/>
                                        </p:tgtEl>
                                        <p:attrNameLst>
                                          <p:attrName>style.opacity</p:attrName>
                                        </p:attrNameLst>
                                      </p:cBhvr>
                                      <p:to>
                                        <p:strVal val="0.25"/>
                                      </p:to>
                                    </p:set>
                                    <p:animEffect filter="image" prLst="opacity: 0.25">
                                      <p:cBhvr rctx="IE">
                                        <p:cTn id="272" dur="indefinite"/>
                                        <p:tgtEl>
                                          <p:spTgt spid="2"/>
                                        </p:tgtEl>
                                      </p:cBhvr>
                                    </p:animEffect>
                                  </p:childTnLst>
                                </p:cTn>
                              </p:par>
                              <p:par>
                                <p:cTn id="273" presetID="9" presetClass="emph" presetSubtype="0" grpId="0" nodeType="withEffect">
                                  <p:stCondLst>
                                    <p:cond delay="0"/>
                                  </p:stCondLst>
                                  <p:childTnLst>
                                    <p:set>
                                      <p:cBhvr rctx="PPT">
                                        <p:cTn id="274" dur="indefinite"/>
                                        <p:tgtEl>
                                          <p:spTgt spid="17"/>
                                        </p:tgtEl>
                                        <p:attrNameLst>
                                          <p:attrName>style.opacity</p:attrName>
                                        </p:attrNameLst>
                                      </p:cBhvr>
                                      <p:to>
                                        <p:strVal val="0.25"/>
                                      </p:to>
                                    </p:set>
                                    <p:animEffect filter="image" prLst="opacity: 0.25">
                                      <p:cBhvr rctx="IE">
                                        <p:cTn id="275" dur="indefinite"/>
                                        <p:tgtEl>
                                          <p:spTgt spid="17"/>
                                        </p:tgtEl>
                                      </p:cBhvr>
                                    </p:animEffect>
                                  </p:childTnLst>
                                </p:cTn>
                              </p:par>
                              <p:par>
                                <p:cTn id="276" presetID="9" presetClass="emph" presetSubtype="0" grpId="0" nodeType="withEffect">
                                  <p:stCondLst>
                                    <p:cond delay="0"/>
                                  </p:stCondLst>
                                  <p:childTnLst>
                                    <p:set>
                                      <p:cBhvr rctx="PPT">
                                        <p:cTn id="277" dur="indefinite"/>
                                        <p:tgtEl>
                                          <p:spTgt spid="18"/>
                                        </p:tgtEl>
                                        <p:attrNameLst>
                                          <p:attrName>style.opacity</p:attrName>
                                        </p:attrNameLst>
                                      </p:cBhvr>
                                      <p:to>
                                        <p:strVal val="0.25"/>
                                      </p:to>
                                    </p:set>
                                    <p:animEffect filter="image" prLst="opacity: 0.25">
                                      <p:cBhvr rctx="IE">
                                        <p:cTn id="278" dur="indefinite"/>
                                        <p:tgtEl>
                                          <p:spTgt spid="18"/>
                                        </p:tgtEl>
                                      </p:cBhvr>
                                    </p:animEffect>
                                  </p:childTnLst>
                                </p:cTn>
                              </p:par>
                              <p:par>
                                <p:cTn id="279" presetID="9" presetClass="emph" presetSubtype="0" grpId="0" nodeType="withEffect">
                                  <p:stCondLst>
                                    <p:cond delay="0"/>
                                  </p:stCondLst>
                                  <p:childTnLst>
                                    <p:set>
                                      <p:cBhvr rctx="PPT">
                                        <p:cTn id="280" dur="indefinite"/>
                                        <p:tgtEl>
                                          <p:spTgt spid="19"/>
                                        </p:tgtEl>
                                        <p:attrNameLst>
                                          <p:attrName>style.opacity</p:attrName>
                                        </p:attrNameLst>
                                      </p:cBhvr>
                                      <p:to>
                                        <p:strVal val="0.25"/>
                                      </p:to>
                                    </p:set>
                                    <p:animEffect filter="image" prLst="opacity: 0.25">
                                      <p:cBhvr rctx="IE">
                                        <p:cTn id="281" dur="indefinite"/>
                                        <p:tgtEl>
                                          <p:spTgt spid="19"/>
                                        </p:tgtEl>
                                      </p:cBhvr>
                                    </p:animEffect>
                                  </p:childTnLst>
                                </p:cTn>
                              </p:par>
                              <p:par>
                                <p:cTn id="282" presetID="9" presetClass="emph" presetSubtype="0" grpId="0" nodeType="withEffect">
                                  <p:stCondLst>
                                    <p:cond delay="0"/>
                                  </p:stCondLst>
                                  <p:childTnLst>
                                    <p:set>
                                      <p:cBhvr rctx="PPT">
                                        <p:cTn id="283" dur="indefinite"/>
                                        <p:tgtEl>
                                          <p:spTgt spid="20"/>
                                        </p:tgtEl>
                                        <p:attrNameLst>
                                          <p:attrName>style.opacity</p:attrName>
                                        </p:attrNameLst>
                                      </p:cBhvr>
                                      <p:to>
                                        <p:strVal val="0.25"/>
                                      </p:to>
                                    </p:set>
                                    <p:animEffect filter="image" prLst="opacity: 0.25">
                                      <p:cBhvr rctx="IE">
                                        <p:cTn id="284" dur="indefinite"/>
                                        <p:tgtEl>
                                          <p:spTgt spid="20"/>
                                        </p:tgtEl>
                                      </p:cBhvr>
                                    </p:animEffect>
                                  </p:childTnLst>
                                </p:cTn>
                              </p:par>
                              <p:par>
                                <p:cTn id="285" presetID="9" presetClass="emph" presetSubtype="0" grpId="0" nodeType="withEffect">
                                  <p:stCondLst>
                                    <p:cond delay="0"/>
                                  </p:stCondLst>
                                  <p:childTnLst>
                                    <p:set>
                                      <p:cBhvr rctx="PPT">
                                        <p:cTn id="286" dur="indefinite"/>
                                        <p:tgtEl>
                                          <p:spTgt spid="21"/>
                                        </p:tgtEl>
                                        <p:attrNameLst>
                                          <p:attrName>style.opacity</p:attrName>
                                        </p:attrNameLst>
                                      </p:cBhvr>
                                      <p:to>
                                        <p:strVal val="0.25"/>
                                      </p:to>
                                    </p:set>
                                    <p:animEffect filter="image" prLst="opacity: 0.25">
                                      <p:cBhvr rctx="IE">
                                        <p:cTn id="287" dur="indefinite"/>
                                        <p:tgtEl>
                                          <p:spTgt spid="21"/>
                                        </p:tgtEl>
                                      </p:cBhvr>
                                    </p:animEffect>
                                  </p:childTnLst>
                                </p:cTn>
                              </p:par>
                              <p:par>
                                <p:cTn id="288" presetID="9" presetClass="emph" presetSubtype="0" grpId="0" nodeType="withEffect">
                                  <p:stCondLst>
                                    <p:cond delay="0"/>
                                  </p:stCondLst>
                                  <p:childTnLst>
                                    <p:set>
                                      <p:cBhvr rctx="PPT">
                                        <p:cTn id="289" dur="indefinite"/>
                                        <p:tgtEl>
                                          <p:spTgt spid="22"/>
                                        </p:tgtEl>
                                        <p:attrNameLst>
                                          <p:attrName>style.opacity</p:attrName>
                                        </p:attrNameLst>
                                      </p:cBhvr>
                                      <p:to>
                                        <p:strVal val="0.25"/>
                                      </p:to>
                                    </p:set>
                                    <p:animEffect filter="image" prLst="opacity: 0.25">
                                      <p:cBhvr rctx="IE">
                                        <p:cTn id="290" dur="indefinite"/>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42" grpId="0" animBg="1"/>
      <p:bldP spid="106" grpId="0" animBg="1"/>
      <p:bldP spid="106" grpId="1" animBg="1"/>
      <p:bldP spid="107" grpId="0"/>
      <p:bldP spid="107" grpId="1"/>
      <p:bldP spid="110" grpId="0" animBg="1"/>
      <p:bldP spid="110" grpId="1" animBg="1"/>
      <p:bldP spid="110" grpId="2" animBg="1"/>
      <p:bldP spid="111" grpId="0"/>
      <p:bldP spid="111" grpId="1"/>
      <p:bldP spid="111" grpId="2"/>
      <p:bldP spid="113" grpId="0" animBg="1"/>
      <p:bldP spid="113" grpId="1" animBg="1"/>
      <p:bldP spid="113" grpId="2" animBg="1"/>
      <p:bldP spid="114" grpId="0" animBg="1"/>
      <p:bldP spid="114" grpId="1" animBg="1"/>
      <p:bldP spid="115" grpId="0" animBg="1"/>
      <p:bldP spid="115" grpId="1" animBg="1"/>
      <p:bldP spid="116" grpId="0" animBg="1"/>
      <p:bldP spid="116" grpId="1" animBg="1"/>
      <p:bldP spid="121" grpId="0" animBg="1"/>
      <p:bldP spid="121" grpId="1" animBg="1"/>
      <p:bldP spid="122" grpId="0"/>
      <p:bldP spid="122" grpId="1"/>
      <p:bldP spid="124" grpId="0" animBg="1"/>
      <p:bldP spid="124" grpId="1" animBg="1"/>
      <p:bldP spid="125" grpId="0" animBg="1"/>
      <p:bldP spid="125" grpId="1" animBg="1"/>
      <p:bldP spid="126" grpId="0" animBg="1"/>
      <p:bldP spid="126" grpId="1" animBg="1"/>
      <p:bldP spid="34" grpId="0" animBg="1"/>
      <p:bldP spid="33" grpId="0" animBg="1"/>
      <p:bldP spid="32" grpId="0" animBg="1"/>
      <p:bldP spid="127" grpId="0"/>
      <p:bldP spid="127" grpId="1"/>
      <p:bldP spid="128" grpId="0"/>
      <p:bldP spid="128" grpId="1"/>
      <p:bldP spid="129" grpId="0"/>
      <p:bldP spid="129" grpId="1"/>
      <p:bldP spid="118" grpId="0" animBg="1"/>
      <p:bldP spid="118" grpId="1" animBg="1"/>
      <p:bldP spid="118" grpId="2" animBg="1"/>
      <p:bldP spid="132" grpId="0" animBg="1"/>
      <p:bldP spid="132" grpId="1" animBg="1"/>
      <p:bldP spid="17" grpId="0" animBg="1"/>
      <p:bldP spid="18" grpId="0" animBg="1"/>
      <p:bldP spid="19" grpId="0" animBg="1"/>
      <p:bldP spid="20" grpId="0" animBg="1"/>
      <p:bldP spid="21" grpId="0" animBg="1"/>
      <p:bldP spid="2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a:xfrm rot="5400000" flipH="1" flipV="1">
            <a:off x="4983728" y="2537422"/>
            <a:ext cx="1028496" cy="866432"/>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B375CC-FF4E-4484-8C6F-6C3D12B51E5B}" type="slidenum">
              <a:rPr kumimoji="0" lang="en-US" sz="18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5" name="Straight Connector 4"/>
          <p:cNvCxnSpPr/>
          <p:nvPr/>
        </p:nvCxnSpPr>
        <p:spPr>
          <a:xfrm rot="5400000">
            <a:off x="2516456" y="4120439"/>
            <a:ext cx="1040099" cy="327792"/>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6" name="Straight Connector 5"/>
          <p:cNvCxnSpPr/>
          <p:nvPr/>
        </p:nvCxnSpPr>
        <p:spPr>
          <a:xfrm rot="10800000" flipV="1">
            <a:off x="3319298" y="3789686"/>
            <a:ext cx="1572742" cy="1051522"/>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7" name="Straight Connector 6"/>
          <p:cNvCxnSpPr>
            <a:stCxn id="35" idx="2"/>
          </p:cNvCxnSpPr>
          <p:nvPr/>
        </p:nvCxnSpPr>
        <p:spPr>
          <a:xfrm rot="16200000" flipH="1">
            <a:off x="3223354" y="4020638"/>
            <a:ext cx="1024646" cy="616496"/>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8" name="Straight Connector 7"/>
          <p:cNvCxnSpPr>
            <a:stCxn id="36" idx="2"/>
          </p:cNvCxnSpPr>
          <p:nvPr/>
        </p:nvCxnSpPr>
        <p:spPr>
          <a:xfrm rot="5400000">
            <a:off x="4293684" y="4013498"/>
            <a:ext cx="1024646" cy="630779"/>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a:off x="3657600" y="3764286"/>
            <a:ext cx="1498600" cy="1021080"/>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10" name="Straight Connector 9"/>
          <p:cNvCxnSpPr/>
          <p:nvPr/>
        </p:nvCxnSpPr>
        <p:spPr>
          <a:xfrm rot="5400000">
            <a:off x="5943600" y="4150366"/>
            <a:ext cx="944880" cy="284480"/>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rot="16200000" flipH="1">
            <a:off x="4963160" y="4114806"/>
            <a:ext cx="1005840" cy="254000"/>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12" name="Straight Connector 11"/>
          <p:cNvCxnSpPr/>
          <p:nvPr/>
        </p:nvCxnSpPr>
        <p:spPr>
          <a:xfrm rot="10800000" flipV="1">
            <a:off x="6700525" y="3789686"/>
            <a:ext cx="1615437" cy="1036321"/>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rot="16200000" flipH="1">
            <a:off x="6602322" y="4070764"/>
            <a:ext cx="1027252" cy="546376"/>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rot="5400000">
            <a:off x="7678326" y="4002491"/>
            <a:ext cx="1033317" cy="668675"/>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a:off x="7045961" y="3779526"/>
            <a:ext cx="1459901" cy="1061684"/>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rot="16200000" flipH="1">
            <a:off x="8343637" y="4188735"/>
            <a:ext cx="1073954" cy="255543"/>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rot="5400000" flipH="1" flipV="1">
            <a:off x="2989485" y="2741115"/>
            <a:ext cx="1020726" cy="507456"/>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flipV="1">
            <a:off x="3408680" y="2540006"/>
            <a:ext cx="2316480" cy="924560"/>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25" name="Straight Connector 24"/>
          <p:cNvCxnSpPr/>
          <p:nvPr/>
        </p:nvCxnSpPr>
        <p:spPr>
          <a:xfrm flipV="1">
            <a:off x="3693160" y="2484480"/>
            <a:ext cx="3981362" cy="1000407"/>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26" name="Straight Connector 25"/>
          <p:cNvCxnSpPr/>
          <p:nvPr/>
        </p:nvCxnSpPr>
        <p:spPr>
          <a:xfrm rot="10800000">
            <a:off x="3855722" y="2550168"/>
            <a:ext cx="1076958" cy="965198"/>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28" name="Straight Connector 27"/>
          <p:cNvCxnSpPr/>
          <p:nvPr/>
        </p:nvCxnSpPr>
        <p:spPr>
          <a:xfrm flipV="1">
            <a:off x="7056121" y="2550167"/>
            <a:ext cx="1016002" cy="924561"/>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29" name="Straight Connector 28"/>
          <p:cNvCxnSpPr/>
          <p:nvPr/>
        </p:nvCxnSpPr>
        <p:spPr>
          <a:xfrm rot="10800000">
            <a:off x="4212681" y="2488572"/>
            <a:ext cx="4052481" cy="1006474"/>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rot="10800000">
            <a:off x="6111240" y="2499366"/>
            <a:ext cx="2367280" cy="995682"/>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31" name="Straight Connector 30"/>
          <p:cNvCxnSpPr/>
          <p:nvPr/>
        </p:nvCxnSpPr>
        <p:spPr>
          <a:xfrm rot="16200000" flipV="1">
            <a:off x="7896520" y="2740326"/>
            <a:ext cx="1083800" cy="547561"/>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sp>
        <p:nvSpPr>
          <p:cNvPr id="117" name="Title 1"/>
          <p:cNvSpPr>
            <a:spLocks noGrp="1"/>
          </p:cNvSpPr>
          <p:nvPr>
            <p:ph type="title"/>
          </p:nvPr>
        </p:nvSpPr>
        <p:spPr>
          <a:xfrm>
            <a:off x="1628775" y="0"/>
            <a:ext cx="8934450" cy="1143000"/>
          </a:xfrm>
        </p:spPr>
        <p:txBody>
          <a:bodyPr vert="horz" lIns="0" tIns="45720" rIns="0" bIns="45720" rtlCol="0" anchor="ctr">
            <a:noAutofit/>
          </a:bodyPr>
          <a:lstStyle/>
          <a:p>
            <a:r>
              <a:rPr lang="en-US" sz="4200" dirty="0"/>
              <a:t>Traffic Forwarding: Random Indirection</a:t>
            </a:r>
          </a:p>
        </p:txBody>
      </p:sp>
      <p:cxnSp>
        <p:nvCxnSpPr>
          <p:cNvPr id="74" name="Straight Connector 73"/>
          <p:cNvCxnSpPr/>
          <p:nvPr/>
        </p:nvCxnSpPr>
        <p:spPr>
          <a:xfrm rot="10800000">
            <a:off x="4008120" y="2509526"/>
            <a:ext cx="2529840" cy="965200"/>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80" name="Straight Connector 79"/>
          <p:cNvCxnSpPr/>
          <p:nvPr/>
        </p:nvCxnSpPr>
        <p:spPr>
          <a:xfrm rot="16200000" flipV="1">
            <a:off x="5933440" y="2616206"/>
            <a:ext cx="985520" cy="792480"/>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cxnSp>
        <p:nvCxnSpPr>
          <p:cNvPr id="88" name="Straight Connector 87"/>
          <p:cNvCxnSpPr/>
          <p:nvPr/>
        </p:nvCxnSpPr>
        <p:spPr>
          <a:xfrm flipV="1">
            <a:off x="5359404" y="2540007"/>
            <a:ext cx="2499357" cy="955041"/>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sp>
        <p:nvSpPr>
          <p:cNvPr id="35" name="Rectangle 34"/>
          <p:cNvSpPr/>
          <p:nvPr/>
        </p:nvSpPr>
        <p:spPr>
          <a:xfrm>
            <a:off x="3046758" y="3472303"/>
            <a:ext cx="761342" cy="344261"/>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2060"/>
              </a:solidFill>
              <a:effectLst/>
              <a:uLnTx/>
              <a:uFillTx/>
              <a:latin typeface="Calibri"/>
              <a:ea typeface="+mn-ea"/>
              <a:cs typeface="+mn-cs"/>
            </a:endParaRPr>
          </a:p>
        </p:txBody>
      </p:sp>
      <p:sp>
        <p:nvSpPr>
          <p:cNvPr id="36" name="Rectangle 35"/>
          <p:cNvSpPr/>
          <p:nvPr/>
        </p:nvSpPr>
        <p:spPr>
          <a:xfrm>
            <a:off x="4740725" y="3472303"/>
            <a:ext cx="761342" cy="344261"/>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2060"/>
              </a:solidFill>
              <a:effectLst/>
              <a:uLnTx/>
              <a:uFillTx/>
              <a:latin typeface="Calibri"/>
              <a:ea typeface="+mn-ea"/>
              <a:cs typeface="+mn-cs"/>
            </a:endParaRPr>
          </a:p>
        </p:txBody>
      </p:sp>
      <p:sp>
        <p:nvSpPr>
          <p:cNvPr id="37" name="Rectangle 36"/>
          <p:cNvSpPr/>
          <p:nvPr/>
        </p:nvSpPr>
        <p:spPr>
          <a:xfrm>
            <a:off x="6434692" y="3472303"/>
            <a:ext cx="761342" cy="344261"/>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2060"/>
              </a:solidFill>
              <a:effectLst/>
              <a:uLnTx/>
              <a:uFillTx/>
              <a:latin typeface="Calibri"/>
              <a:ea typeface="+mn-ea"/>
              <a:cs typeface="+mn-cs"/>
            </a:endParaRPr>
          </a:p>
        </p:txBody>
      </p:sp>
      <p:sp>
        <p:nvSpPr>
          <p:cNvPr id="42" name="Rectangle 41"/>
          <p:cNvSpPr/>
          <p:nvPr/>
        </p:nvSpPr>
        <p:spPr>
          <a:xfrm>
            <a:off x="8128658" y="3496226"/>
            <a:ext cx="761342" cy="344261"/>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0" cap="none" spc="0" normalizeH="0" baseline="0" noProof="0" dirty="0">
              <a:ln>
                <a:noFill/>
              </a:ln>
              <a:solidFill>
                <a:srgbClr val="002060"/>
              </a:solidFill>
              <a:effectLst/>
              <a:uLnTx/>
              <a:uFillTx/>
              <a:latin typeface="Calibri"/>
              <a:ea typeface="+mn-ea"/>
              <a:cs typeface="+mn-cs"/>
            </a:endParaRPr>
          </a:p>
        </p:txBody>
      </p:sp>
      <p:cxnSp>
        <p:nvCxnSpPr>
          <p:cNvPr id="105" name="Straight Connector 104"/>
          <p:cNvCxnSpPr>
            <a:stCxn id="18" idx="2"/>
            <a:endCxn id="106" idx="3"/>
          </p:cNvCxnSpPr>
          <p:nvPr/>
        </p:nvCxnSpPr>
        <p:spPr>
          <a:xfrm rot="5400000">
            <a:off x="3923706" y="5430113"/>
            <a:ext cx="652771" cy="3345"/>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sp>
        <p:nvSpPr>
          <p:cNvPr id="106" name="Flowchart: Predefined Process 105"/>
          <p:cNvSpPr/>
          <p:nvPr/>
        </p:nvSpPr>
        <p:spPr>
          <a:xfrm rot="16200000">
            <a:off x="4041403" y="5602968"/>
            <a:ext cx="414028" cy="724432"/>
          </a:xfrm>
          <a:prstGeom prst="flowChartPredefinedProcess">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7" name="TextBox 106"/>
          <p:cNvSpPr txBox="1"/>
          <p:nvPr/>
        </p:nvSpPr>
        <p:spPr>
          <a:xfrm>
            <a:off x="3852075" y="5870730"/>
            <a:ext cx="792678" cy="212879"/>
          </a:xfrm>
          <a:prstGeom prst="rect">
            <a:avLst/>
          </a:prstGeom>
          <a:noFill/>
        </p:spPr>
        <p:txBody>
          <a:bodyPr wrap="square" lIns="0" tIns="4572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Cambria" pitchFamily="18" charset="0"/>
                <a:ea typeface="+mn-ea"/>
                <a:cs typeface="+mn-cs"/>
              </a:rPr>
              <a:t>x</a:t>
            </a:r>
            <a:endParaRPr kumimoji="0" lang="en-US" sz="2000" b="1" i="1" u="none" strike="noStrike" kern="0" cap="none" spc="0" normalizeH="0" baseline="-16000" noProof="0" dirty="0">
              <a:ln>
                <a:noFill/>
              </a:ln>
              <a:solidFill>
                <a:sysClr val="windowText" lastClr="000000"/>
              </a:solidFill>
              <a:effectLst/>
              <a:uLnTx/>
              <a:uFillTx/>
              <a:latin typeface="Cambria" pitchFamily="18" charset="0"/>
              <a:ea typeface="+mn-ea"/>
              <a:cs typeface="+mn-cs"/>
            </a:endParaRPr>
          </a:p>
        </p:txBody>
      </p:sp>
      <p:cxnSp>
        <p:nvCxnSpPr>
          <p:cNvPr id="109" name="Straight Connector 108"/>
          <p:cNvCxnSpPr>
            <a:stCxn id="19" idx="2"/>
            <a:endCxn id="110" idx="3"/>
          </p:cNvCxnSpPr>
          <p:nvPr/>
        </p:nvCxnSpPr>
        <p:spPr>
          <a:xfrm rot="16200000" flipH="1">
            <a:off x="5055792" y="5429260"/>
            <a:ext cx="652772" cy="5051"/>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sp>
        <p:nvSpPr>
          <p:cNvPr id="110" name="Flowchart: Predefined Process 109"/>
          <p:cNvSpPr/>
          <p:nvPr/>
        </p:nvSpPr>
        <p:spPr>
          <a:xfrm rot="16200000">
            <a:off x="5177690" y="5602969"/>
            <a:ext cx="414028" cy="724432"/>
          </a:xfrm>
          <a:prstGeom prst="flowChartPredefinedProcess">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1" name="TextBox 110"/>
          <p:cNvSpPr txBox="1"/>
          <p:nvPr/>
        </p:nvSpPr>
        <p:spPr>
          <a:xfrm>
            <a:off x="4988362" y="5870730"/>
            <a:ext cx="792678" cy="212879"/>
          </a:xfrm>
          <a:prstGeom prst="rect">
            <a:avLst/>
          </a:prstGeom>
          <a:noFill/>
        </p:spPr>
        <p:txBody>
          <a:bodyPr wrap="square" lIns="0" tIns="4572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Cambria" pitchFamily="18" charset="0"/>
                <a:ea typeface="+mn-ea"/>
                <a:cs typeface="+mn-cs"/>
              </a:rPr>
              <a:t>y</a:t>
            </a:r>
            <a:endParaRPr kumimoji="0" lang="en-US" sz="2000" b="1" i="1" u="none" strike="noStrike" kern="0" cap="none" spc="0" normalizeH="0" baseline="-16000" noProof="0" dirty="0">
              <a:ln>
                <a:noFill/>
              </a:ln>
              <a:solidFill>
                <a:sysClr val="windowText" lastClr="000000"/>
              </a:solidFill>
              <a:effectLst/>
              <a:uLnTx/>
              <a:uFillTx/>
              <a:latin typeface="Cambria" pitchFamily="18" charset="0"/>
              <a:ea typeface="+mn-ea"/>
              <a:cs typeface="+mn-cs"/>
            </a:endParaRPr>
          </a:p>
        </p:txBody>
      </p:sp>
      <p:sp>
        <p:nvSpPr>
          <p:cNvPr id="113" name="Freeform 112"/>
          <p:cNvSpPr/>
          <p:nvPr/>
        </p:nvSpPr>
        <p:spPr>
          <a:xfrm>
            <a:off x="4419600" y="3733799"/>
            <a:ext cx="1117600" cy="1036320"/>
          </a:xfrm>
          <a:custGeom>
            <a:avLst/>
            <a:gdLst>
              <a:gd name="connsiteX0" fmla="*/ 0 w 1117600"/>
              <a:gd name="connsiteY0" fmla="*/ 1076960 h 1076960"/>
              <a:gd name="connsiteX1" fmla="*/ 822960 w 1117600"/>
              <a:gd name="connsiteY1" fmla="*/ 0 h 1076960"/>
              <a:gd name="connsiteX2" fmla="*/ 1117600 w 1117600"/>
              <a:gd name="connsiteY2" fmla="*/ 1066800 h 1076960"/>
            </a:gdLst>
            <a:ahLst/>
            <a:cxnLst>
              <a:cxn ang="0">
                <a:pos x="connsiteX0" y="connsiteY0"/>
              </a:cxn>
              <a:cxn ang="0">
                <a:pos x="connsiteX1" y="connsiteY1"/>
              </a:cxn>
              <a:cxn ang="0">
                <a:pos x="connsiteX2" y="connsiteY2"/>
              </a:cxn>
            </a:cxnLst>
            <a:rect l="l" t="t" r="r" b="b"/>
            <a:pathLst>
              <a:path w="1117600" h="1076960">
                <a:moveTo>
                  <a:pt x="0" y="1076960"/>
                </a:moveTo>
                <a:lnTo>
                  <a:pt x="822960" y="0"/>
                </a:lnTo>
                <a:lnTo>
                  <a:pt x="1117600" y="1066800"/>
                </a:lnTo>
              </a:path>
            </a:pathLst>
          </a:custGeom>
          <a:ln>
            <a:tailEnd type="stealth" w="lg" len="lg"/>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14" name="Rectangle 113"/>
          <p:cNvSpPr/>
          <p:nvPr/>
        </p:nvSpPr>
        <p:spPr>
          <a:xfrm>
            <a:off x="3257550" y="5333999"/>
            <a:ext cx="781050" cy="304800"/>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ea typeface="+mn-ea"/>
                <a:cs typeface="+mn-cs"/>
              </a:rPr>
              <a:t>payload</a:t>
            </a:r>
            <a:endParaRPr kumimoji="0" lang="en-US" sz="1600" b="1" i="0" u="none" strike="noStrike" kern="0" cap="none" spc="0" normalizeH="0" baseline="-16000" noProof="0" dirty="0">
              <a:ln>
                <a:noFill/>
              </a:ln>
              <a:solidFill>
                <a:prstClr val="black"/>
              </a:solidFill>
              <a:effectLst/>
              <a:uLnTx/>
              <a:uFillTx/>
              <a:latin typeface="Calibri"/>
              <a:ea typeface="+mn-ea"/>
              <a:cs typeface="+mn-cs"/>
            </a:endParaRPr>
          </a:p>
        </p:txBody>
      </p:sp>
      <p:sp>
        <p:nvSpPr>
          <p:cNvPr id="115" name="Rectangle 114"/>
          <p:cNvSpPr/>
          <p:nvPr/>
        </p:nvSpPr>
        <p:spPr>
          <a:xfrm>
            <a:off x="2495550" y="5333999"/>
            <a:ext cx="381000" cy="30480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black"/>
                </a:solidFill>
                <a:effectLst/>
                <a:uLnTx/>
                <a:uFillTx/>
                <a:latin typeface="Cambria" pitchFamily="18" charset="0"/>
                <a:ea typeface="+mn-ea"/>
                <a:cs typeface="+mn-cs"/>
              </a:rPr>
              <a:t>T</a:t>
            </a:r>
            <a:r>
              <a:rPr kumimoji="0" lang="en-US" sz="1600" b="1" i="1" u="none" strike="noStrike" kern="0" cap="none" spc="0" normalizeH="0" baseline="-16000" noProof="0" dirty="0">
                <a:ln>
                  <a:noFill/>
                </a:ln>
                <a:solidFill>
                  <a:prstClr val="black"/>
                </a:solidFill>
                <a:effectLst/>
                <a:uLnTx/>
                <a:uFillTx/>
                <a:latin typeface="Cambria" pitchFamily="18" charset="0"/>
                <a:ea typeface="+mn-ea"/>
                <a:cs typeface="+mn-cs"/>
              </a:rPr>
              <a:t>3</a:t>
            </a:r>
          </a:p>
        </p:txBody>
      </p:sp>
      <p:sp>
        <p:nvSpPr>
          <p:cNvPr id="116" name="Rectangle 115"/>
          <p:cNvSpPr/>
          <p:nvPr/>
        </p:nvSpPr>
        <p:spPr>
          <a:xfrm>
            <a:off x="2876550" y="5333999"/>
            <a:ext cx="381000" cy="304800"/>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black"/>
                </a:solidFill>
                <a:effectLst/>
                <a:uLnTx/>
                <a:uFillTx/>
                <a:latin typeface="Cambria" pitchFamily="18" charset="0"/>
                <a:ea typeface="+mn-ea"/>
                <a:cs typeface="+mn-cs"/>
              </a:rPr>
              <a:t>y</a:t>
            </a:r>
            <a:endParaRPr kumimoji="0" lang="en-US" sz="1600" b="1" i="1" u="none" strike="noStrike" kern="0" cap="none" spc="0" normalizeH="0" baseline="-16000" noProof="0" dirty="0">
              <a:ln>
                <a:noFill/>
              </a:ln>
              <a:solidFill>
                <a:prstClr val="black"/>
              </a:solidFill>
              <a:effectLst/>
              <a:uLnTx/>
              <a:uFillTx/>
              <a:latin typeface="Cambria" pitchFamily="18" charset="0"/>
              <a:ea typeface="+mn-ea"/>
              <a:cs typeface="+mn-cs"/>
            </a:endParaRPr>
          </a:p>
        </p:txBody>
      </p:sp>
      <p:cxnSp>
        <p:nvCxnSpPr>
          <p:cNvPr id="120" name="Straight Connector 119"/>
          <p:cNvCxnSpPr>
            <a:stCxn id="21" idx="2"/>
            <a:endCxn id="121" idx="3"/>
          </p:cNvCxnSpPr>
          <p:nvPr/>
        </p:nvCxnSpPr>
        <p:spPr>
          <a:xfrm rot="16200000" flipH="1">
            <a:off x="7311444" y="5429391"/>
            <a:ext cx="652773" cy="4789"/>
          </a:xfrm>
          <a:prstGeom prst="line">
            <a:avLst/>
          </a:prstGeom>
          <a:ln>
            <a:solidFill>
              <a:schemeClr val="tx1">
                <a:lumMod val="50000"/>
                <a:lumOff val="50000"/>
                <a:alpha val="60000"/>
              </a:schemeClr>
            </a:solidFill>
          </a:ln>
        </p:spPr>
        <p:style>
          <a:lnRef idx="2">
            <a:schemeClr val="dk1"/>
          </a:lnRef>
          <a:fillRef idx="0">
            <a:schemeClr val="dk1"/>
          </a:fillRef>
          <a:effectRef idx="1">
            <a:schemeClr val="dk1"/>
          </a:effectRef>
          <a:fontRef idx="minor">
            <a:schemeClr val="tx1"/>
          </a:fontRef>
        </p:style>
      </p:cxnSp>
      <p:sp>
        <p:nvSpPr>
          <p:cNvPr id="121" name="Flowchart: Predefined Process 120"/>
          <p:cNvSpPr/>
          <p:nvPr/>
        </p:nvSpPr>
        <p:spPr>
          <a:xfrm rot="16200000">
            <a:off x="7433210" y="5602970"/>
            <a:ext cx="414028" cy="724432"/>
          </a:xfrm>
          <a:prstGeom prst="flowChartPredefinedProcess">
            <a:avLst/>
          </a:prstGeom>
          <a:solidFill>
            <a:schemeClr val="bg2">
              <a:lumMod val="9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22" name="TextBox 121"/>
          <p:cNvSpPr txBox="1"/>
          <p:nvPr/>
        </p:nvSpPr>
        <p:spPr>
          <a:xfrm>
            <a:off x="7243882" y="5870731"/>
            <a:ext cx="792678" cy="212879"/>
          </a:xfrm>
          <a:prstGeom prst="rect">
            <a:avLst/>
          </a:prstGeom>
          <a:noFill/>
        </p:spPr>
        <p:txBody>
          <a:bodyPr wrap="square" lIns="0" tIns="4572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Cambria" pitchFamily="18" charset="0"/>
                <a:ea typeface="+mn-ea"/>
                <a:cs typeface="+mn-cs"/>
              </a:rPr>
              <a:t>z</a:t>
            </a:r>
            <a:endParaRPr kumimoji="0" lang="en-US" sz="2000" b="1" i="1" u="none" strike="noStrike" kern="0" cap="none" spc="0" normalizeH="0" baseline="-16000" noProof="0" dirty="0">
              <a:ln>
                <a:noFill/>
              </a:ln>
              <a:solidFill>
                <a:sysClr val="windowText" lastClr="000000"/>
              </a:solidFill>
              <a:effectLst/>
              <a:uLnTx/>
              <a:uFillTx/>
              <a:latin typeface="Cambria" pitchFamily="18" charset="0"/>
              <a:ea typeface="+mn-ea"/>
              <a:cs typeface="+mn-cs"/>
            </a:endParaRPr>
          </a:p>
        </p:txBody>
      </p:sp>
      <p:sp>
        <p:nvSpPr>
          <p:cNvPr id="124" name="Rectangle 123"/>
          <p:cNvSpPr/>
          <p:nvPr/>
        </p:nvSpPr>
        <p:spPr>
          <a:xfrm>
            <a:off x="3257550" y="5333999"/>
            <a:ext cx="781050" cy="304800"/>
          </a:xfrm>
          <a:prstGeom prst="rect">
            <a:avLst/>
          </a:prstGeom>
          <a:solidFill>
            <a:schemeClr val="bg1">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Calibri"/>
                <a:ea typeface="+mn-ea"/>
                <a:cs typeface="+mn-cs"/>
              </a:rPr>
              <a:t>payload</a:t>
            </a:r>
            <a:endParaRPr kumimoji="0" lang="en-US" sz="1600" b="1" i="0" u="none" strike="noStrike" kern="0" cap="none" spc="0" normalizeH="0" baseline="-16000" noProof="0" dirty="0">
              <a:ln>
                <a:noFill/>
              </a:ln>
              <a:solidFill>
                <a:prstClr val="black"/>
              </a:solidFill>
              <a:effectLst/>
              <a:uLnTx/>
              <a:uFillTx/>
              <a:latin typeface="Calibri"/>
              <a:ea typeface="+mn-ea"/>
              <a:cs typeface="+mn-cs"/>
            </a:endParaRPr>
          </a:p>
        </p:txBody>
      </p:sp>
      <p:sp>
        <p:nvSpPr>
          <p:cNvPr id="125" name="Rectangle 124"/>
          <p:cNvSpPr/>
          <p:nvPr/>
        </p:nvSpPr>
        <p:spPr>
          <a:xfrm>
            <a:off x="2495550" y="5333999"/>
            <a:ext cx="381000" cy="304800"/>
          </a:xfrm>
          <a:prstGeom prst="rect">
            <a:avLst/>
          </a:prstGeom>
          <a:solidFill>
            <a:schemeClr val="accent6"/>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black"/>
                </a:solidFill>
                <a:effectLst/>
                <a:uLnTx/>
                <a:uFillTx/>
                <a:latin typeface="Cambria" pitchFamily="18" charset="0"/>
                <a:ea typeface="+mn-ea"/>
                <a:cs typeface="+mn-cs"/>
              </a:rPr>
              <a:t>T</a:t>
            </a:r>
            <a:r>
              <a:rPr kumimoji="0" lang="en-US" sz="1600" b="1" i="1" u="none" strike="noStrike" kern="0" cap="none" spc="0" normalizeH="0" baseline="-16000" noProof="0" dirty="0">
                <a:ln>
                  <a:noFill/>
                </a:ln>
                <a:solidFill>
                  <a:prstClr val="black"/>
                </a:solidFill>
                <a:effectLst/>
                <a:uLnTx/>
                <a:uFillTx/>
                <a:latin typeface="Cambria" pitchFamily="18" charset="0"/>
                <a:ea typeface="+mn-ea"/>
                <a:cs typeface="+mn-cs"/>
              </a:rPr>
              <a:t>5</a:t>
            </a:r>
          </a:p>
        </p:txBody>
      </p:sp>
      <p:sp>
        <p:nvSpPr>
          <p:cNvPr id="126" name="Rectangle 125"/>
          <p:cNvSpPr/>
          <p:nvPr/>
        </p:nvSpPr>
        <p:spPr>
          <a:xfrm>
            <a:off x="2876550" y="5333999"/>
            <a:ext cx="381000" cy="304800"/>
          </a:xfrm>
          <a:prstGeom prst="rect">
            <a:avLst/>
          </a:prstGeom>
          <a:solidFill>
            <a:schemeClr val="bg2">
              <a:lumMod val="7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black"/>
                </a:solidFill>
                <a:effectLst/>
                <a:uLnTx/>
                <a:uFillTx/>
                <a:latin typeface="Cambria" pitchFamily="18" charset="0"/>
                <a:ea typeface="+mn-ea"/>
                <a:cs typeface="+mn-cs"/>
              </a:rPr>
              <a:t>z</a:t>
            </a:r>
            <a:endParaRPr kumimoji="0" lang="en-US" sz="1600" b="1" i="1" u="none" strike="noStrike" kern="0" cap="none" spc="0" normalizeH="0" baseline="-16000" noProof="0" dirty="0">
              <a:ln>
                <a:noFill/>
              </a:ln>
              <a:solidFill>
                <a:prstClr val="black"/>
              </a:solidFill>
              <a:effectLst/>
              <a:uLnTx/>
              <a:uFillTx/>
              <a:latin typeface="Cambria" pitchFamily="18" charset="0"/>
              <a:ea typeface="+mn-ea"/>
              <a:cs typeface="+mn-cs"/>
            </a:endParaRPr>
          </a:p>
        </p:txBody>
      </p:sp>
      <p:sp>
        <p:nvSpPr>
          <p:cNvPr id="34" name="Rectangle 33"/>
          <p:cNvSpPr/>
          <p:nvPr/>
        </p:nvSpPr>
        <p:spPr>
          <a:xfrm>
            <a:off x="7514093" y="2220290"/>
            <a:ext cx="761342" cy="344261"/>
          </a:xfrm>
          <a:prstGeom prst="rect">
            <a:avLst/>
          </a:prstGeom>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1" u="none" strike="noStrike" kern="0" cap="none" spc="0" normalizeH="0" baseline="-16000" noProof="0" dirty="0">
              <a:ln>
                <a:noFill/>
              </a:ln>
              <a:solidFill>
                <a:srgbClr val="003300"/>
              </a:solidFill>
              <a:effectLst/>
              <a:uLnTx/>
              <a:uFillTx/>
              <a:latin typeface="Cambria" pitchFamily="18" charset="0"/>
              <a:ea typeface="+mn-ea"/>
              <a:cs typeface="+mn-cs"/>
            </a:endParaRPr>
          </a:p>
        </p:txBody>
      </p:sp>
      <p:sp>
        <p:nvSpPr>
          <p:cNvPr id="33" name="Rectangle 32"/>
          <p:cNvSpPr/>
          <p:nvPr/>
        </p:nvSpPr>
        <p:spPr>
          <a:xfrm>
            <a:off x="5559826" y="2220290"/>
            <a:ext cx="761342" cy="344261"/>
          </a:xfrm>
          <a:prstGeom prst="rect">
            <a:avLst/>
          </a:prstGeom>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1" u="none" strike="noStrike" kern="0" cap="none" spc="0" normalizeH="0" baseline="-16000" noProof="0" dirty="0">
              <a:ln>
                <a:noFill/>
              </a:ln>
              <a:solidFill>
                <a:srgbClr val="003300"/>
              </a:solidFill>
              <a:effectLst/>
              <a:uLnTx/>
              <a:uFillTx/>
              <a:latin typeface="Cambria" pitchFamily="18" charset="0"/>
              <a:ea typeface="+mn-ea"/>
              <a:cs typeface="+mn-cs"/>
            </a:endParaRPr>
          </a:p>
        </p:txBody>
      </p:sp>
      <p:sp>
        <p:nvSpPr>
          <p:cNvPr id="32" name="Rectangle 31"/>
          <p:cNvSpPr/>
          <p:nvPr/>
        </p:nvSpPr>
        <p:spPr>
          <a:xfrm>
            <a:off x="3605558" y="2220290"/>
            <a:ext cx="761342" cy="344261"/>
          </a:xfrm>
          <a:prstGeom prst="rect">
            <a:avLst/>
          </a:prstGeom>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1" u="none" strike="noStrike" kern="0" cap="none" spc="0" normalizeH="0" baseline="-16000" noProof="0" dirty="0">
              <a:ln>
                <a:noFill/>
              </a:ln>
              <a:solidFill>
                <a:srgbClr val="003300"/>
              </a:solidFill>
              <a:effectLst/>
              <a:uLnTx/>
              <a:uFillTx/>
              <a:latin typeface="Cambria" pitchFamily="18" charset="0"/>
              <a:ea typeface="+mn-ea"/>
              <a:cs typeface="+mn-cs"/>
            </a:endParaRPr>
          </a:p>
        </p:txBody>
      </p:sp>
      <p:sp>
        <p:nvSpPr>
          <p:cNvPr id="127" name="TextBox 126"/>
          <p:cNvSpPr txBox="1"/>
          <p:nvPr/>
        </p:nvSpPr>
        <p:spPr>
          <a:xfrm>
            <a:off x="7498080" y="2295210"/>
            <a:ext cx="792678" cy="212879"/>
          </a:xfrm>
          <a:prstGeom prst="rect">
            <a:avLst/>
          </a:prstGeom>
          <a:noFill/>
        </p:spPr>
        <p:txBody>
          <a:bodyPr wrap="square" lIns="0" tIns="4572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Cambria" pitchFamily="18" charset="0"/>
                <a:ea typeface="+mn-ea"/>
                <a:cs typeface="+mn-cs"/>
              </a:rPr>
              <a:t>I</a:t>
            </a:r>
            <a:r>
              <a:rPr kumimoji="0" lang="en-US" sz="2000" b="1" i="1" u="none" strike="noStrike" kern="0" cap="none" spc="0" normalizeH="0" baseline="-16000" noProof="0" dirty="0">
                <a:ln>
                  <a:noFill/>
                </a:ln>
                <a:solidFill>
                  <a:sysClr val="windowText" lastClr="000000"/>
                </a:solidFill>
                <a:effectLst/>
                <a:uLnTx/>
                <a:uFillTx/>
                <a:latin typeface="Cambria" pitchFamily="18" charset="0"/>
                <a:ea typeface="+mn-ea"/>
                <a:cs typeface="+mn-cs"/>
              </a:rPr>
              <a:t>ANY</a:t>
            </a:r>
          </a:p>
        </p:txBody>
      </p:sp>
      <p:sp>
        <p:nvSpPr>
          <p:cNvPr id="128" name="TextBox 127"/>
          <p:cNvSpPr txBox="1"/>
          <p:nvPr/>
        </p:nvSpPr>
        <p:spPr>
          <a:xfrm>
            <a:off x="5547360" y="2296160"/>
            <a:ext cx="792678" cy="212879"/>
          </a:xfrm>
          <a:prstGeom prst="rect">
            <a:avLst/>
          </a:prstGeom>
          <a:noFill/>
        </p:spPr>
        <p:txBody>
          <a:bodyPr wrap="square" lIns="0" tIns="4572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Cambria" pitchFamily="18" charset="0"/>
                <a:ea typeface="+mn-ea"/>
                <a:cs typeface="+mn-cs"/>
              </a:rPr>
              <a:t>I</a:t>
            </a:r>
            <a:r>
              <a:rPr kumimoji="0" lang="en-US" sz="2000" b="1" i="1" u="none" strike="noStrike" kern="0" cap="none" spc="0" normalizeH="0" baseline="-16000" noProof="0" dirty="0">
                <a:ln>
                  <a:noFill/>
                </a:ln>
                <a:solidFill>
                  <a:sysClr val="windowText" lastClr="000000"/>
                </a:solidFill>
                <a:effectLst/>
                <a:uLnTx/>
                <a:uFillTx/>
                <a:latin typeface="Cambria" pitchFamily="18" charset="0"/>
                <a:ea typeface="+mn-ea"/>
                <a:cs typeface="+mn-cs"/>
              </a:rPr>
              <a:t>ANY</a:t>
            </a:r>
          </a:p>
        </p:txBody>
      </p:sp>
      <p:sp>
        <p:nvSpPr>
          <p:cNvPr id="129" name="TextBox 128"/>
          <p:cNvSpPr txBox="1"/>
          <p:nvPr/>
        </p:nvSpPr>
        <p:spPr>
          <a:xfrm>
            <a:off x="3581202" y="2294381"/>
            <a:ext cx="792678" cy="212879"/>
          </a:xfrm>
          <a:prstGeom prst="rect">
            <a:avLst/>
          </a:prstGeom>
          <a:noFill/>
        </p:spPr>
        <p:txBody>
          <a:bodyPr wrap="square" lIns="0" tIns="45720" rIns="0" bIns="0" rtlCol="0">
            <a:spAutoFit/>
          </a:bodyP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2000" b="1" i="1" u="none" strike="noStrike" kern="0" cap="none" spc="0" normalizeH="0" baseline="0" noProof="0" dirty="0">
                <a:ln>
                  <a:noFill/>
                </a:ln>
                <a:solidFill>
                  <a:sysClr val="windowText" lastClr="000000"/>
                </a:solidFill>
                <a:effectLst/>
                <a:uLnTx/>
                <a:uFillTx/>
                <a:latin typeface="Cambria" pitchFamily="18" charset="0"/>
                <a:ea typeface="+mn-ea"/>
                <a:cs typeface="+mn-cs"/>
              </a:rPr>
              <a:t>I</a:t>
            </a:r>
            <a:r>
              <a:rPr kumimoji="0" lang="en-US" sz="2000" b="1" i="1" u="none" strike="noStrike" kern="0" cap="none" spc="0" normalizeH="0" baseline="-16000" noProof="0" dirty="0">
                <a:ln>
                  <a:noFill/>
                </a:ln>
                <a:solidFill>
                  <a:sysClr val="windowText" lastClr="000000"/>
                </a:solidFill>
                <a:effectLst/>
                <a:uLnTx/>
                <a:uFillTx/>
                <a:latin typeface="Cambria" pitchFamily="18" charset="0"/>
                <a:ea typeface="+mn-ea"/>
                <a:cs typeface="+mn-cs"/>
              </a:rPr>
              <a:t>ANY</a:t>
            </a:r>
          </a:p>
        </p:txBody>
      </p:sp>
      <p:sp>
        <p:nvSpPr>
          <p:cNvPr id="118" name="Freeform 117"/>
          <p:cNvSpPr/>
          <p:nvPr/>
        </p:nvSpPr>
        <p:spPr>
          <a:xfrm>
            <a:off x="3342640" y="2514599"/>
            <a:ext cx="4064000" cy="2245360"/>
          </a:xfrm>
          <a:custGeom>
            <a:avLst/>
            <a:gdLst>
              <a:gd name="connsiteX0" fmla="*/ 711200 w 4064000"/>
              <a:gd name="connsiteY0" fmla="*/ 2346960 h 2357120"/>
              <a:gd name="connsiteX1" fmla="*/ 0 w 4064000"/>
              <a:gd name="connsiteY1" fmla="*/ 1168400 h 2357120"/>
              <a:gd name="connsiteX2" fmla="*/ 497840 w 4064000"/>
              <a:gd name="connsiteY2" fmla="*/ 0 h 2357120"/>
              <a:gd name="connsiteX3" fmla="*/ 3464560 w 4064000"/>
              <a:gd name="connsiteY3" fmla="*/ 1127760 h 2357120"/>
              <a:gd name="connsiteX4" fmla="*/ 4064000 w 4064000"/>
              <a:gd name="connsiteY4" fmla="*/ 2357120 h 23571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2357120">
                <a:moveTo>
                  <a:pt x="711200" y="2346960"/>
                </a:moveTo>
                <a:lnTo>
                  <a:pt x="0" y="1168400"/>
                </a:lnTo>
                <a:lnTo>
                  <a:pt x="497840" y="0"/>
                </a:lnTo>
                <a:lnTo>
                  <a:pt x="3464560" y="1127760"/>
                </a:lnTo>
                <a:lnTo>
                  <a:pt x="4064000" y="2357120"/>
                </a:lnTo>
              </a:path>
            </a:pathLst>
          </a:custGeom>
          <a:ln>
            <a:tailEnd type="stealth" w="lg" len="lg"/>
          </a:ln>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32" name="Rectangle 131"/>
          <p:cNvSpPr/>
          <p:nvPr/>
        </p:nvSpPr>
        <p:spPr>
          <a:xfrm>
            <a:off x="2114550" y="5333999"/>
            <a:ext cx="381000" cy="304800"/>
          </a:xfrm>
          <a:prstGeom prst="rect">
            <a:avLst/>
          </a:prstGeom>
          <a:solidFill>
            <a:schemeClr val="accent3"/>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91440" rIns="0" rtlCol="0" anchor="ctr"/>
          <a:lstStyle/>
          <a:p>
            <a:pPr marL="0" marR="0" lvl="0" indent="0" algn="ctr" defTabSz="914400" rtl="0" eaLnBrk="1" fontAlgn="auto" latinLnBrk="0" hangingPunct="1">
              <a:lnSpc>
                <a:spcPts val="1300"/>
              </a:lnSpc>
              <a:spcBef>
                <a:spcPts val="0"/>
              </a:spcBef>
              <a:spcAft>
                <a:spcPts val="0"/>
              </a:spcAft>
              <a:buClrTx/>
              <a:buSzTx/>
              <a:buFontTx/>
              <a:buNone/>
              <a:tabLst/>
              <a:defRPr/>
            </a:pPr>
            <a:r>
              <a:rPr kumimoji="0" lang="en-US" sz="1600" b="1" i="1" u="none" strike="noStrike" kern="0" cap="none" spc="0" normalizeH="0" baseline="0" noProof="0" dirty="0">
                <a:ln>
                  <a:noFill/>
                </a:ln>
                <a:solidFill>
                  <a:prstClr val="black"/>
                </a:solidFill>
                <a:effectLst/>
                <a:uLnTx/>
                <a:uFillTx/>
                <a:latin typeface="Cambria" pitchFamily="18" charset="0"/>
                <a:ea typeface="+mn-ea"/>
                <a:cs typeface="+mn-cs"/>
              </a:rPr>
              <a:t>I</a:t>
            </a:r>
            <a:r>
              <a:rPr kumimoji="0" lang="en-US" sz="1600" b="1" i="1" u="none" strike="noStrike" kern="0" cap="none" spc="0" normalizeH="0" baseline="-16000" noProof="0" dirty="0">
                <a:ln>
                  <a:noFill/>
                </a:ln>
                <a:solidFill>
                  <a:prstClr val="black"/>
                </a:solidFill>
                <a:effectLst/>
                <a:uLnTx/>
                <a:uFillTx/>
                <a:latin typeface="Cambria" pitchFamily="18" charset="0"/>
                <a:ea typeface="+mn-ea"/>
                <a:cs typeface="+mn-cs"/>
              </a:rPr>
              <a:t>ANY</a:t>
            </a:r>
          </a:p>
        </p:txBody>
      </p:sp>
      <p:sp>
        <p:nvSpPr>
          <p:cNvPr id="133" name="TextBox 132"/>
          <p:cNvSpPr txBox="1"/>
          <p:nvPr/>
        </p:nvSpPr>
        <p:spPr>
          <a:xfrm>
            <a:off x="2291080" y="1143000"/>
            <a:ext cx="7716520" cy="548640"/>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wrap="square" tIns="45720" bIns="4572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Cope with arbitrary TMs with very little overhead</a:t>
            </a:r>
            <a:endParaRPr kumimoji="0" lang="en-US" sz="2600" b="1" i="0" u="none" strike="noStrike" kern="0" cap="none" spc="0" normalizeH="0" baseline="0" noProof="0" dirty="0">
              <a:ln>
                <a:noFill/>
              </a:ln>
              <a:solidFill>
                <a:prstClr val="black"/>
              </a:solidFill>
              <a:effectLst/>
              <a:uLnTx/>
              <a:uFillTx/>
              <a:latin typeface="Calibri"/>
              <a:ea typeface="+mn-ea"/>
              <a:cs typeface="+mn-cs"/>
            </a:endParaRPr>
          </a:p>
        </p:txBody>
      </p:sp>
      <p:grpSp>
        <p:nvGrpSpPr>
          <p:cNvPr id="2" name="Group 148"/>
          <p:cNvGrpSpPr/>
          <p:nvPr/>
        </p:nvGrpSpPr>
        <p:grpSpPr>
          <a:xfrm>
            <a:off x="8564880" y="2133600"/>
            <a:ext cx="1905000" cy="1371600"/>
            <a:chOff x="7162800" y="2286000"/>
            <a:chExt cx="1905000" cy="1447800"/>
          </a:xfrm>
        </p:grpSpPr>
        <p:sp>
          <p:nvSpPr>
            <p:cNvPr id="148" name="Rectangle 147"/>
            <p:cNvSpPr/>
            <p:nvPr/>
          </p:nvSpPr>
          <p:spPr bwMode="auto">
            <a:xfrm>
              <a:off x="7162800" y="2286000"/>
              <a:ext cx="1905000" cy="1447800"/>
            </a:xfrm>
            <a:prstGeom prst="rect">
              <a:avLst/>
            </a:prstGeom>
            <a:solidFill>
              <a:schemeClr val="bg1">
                <a:lumMod val="75000"/>
              </a:schemeClr>
            </a:solidFill>
            <a:ln>
              <a:noFill/>
              <a:headEnd type="none" w="med" len="med"/>
              <a:tailEnd type="none" w="med" len="med"/>
            </a:ln>
          </p:spPr>
          <p:style>
            <a:lnRef idx="1">
              <a:schemeClr val="accent3"/>
            </a:lnRef>
            <a:fillRef idx="3">
              <a:schemeClr val="accent3"/>
            </a:fillRef>
            <a:effectRef idx="2">
              <a:schemeClr val="accent3"/>
            </a:effectRef>
            <a:fontRef idx="minor">
              <a:schemeClr val="lt1"/>
            </a:fontRef>
          </p:style>
          <p:txBody>
            <a:bodyPr vert="horz" wrap="none" lIns="91440" tIns="91440" rIns="91440" bIns="45720" rtlCol="0" anchor="t" compatLnSpc="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dirty="0">
                <a:ln>
                  <a:noFill/>
                </a:ln>
                <a:solidFill>
                  <a:prstClr val="black">
                    <a:alpha val="100000"/>
                  </a:prstClr>
                </a:solidFill>
                <a:effectLst/>
                <a:uLnTx/>
                <a:uFillTx/>
                <a:latin typeface="Calibri"/>
                <a:ea typeface="+mn-ea"/>
                <a:cs typeface="Times New Roman"/>
              </a:endParaRPr>
            </a:p>
          </p:txBody>
        </p:sp>
        <p:cxnSp>
          <p:nvCxnSpPr>
            <p:cNvPr id="143" name="Straight Connector 142"/>
            <p:cNvCxnSpPr/>
            <p:nvPr/>
          </p:nvCxnSpPr>
          <p:spPr>
            <a:xfrm rot="10800000">
              <a:off x="8534400" y="2667000"/>
              <a:ext cx="381000" cy="1588"/>
            </a:xfrm>
            <a:prstGeom prst="line">
              <a:avLst/>
            </a:prstGeom>
            <a:ln>
              <a:solidFill>
                <a:srgbClr val="0066FF"/>
              </a:solidFill>
            </a:ln>
          </p:spPr>
          <p:style>
            <a:lnRef idx="2">
              <a:schemeClr val="dk1"/>
            </a:lnRef>
            <a:fillRef idx="0">
              <a:schemeClr val="dk1"/>
            </a:fillRef>
            <a:effectRef idx="1">
              <a:schemeClr val="dk1"/>
            </a:effectRef>
            <a:fontRef idx="minor">
              <a:schemeClr val="tx1"/>
            </a:fontRef>
          </p:style>
        </p:cxnSp>
        <p:sp>
          <p:nvSpPr>
            <p:cNvPr id="145" name="TextBox 144"/>
            <p:cNvSpPr txBox="1"/>
            <p:nvPr/>
          </p:nvSpPr>
          <p:spPr>
            <a:xfrm>
              <a:off x="7162800" y="2373868"/>
              <a:ext cx="1327608" cy="6822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66FF"/>
                  </a:solidFill>
                  <a:effectLst/>
                  <a:uLnTx/>
                  <a:uFillTx/>
                  <a:latin typeface="Calibri"/>
                  <a:ea typeface="+mn-ea"/>
                  <a:cs typeface="+mn-cs"/>
                </a:rPr>
                <a:t>Links used </a:t>
              </a:r>
              <a:br>
                <a:rPr kumimoji="0" lang="en-US" sz="1800" b="0" i="0" u="none" strike="noStrike" kern="0" cap="none" spc="0" normalizeH="0" baseline="0" noProof="0" dirty="0">
                  <a:ln>
                    <a:noFill/>
                  </a:ln>
                  <a:solidFill>
                    <a:srgbClr val="0066FF"/>
                  </a:solidFill>
                  <a:effectLst/>
                  <a:uLnTx/>
                  <a:uFillTx/>
                  <a:latin typeface="Calibri"/>
                  <a:ea typeface="+mn-ea"/>
                  <a:cs typeface="+mn-cs"/>
                </a:rPr>
              </a:br>
              <a:r>
                <a:rPr kumimoji="0" lang="en-US" sz="1800" b="0" i="0" u="none" strike="noStrike" kern="0" cap="none" spc="0" normalizeH="0" baseline="0" noProof="0" dirty="0">
                  <a:ln>
                    <a:noFill/>
                  </a:ln>
                  <a:solidFill>
                    <a:srgbClr val="0066FF"/>
                  </a:solidFill>
                  <a:effectLst/>
                  <a:uLnTx/>
                  <a:uFillTx/>
                  <a:latin typeface="Calibri"/>
                  <a:ea typeface="+mn-ea"/>
                  <a:cs typeface="+mn-cs"/>
                </a:rPr>
                <a:t>for up paths</a:t>
              </a:r>
            </a:p>
          </p:txBody>
        </p:sp>
        <p:cxnSp>
          <p:nvCxnSpPr>
            <p:cNvPr id="146" name="Straight Connector 145"/>
            <p:cNvCxnSpPr/>
            <p:nvPr/>
          </p:nvCxnSpPr>
          <p:spPr>
            <a:xfrm rot="10800000">
              <a:off x="8534400" y="3275012"/>
              <a:ext cx="381000" cy="1588"/>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147" name="TextBox 146"/>
            <p:cNvSpPr txBox="1"/>
            <p:nvPr/>
          </p:nvSpPr>
          <p:spPr>
            <a:xfrm>
              <a:off x="7162800" y="3048000"/>
              <a:ext cx="1614545" cy="68223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uLnTx/>
                  <a:uFillTx/>
                  <a:latin typeface="Calibri"/>
                  <a:ea typeface="+mn-ea"/>
                  <a:cs typeface="+mn-cs"/>
                </a:rPr>
                <a:t>Links used</a:t>
              </a:r>
              <a:br>
                <a:rPr kumimoji="0" lang="en-US" sz="1800" b="0" i="0" u="none" strike="noStrike" kern="0" cap="none" spc="0" normalizeH="0" baseline="0" noProof="0" dirty="0">
                  <a:ln>
                    <a:noFill/>
                  </a:ln>
                  <a:solidFill>
                    <a:srgbClr val="FF0000"/>
                  </a:solidFill>
                  <a:effectLst/>
                  <a:uLnTx/>
                  <a:uFillTx/>
                  <a:latin typeface="Calibri"/>
                  <a:ea typeface="+mn-ea"/>
                  <a:cs typeface="+mn-cs"/>
                </a:rPr>
              </a:br>
              <a:r>
                <a:rPr kumimoji="0" lang="en-US" sz="1800" b="0" i="0" u="none" strike="noStrike" kern="0" cap="none" spc="0" normalizeH="0" baseline="0" noProof="0" dirty="0">
                  <a:ln>
                    <a:noFill/>
                  </a:ln>
                  <a:solidFill>
                    <a:srgbClr val="FF0000"/>
                  </a:solidFill>
                  <a:effectLst/>
                  <a:uLnTx/>
                  <a:uFillTx/>
                  <a:latin typeface="Calibri"/>
                  <a:ea typeface="+mn-ea"/>
                  <a:cs typeface="+mn-cs"/>
                </a:rPr>
                <a:t>for down paths</a:t>
              </a:r>
            </a:p>
          </p:txBody>
        </p:sp>
      </p:grpSp>
      <p:sp>
        <p:nvSpPr>
          <p:cNvPr id="17" name="Rectangle 16"/>
          <p:cNvSpPr/>
          <p:nvPr/>
        </p:nvSpPr>
        <p:spPr>
          <a:xfrm>
            <a:off x="2743200" y="4761139"/>
            <a:ext cx="761342" cy="344261"/>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663300"/>
                </a:solidFill>
                <a:effectLst/>
                <a:uLnTx/>
                <a:uFillTx/>
                <a:latin typeface="Cambria" pitchFamily="18" charset="0"/>
                <a:ea typeface="+mn-ea"/>
                <a:cs typeface="+mn-cs"/>
              </a:rPr>
              <a:t>T</a:t>
            </a:r>
            <a:r>
              <a:rPr kumimoji="0" lang="en-US" sz="2000" b="1" i="1" u="none" strike="noStrike" kern="0" cap="none" spc="0" normalizeH="0" baseline="-16000" noProof="0" dirty="0">
                <a:ln>
                  <a:noFill/>
                </a:ln>
                <a:solidFill>
                  <a:srgbClr val="663300"/>
                </a:solidFill>
                <a:effectLst/>
                <a:uLnTx/>
                <a:uFillTx/>
                <a:latin typeface="Cambria" pitchFamily="18" charset="0"/>
                <a:ea typeface="+mn-ea"/>
                <a:cs typeface="+mn-cs"/>
              </a:rPr>
              <a:t>1</a:t>
            </a:r>
          </a:p>
        </p:txBody>
      </p:sp>
      <p:sp>
        <p:nvSpPr>
          <p:cNvPr id="18" name="Rectangle 17"/>
          <p:cNvSpPr/>
          <p:nvPr/>
        </p:nvSpPr>
        <p:spPr>
          <a:xfrm>
            <a:off x="3871091" y="4761139"/>
            <a:ext cx="761342" cy="344261"/>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663300"/>
                </a:solidFill>
                <a:effectLst/>
                <a:uLnTx/>
                <a:uFillTx/>
                <a:latin typeface="Cambria" pitchFamily="18" charset="0"/>
                <a:ea typeface="+mn-ea"/>
                <a:cs typeface="+mn-cs"/>
              </a:rPr>
              <a:t>T</a:t>
            </a:r>
            <a:r>
              <a:rPr kumimoji="0" lang="en-US" sz="2000" b="1" i="1" u="none" strike="noStrike" kern="0" cap="none" spc="0" normalizeH="0" baseline="-16000" noProof="0" dirty="0">
                <a:ln>
                  <a:noFill/>
                </a:ln>
                <a:solidFill>
                  <a:srgbClr val="663300"/>
                </a:solidFill>
                <a:effectLst/>
                <a:uLnTx/>
                <a:uFillTx/>
                <a:latin typeface="Cambria" pitchFamily="18" charset="0"/>
                <a:ea typeface="+mn-ea"/>
                <a:cs typeface="+mn-cs"/>
              </a:rPr>
              <a:t>2</a:t>
            </a:r>
          </a:p>
        </p:txBody>
      </p:sp>
      <p:sp>
        <p:nvSpPr>
          <p:cNvPr id="19" name="Rectangle 18"/>
          <p:cNvSpPr/>
          <p:nvPr/>
        </p:nvSpPr>
        <p:spPr>
          <a:xfrm>
            <a:off x="4998982" y="4761139"/>
            <a:ext cx="761342" cy="344261"/>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663300"/>
                </a:solidFill>
                <a:effectLst/>
                <a:uLnTx/>
                <a:uFillTx/>
                <a:latin typeface="Cambria" pitchFamily="18" charset="0"/>
                <a:ea typeface="+mn-ea"/>
                <a:cs typeface="+mn-cs"/>
              </a:rPr>
              <a:t>T</a:t>
            </a:r>
            <a:r>
              <a:rPr kumimoji="0" lang="en-US" sz="2000" b="1" i="1" u="none" strike="noStrike" kern="0" cap="none" spc="0" normalizeH="0" baseline="-16000" noProof="0" dirty="0">
                <a:ln>
                  <a:noFill/>
                </a:ln>
                <a:solidFill>
                  <a:srgbClr val="663300"/>
                </a:solidFill>
                <a:effectLst/>
                <a:uLnTx/>
                <a:uFillTx/>
                <a:latin typeface="Cambria" pitchFamily="18" charset="0"/>
                <a:ea typeface="+mn-ea"/>
                <a:cs typeface="+mn-cs"/>
              </a:rPr>
              <a:t>3</a:t>
            </a:r>
          </a:p>
        </p:txBody>
      </p:sp>
      <p:sp>
        <p:nvSpPr>
          <p:cNvPr id="20" name="Rectangle 19"/>
          <p:cNvSpPr/>
          <p:nvPr/>
        </p:nvSpPr>
        <p:spPr>
          <a:xfrm>
            <a:off x="6126873" y="4761139"/>
            <a:ext cx="761342" cy="344261"/>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663300"/>
                </a:solidFill>
                <a:effectLst/>
                <a:uLnTx/>
                <a:uFillTx/>
                <a:latin typeface="Cambria" pitchFamily="18" charset="0"/>
                <a:ea typeface="+mn-ea"/>
                <a:cs typeface="+mn-cs"/>
              </a:rPr>
              <a:t>T</a:t>
            </a:r>
            <a:r>
              <a:rPr kumimoji="0" lang="en-US" sz="2000" b="1" i="1" u="none" strike="noStrike" kern="0" cap="none" spc="0" normalizeH="0" baseline="-16000" noProof="0" dirty="0">
                <a:ln>
                  <a:noFill/>
                </a:ln>
                <a:solidFill>
                  <a:srgbClr val="663300"/>
                </a:solidFill>
                <a:effectLst/>
                <a:uLnTx/>
                <a:uFillTx/>
                <a:latin typeface="Cambria" pitchFamily="18" charset="0"/>
                <a:ea typeface="+mn-ea"/>
                <a:cs typeface="+mn-cs"/>
              </a:rPr>
              <a:t>4</a:t>
            </a:r>
          </a:p>
        </p:txBody>
      </p:sp>
      <p:sp>
        <p:nvSpPr>
          <p:cNvPr id="21" name="Rectangle 20"/>
          <p:cNvSpPr/>
          <p:nvPr/>
        </p:nvSpPr>
        <p:spPr>
          <a:xfrm>
            <a:off x="7254764" y="4761139"/>
            <a:ext cx="761342" cy="344261"/>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663300"/>
                </a:solidFill>
                <a:effectLst/>
                <a:uLnTx/>
                <a:uFillTx/>
                <a:latin typeface="Cambria" pitchFamily="18" charset="0"/>
                <a:ea typeface="+mn-ea"/>
                <a:cs typeface="+mn-cs"/>
              </a:rPr>
              <a:t>T</a:t>
            </a:r>
            <a:r>
              <a:rPr kumimoji="0" lang="en-US" sz="2000" b="1" i="1" u="none" strike="noStrike" kern="0" cap="none" spc="0" normalizeH="0" baseline="-16000" noProof="0" dirty="0">
                <a:ln>
                  <a:noFill/>
                </a:ln>
                <a:solidFill>
                  <a:srgbClr val="663300"/>
                </a:solidFill>
                <a:effectLst/>
                <a:uLnTx/>
                <a:uFillTx/>
                <a:latin typeface="Cambria" pitchFamily="18" charset="0"/>
                <a:ea typeface="+mn-ea"/>
                <a:cs typeface="+mn-cs"/>
              </a:rPr>
              <a:t>5</a:t>
            </a:r>
          </a:p>
        </p:txBody>
      </p:sp>
      <p:sp>
        <p:nvSpPr>
          <p:cNvPr id="22" name="Rectangle 21"/>
          <p:cNvSpPr/>
          <p:nvPr/>
        </p:nvSpPr>
        <p:spPr>
          <a:xfrm>
            <a:off x="8382657" y="4761139"/>
            <a:ext cx="761342" cy="344261"/>
          </a:xfrm>
          <a:prstGeom prst="rect">
            <a:avLst/>
          </a:prstGeom>
          <a:ln>
            <a:solidFill>
              <a:schemeClr val="accent2">
                <a:lumMod val="75000"/>
              </a:schemeClr>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0" cap="none" spc="0" normalizeH="0" baseline="0" noProof="0" dirty="0">
                <a:ln>
                  <a:noFill/>
                </a:ln>
                <a:solidFill>
                  <a:srgbClr val="663300"/>
                </a:solidFill>
                <a:effectLst/>
                <a:uLnTx/>
                <a:uFillTx/>
                <a:latin typeface="Cambria" pitchFamily="18" charset="0"/>
                <a:ea typeface="+mn-ea"/>
                <a:cs typeface="+mn-cs"/>
              </a:rPr>
              <a:t>T</a:t>
            </a:r>
            <a:r>
              <a:rPr kumimoji="0" lang="en-US" sz="2000" b="1" i="1" u="none" strike="noStrike" kern="0" cap="none" spc="0" normalizeH="0" baseline="-16000" noProof="0" dirty="0">
                <a:ln>
                  <a:noFill/>
                </a:ln>
                <a:solidFill>
                  <a:srgbClr val="663300"/>
                </a:solidFill>
                <a:effectLst/>
                <a:uLnTx/>
                <a:uFillTx/>
                <a:latin typeface="Cambria" pitchFamily="18" charset="0"/>
                <a:ea typeface="+mn-ea"/>
                <a:cs typeface="+mn-cs"/>
              </a:rPr>
              <a:t>6</a:t>
            </a:r>
          </a:p>
        </p:txBody>
      </p:sp>
      <p:sp>
        <p:nvSpPr>
          <p:cNvPr id="131" name="Rounded Rectangle 130"/>
          <p:cNvSpPr/>
          <p:nvPr/>
        </p:nvSpPr>
        <p:spPr>
          <a:xfrm>
            <a:off x="2590800" y="2971800"/>
            <a:ext cx="7086600" cy="2103120"/>
          </a:xfrm>
          <a:prstGeom prst="roundRect">
            <a:avLst>
              <a:gd name="adj" fmla="val 13646"/>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284163" marR="0" lvl="0" indent="-223838" algn="ctr" defTabSz="914400" rtl="0" eaLnBrk="1" fontAlgn="auto" latinLnBrk="0" hangingPunct="1">
              <a:lnSpc>
                <a:spcPct val="100000"/>
              </a:lnSpc>
              <a:spcBef>
                <a:spcPts val="0"/>
              </a:spcBef>
              <a:spcAft>
                <a:spcPts val="0"/>
              </a:spcAft>
              <a:buClrTx/>
              <a:buSzTx/>
              <a:buFontTx/>
              <a:buNone/>
              <a:tabLst>
                <a:tab pos="284163" algn="l"/>
              </a:tabLst>
              <a:defRPr/>
            </a:pPr>
            <a:r>
              <a:rPr kumimoji="0" lang="en-US" altLang="ko-KR" sz="2800" b="1" i="0" u="none" strike="noStrike" kern="0" cap="none" spc="0" normalizeH="0" baseline="0" noProof="0" dirty="0">
                <a:ln>
                  <a:noFill/>
                </a:ln>
                <a:solidFill>
                  <a:sysClr val="windowText" lastClr="000000"/>
                </a:solidFill>
                <a:effectLst/>
                <a:uLnTx/>
                <a:uFillTx/>
                <a:latin typeface="Calibri"/>
                <a:ea typeface="맑은 고딕" panose="020B0503020000020004" pitchFamily="34" charset="-127"/>
                <a:cs typeface="+mn-cs"/>
              </a:rPr>
              <a:t>[ ECMP + IP Anycast ]</a:t>
            </a:r>
          </a:p>
          <a:p>
            <a:pPr marL="284163" marR="0" lvl="0" indent="-223838" algn="l" defTabSz="914400" rtl="0" eaLnBrk="1" fontAlgn="auto" latinLnBrk="0" hangingPunct="1">
              <a:lnSpc>
                <a:spcPct val="100000"/>
              </a:lnSpc>
              <a:spcBef>
                <a:spcPts val="0"/>
              </a:spcBef>
              <a:spcAft>
                <a:spcPts val="0"/>
              </a:spcAft>
              <a:buClrTx/>
              <a:buSzTx/>
              <a:buFont typeface="Arial" pitchFamily="34" charset="0"/>
              <a:buChar char="•"/>
              <a:tabLst>
                <a:tab pos="284163" algn="l"/>
              </a:tabLst>
              <a:defRPr/>
            </a:pPr>
            <a:r>
              <a:rPr kumimoji="0" lang="en-US" altLang="ko-KR" sz="2400" b="1" i="0" u="none" strike="noStrike" kern="0" cap="none" spc="0" normalizeH="0" baseline="0" noProof="0" dirty="0">
                <a:ln>
                  <a:noFill/>
                </a:ln>
                <a:solidFill>
                  <a:sysClr val="windowText" lastClr="000000"/>
                </a:solidFill>
                <a:effectLst/>
                <a:uLnTx/>
                <a:uFillTx/>
                <a:latin typeface="Calibri"/>
                <a:ea typeface="맑은 고딕" panose="020B0503020000020004" pitchFamily="34" charset="-127"/>
                <a:cs typeface="+mn-cs"/>
              </a:rPr>
              <a:t>Harness huge bisection bandwidth</a:t>
            </a:r>
          </a:p>
          <a:p>
            <a:pPr marL="284163" marR="0" lvl="0" indent="-223838" algn="l" defTabSz="914400" rtl="0" eaLnBrk="1" fontAlgn="auto" latinLnBrk="0" hangingPunct="1">
              <a:lnSpc>
                <a:spcPct val="100000"/>
              </a:lnSpc>
              <a:spcBef>
                <a:spcPts val="0"/>
              </a:spcBef>
              <a:spcAft>
                <a:spcPts val="0"/>
              </a:spcAft>
              <a:buClrTx/>
              <a:buSzTx/>
              <a:buFont typeface="Arial" pitchFamily="34" charset="0"/>
              <a:buChar char="•"/>
              <a:tabLst>
                <a:tab pos="284163" algn="l"/>
              </a:tabLst>
              <a:defRPr/>
            </a:pPr>
            <a:r>
              <a:rPr kumimoji="0" lang="en-US" altLang="ko-KR" sz="2400" b="1" i="0" u="none" strike="noStrike" kern="0" cap="none" spc="0" normalizeH="0" baseline="0" noProof="0" dirty="0">
                <a:ln>
                  <a:noFill/>
                </a:ln>
                <a:solidFill>
                  <a:sysClr val="windowText" lastClr="000000"/>
                </a:solidFill>
                <a:effectLst/>
                <a:uLnTx/>
                <a:uFillTx/>
                <a:latin typeface="Calibri"/>
                <a:ea typeface="맑은 고딕" panose="020B0503020000020004" pitchFamily="34" charset="-127"/>
                <a:cs typeface="+mn-cs"/>
              </a:rPr>
              <a:t>Obviate esoteric traffic engineering or optimization</a:t>
            </a:r>
          </a:p>
          <a:p>
            <a:pPr marL="284163" marR="0" lvl="0" indent="-223838" algn="l" defTabSz="914400" rtl="0" eaLnBrk="1" fontAlgn="auto" latinLnBrk="0" hangingPunct="1">
              <a:lnSpc>
                <a:spcPct val="100000"/>
              </a:lnSpc>
              <a:spcBef>
                <a:spcPts val="0"/>
              </a:spcBef>
              <a:spcAft>
                <a:spcPts val="0"/>
              </a:spcAft>
              <a:buClrTx/>
              <a:buSzTx/>
              <a:buFont typeface="Arial" pitchFamily="34" charset="0"/>
              <a:buChar char="•"/>
              <a:tabLst>
                <a:tab pos="284163" algn="l"/>
              </a:tabLst>
              <a:defRPr/>
            </a:pPr>
            <a:r>
              <a:rPr kumimoji="0" lang="en-US" altLang="ko-KR" sz="2400" b="1" i="0" u="none" strike="noStrike" kern="0" cap="none" spc="0" normalizeH="0" baseline="0" noProof="0" dirty="0">
                <a:ln>
                  <a:noFill/>
                </a:ln>
                <a:solidFill>
                  <a:sysClr val="windowText" lastClr="000000"/>
                </a:solidFill>
                <a:effectLst/>
                <a:uLnTx/>
                <a:uFillTx/>
                <a:latin typeface="Calibri"/>
                <a:ea typeface="맑은 고딕" panose="020B0503020000020004" pitchFamily="34" charset="-127"/>
                <a:cs typeface="+mn-cs"/>
              </a:rPr>
              <a:t>Ensure robustness to failures</a:t>
            </a:r>
          </a:p>
          <a:p>
            <a:pPr marL="284163" marR="0" lvl="0" indent="-223838" algn="l" defTabSz="914400" rtl="0" eaLnBrk="1" fontAlgn="auto" latinLnBrk="0" hangingPunct="1">
              <a:lnSpc>
                <a:spcPct val="100000"/>
              </a:lnSpc>
              <a:spcBef>
                <a:spcPts val="0"/>
              </a:spcBef>
              <a:spcAft>
                <a:spcPts val="0"/>
              </a:spcAft>
              <a:buClrTx/>
              <a:buSzTx/>
              <a:buFont typeface="Arial" pitchFamily="34" charset="0"/>
              <a:buChar char="•"/>
              <a:tabLst>
                <a:tab pos="284163" algn="l"/>
              </a:tabLst>
              <a:defRPr/>
            </a:pPr>
            <a:r>
              <a:rPr kumimoji="0" lang="en-US" altLang="ko-KR" sz="2400" b="1" i="0" u="none" strike="noStrike" kern="0" cap="none" spc="0" normalizeH="0" baseline="0" noProof="0" dirty="0">
                <a:ln>
                  <a:noFill/>
                </a:ln>
                <a:solidFill>
                  <a:sysClr val="windowText" lastClr="000000"/>
                </a:solidFill>
                <a:effectLst/>
                <a:uLnTx/>
                <a:uFillTx/>
                <a:latin typeface="Calibri"/>
                <a:ea typeface="맑은 고딕" panose="020B0503020000020004" pitchFamily="34" charset="-127"/>
                <a:cs typeface="+mn-cs"/>
              </a:rPr>
              <a:t>Work with switch mechanisms available today</a:t>
            </a:r>
          </a:p>
        </p:txBody>
      </p:sp>
    </p:spTree>
    <p:custDataLst>
      <p:tags r:id="rId1"/>
    </p:custDataLst>
    <p:extLst>
      <p:ext uri="{BB962C8B-B14F-4D97-AF65-F5344CB8AC3E}">
        <p14:creationId xmlns:p14="http://schemas.microsoft.com/office/powerpoint/2010/main" val="9918896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AC578-BAF4-700A-6935-E71A5AC05528}"/>
              </a:ext>
            </a:extLst>
          </p:cNvPr>
          <p:cNvSpPr>
            <a:spLocks noGrp="1"/>
          </p:cNvSpPr>
          <p:nvPr>
            <p:ph type="title"/>
          </p:nvPr>
        </p:nvSpPr>
        <p:spPr/>
        <p:txBody>
          <a:bodyPr/>
          <a:lstStyle/>
          <a:p>
            <a:r>
              <a:rPr lang="en-US" dirty="0"/>
              <a:t>Other Topologies</a:t>
            </a:r>
          </a:p>
        </p:txBody>
      </p:sp>
      <p:pic>
        <p:nvPicPr>
          <p:cNvPr id="5" name="Picture 4">
            <a:extLst>
              <a:ext uri="{FF2B5EF4-FFF2-40B4-BE49-F238E27FC236}">
                <a16:creationId xmlns:a16="http://schemas.microsoft.com/office/drawing/2014/main" id="{D778ECE5-EB79-E822-1852-8CB72B886BD1}"/>
              </a:ext>
            </a:extLst>
          </p:cNvPr>
          <p:cNvPicPr>
            <a:picLocks noChangeAspect="1"/>
          </p:cNvPicPr>
          <p:nvPr/>
        </p:nvPicPr>
        <p:blipFill>
          <a:blip r:embed="rId2"/>
          <a:stretch>
            <a:fillRect/>
          </a:stretch>
        </p:blipFill>
        <p:spPr>
          <a:xfrm>
            <a:off x="838200" y="2650732"/>
            <a:ext cx="3556749" cy="3343093"/>
          </a:xfrm>
          <a:prstGeom prst="rect">
            <a:avLst/>
          </a:prstGeom>
        </p:spPr>
      </p:pic>
      <p:pic>
        <p:nvPicPr>
          <p:cNvPr id="7" name="Picture 6">
            <a:extLst>
              <a:ext uri="{FF2B5EF4-FFF2-40B4-BE49-F238E27FC236}">
                <a16:creationId xmlns:a16="http://schemas.microsoft.com/office/drawing/2014/main" id="{17AAAB66-C178-2677-C22A-5452B49996C5}"/>
              </a:ext>
            </a:extLst>
          </p:cNvPr>
          <p:cNvPicPr>
            <a:picLocks noChangeAspect="1"/>
          </p:cNvPicPr>
          <p:nvPr/>
        </p:nvPicPr>
        <p:blipFill>
          <a:blip r:embed="rId3"/>
          <a:stretch>
            <a:fillRect/>
          </a:stretch>
        </p:blipFill>
        <p:spPr>
          <a:xfrm>
            <a:off x="4649973" y="2923484"/>
            <a:ext cx="7264957" cy="3035306"/>
          </a:xfrm>
          <a:prstGeom prst="rect">
            <a:avLst/>
          </a:prstGeom>
        </p:spPr>
      </p:pic>
      <p:sp>
        <p:nvSpPr>
          <p:cNvPr id="8" name="TextBox 7">
            <a:extLst>
              <a:ext uri="{FF2B5EF4-FFF2-40B4-BE49-F238E27FC236}">
                <a16:creationId xmlns:a16="http://schemas.microsoft.com/office/drawing/2014/main" id="{A154DA0D-B5CF-103C-3B8B-D334A6CE3E10}"/>
              </a:ext>
            </a:extLst>
          </p:cNvPr>
          <p:cNvSpPr txBox="1"/>
          <p:nvPr/>
        </p:nvSpPr>
        <p:spPr>
          <a:xfrm>
            <a:off x="154113" y="2014698"/>
            <a:ext cx="5137079" cy="584775"/>
          </a:xfrm>
          <a:prstGeom prst="rect">
            <a:avLst/>
          </a:prstGeom>
          <a:noFill/>
        </p:spPr>
        <p:txBody>
          <a:bodyPr wrap="square" rtlCol="0">
            <a:spAutoFit/>
          </a:bodyPr>
          <a:lstStyle/>
          <a:p>
            <a:pPr algn="ctr"/>
            <a:r>
              <a:rPr lang="en-US" sz="3200" dirty="0"/>
              <a:t>Jellyfish </a:t>
            </a:r>
            <a:r>
              <a:rPr lang="en-US" sz="2400" dirty="0"/>
              <a:t>[Singla et al, NSDI 2012] </a:t>
            </a:r>
          </a:p>
        </p:txBody>
      </p:sp>
      <p:sp>
        <p:nvSpPr>
          <p:cNvPr id="9" name="TextBox 8">
            <a:extLst>
              <a:ext uri="{FF2B5EF4-FFF2-40B4-BE49-F238E27FC236}">
                <a16:creationId xmlns:a16="http://schemas.microsoft.com/office/drawing/2014/main" id="{291BCB79-43D9-B276-0B86-1ADC05BD1AAB}"/>
              </a:ext>
            </a:extLst>
          </p:cNvPr>
          <p:cNvSpPr txBox="1"/>
          <p:nvPr/>
        </p:nvSpPr>
        <p:spPr>
          <a:xfrm>
            <a:off x="6096000" y="2065957"/>
            <a:ext cx="5137079" cy="584775"/>
          </a:xfrm>
          <a:prstGeom prst="rect">
            <a:avLst/>
          </a:prstGeom>
          <a:noFill/>
        </p:spPr>
        <p:txBody>
          <a:bodyPr wrap="square" rtlCol="0">
            <a:spAutoFit/>
          </a:bodyPr>
          <a:lstStyle/>
          <a:p>
            <a:pPr algn="ctr"/>
            <a:r>
              <a:rPr lang="en-US" sz="3200" dirty="0" err="1"/>
              <a:t>BCube</a:t>
            </a:r>
            <a:r>
              <a:rPr lang="en-US" sz="3200" dirty="0"/>
              <a:t> </a:t>
            </a:r>
            <a:r>
              <a:rPr lang="en-US" sz="2400" dirty="0"/>
              <a:t>[Guo et al, SIGCOMM 2009] </a:t>
            </a:r>
          </a:p>
        </p:txBody>
      </p:sp>
      <p:sp>
        <p:nvSpPr>
          <p:cNvPr id="10" name="TextBox 9">
            <a:extLst>
              <a:ext uri="{FF2B5EF4-FFF2-40B4-BE49-F238E27FC236}">
                <a16:creationId xmlns:a16="http://schemas.microsoft.com/office/drawing/2014/main" id="{FCEE486A-0404-06AD-DAAB-53F342177700}"/>
              </a:ext>
            </a:extLst>
          </p:cNvPr>
          <p:cNvSpPr txBox="1"/>
          <p:nvPr/>
        </p:nvSpPr>
        <p:spPr>
          <a:xfrm>
            <a:off x="10965950" y="3737503"/>
            <a:ext cx="1126733" cy="461665"/>
          </a:xfrm>
          <a:prstGeom prst="rect">
            <a:avLst/>
          </a:prstGeom>
          <a:noFill/>
        </p:spPr>
        <p:txBody>
          <a:bodyPr wrap="square" rtlCol="0">
            <a:spAutoFit/>
          </a:bodyPr>
          <a:lstStyle/>
          <a:p>
            <a:pPr algn="ctr"/>
            <a:r>
              <a:rPr lang="en-US" sz="2400" dirty="0"/>
              <a:t>Servers</a:t>
            </a:r>
          </a:p>
        </p:txBody>
      </p:sp>
      <p:sp>
        <p:nvSpPr>
          <p:cNvPr id="11" name="TextBox 10">
            <a:extLst>
              <a:ext uri="{FF2B5EF4-FFF2-40B4-BE49-F238E27FC236}">
                <a16:creationId xmlns:a16="http://schemas.microsoft.com/office/drawing/2014/main" id="{E164E841-7E41-471D-FA88-F1A372EBDF24}"/>
              </a:ext>
            </a:extLst>
          </p:cNvPr>
          <p:cNvSpPr txBox="1"/>
          <p:nvPr/>
        </p:nvSpPr>
        <p:spPr>
          <a:xfrm>
            <a:off x="7398874" y="5821136"/>
            <a:ext cx="1767154" cy="461665"/>
          </a:xfrm>
          <a:prstGeom prst="rect">
            <a:avLst/>
          </a:prstGeom>
          <a:noFill/>
        </p:spPr>
        <p:txBody>
          <a:bodyPr wrap="square" rtlCol="0">
            <a:spAutoFit/>
          </a:bodyPr>
          <a:lstStyle/>
          <a:p>
            <a:pPr algn="ctr"/>
            <a:r>
              <a:rPr lang="en-US" sz="2400" dirty="0"/>
              <a:t>Switches</a:t>
            </a:r>
          </a:p>
        </p:txBody>
      </p:sp>
      <p:sp>
        <p:nvSpPr>
          <p:cNvPr id="3" name="Slide Number Placeholder 2">
            <a:extLst>
              <a:ext uri="{FF2B5EF4-FFF2-40B4-BE49-F238E27FC236}">
                <a16:creationId xmlns:a16="http://schemas.microsoft.com/office/drawing/2014/main" id="{0DC31694-97A8-7DE4-A85E-B3EE4DF4CA35}"/>
              </a:ext>
            </a:extLst>
          </p:cNvPr>
          <p:cNvSpPr>
            <a:spLocks noGrp="1"/>
          </p:cNvSpPr>
          <p:nvPr>
            <p:ph type="sldNum" sz="quarter" idx="12"/>
          </p:nvPr>
        </p:nvSpPr>
        <p:spPr/>
        <p:txBody>
          <a:bodyPr/>
          <a:lstStyle/>
          <a:p>
            <a:fld id="{AE5B1982-BF85-4B99-BC5B-420199FEFAED}" type="slidenum">
              <a:rPr lang="en-US" smtClean="0"/>
              <a:t>37</a:t>
            </a:fld>
            <a:endParaRPr lang="en-US"/>
          </a:p>
        </p:txBody>
      </p:sp>
    </p:spTree>
    <p:extLst>
      <p:ext uri="{BB962C8B-B14F-4D97-AF65-F5344CB8AC3E}">
        <p14:creationId xmlns:p14="http://schemas.microsoft.com/office/powerpoint/2010/main" val="27254726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C79E2-3D3B-E8E1-FA82-A337FF834481}"/>
              </a:ext>
            </a:extLst>
          </p:cNvPr>
          <p:cNvSpPr>
            <a:spLocks noGrp="1"/>
          </p:cNvSpPr>
          <p:nvPr>
            <p:ph type="title"/>
          </p:nvPr>
        </p:nvSpPr>
        <p:spPr/>
        <p:txBody>
          <a:bodyPr/>
          <a:lstStyle/>
          <a:p>
            <a:r>
              <a:rPr lang="en-US" dirty="0"/>
              <a:t>Reconfigurable Topologies</a:t>
            </a:r>
          </a:p>
        </p:txBody>
      </p:sp>
      <p:sp>
        <p:nvSpPr>
          <p:cNvPr id="4" name="Slide Number Placeholder 3">
            <a:extLst>
              <a:ext uri="{FF2B5EF4-FFF2-40B4-BE49-F238E27FC236}">
                <a16:creationId xmlns:a16="http://schemas.microsoft.com/office/drawing/2014/main" id="{DED9DDF6-6E71-3E01-5C1E-E84D5882FF4D}"/>
              </a:ext>
            </a:extLst>
          </p:cNvPr>
          <p:cNvSpPr>
            <a:spLocks noGrp="1"/>
          </p:cNvSpPr>
          <p:nvPr>
            <p:ph type="sldNum" sz="quarter" idx="12"/>
          </p:nvPr>
        </p:nvSpPr>
        <p:spPr/>
        <p:txBody>
          <a:bodyPr/>
          <a:lstStyle/>
          <a:p>
            <a:fld id="{AE5B1982-BF85-4B99-BC5B-420199FEFAED}" type="slidenum">
              <a:rPr lang="en-US" smtClean="0"/>
              <a:t>38</a:t>
            </a:fld>
            <a:endParaRPr lang="en-US"/>
          </a:p>
        </p:txBody>
      </p:sp>
      <p:sp>
        <p:nvSpPr>
          <p:cNvPr id="10" name="Rectangle 23">
            <a:extLst>
              <a:ext uri="{FF2B5EF4-FFF2-40B4-BE49-F238E27FC236}">
                <a16:creationId xmlns:a16="http://schemas.microsoft.com/office/drawing/2014/main" id="{33C71FD3-17BE-46BD-04F2-5E149CBBCEA1}"/>
              </a:ext>
            </a:extLst>
          </p:cNvPr>
          <p:cNvSpPr>
            <a:spLocks noChangeArrowheads="1"/>
          </p:cNvSpPr>
          <p:nvPr/>
        </p:nvSpPr>
        <p:spPr bwMode="auto">
          <a:xfrm>
            <a:off x="4641750" y="2373872"/>
            <a:ext cx="3771528" cy="3672408"/>
          </a:xfrm>
          <a:prstGeom prst="rect">
            <a:avLst/>
          </a:prstGeom>
          <a:solidFill>
            <a:schemeClr val="accent3">
              <a:lumMod val="40000"/>
              <a:lumOff val="60000"/>
            </a:schemeClr>
          </a:solidFill>
          <a:ln>
            <a:headEnd/>
            <a:tailEnd/>
          </a:ln>
        </p:spPr>
        <p:style>
          <a:lnRef idx="1">
            <a:schemeClr val="dk1"/>
          </a:lnRef>
          <a:fillRef idx="2">
            <a:schemeClr val="dk1"/>
          </a:fillRef>
          <a:effectRef idx="1">
            <a:schemeClr val="dk1"/>
          </a:effectRef>
          <a:fontRef idx="minor">
            <a:schemeClr val="dk1"/>
          </a:fontRef>
        </p:style>
        <p:txBody>
          <a:bodyPr wrap="none" anchor="ctr">
            <a:prstTxWarp prst="textNoShape">
              <a:avLst/>
            </a:prstTxWarp>
          </a:bodyPr>
          <a:lstStyle/>
          <a:p>
            <a:endParaRPr lang="en-US" sz="2400" dirty="0"/>
          </a:p>
        </p:txBody>
      </p:sp>
      <p:pic>
        <p:nvPicPr>
          <p:cNvPr id="11" name="Picture 88" descr="server-gray.png">
            <a:extLst>
              <a:ext uri="{FF2B5EF4-FFF2-40B4-BE49-F238E27FC236}">
                <a16:creationId xmlns:a16="http://schemas.microsoft.com/office/drawing/2014/main" id="{579AEE6F-1525-516F-6682-300EBCF9B71E}"/>
              </a:ext>
            </a:extLst>
          </p:cNvPr>
          <p:cNvPicPr>
            <a:picLocks noChangeAspect="1"/>
          </p:cNvPicPr>
          <p:nvPr/>
        </p:nvPicPr>
        <p:blipFill>
          <a:blip r:embed="rId3" cstate="print"/>
          <a:stretch>
            <a:fillRect/>
          </a:stretch>
        </p:blipFill>
        <p:spPr>
          <a:xfrm>
            <a:off x="2651623" y="2238055"/>
            <a:ext cx="915278" cy="974328"/>
          </a:xfrm>
          <a:prstGeom prst="rect">
            <a:avLst/>
          </a:prstGeom>
        </p:spPr>
      </p:pic>
      <p:pic>
        <p:nvPicPr>
          <p:cNvPr id="12" name="Picture 88" descr="server-gray.png">
            <a:extLst>
              <a:ext uri="{FF2B5EF4-FFF2-40B4-BE49-F238E27FC236}">
                <a16:creationId xmlns:a16="http://schemas.microsoft.com/office/drawing/2014/main" id="{81E8638D-3B1E-418A-D37D-4C57D5EB8647}"/>
              </a:ext>
            </a:extLst>
          </p:cNvPr>
          <p:cNvPicPr>
            <a:picLocks noChangeAspect="1"/>
          </p:cNvPicPr>
          <p:nvPr/>
        </p:nvPicPr>
        <p:blipFill>
          <a:blip r:embed="rId3" cstate="print"/>
          <a:stretch>
            <a:fillRect/>
          </a:stretch>
        </p:blipFill>
        <p:spPr>
          <a:xfrm>
            <a:off x="2651623" y="3235748"/>
            <a:ext cx="915278" cy="974328"/>
          </a:xfrm>
          <a:prstGeom prst="rect">
            <a:avLst/>
          </a:prstGeom>
        </p:spPr>
      </p:pic>
      <p:pic>
        <p:nvPicPr>
          <p:cNvPr id="13" name="Picture 88" descr="server-gray.png">
            <a:extLst>
              <a:ext uri="{FF2B5EF4-FFF2-40B4-BE49-F238E27FC236}">
                <a16:creationId xmlns:a16="http://schemas.microsoft.com/office/drawing/2014/main" id="{F24CEC76-2E36-7CAD-8CFC-A922F276BC11}"/>
              </a:ext>
            </a:extLst>
          </p:cNvPr>
          <p:cNvPicPr>
            <a:picLocks noChangeAspect="1"/>
          </p:cNvPicPr>
          <p:nvPr/>
        </p:nvPicPr>
        <p:blipFill>
          <a:blip r:embed="rId3" cstate="print"/>
          <a:stretch>
            <a:fillRect/>
          </a:stretch>
        </p:blipFill>
        <p:spPr>
          <a:xfrm>
            <a:off x="2651623" y="4233441"/>
            <a:ext cx="915278" cy="974328"/>
          </a:xfrm>
          <a:prstGeom prst="rect">
            <a:avLst/>
          </a:prstGeom>
        </p:spPr>
      </p:pic>
      <p:pic>
        <p:nvPicPr>
          <p:cNvPr id="14" name="Picture 88" descr="server-gray.png">
            <a:extLst>
              <a:ext uri="{FF2B5EF4-FFF2-40B4-BE49-F238E27FC236}">
                <a16:creationId xmlns:a16="http://schemas.microsoft.com/office/drawing/2014/main" id="{6914D35E-FB49-1CE9-D9B5-12512C893F9C}"/>
              </a:ext>
            </a:extLst>
          </p:cNvPr>
          <p:cNvPicPr>
            <a:picLocks noChangeAspect="1"/>
          </p:cNvPicPr>
          <p:nvPr/>
        </p:nvPicPr>
        <p:blipFill>
          <a:blip r:embed="rId3" cstate="print"/>
          <a:stretch>
            <a:fillRect/>
          </a:stretch>
        </p:blipFill>
        <p:spPr>
          <a:xfrm>
            <a:off x="2651623" y="5231134"/>
            <a:ext cx="915278" cy="974328"/>
          </a:xfrm>
          <a:prstGeom prst="rect">
            <a:avLst/>
          </a:prstGeom>
        </p:spPr>
      </p:pic>
      <p:cxnSp>
        <p:nvCxnSpPr>
          <p:cNvPr id="16" name="Straight Connector 15">
            <a:extLst>
              <a:ext uri="{FF2B5EF4-FFF2-40B4-BE49-F238E27FC236}">
                <a16:creationId xmlns:a16="http://schemas.microsoft.com/office/drawing/2014/main" id="{77667D9E-B8ED-7694-6129-EE6ECB79FEBD}"/>
              </a:ext>
            </a:extLst>
          </p:cNvPr>
          <p:cNvCxnSpPr>
            <a:stCxn id="11" idx="3"/>
          </p:cNvCxnSpPr>
          <p:nvPr/>
        </p:nvCxnSpPr>
        <p:spPr>
          <a:xfrm>
            <a:off x="3566901" y="2725219"/>
            <a:ext cx="1074849"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D89E85-AF52-015B-CBD1-F637ECBA8CBF}"/>
              </a:ext>
            </a:extLst>
          </p:cNvPr>
          <p:cNvCxnSpPr>
            <a:cxnSpLocks/>
            <a:stCxn id="12" idx="3"/>
          </p:cNvCxnSpPr>
          <p:nvPr/>
        </p:nvCxnSpPr>
        <p:spPr>
          <a:xfrm>
            <a:off x="3566901" y="3722912"/>
            <a:ext cx="1074849"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0CC3BAE-5FB8-B960-5931-52807BF8EE2A}"/>
              </a:ext>
            </a:extLst>
          </p:cNvPr>
          <p:cNvCxnSpPr>
            <a:cxnSpLocks/>
          </p:cNvCxnSpPr>
          <p:nvPr/>
        </p:nvCxnSpPr>
        <p:spPr>
          <a:xfrm>
            <a:off x="3561563" y="4744820"/>
            <a:ext cx="1074849"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F41BB6A-9C99-1E1C-C43A-C8C36E359B22}"/>
              </a:ext>
            </a:extLst>
          </p:cNvPr>
          <p:cNvCxnSpPr>
            <a:cxnSpLocks/>
          </p:cNvCxnSpPr>
          <p:nvPr/>
        </p:nvCxnSpPr>
        <p:spPr>
          <a:xfrm>
            <a:off x="3566900" y="5718298"/>
            <a:ext cx="1074849" cy="0"/>
          </a:xfrm>
          <a:prstGeom prst="line">
            <a:avLst/>
          </a:prstGeom>
          <a:ln w="57150">
            <a:prstDash val="sysDot"/>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62F89233-4EF9-0E40-AED8-0CD8FD6DA79D}"/>
              </a:ext>
            </a:extLst>
          </p:cNvPr>
          <p:cNvSpPr txBox="1"/>
          <p:nvPr/>
        </p:nvSpPr>
        <p:spPr>
          <a:xfrm>
            <a:off x="4636412" y="3871171"/>
            <a:ext cx="3776866" cy="523220"/>
          </a:xfrm>
          <a:prstGeom prst="rect">
            <a:avLst/>
          </a:prstGeom>
          <a:noFill/>
        </p:spPr>
        <p:txBody>
          <a:bodyPr wrap="square" rtlCol="0">
            <a:spAutoFit/>
          </a:bodyPr>
          <a:lstStyle/>
          <a:p>
            <a:pPr algn="ctr"/>
            <a:r>
              <a:rPr lang="en-US" sz="2800" dirty="0"/>
              <a:t>Optical Circuit Switching</a:t>
            </a:r>
          </a:p>
        </p:txBody>
      </p:sp>
      <p:cxnSp>
        <p:nvCxnSpPr>
          <p:cNvPr id="31" name="Straight Connector 30">
            <a:extLst>
              <a:ext uri="{FF2B5EF4-FFF2-40B4-BE49-F238E27FC236}">
                <a16:creationId xmlns:a16="http://schemas.microsoft.com/office/drawing/2014/main" id="{72C7A95C-68BB-0D85-B39B-8F0C785D1286}"/>
              </a:ext>
            </a:extLst>
          </p:cNvPr>
          <p:cNvCxnSpPr/>
          <p:nvPr/>
        </p:nvCxnSpPr>
        <p:spPr>
          <a:xfrm>
            <a:off x="9020766" y="4131165"/>
            <a:ext cx="1074849"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4E28533-559A-13A6-839C-4DA356982841}"/>
              </a:ext>
            </a:extLst>
          </p:cNvPr>
          <p:cNvCxnSpPr>
            <a:cxnSpLocks/>
          </p:cNvCxnSpPr>
          <p:nvPr/>
        </p:nvCxnSpPr>
        <p:spPr>
          <a:xfrm>
            <a:off x="9020766" y="4500156"/>
            <a:ext cx="1074849" cy="0"/>
          </a:xfrm>
          <a:prstGeom prst="line">
            <a:avLst/>
          </a:prstGeom>
          <a:ln w="57150">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A0B91051-95F9-4E4F-9728-4BE8F576031B}"/>
              </a:ext>
            </a:extLst>
          </p:cNvPr>
          <p:cNvSpPr txBox="1"/>
          <p:nvPr/>
        </p:nvSpPr>
        <p:spPr>
          <a:xfrm>
            <a:off x="8748637" y="3347951"/>
            <a:ext cx="1583479" cy="523220"/>
          </a:xfrm>
          <a:prstGeom prst="rect">
            <a:avLst/>
          </a:prstGeom>
          <a:noFill/>
        </p:spPr>
        <p:txBody>
          <a:bodyPr wrap="square" rtlCol="0">
            <a:spAutoFit/>
          </a:bodyPr>
          <a:lstStyle/>
          <a:p>
            <a:pPr algn="ctr"/>
            <a:r>
              <a:rPr lang="en-US" sz="2800" dirty="0"/>
              <a:t>2 circuits</a:t>
            </a:r>
          </a:p>
        </p:txBody>
      </p:sp>
    </p:spTree>
    <p:extLst>
      <p:ext uri="{BB962C8B-B14F-4D97-AF65-F5344CB8AC3E}">
        <p14:creationId xmlns:p14="http://schemas.microsoft.com/office/powerpoint/2010/main" val="14259819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C79E2-3D3B-E8E1-FA82-A337FF834481}"/>
              </a:ext>
            </a:extLst>
          </p:cNvPr>
          <p:cNvSpPr>
            <a:spLocks noGrp="1"/>
          </p:cNvSpPr>
          <p:nvPr>
            <p:ph type="title"/>
          </p:nvPr>
        </p:nvSpPr>
        <p:spPr/>
        <p:txBody>
          <a:bodyPr/>
          <a:lstStyle/>
          <a:p>
            <a:r>
              <a:rPr lang="en-US" dirty="0"/>
              <a:t>Reconfigurable Topologies</a:t>
            </a:r>
          </a:p>
        </p:txBody>
      </p:sp>
      <p:sp>
        <p:nvSpPr>
          <p:cNvPr id="4" name="Slide Number Placeholder 3">
            <a:extLst>
              <a:ext uri="{FF2B5EF4-FFF2-40B4-BE49-F238E27FC236}">
                <a16:creationId xmlns:a16="http://schemas.microsoft.com/office/drawing/2014/main" id="{DED9DDF6-6E71-3E01-5C1E-E84D5882FF4D}"/>
              </a:ext>
            </a:extLst>
          </p:cNvPr>
          <p:cNvSpPr>
            <a:spLocks noGrp="1"/>
          </p:cNvSpPr>
          <p:nvPr>
            <p:ph type="sldNum" sz="quarter" idx="12"/>
          </p:nvPr>
        </p:nvSpPr>
        <p:spPr/>
        <p:txBody>
          <a:bodyPr/>
          <a:lstStyle/>
          <a:p>
            <a:fld id="{AE5B1982-BF85-4B99-BC5B-420199FEFAED}" type="slidenum">
              <a:rPr lang="en-US" smtClean="0"/>
              <a:t>39</a:t>
            </a:fld>
            <a:endParaRPr lang="en-US"/>
          </a:p>
        </p:txBody>
      </p:sp>
      <p:sp>
        <p:nvSpPr>
          <p:cNvPr id="10" name="Rectangle 23">
            <a:extLst>
              <a:ext uri="{FF2B5EF4-FFF2-40B4-BE49-F238E27FC236}">
                <a16:creationId xmlns:a16="http://schemas.microsoft.com/office/drawing/2014/main" id="{33C71FD3-17BE-46BD-04F2-5E149CBBCEA1}"/>
              </a:ext>
            </a:extLst>
          </p:cNvPr>
          <p:cNvSpPr>
            <a:spLocks noChangeArrowheads="1"/>
          </p:cNvSpPr>
          <p:nvPr/>
        </p:nvSpPr>
        <p:spPr bwMode="auto">
          <a:xfrm>
            <a:off x="4641750" y="2373872"/>
            <a:ext cx="3771528" cy="3672408"/>
          </a:xfrm>
          <a:prstGeom prst="rect">
            <a:avLst/>
          </a:prstGeom>
          <a:solidFill>
            <a:schemeClr val="accent3">
              <a:lumMod val="40000"/>
              <a:lumOff val="60000"/>
            </a:schemeClr>
          </a:solidFill>
          <a:ln>
            <a:headEnd/>
            <a:tailEnd/>
          </a:ln>
        </p:spPr>
        <p:style>
          <a:lnRef idx="1">
            <a:schemeClr val="dk1"/>
          </a:lnRef>
          <a:fillRef idx="2">
            <a:schemeClr val="dk1"/>
          </a:fillRef>
          <a:effectRef idx="1">
            <a:schemeClr val="dk1"/>
          </a:effectRef>
          <a:fontRef idx="minor">
            <a:schemeClr val="dk1"/>
          </a:fontRef>
        </p:style>
        <p:txBody>
          <a:bodyPr wrap="none" anchor="ctr">
            <a:prstTxWarp prst="textNoShape">
              <a:avLst/>
            </a:prstTxWarp>
          </a:bodyPr>
          <a:lstStyle/>
          <a:p>
            <a:endParaRPr lang="en-US" sz="2400" dirty="0"/>
          </a:p>
        </p:txBody>
      </p:sp>
      <p:pic>
        <p:nvPicPr>
          <p:cNvPr id="11" name="Picture 88" descr="server-gray.png">
            <a:extLst>
              <a:ext uri="{FF2B5EF4-FFF2-40B4-BE49-F238E27FC236}">
                <a16:creationId xmlns:a16="http://schemas.microsoft.com/office/drawing/2014/main" id="{579AEE6F-1525-516F-6682-300EBCF9B71E}"/>
              </a:ext>
            </a:extLst>
          </p:cNvPr>
          <p:cNvPicPr>
            <a:picLocks noChangeAspect="1"/>
          </p:cNvPicPr>
          <p:nvPr/>
        </p:nvPicPr>
        <p:blipFill>
          <a:blip r:embed="rId2" cstate="print"/>
          <a:stretch>
            <a:fillRect/>
          </a:stretch>
        </p:blipFill>
        <p:spPr>
          <a:xfrm>
            <a:off x="2651623" y="2238055"/>
            <a:ext cx="915278" cy="974328"/>
          </a:xfrm>
          <a:prstGeom prst="rect">
            <a:avLst/>
          </a:prstGeom>
        </p:spPr>
      </p:pic>
      <p:pic>
        <p:nvPicPr>
          <p:cNvPr id="12" name="Picture 88" descr="server-gray.png">
            <a:extLst>
              <a:ext uri="{FF2B5EF4-FFF2-40B4-BE49-F238E27FC236}">
                <a16:creationId xmlns:a16="http://schemas.microsoft.com/office/drawing/2014/main" id="{81E8638D-3B1E-418A-D37D-4C57D5EB8647}"/>
              </a:ext>
            </a:extLst>
          </p:cNvPr>
          <p:cNvPicPr>
            <a:picLocks noChangeAspect="1"/>
          </p:cNvPicPr>
          <p:nvPr/>
        </p:nvPicPr>
        <p:blipFill>
          <a:blip r:embed="rId2" cstate="print"/>
          <a:stretch>
            <a:fillRect/>
          </a:stretch>
        </p:blipFill>
        <p:spPr>
          <a:xfrm>
            <a:off x="2651623" y="3235748"/>
            <a:ext cx="915278" cy="974328"/>
          </a:xfrm>
          <a:prstGeom prst="rect">
            <a:avLst/>
          </a:prstGeom>
        </p:spPr>
      </p:pic>
      <p:pic>
        <p:nvPicPr>
          <p:cNvPr id="13" name="Picture 88" descr="server-gray.png">
            <a:extLst>
              <a:ext uri="{FF2B5EF4-FFF2-40B4-BE49-F238E27FC236}">
                <a16:creationId xmlns:a16="http://schemas.microsoft.com/office/drawing/2014/main" id="{F24CEC76-2E36-7CAD-8CFC-A922F276BC11}"/>
              </a:ext>
            </a:extLst>
          </p:cNvPr>
          <p:cNvPicPr>
            <a:picLocks noChangeAspect="1"/>
          </p:cNvPicPr>
          <p:nvPr/>
        </p:nvPicPr>
        <p:blipFill>
          <a:blip r:embed="rId2" cstate="print"/>
          <a:stretch>
            <a:fillRect/>
          </a:stretch>
        </p:blipFill>
        <p:spPr>
          <a:xfrm>
            <a:off x="2651623" y="4233441"/>
            <a:ext cx="915278" cy="974328"/>
          </a:xfrm>
          <a:prstGeom prst="rect">
            <a:avLst/>
          </a:prstGeom>
        </p:spPr>
      </p:pic>
      <p:pic>
        <p:nvPicPr>
          <p:cNvPr id="14" name="Picture 88" descr="server-gray.png">
            <a:extLst>
              <a:ext uri="{FF2B5EF4-FFF2-40B4-BE49-F238E27FC236}">
                <a16:creationId xmlns:a16="http://schemas.microsoft.com/office/drawing/2014/main" id="{6914D35E-FB49-1CE9-D9B5-12512C893F9C}"/>
              </a:ext>
            </a:extLst>
          </p:cNvPr>
          <p:cNvPicPr>
            <a:picLocks noChangeAspect="1"/>
          </p:cNvPicPr>
          <p:nvPr/>
        </p:nvPicPr>
        <p:blipFill>
          <a:blip r:embed="rId2" cstate="print"/>
          <a:stretch>
            <a:fillRect/>
          </a:stretch>
        </p:blipFill>
        <p:spPr>
          <a:xfrm>
            <a:off x="2651623" y="5231134"/>
            <a:ext cx="915278" cy="974328"/>
          </a:xfrm>
          <a:prstGeom prst="rect">
            <a:avLst/>
          </a:prstGeom>
        </p:spPr>
      </p:pic>
      <p:cxnSp>
        <p:nvCxnSpPr>
          <p:cNvPr id="16" name="Straight Connector 15">
            <a:extLst>
              <a:ext uri="{FF2B5EF4-FFF2-40B4-BE49-F238E27FC236}">
                <a16:creationId xmlns:a16="http://schemas.microsoft.com/office/drawing/2014/main" id="{77667D9E-B8ED-7694-6129-EE6ECB79FEBD}"/>
              </a:ext>
            </a:extLst>
          </p:cNvPr>
          <p:cNvCxnSpPr>
            <a:stCxn id="11" idx="3"/>
          </p:cNvCxnSpPr>
          <p:nvPr/>
        </p:nvCxnSpPr>
        <p:spPr>
          <a:xfrm>
            <a:off x="3566901" y="2725219"/>
            <a:ext cx="1074849"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D89E85-AF52-015B-CBD1-F637ECBA8CBF}"/>
              </a:ext>
            </a:extLst>
          </p:cNvPr>
          <p:cNvCxnSpPr>
            <a:cxnSpLocks/>
            <a:stCxn id="12" idx="3"/>
          </p:cNvCxnSpPr>
          <p:nvPr/>
        </p:nvCxnSpPr>
        <p:spPr>
          <a:xfrm>
            <a:off x="3566901" y="3722912"/>
            <a:ext cx="1074849"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0CC3BAE-5FB8-B960-5931-52807BF8EE2A}"/>
              </a:ext>
            </a:extLst>
          </p:cNvPr>
          <p:cNvCxnSpPr>
            <a:cxnSpLocks/>
          </p:cNvCxnSpPr>
          <p:nvPr/>
        </p:nvCxnSpPr>
        <p:spPr>
          <a:xfrm>
            <a:off x="3561563" y="4744820"/>
            <a:ext cx="1074849" cy="0"/>
          </a:xfrm>
          <a:prstGeom prst="line">
            <a:avLst/>
          </a:prstGeom>
          <a:ln w="57150">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F41BB6A-9C99-1E1C-C43A-C8C36E359B22}"/>
              </a:ext>
            </a:extLst>
          </p:cNvPr>
          <p:cNvCxnSpPr>
            <a:cxnSpLocks/>
          </p:cNvCxnSpPr>
          <p:nvPr/>
        </p:nvCxnSpPr>
        <p:spPr>
          <a:xfrm>
            <a:off x="3566900" y="5718298"/>
            <a:ext cx="1074849" cy="0"/>
          </a:xfrm>
          <a:prstGeom prst="line">
            <a:avLst/>
          </a:prstGeom>
          <a:ln w="57150">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7F7E034-F2B0-DF73-A9A0-31AE99591316}"/>
              </a:ext>
            </a:extLst>
          </p:cNvPr>
          <p:cNvSpPr txBox="1"/>
          <p:nvPr/>
        </p:nvSpPr>
        <p:spPr>
          <a:xfrm>
            <a:off x="4636412" y="1586487"/>
            <a:ext cx="3776866" cy="523220"/>
          </a:xfrm>
          <a:prstGeom prst="rect">
            <a:avLst/>
          </a:prstGeom>
          <a:noFill/>
        </p:spPr>
        <p:txBody>
          <a:bodyPr wrap="square" rtlCol="0">
            <a:spAutoFit/>
          </a:bodyPr>
          <a:lstStyle/>
          <a:p>
            <a:pPr algn="ctr"/>
            <a:r>
              <a:rPr lang="en-US" sz="2800" dirty="0"/>
              <a:t>Time Slot = 1</a:t>
            </a:r>
          </a:p>
        </p:txBody>
      </p:sp>
      <p:cxnSp>
        <p:nvCxnSpPr>
          <p:cNvPr id="5" name="Straight Connector 4">
            <a:extLst>
              <a:ext uri="{FF2B5EF4-FFF2-40B4-BE49-F238E27FC236}">
                <a16:creationId xmlns:a16="http://schemas.microsoft.com/office/drawing/2014/main" id="{AD582129-FDC0-A6DA-F16D-5C37C65F93BD}"/>
              </a:ext>
            </a:extLst>
          </p:cNvPr>
          <p:cNvCxnSpPr>
            <a:cxnSpLocks/>
          </p:cNvCxnSpPr>
          <p:nvPr/>
        </p:nvCxnSpPr>
        <p:spPr>
          <a:xfrm>
            <a:off x="4636412" y="2725219"/>
            <a:ext cx="1671921" cy="510529"/>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0DB096D-8C6A-67B5-11E2-E50904E529DD}"/>
              </a:ext>
            </a:extLst>
          </p:cNvPr>
          <p:cNvCxnSpPr>
            <a:cxnSpLocks/>
          </p:cNvCxnSpPr>
          <p:nvPr/>
        </p:nvCxnSpPr>
        <p:spPr>
          <a:xfrm flipV="1">
            <a:off x="4647088" y="3212383"/>
            <a:ext cx="1661245" cy="510529"/>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21C1E42-34E7-1167-3AEE-77B546F29F76}"/>
              </a:ext>
            </a:extLst>
          </p:cNvPr>
          <p:cNvCxnSpPr>
            <a:cxnSpLocks/>
          </p:cNvCxnSpPr>
          <p:nvPr/>
        </p:nvCxnSpPr>
        <p:spPr>
          <a:xfrm>
            <a:off x="4636412" y="4748451"/>
            <a:ext cx="1671921" cy="459318"/>
          </a:xfrm>
          <a:prstGeom prst="line">
            <a:avLst/>
          </a:prstGeom>
          <a:ln w="57150">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967662B-2328-B314-EDA7-1FDDC7AE4B66}"/>
              </a:ext>
            </a:extLst>
          </p:cNvPr>
          <p:cNvCxnSpPr>
            <a:cxnSpLocks/>
          </p:cNvCxnSpPr>
          <p:nvPr/>
        </p:nvCxnSpPr>
        <p:spPr>
          <a:xfrm flipV="1">
            <a:off x="4636412" y="5219452"/>
            <a:ext cx="1671921" cy="498845"/>
          </a:xfrm>
          <a:prstGeom prst="line">
            <a:avLst/>
          </a:prstGeom>
          <a:ln w="57150">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89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376F97-0F9D-6713-AD8C-559C0449A896}"/>
              </a:ext>
            </a:extLst>
          </p:cNvPr>
          <p:cNvPicPr>
            <a:picLocks noChangeAspect="1"/>
          </p:cNvPicPr>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1301FA31-4071-738B-0939-64E0A436B986}"/>
              </a:ext>
            </a:extLst>
          </p:cNvPr>
          <p:cNvSpPr>
            <a:spLocks noGrp="1"/>
          </p:cNvSpPr>
          <p:nvPr>
            <p:ph type="sldNum" sz="quarter" idx="12"/>
          </p:nvPr>
        </p:nvSpPr>
        <p:spPr/>
        <p:txBody>
          <a:bodyPr/>
          <a:lstStyle/>
          <a:p>
            <a:fld id="{EF5836AF-1B22-4BD4-B8BF-FAE5A13EA8CE}" type="slidenum">
              <a:rPr lang="en-US" smtClean="0"/>
              <a:t>4</a:t>
            </a:fld>
            <a:endParaRPr lang="en-US"/>
          </a:p>
        </p:txBody>
      </p:sp>
      <p:sp>
        <p:nvSpPr>
          <p:cNvPr id="3" name="TextBox 2">
            <a:extLst>
              <a:ext uri="{FF2B5EF4-FFF2-40B4-BE49-F238E27FC236}">
                <a16:creationId xmlns:a16="http://schemas.microsoft.com/office/drawing/2014/main" id="{617F0911-8BA0-A8FB-54C9-79D511E966C9}"/>
              </a:ext>
            </a:extLst>
          </p:cNvPr>
          <p:cNvSpPr txBox="1"/>
          <p:nvPr/>
        </p:nvSpPr>
        <p:spPr>
          <a:xfrm>
            <a:off x="3657600" y="5336480"/>
            <a:ext cx="8383713" cy="1384995"/>
          </a:xfrm>
          <a:prstGeom prst="rect">
            <a:avLst/>
          </a:prstGeom>
          <a:solidFill>
            <a:srgbClr val="0070C0"/>
          </a:solidFill>
        </p:spPr>
        <p:txBody>
          <a:bodyPr wrap="square" rtlCol="0">
            <a:spAutoFit/>
          </a:bodyPr>
          <a:lstStyle/>
          <a:p>
            <a:r>
              <a:rPr lang="en-US" sz="2800" b="1" dirty="0">
                <a:solidFill>
                  <a:schemeClr val="bg1"/>
                </a:solidFill>
              </a:rPr>
              <a:t>A datacenter is a building, or a dedicated space used to house computer systems and associated components, such as telecommunications and storage systems. </a:t>
            </a:r>
          </a:p>
        </p:txBody>
      </p:sp>
    </p:spTree>
    <p:extLst>
      <p:ext uri="{BB962C8B-B14F-4D97-AF65-F5344CB8AC3E}">
        <p14:creationId xmlns:p14="http://schemas.microsoft.com/office/powerpoint/2010/main" val="13570236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C79E2-3D3B-E8E1-FA82-A337FF834481}"/>
              </a:ext>
            </a:extLst>
          </p:cNvPr>
          <p:cNvSpPr>
            <a:spLocks noGrp="1"/>
          </p:cNvSpPr>
          <p:nvPr>
            <p:ph type="title"/>
          </p:nvPr>
        </p:nvSpPr>
        <p:spPr/>
        <p:txBody>
          <a:bodyPr/>
          <a:lstStyle/>
          <a:p>
            <a:r>
              <a:rPr lang="en-US" dirty="0"/>
              <a:t>Reconfigurable Topologies</a:t>
            </a:r>
          </a:p>
        </p:txBody>
      </p:sp>
      <p:sp>
        <p:nvSpPr>
          <p:cNvPr id="4" name="Slide Number Placeholder 3">
            <a:extLst>
              <a:ext uri="{FF2B5EF4-FFF2-40B4-BE49-F238E27FC236}">
                <a16:creationId xmlns:a16="http://schemas.microsoft.com/office/drawing/2014/main" id="{DED9DDF6-6E71-3E01-5C1E-E84D5882FF4D}"/>
              </a:ext>
            </a:extLst>
          </p:cNvPr>
          <p:cNvSpPr>
            <a:spLocks noGrp="1"/>
          </p:cNvSpPr>
          <p:nvPr>
            <p:ph type="sldNum" sz="quarter" idx="12"/>
          </p:nvPr>
        </p:nvSpPr>
        <p:spPr/>
        <p:txBody>
          <a:bodyPr/>
          <a:lstStyle/>
          <a:p>
            <a:fld id="{AE5B1982-BF85-4B99-BC5B-420199FEFAED}" type="slidenum">
              <a:rPr lang="en-US" smtClean="0"/>
              <a:t>40</a:t>
            </a:fld>
            <a:endParaRPr lang="en-US"/>
          </a:p>
        </p:txBody>
      </p:sp>
      <p:sp>
        <p:nvSpPr>
          <p:cNvPr id="10" name="Rectangle 23">
            <a:extLst>
              <a:ext uri="{FF2B5EF4-FFF2-40B4-BE49-F238E27FC236}">
                <a16:creationId xmlns:a16="http://schemas.microsoft.com/office/drawing/2014/main" id="{33C71FD3-17BE-46BD-04F2-5E149CBBCEA1}"/>
              </a:ext>
            </a:extLst>
          </p:cNvPr>
          <p:cNvSpPr>
            <a:spLocks noChangeArrowheads="1"/>
          </p:cNvSpPr>
          <p:nvPr/>
        </p:nvSpPr>
        <p:spPr bwMode="auto">
          <a:xfrm>
            <a:off x="4641750" y="2373872"/>
            <a:ext cx="3771528" cy="3672408"/>
          </a:xfrm>
          <a:prstGeom prst="rect">
            <a:avLst/>
          </a:prstGeom>
          <a:solidFill>
            <a:schemeClr val="accent3">
              <a:lumMod val="40000"/>
              <a:lumOff val="60000"/>
            </a:schemeClr>
          </a:solidFill>
          <a:ln>
            <a:headEnd/>
            <a:tailEnd/>
          </a:ln>
        </p:spPr>
        <p:style>
          <a:lnRef idx="1">
            <a:schemeClr val="dk1"/>
          </a:lnRef>
          <a:fillRef idx="2">
            <a:schemeClr val="dk1"/>
          </a:fillRef>
          <a:effectRef idx="1">
            <a:schemeClr val="dk1"/>
          </a:effectRef>
          <a:fontRef idx="minor">
            <a:schemeClr val="dk1"/>
          </a:fontRef>
        </p:style>
        <p:txBody>
          <a:bodyPr wrap="none" anchor="ctr">
            <a:prstTxWarp prst="textNoShape">
              <a:avLst/>
            </a:prstTxWarp>
          </a:bodyPr>
          <a:lstStyle/>
          <a:p>
            <a:endParaRPr lang="en-US" sz="2400" dirty="0"/>
          </a:p>
        </p:txBody>
      </p:sp>
      <p:pic>
        <p:nvPicPr>
          <p:cNvPr id="11" name="Picture 88" descr="server-gray.png">
            <a:extLst>
              <a:ext uri="{FF2B5EF4-FFF2-40B4-BE49-F238E27FC236}">
                <a16:creationId xmlns:a16="http://schemas.microsoft.com/office/drawing/2014/main" id="{579AEE6F-1525-516F-6682-300EBCF9B71E}"/>
              </a:ext>
            </a:extLst>
          </p:cNvPr>
          <p:cNvPicPr>
            <a:picLocks noChangeAspect="1"/>
          </p:cNvPicPr>
          <p:nvPr/>
        </p:nvPicPr>
        <p:blipFill>
          <a:blip r:embed="rId2" cstate="print"/>
          <a:stretch>
            <a:fillRect/>
          </a:stretch>
        </p:blipFill>
        <p:spPr>
          <a:xfrm>
            <a:off x="2651623" y="2238055"/>
            <a:ext cx="915278" cy="974328"/>
          </a:xfrm>
          <a:prstGeom prst="rect">
            <a:avLst/>
          </a:prstGeom>
        </p:spPr>
      </p:pic>
      <p:pic>
        <p:nvPicPr>
          <p:cNvPr id="12" name="Picture 88" descr="server-gray.png">
            <a:extLst>
              <a:ext uri="{FF2B5EF4-FFF2-40B4-BE49-F238E27FC236}">
                <a16:creationId xmlns:a16="http://schemas.microsoft.com/office/drawing/2014/main" id="{81E8638D-3B1E-418A-D37D-4C57D5EB8647}"/>
              </a:ext>
            </a:extLst>
          </p:cNvPr>
          <p:cNvPicPr>
            <a:picLocks noChangeAspect="1"/>
          </p:cNvPicPr>
          <p:nvPr/>
        </p:nvPicPr>
        <p:blipFill>
          <a:blip r:embed="rId2" cstate="print"/>
          <a:stretch>
            <a:fillRect/>
          </a:stretch>
        </p:blipFill>
        <p:spPr>
          <a:xfrm>
            <a:off x="2651623" y="3235748"/>
            <a:ext cx="915278" cy="974328"/>
          </a:xfrm>
          <a:prstGeom prst="rect">
            <a:avLst/>
          </a:prstGeom>
        </p:spPr>
      </p:pic>
      <p:pic>
        <p:nvPicPr>
          <p:cNvPr id="13" name="Picture 88" descr="server-gray.png">
            <a:extLst>
              <a:ext uri="{FF2B5EF4-FFF2-40B4-BE49-F238E27FC236}">
                <a16:creationId xmlns:a16="http://schemas.microsoft.com/office/drawing/2014/main" id="{F24CEC76-2E36-7CAD-8CFC-A922F276BC11}"/>
              </a:ext>
            </a:extLst>
          </p:cNvPr>
          <p:cNvPicPr>
            <a:picLocks noChangeAspect="1"/>
          </p:cNvPicPr>
          <p:nvPr/>
        </p:nvPicPr>
        <p:blipFill>
          <a:blip r:embed="rId2" cstate="print"/>
          <a:stretch>
            <a:fillRect/>
          </a:stretch>
        </p:blipFill>
        <p:spPr>
          <a:xfrm>
            <a:off x="2651623" y="4233441"/>
            <a:ext cx="915278" cy="974328"/>
          </a:xfrm>
          <a:prstGeom prst="rect">
            <a:avLst/>
          </a:prstGeom>
        </p:spPr>
      </p:pic>
      <p:pic>
        <p:nvPicPr>
          <p:cNvPr id="14" name="Picture 88" descr="server-gray.png">
            <a:extLst>
              <a:ext uri="{FF2B5EF4-FFF2-40B4-BE49-F238E27FC236}">
                <a16:creationId xmlns:a16="http://schemas.microsoft.com/office/drawing/2014/main" id="{6914D35E-FB49-1CE9-D9B5-12512C893F9C}"/>
              </a:ext>
            </a:extLst>
          </p:cNvPr>
          <p:cNvPicPr>
            <a:picLocks noChangeAspect="1"/>
          </p:cNvPicPr>
          <p:nvPr/>
        </p:nvPicPr>
        <p:blipFill>
          <a:blip r:embed="rId2" cstate="print"/>
          <a:stretch>
            <a:fillRect/>
          </a:stretch>
        </p:blipFill>
        <p:spPr>
          <a:xfrm>
            <a:off x="2651623" y="5231134"/>
            <a:ext cx="915278" cy="974328"/>
          </a:xfrm>
          <a:prstGeom prst="rect">
            <a:avLst/>
          </a:prstGeom>
        </p:spPr>
      </p:pic>
      <p:cxnSp>
        <p:nvCxnSpPr>
          <p:cNvPr id="16" name="Straight Connector 15">
            <a:extLst>
              <a:ext uri="{FF2B5EF4-FFF2-40B4-BE49-F238E27FC236}">
                <a16:creationId xmlns:a16="http://schemas.microsoft.com/office/drawing/2014/main" id="{77667D9E-B8ED-7694-6129-EE6ECB79FEBD}"/>
              </a:ext>
            </a:extLst>
          </p:cNvPr>
          <p:cNvCxnSpPr>
            <a:stCxn id="11" idx="3"/>
          </p:cNvCxnSpPr>
          <p:nvPr/>
        </p:nvCxnSpPr>
        <p:spPr>
          <a:xfrm>
            <a:off x="3566901" y="2725219"/>
            <a:ext cx="1074849"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D89E85-AF52-015B-CBD1-F637ECBA8CBF}"/>
              </a:ext>
            </a:extLst>
          </p:cNvPr>
          <p:cNvCxnSpPr>
            <a:cxnSpLocks/>
            <a:stCxn id="12" idx="3"/>
          </p:cNvCxnSpPr>
          <p:nvPr/>
        </p:nvCxnSpPr>
        <p:spPr>
          <a:xfrm>
            <a:off x="3566901" y="3722912"/>
            <a:ext cx="1074849" cy="0"/>
          </a:xfrm>
          <a:prstGeom prst="line">
            <a:avLst/>
          </a:prstGeom>
          <a:ln w="57150">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0CC3BAE-5FB8-B960-5931-52807BF8EE2A}"/>
              </a:ext>
            </a:extLst>
          </p:cNvPr>
          <p:cNvCxnSpPr>
            <a:cxnSpLocks/>
          </p:cNvCxnSpPr>
          <p:nvPr/>
        </p:nvCxnSpPr>
        <p:spPr>
          <a:xfrm>
            <a:off x="3561563" y="4744820"/>
            <a:ext cx="1074849"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F41BB6A-9C99-1E1C-C43A-C8C36E359B22}"/>
              </a:ext>
            </a:extLst>
          </p:cNvPr>
          <p:cNvCxnSpPr>
            <a:cxnSpLocks/>
          </p:cNvCxnSpPr>
          <p:nvPr/>
        </p:nvCxnSpPr>
        <p:spPr>
          <a:xfrm>
            <a:off x="3566900" y="5718298"/>
            <a:ext cx="1074849" cy="0"/>
          </a:xfrm>
          <a:prstGeom prst="line">
            <a:avLst/>
          </a:prstGeom>
          <a:ln w="57150">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7F7E034-F2B0-DF73-A9A0-31AE99591316}"/>
              </a:ext>
            </a:extLst>
          </p:cNvPr>
          <p:cNvSpPr txBox="1"/>
          <p:nvPr/>
        </p:nvSpPr>
        <p:spPr>
          <a:xfrm>
            <a:off x="4636412" y="1586487"/>
            <a:ext cx="3776866" cy="523220"/>
          </a:xfrm>
          <a:prstGeom prst="rect">
            <a:avLst/>
          </a:prstGeom>
          <a:noFill/>
        </p:spPr>
        <p:txBody>
          <a:bodyPr wrap="square" rtlCol="0">
            <a:spAutoFit/>
          </a:bodyPr>
          <a:lstStyle/>
          <a:p>
            <a:pPr algn="ctr"/>
            <a:r>
              <a:rPr lang="en-US" sz="2800" dirty="0"/>
              <a:t>Time Slot = 2</a:t>
            </a:r>
          </a:p>
        </p:txBody>
      </p:sp>
      <p:cxnSp>
        <p:nvCxnSpPr>
          <p:cNvPr id="5" name="Straight Connector 4">
            <a:extLst>
              <a:ext uri="{FF2B5EF4-FFF2-40B4-BE49-F238E27FC236}">
                <a16:creationId xmlns:a16="http://schemas.microsoft.com/office/drawing/2014/main" id="{AD582129-FDC0-A6DA-F16D-5C37C65F93BD}"/>
              </a:ext>
            </a:extLst>
          </p:cNvPr>
          <p:cNvCxnSpPr>
            <a:cxnSpLocks/>
          </p:cNvCxnSpPr>
          <p:nvPr/>
        </p:nvCxnSpPr>
        <p:spPr>
          <a:xfrm>
            <a:off x="4636412" y="2725219"/>
            <a:ext cx="1888433" cy="997693"/>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0DB096D-8C6A-67B5-11E2-E50904E529DD}"/>
              </a:ext>
            </a:extLst>
          </p:cNvPr>
          <p:cNvCxnSpPr>
            <a:cxnSpLocks/>
          </p:cNvCxnSpPr>
          <p:nvPr/>
        </p:nvCxnSpPr>
        <p:spPr>
          <a:xfrm flipV="1">
            <a:off x="4636412" y="3698697"/>
            <a:ext cx="1888433" cy="1046123"/>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21C1E42-34E7-1167-3AEE-77B546F29F76}"/>
              </a:ext>
            </a:extLst>
          </p:cNvPr>
          <p:cNvCxnSpPr>
            <a:cxnSpLocks/>
          </p:cNvCxnSpPr>
          <p:nvPr/>
        </p:nvCxnSpPr>
        <p:spPr>
          <a:xfrm>
            <a:off x="4636412" y="3722912"/>
            <a:ext cx="1888433" cy="1046123"/>
          </a:xfrm>
          <a:prstGeom prst="line">
            <a:avLst/>
          </a:prstGeom>
          <a:ln w="57150">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967662B-2328-B314-EDA7-1FDDC7AE4B66}"/>
              </a:ext>
            </a:extLst>
          </p:cNvPr>
          <p:cNvCxnSpPr>
            <a:cxnSpLocks/>
          </p:cNvCxnSpPr>
          <p:nvPr/>
        </p:nvCxnSpPr>
        <p:spPr>
          <a:xfrm flipV="1">
            <a:off x="4636412" y="4769035"/>
            <a:ext cx="1888433" cy="949262"/>
          </a:xfrm>
          <a:prstGeom prst="line">
            <a:avLst/>
          </a:prstGeom>
          <a:ln w="57150">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2838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C79E2-3D3B-E8E1-FA82-A337FF834481}"/>
              </a:ext>
            </a:extLst>
          </p:cNvPr>
          <p:cNvSpPr>
            <a:spLocks noGrp="1"/>
          </p:cNvSpPr>
          <p:nvPr>
            <p:ph type="title"/>
          </p:nvPr>
        </p:nvSpPr>
        <p:spPr/>
        <p:txBody>
          <a:bodyPr/>
          <a:lstStyle/>
          <a:p>
            <a:r>
              <a:rPr lang="en-US" dirty="0"/>
              <a:t>Reconfigurable Topologies</a:t>
            </a:r>
          </a:p>
        </p:txBody>
      </p:sp>
      <p:sp>
        <p:nvSpPr>
          <p:cNvPr id="4" name="Slide Number Placeholder 3">
            <a:extLst>
              <a:ext uri="{FF2B5EF4-FFF2-40B4-BE49-F238E27FC236}">
                <a16:creationId xmlns:a16="http://schemas.microsoft.com/office/drawing/2014/main" id="{DED9DDF6-6E71-3E01-5C1E-E84D5882FF4D}"/>
              </a:ext>
            </a:extLst>
          </p:cNvPr>
          <p:cNvSpPr>
            <a:spLocks noGrp="1"/>
          </p:cNvSpPr>
          <p:nvPr>
            <p:ph type="sldNum" sz="quarter" idx="12"/>
          </p:nvPr>
        </p:nvSpPr>
        <p:spPr/>
        <p:txBody>
          <a:bodyPr/>
          <a:lstStyle/>
          <a:p>
            <a:fld id="{AE5B1982-BF85-4B99-BC5B-420199FEFAED}" type="slidenum">
              <a:rPr lang="en-US" smtClean="0"/>
              <a:t>41</a:t>
            </a:fld>
            <a:endParaRPr lang="en-US"/>
          </a:p>
        </p:txBody>
      </p:sp>
      <p:sp>
        <p:nvSpPr>
          <p:cNvPr id="10" name="Rectangle 23">
            <a:extLst>
              <a:ext uri="{FF2B5EF4-FFF2-40B4-BE49-F238E27FC236}">
                <a16:creationId xmlns:a16="http://schemas.microsoft.com/office/drawing/2014/main" id="{33C71FD3-17BE-46BD-04F2-5E149CBBCEA1}"/>
              </a:ext>
            </a:extLst>
          </p:cNvPr>
          <p:cNvSpPr>
            <a:spLocks noChangeArrowheads="1"/>
          </p:cNvSpPr>
          <p:nvPr/>
        </p:nvSpPr>
        <p:spPr bwMode="auto">
          <a:xfrm>
            <a:off x="4641750" y="2373872"/>
            <a:ext cx="3771528" cy="3672408"/>
          </a:xfrm>
          <a:prstGeom prst="rect">
            <a:avLst/>
          </a:prstGeom>
          <a:solidFill>
            <a:schemeClr val="accent3">
              <a:lumMod val="40000"/>
              <a:lumOff val="60000"/>
            </a:schemeClr>
          </a:solidFill>
          <a:ln>
            <a:headEnd/>
            <a:tailEnd/>
          </a:ln>
        </p:spPr>
        <p:style>
          <a:lnRef idx="1">
            <a:schemeClr val="dk1"/>
          </a:lnRef>
          <a:fillRef idx="2">
            <a:schemeClr val="dk1"/>
          </a:fillRef>
          <a:effectRef idx="1">
            <a:schemeClr val="dk1"/>
          </a:effectRef>
          <a:fontRef idx="minor">
            <a:schemeClr val="dk1"/>
          </a:fontRef>
        </p:style>
        <p:txBody>
          <a:bodyPr wrap="none" anchor="ctr">
            <a:prstTxWarp prst="textNoShape">
              <a:avLst/>
            </a:prstTxWarp>
          </a:bodyPr>
          <a:lstStyle/>
          <a:p>
            <a:endParaRPr lang="en-US" sz="2400" dirty="0"/>
          </a:p>
        </p:txBody>
      </p:sp>
      <p:pic>
        <p:nvPicPr>
          <p:cNvPr id="11" name="Picture 88" descr="server-gray.png">
            <a:extLst>
              <a:ext uri="{FF2B5EF4-FFF2-40B4-BE49-F238E27FC236}">
                <a16:creationId xmlns:a16="http://schemas.microsoft.com/office/drawing/2014/main" id="{579AEE6F-1525-516F-6682-300EBCF9B71E}"/>
              </a:ext>
            </a:extLst>
          </p:cNvPr>
          <p:cNvPicPr>
            <a:picLocks noChangeAspect="1"/>
          </p:cNvPicPr>
          <p:nvPr/>
        </p:nvPicPr>
        <p:blipFill>
          <a:blip r:embed="rId2" cstate="print"/>
          <a:stretch>
            <a:fillRect/>
          </a:stretch>
        </p:blipFill>
        <p:spPr>
          <a:xfrm>
            <a:off x="2651623" y="2238055"/>
            <a:ext cx="915278" cy="974328"/>
          </a:xfrm>
          <a:prstGeom prst="rect">
            <a:avLst/>
          </a:prstGeom>
        </p:spPr>
      </p:pic>
      <p:pic>
        <p:nvPicPr>
          <p:cNvPr id="12" name="Picture 88" descr="server-gray.png">
            <a:extLst>
              <a:ext uri="{FF2B5EF4-FFF2-40B4-BE49-F238E27FC236}">
                <a16:creationId xmlns:a16="http://schemas.microsoft.com/office/drawing/2014/main" id="{81E8638D-3B1E-418A-D37D-4C57D5EB8647}"/>
              </a:ext>
            </a:extLst>
          </p:cNvPr>
          <p:cNvPicPr>
            <a:picLocks noChangeAspect="1"/>
          </p:cNvPicPr>
          <p:nvPr/>
        </p:nvPicPr>
        <p:blipFill>
          <a:blip r:embed="rId2" cstate="print"/>
          <a:stretch>
            <a:fillRect/>
          </a:stretch>
        </p:blipFill>
        <p:spPr>
          <a:xfrm>
            <a:off x="2651623" y="3235748"/>
            <a:ext cx="915278" cy="974328"/>
          </a:xfrm>
          <a:prstGeom prst="rect">
            <a:avLst/>
          </a:prstGeom>
        </p:spPr>
      </p:pic>
      <p:pic>
        <p:nvPicPr>
          <p:cNvPr id="13" name="Picture 88" descr="server-gray.png">
            <a:extLst>
              <a:ext uri="{FF2B5EF4-FFF2-40B4-BE49-F238E27FC236}">
                <a16:creationId xmlns:a16="http://schemas.microsoft.com/office/drawing/2014/main" id="{F24CEC76-2E36-7CAD-8CFC-A922F276BC11}"/>
              </a:ext>
            </a:extLst>
          </p:cNvPr>
          <p:cNvPicPr>
            <a:picLocks noChangeAspect="1"/>
          </p:cNvPicPr>
          <p:nvPr/>
        </p:nvPicPr>
        <p:blipFill>
          <a:blip r:embed="rId2" cstate="print"/>
          <a:stretch>
            <a:fillRect/>
          </a:stretch>
        </p:blipFill>
        <p:spPr>
          <a:xfrm>
            <a:off x="2651623" y="4233441"/>
            <a:ext cx="915278" cy="974328"/>
          </a:xfrm>
          <a:prstGeom prst="rect">
            <a:avLst/>
          </a:prstGeom>
        </p:spPr>
      </p:pic>
      <p:pic>
        <p:nvPicPr>
          <p:cNvPr id="14" name="Picture 88" descr="server-gray.png">
            <a:extLst>
              <a:ext uri="{FF2B5EF4-FFF2-40B4-BE49-F238E27FC236}">
                <a16:creationId xmlns:a16="http://schemas.microsoft.com/office/drawing/2014/main" id="{6914D35E-FB49-1CE9-D9B5-12512C893F9C}"/>
              </a:ext>
            </a:extLst>
          </p:cNvPr>
          <p:cNvPicPr>
            <a:picLocks noChangeAspect="1"/>
          </p:cNvPicPr>
          <p:nvPr/>
        </p:nvPicPr>
        <p:blipFill>
          <a:blip r:embed="rId2" cstate="print"/>
          <a:stretch>
            <a:fillRect/>
          </a:stretch>
        </p:blipFill>
        <p:spPr>
          <a:xfrm>
            <a:off x="2651623" y="5231134"/>
            <a:ext cx="915278" cy="974328"/>
          </a:xfrm>
          <a:prstGeom prst="rect">
            <a:avLst/>
          </a:prstGeom>
        </p:spPr>
      </p:pic>
      <p:cxnSp>
        <p:nvCxnSpPr>
          <p:cNvPr id="16" name="Straight Connector 15">
            <a:extLst>
              <a:ext uri="{FF2B5EF4-FFF2-40B4-BE49-F238E27FC236}">
                <a16:creationId xmlns:a16="http://schemas.microsoft.com/office/drawing/2014/main" id="{77667D9E-B8ED-7694-6129-EE6ECB79FEBD}"/>
              </a:ext>
            </a:extLst>
          </p:cNvPr>
          <p:cNvCxnSpPr>
            <a:stCxn id="11" idx="3"/>
          </p:cNvCxnSpPr>
          <p:nvPr/>
        </p:nvCxnSpPr>
        <p:spPr>
          <a:xfrm>
            <a:off x="3566901" y="2725219"/>
            <a:ext cx="1074849"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D89E85-AF52-015B-CBD1-F637ECBA8CBF}"/>
              </a:ext>
            </a:extLst>
          </p:cNvPr>
          <p:cNvCxnSpPr>
            <a:cxnSpLocks/>
            <a:stCxn id="12" idx="3"/>
          </p:cNvCxnSpPr>
          <p:nvPr/>
        </p:nvCxnSpPr>
        <p:spPr>
          <a:xfrm>
            <a:off x="3566901" y="3722912"/>
            <a:ext cx="1074849" cy="0"/>
          </a:xfrm>
          <a:prstGeom prst="line">
            <a:avLst/>
          </a:prstGeom>
          <a:ln w="57150">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0CC3BAE-5FB8-B960-5931-52807BF8EE2A}"/>
              </a:ext>
            </a:extLst>
          </p:cNvPr>
          <p:cNvCxnSpPr>
            <a:cxnSpLocks/>
          </p:cNvCxnSpPr>
          <p:nvPr/>
        </p:nvCxnSpPr>
        <p:spPr>
          <a:xfrm>
            <a:off x="3561563" y="4744820"/>
            <a:ext cx="1074849" cy="0"/>
          </a:xfrm>
          <a:prstGeom prst="line">
            <a:avLst/>
          </a:prstGeom>
          <a:ln w="57150">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F41BB6A-9C99-1E1C-C43A-C8C36E359B22}"/>
              </a:ext>
            </a:extLst>
          </p:cNvPr>
          <p:cNvCxnSpPr>
            <a:cxnSpLocks/>
          </p:cNvCxnSpPr>
          <p:nvPr/>
        </p:nvCxnSpPr>
        <p:spPr>
          <a:xfrm>
            <a:off x="3566900" y="5718298"/>
            <a:ext cx="1074849" cy="0"/>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7F7E034-F2B0-DF73-A9A0-31AE99591316}"/>
              </a:ext>
            </a:extLst>
          </p:cNvPr>
          <p:cNvSpPr txBox="1"/>
          <p:nvPr/>
        </p:nvSpPr>
        <p:spPr>
          <a:xfrm>
            <a:off x="4636412" y="1586487"/>
            <a:ext cx="3776866" cy="523220"/>
          </a:xfrm>
          <a:prstGeom prst="rect">
            <a:avLst/>
          </a:prstGeom>
          <a:noFill/>
        </p:spPr>
        <p:txBody>
          <a:bodyPr wrap="square" rtlCol="0">
            <a:spAutoFit/>
          </a:bodyPr>
          <a:lstStyle/>
          <a:p>
            <a:pPr algn="ctr"/>
            <a:r>
              <a:rPr lang="en-US" sz="2800" dirty="0"/>
              <a:t>Time Slot = 3</a:t>
            </a:r>
          </a:p>
        </p:txBody>
      </p:sp>
      <p:cxnSp>
        <p:nvCxnSpPr>
          <p:cNvPr id="5" name="Straight Connector 4">
            <a:extLst>
              <a:ext uri="{FF2B5EF4-FFF2-40B4-BE49-F238E27FC236}">
                <a16:creationId xmlns:a16="http://schemas.microsoft.com/office/drawing/2014/main" id="{AD582129-FDC0-A6DA-F16D-5C37C65F93BD}"/>
              </a:ext>
            </a:extLst>
          </p:cNvPr>
          <p:cNvCxnSpPr>
            <a:cxnSpLocks/>
          </p:cNvCxnSpPr>
          <p:nvPr/>
        </p:nvCxnSpPr>
        <p:spPr>
          <a:xfrm>
            <a:off x="4636412" y="2725219"/>
            <a:ext cx="2565772" cy="1484857"/>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0DB096D-8C6A-67B5-11E2-E50904E529DD}"/>
              </a:ext>
            </a:extLst>
          </p:cNvPr>
          <p:cNvCxnSpPr>
            <a:cxnSpLocks/>
          </p:cNvCxnSpPr>
          <p:nvPr/>
        </p:nvCxnSpPr>
        <p:spPr>
          <a:xfrm flipV="1">
            <a:off x="4636412" y="4210076"/>
            <a:ext cx="901359" cy="534744"/>
          </a:xfrm>
          <a:prstGeom prst="line">
            <a:avLst/>
          </a:prstGeom>
          <a:ln w="57150">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21C1E42-34E7-1167-3AEE-77B546F29F76}"/>
              </a:ext>
            </a:extLst>
          </p:cNvPr>
          <p:cNvCxnSpPr>
            <a:cxnSpLocks/>
          </p:cNvCxnSpPr>
          <p:nvPr/>
        </p:nvCxnSpPr>
        <p:spPr>
          <a:xfrm>
            <a:off x="4636412" y="3722912"/>
            <a:ext cx="901359" cy="487164"/>
          </a:xfrm>
          <a:prstGeom prst="line">
            <a:avLst/>
          </a:prstGeom>
          <a:ln w="57150">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967662B-2328-B314-EDA7-1FDDC7AE4B66}"/>
              </a:ext>
            </a:extLst>
          </p:cNvPr>
          <p:cNvCxnSpPr>
            <a:cxnSpLocks/>
          </p:cNvCxnSpPr>
          <p:nvPr/>
        </p:nvCxnSpPr>
        <p:spPr>
          <a:xfrm flipV="1">
            <a:off x="4636412" y="4210076"/>
            <a:ext cx="2565772" cy="1508221"/>
          </a:xfrm>
          <a:prstGeom prst="line">
            <a:avLst/>
          </a:prstGeom>
          <a:ln w="57150">
            <a:solidFill>
              <a:srgbClr val="C00000"/>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31735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4AC7A5-CB25-C340-400F-4F2A223CC486}"/>
              </a:ext>
            </a:extLst>
          </p:cNvPr>
          <p:cNvSpPr>
            <a:spLocks noGrp="1"/>
          </p:cNvSpPr>
          <p:nvPr>
            <p:ph idx="1"/>
          </p:nvPr>
        </p:nvSpPr>
        <p:spPr>
          <a:xfrm>
            <a:off x="0" y="2863315"/>
            <a:ext cx="12192000" cy="917575"/>
          </a:xfrm>
        </p:spPr>
        <p:txBody>
          <a:bodyPr>
            <a:noAutofit/>
          </a:bodyPr>
          <a:lstStyle/>
          <a:p>
            <a:pPr marL="0" indent="0" algn="ctr">
              <a:buNone/>
            </a:pPr>
            <a:r>
              <a:rPr lang="en-US" sz="4800" dirty="0"/>
              <a:t>What topologies are used in practice?</a:t>
            </a:r>
          </a:p>
        </p:txBody>
      </p:sp>
      <p:sp>
        <p:nvSpPr>
          <p:cNvPr id="2" name="Slide Number Placeholder 1">
            <a:extLst>
              <a:ext uri="{FF2B5EF4-FFF2-40B4-BE49-F238E27FC236}">
                <a16:creationId xmlns:a16="http://schemas.microsoft.com/office/drawing/2014/main" id="{9BBC796A-5C43-BF67-A248-BD4542BA3E99}"/>
              </a:ext>
            </a:extLst>
          </p:cNvPr>
          <p:cNvSpPr>
            <a:spLocks noGrp="1"/>
          </p:cNvSpPr>
          <p:nvPr>
            <p:ph type="sldNum" sz="quarter" idx="12"/>
          </p:nvPr>
        </p:nvSpPr>
        <p:spPr/>
        <p:txBody>
          <a:bodyPr/>
          <a:lstStyle/>
          <a:p>
            <a:fld id="{AE5B1982-BF85-4B99-BC5B-420199FEFAED}" type="slidenum">
              <a:rPr lang="en-US" smtClean="0"/>
              <a:t>42</a:t>
            </a:fld>
            <a:endParaRPr lang="en-US"/>
          </a:p>
        </p:txBody>
      </p:sp>
    </p:spTree>
    <p:extLst>
      <p:ext uri="{BB962C8B-B14F-4D97-AF65-F5344CB8AC3E}">
        <p14:creationId xmlns:p14="http://schemas.microsoft.com/office/powerpoint/2010/main" val="3883900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BE9EE-EB96-4D59-B4EF-813A28139F18}"/>
              </a:ext>
            </a:extLst>
          </p:cNvPr>
          <p:cNvSpPr>
            <a:spLocks noGrp="1"/>
          </p:cNvSpPr>
          <p:nvPr>
            <p:ph type="title"/>
          </p:nvPr>
        </p:nvSpPr>
        <p:spPr/>
        <p:txBody>
          <a:bodyPr/>
          <a:lstStyle/>
          <a:p>
            <a:r>
              <a:rPr lang="en-US" dirty="0"/>
              <a:t>VL2 -&gt; Azure Clos Fabrics</a:t>
            </a:r>
          </a:p>
        </p:txBody>
      </p:sp>
      <p:sp>
        <p:nvSpPr>
          <p:cNvPr id="4" name="Rectangle 3">
            <a:extLst>
              <a:ext uri="{FF2B5EF4-FFF2-40B4-BE49-F238E27FC236}">
                <a16:creationId xmlns:a16="http://schemas.microsoft.com/office/drawing/2014/main" id="{77DA76CE-D142-41D5-8968-B8DD7BDFA31F}"/>
              </a:ext>
            </a:extLst>
          </p:cNvPr>
          <p:cNvSpPr/>
          <p:nvPr/>
        </p:nvSpPr>
        <p:spPr>
          <a:xfrm>
            <a:off x="1640529" y="4116460"/>
            <a:ext cx="731520" cy="515389"/>
          </a:xfrm>
          <a:prstGeom prst="rect">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30E1201C-D517-4543-B148-BA8FE538DB6D}"/>
              </a:ext>
            </a:extLst>
          </p:cNvPr>
          <p:cNvSpPr/>
          <p:nvPr/>
        </p:nvSpPr>
        <p:spPr>
          <a:xfrm>
            <a:off x="1640529" y="5083792"/>
            <a:ext cx="731520" cy="395086"/>
          </a:xfrm>
          <a:prstGeom prst="rect">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ABC32DC8-1A78-41EE-A64E-0A025FACE5C5}"/>
              </a:ext>
            </a:extLst>
          </p:cNvPr>
          <p:cNvSpPr/>
          <p:nvPr/>
        </p:nvSpPr>
        <p:spPr>
          <a:xfrm>
            <a:off x="2711710" y="4106338"/>
            <a:ext cx="731520" cy="515389"/>
          </a:xfrm>
          <a:prstGeom prst="rect">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EB9489A5-A871-4DBD-83A2-439D557F97DE}"/>
              </a:ext>
            </a:extLst>
          </p:cNvPr>
          <p:cNvSpPr/>
          <p:nvPr/>
        </p:nvSpPr>
        <p:spPr>
          <a:xfrm>
            <a:off x="2702833" y="5092643"/>
            <a:ext cx="731520" cy="365355"/>
          </a:xfrm>
          <a:prstGeom prst="rect">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8" name="Straight Connector 7">
            <a:extLst>
              <a:ext uri="{FF2B5EF4-FFF2-40B4-BE49-F238E27FC236}">
                <a16:creationId xmlns:a16="http://schemas.microsoft.com/office/drawing/2014/main" id="{60335DC7-7742-4816-BF24-06F24008F934}"/>
              </a:ext>
            </a:extLst>
          </p:cNvPr>
          <p:cNvCxnSpPr>
            <a:cxnSpLocks/>
            <a:stCxn id="4" idx="2"/>
            <a:endCxn id="5" idx="0"/>
          </p:cNvCxnSpPr>
          <p:nvPr/>
        </p:nvCxnSpPr>
        <p:spPr>
          <a:xfrm>
            <a:off x="2006289" y="4631849"/>
            <a:ext cx="0" cy="451943"/>
          </a:xfrm>
          <a:prstGeom prst="line">
            <a:avLst/>
          </a:prstGeom>
          <a:noFill/>
          <a:ln w="9525" cap="flat" cmpd="sng" algn="ctr">
            <a:solidFill>
              <a:sysClr val="windowText" lastClr="000000">
                <a:shade val="95000"/>
                <a:satMod val="105000"/>
              </a:sysClr>
            </a:solidFill>
            <a:prstDash val="solid"/>
          </a:ln>
          <a:effectLst/>
        </p:spPr>
      </p:cxnSp>
      <p:cxnSp>
        <p:nvCxnSpPr>
          <p:cNvPr id="9" name="Straight Connector 8">
            <a:extLst>
              <a:ext uri="{FF2B5EF4-FFF2-40B4-BE49-F238E27FC236}">
                <a16:creationId xmlns:a16="http://schemas.microsoft.com/office/drawing/2014/main" id="{69038C0A-5BA6-4A2F-A098-47283307556D}"/>
              </a:ext>
            </a:extLst>
          </p:cNvPr>
          <p:cNvCxnSpPr>
            <a:stCxn id="6" idx="2"/>
            <a:endCxn id="7" idx="0"/>
          </p:cNvCxnSpPr>
          <p:nvPr/>
        </p:nvCxnSpPr>
        <p:spPr>
          <a:xfrm flipH="1">
            <a:off x="3068593" y="4621727"/>
            <a:ext cx="8877" cy="470916"/>
          </a:xfrm>
          <a:prstGeom prst="line">
            <a:avLst/>
          </a:prstGeom>
          <a:noFill/>
          <a:ln w="9525" cap="flat" cmpd="sng" algn="ctr">
            <a:solidFill>
              <a:sysClr val="windowText" lastClr="000000">
                <a:shade val="95000"/>
                <a:satMod val="105000"/>
              </a:sysClr>
            </a:solidFill>
            <a:prstDash val="solid"/>
          </a:ln>
          <a:effectLst/>
        </p:spPr>
      </p:cxnSp>
      <p:cxnSp>
        <p:nvCxnSpPr>
          <p:cNvPr id="10" name="Straight Connector 9">
            <a:extLst>
              <a:ext uri="{FF2B5EF4-FFF2-40B4-BE49-F238E27FC236}">
                <a16:creationId xmlns:a16="http://schemas.microsoft.com/office/drawing/2014/main" id="{251BD828-885F-49AF-A79A-9F7E9B4A0405}"/>
              </a:ext>
            </a:extLst>
          </p:cNvPr>
          <p:cNvCxnSpPr>
            <a:stCxn id="6" idx="2"/>
            <a:endCxn id="5" idx="0"/>
          </p:cNvCxnSpPr>
          <p:nvPr/>
        </p:nvCxnSpPr>
        <p:spPr>
          <a:xfrm flipH="1">
            <a:off x="2006289" y="4621727"/>
            <a:ext cx="1071181" cy="462065"/>
          </a:xfrm>
          <a:prstGeom prst="line">
            <a:avLst/>
          </a:prstGeom>
          <a:noFill/>
          <a:ln w="9525" cap="flat" cmpd="sng" algn="ctr">
            <a:solidFill>
              <a:sysClr val="windowText" lastClr="000000">
                <a:shade val="95000"/>
                <a:satMod val="105000"/>
              </a:sysClr>
            </a:solidFill>
            <a:prstDash val="solid"/>
          </a:ln>
          <a:effectLst/>
        </p:spPr>
      </p:cxnSp>
      <p:cxnSp>
        <p:nvCxnSpPr>
          <p:cNvPr id="11" name="Straight Connector 10">
            <a:extLst>
              <a:ext uri="{FF2B5EF4-FFF2-40B4-BE49-F238E27FC236}">
                <a16:creationId xmlns:a16="http://schemas.microsoft.com/office/drawing/2014/main" id="{2EB2EEF7-AFD7-4366-82E1-375D775AA885}"/>
              </a:ext>
            </a:extLst>
          </p:cNvPr>
          <p:cNvCxnSpPr>
            <a:stCxn id="4" idx="2"/>
            <a:endCxn id="7" idx="0"/>
          </p:cNvCxnSpPr>
          <p:nvPr/>
        </p:nvCxnSpPr>
        <p:spPr>
          <a:xfrm>
            <a:off x="2006289" y="4631849"/>
            <a:ext cx="1062304" cy="460794"/>
          </a:xfrm>
          <a:prstGeom prst="line">
            <a:avLst/>
          </a:prstGeom>
          <a:noFill/>
          <a:ln w="9525" cap="flat" cmpd="sng" algn="ctr">
            <a:solidFill>
              <a:sysClr val="windowText" lastClr="000000">
                <a:shade val="95000"/>
                <a:satMod val="105000"/>
              </a:sysClr>
            </a:solidFill>
            <a:prstDash val="solid"/>
          </a:ln>
          <a:effectLst/>
        </p:spPr>
      </p:cxnSp>
      <p:sp>
        <p:nvSpPr>
          <p:cNvPr id="13" name="Rectangle 12">
            <a:extLst>
              <a:ext uri="{FF2B5EF4-FFF2-40B4-BE49-F238E27FC236}">
                <a16:creationId xmlns:a16="http://schemas.microsoft.com/office/drawing/2014/main" id="{429A076E-360E-47DC-9425-EA0363D6EF35}"/>
              </a:ext>
            </a:extLst>
          </p:cNvPr>
          <p:cNvSpPr/>
          <p:nvPr/>
        </p:nvSpPr>
        <p:spPr>
          <a:xfrm>
            <a:off x="2701528" y="2924488"/>
            <a:ext cx="731520" cy="515389"/>
          </a:xfrm>
          <a:prstGeom prst="rect">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524F3BDF-85A5-4400-B859-913706BDEA40}"/>
              </a:ext>
            </a:extLst>
          </p:cNvPr>
          <p:cNvSpPr/>
          <p:nvPr/>
        </p:nvSpPr>
        <p:spPr>
          <a:xfrm>
            <a:off x="3897482" y="2913699"/>
            <a:ext cx="731520" cy="515389"/>
          </a:xfrm>
          <a:prstGeom prst="rect">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639ACDBD-42D0-49F1-BA1B-D002438FEDDE}"/>
              </a:ext>
            </a:extLst>
          </p:cNvPr>
          <p:cNvSpPr/>
          <p:nvPr/>
        </p:nvSpPr>
        <p:spPr>
          <a:xfrm>
            <a:off x="3901773" y="4122223"/>
            <a:ext cx="731520" cy="515389"/>
          </a:xfrm>
          <a:prstGeom prst="rect">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BF0DE8E8-AD59-47C7-BC02-276F81F55BE3}"/>
              </a:ext>
            </a:extLst>
          </p:cNvPr>
          <p:cNvSpPr/>
          <p:nvPr/>
        </p:nvSpPr>
        <p:spPr>
          <a:xfrm>
            <a:off x="3899883" y="5103858"/>
            <a:ext cx="731520" cy="375020"/>
          </a:xfrm>
          <a:prstGeom prst="rect">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AB5F434B-9F13-4FAD-BF55-2976870EBDB5}"/>
              </a:ext>
            </a:extLst>
          </p:cNvPr>
          <p:cNvSpPr/>
          <p:nvPr/>
        </p:nvSpPr>
        <p:spPr>
          <a:xfrm>
            <a:off x="5030241" y="4106337"/>
            <a:ext cx="731520" cy="515389"/>
          </a:xfrm>
          <a:prstGeom prst="rect">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0" name="Rectangle 19">
            <a:extLst>
              <a:ext uri="{FF2B5EF4-FFF2-40B4-BE49-F238E27FC236}">
                <a16:creationId xmlns:a16="http://schemas.microsoft.com/office/drawing/2014/main" id="{28D98083-F617-470F-A1E2-4FA65BA00C14}"/>
              </a:ext>
            </a:extLst>
          </p:cNvPr>
          <p:cNvSpPr/>
          <p:nvPr/>
        </p:nvSpPr>
        <p:spPr>
          <a:xfrm>
            <a:off x="5030241" y="5102710"/>
            <a:ext cx="731520" cy="376168"/>
          </a:xfrm>
          <a:prstGeom prst="rect">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21" name="Straight Connector 20">
            <a:extLst>
              <a:ext uri="{FF2B5EF4-FFF2-40B4-BE49-F238E27FC236}">
                <a16:creationId xmlns:a16="http://schemas.microsoft.com/office/drawing/2014/main" id="{F98B3CEE-6AA5-48B6-B725-5F733013717D}"/>
              </a:ext>
            </a:extLst>
          </p:cNvPr>
          <p:cNvCxnSpPr>
            <a:stCxn id="17" idx="2"/>
            <a:endCxn id="18" idx="0"/>
          </p:cNvCxnSpPr>
          <p:nvPr/>
        </p:nvCxnSpPr>
        <p:spPr>
          <a:xfrm flipH="1">
            <a:off x="4265643" y="4637612"/>
            <a:ext cx="1890" cy="466246"/>
          </a:xfrm>
          <a:prstGeom prst="line">
            <a:avLst/>
          </a:prstGeom>
          <a:noFill/>
          <a:ln w="9525" cap="flat" cmpd="sng" algn="ctr">
            <a:solidFill>
              <a:sysClr val="windowText" lastClr="000000">
                <a:shade val="95000"/>
                <a:satMod val="105000"/>
              </a:sysClr>
            </a:solidFill>
            <a:prstDash val="solid"/>
          </a:ln>
          <a:effectLst/>
        </p:spPr>
      </p:cxnSp>
      <p:cxnSp>
        <p:nvCxnSpPr>
          <p:cNvPr id="22" name="Straight Connector 21">
            <a:extLst>
              <a:ext uri="{FF2B5EF4-FFF2-40B4-BE49-F238E27FC236}">
                <a16:creationId xmlns:a16="http://schemas.microsoft.com/office/drawing/2014/main" id="{9F11522F-E2DF-4287-9F78-8372966239E7}"/>
              </a:ext>
            </a:extLst>
          </p:cNvPr>
          <p:cNvCxnSpPr>
            <a:cxnSpLocks/>
            <a:stCxn id="19" idx="2"/>
            <a:endCxn id="20" idx="0"/>
          </p:cNvCxnSpPr>
          <p:nvPr/>
        </p:nvCxnSpPr>
        <p:spPr>
          <a:xfrm>
            <a:off x="5396001" y="4621726"/>
            <a:ext cx="0" cy="480984"/>
          </a:xfrm>
          <a:prstGeom prst="line">
            <a:avLst/>
          </a:prstGeom>
          <a:noFill/>
          <a:ln w="9525" cap="flat" cmpd="sng" algn="ctr">
            <a:solidFill>
              <a:sysClr val="windowText" lastClr="000000">
                <a:shade val="95000"/>
                <a:satMod val="105000"/>
              </a:sysClr>
            </a:solidFill>
            <a:prstDash val="solid"/>
          </a:ln>
          <a:effectLst/>
        </p:spPr>
      </p:cxnSp>
      <p:cxnSp>
        <p:nvCxnSpPr>
          <p:cNvPr id="23" name="Straight Connector 22">
            <a:extLst>
              <a:ext uri="{FF2B5EF4-FFF2-40B4-BE49-F238E27FC236}">
                <a16:creationId xmlns:a16="http://schemas.microsoft.com/office/drawing/2014/main" id="{01D1F4B3-C07A-43D4-98AE-C3EF6A721DB8}"/>
              </a:ext>
            </a:extLst>
          </p:cNvPr>
          <p:cNvCxnSpPr>
            <a:stCxn id="19" idx="2"/>
            <a:endCxn id="18" idx="0"/>
          </p:cNvCxnSpPr>
          <p:nvPr/>
        </p:nvCxnSpPr>
        <p:spPr>
          <a:xfrm flipH="1">
            <a:off x="4265643" y="4621726"/>
            <a:ext cx="1130358" cy="482132"/>
          </a:xfrm>
          <a:prstGeom prst="line">
            <a:avLst/>
          </a:prstGeom>
          <a:noFill/>
          <a:ln w="9525" cap="flat" cmpd="sng" algn="ctr">
            <a:solidFill>
              <a:sysClr val="windowText" lastClr="000000">
                <a:shade val="95000"/>
                <a:satMod val="105000"/>
              </a:sysClr>
            </a:solidFill>
            <a:prstDash val="solid"/>
          </a:ln>
          <a:effectLst/>
        </p:spPr>
      </p:cxnSp>
      <p:cxnSp>
        <p:nvCxnSpPr>
          <p:cNvPr id="24" name="Straight Connector 23">
            <a:extLst>
              <a:ext uri="{FF2B5EF4-FFF2-40B4-BE49-F238E27FC236}">
                <a16:creationId xmlns:a16="http://schemas.microsoft.com/office/drawing/2014/main" id="{911827D0-AFC1-4A06-A428-DB5DA21CE584}"/>
              </a:ext>
            </a:extLst>
          </p:cNvPr>
          <p:cNvCxnSpPr>
            <a:stCxn id="17" idx="2"/>
            <a:endCxn id="20" idx="0"/>
          </p:cNvCxnSpPr>
          <p:nvPr/>
        </p:nvCxnSpPr>
        <p:spPr>
          <a:xfrm>
            <a:off x="4267533" y="4637612"/>
            <a:ext cx="1128468" cy="465098"/>
          </a:xfrm>
          <a:prstGeom prst="line">
            <a:avLst/>
          </a:prstGeom>
          <a:noFill/>
          <a:ln w="9525" cap="flat" cmpd="sng" algn="ctr">
            <a:solidFill>
              <a:sysClr val="windowText" lastClr="000000">
                <a:shade val="95000"/>
                <a:satMod val="105000"/>
              </a:sysClr>
            </a:solidFill>
            <a:prstDash val="solid"/>
          </a:ln>
          <a:effectLst/>
        </p:spPr>
      </p:cxnSp>
      <p:cxnSp>
        <p:nvCxnSpPr>
          <p:cNvPr id="26" name="Straight Connector 25">
            <a:extLst>
              <a:ext uri="{FF2B5EF4-FFF2-40B4-BE49-F238E27FC236}">
                <a16:creationId xmlns:a16="http://schemas.microsoft.com/office/drawing/2014/main" id="{2D3EE3AB-B4DE-42F4-9FBB-6302B94DCA2D}"/>
              </a:ext>
            </a:extLst>
          </p:cNvPr>
          <p:cNvCxnSpPr>
            <a:stCxn id="4" idx="0"/>
            <a:endCxn id="13" idx="2"/>
          </p:cNvCxnSpPr>
          <p:nvPr/>
        </p:nvCxnSpPr>
        <p:spPr>
          <a:xfrm flipV="1">
            <a:off x="2006289" y="3439877"/>
            <a:ext cx="1060999" cy="676583"/>
          </a:xfrm>
          <a:prstGeom prst="line">
            <a:avLst/>
          </a:prstGeom>
          <a:noFill/>
          <a:ln w="9525" cap="flat" cmpd="sng" algn="ctr">
            <a:solidFill>
              <a:sysClr val="windowText" lastClr="000000">
                <a:shade val="95000"/>
                <a:satMod val="105000"/>
              </a:sysClr>
            </a:solidFill>
            <a:prstDash val="solid"/>
          </a:ln>
          <a:effectLst/>
        </p:spPr>
      </p:cxnSp>
      <p:cxnSp>
        <p:nvCxnSpPr>
          <p:cNvPr id="30" name="Straight Connector 29">
            <a:extLst>
              <a:ext uri="{FF2B5EF4-FFF2-40B4-BE49-F238E27FC236}">
                <a16:creationId xmlns:a16="http://schemas.microsoft.com/office/drawing/2014/main" id="{89E4F365-10E8-454A-8D28-1F3D470F2F94}"/>
              </a:ext>
            </a:extLst>
          </p:cNvPr>
          <p:cNvCxnSpPr>
            <a:stCxn id="6" idx="0"/>
            <a:endCxn id="6" idx="0"/>
          </p:cNvCxnSpPr>
          <p:nvPr/>
        </p:nvCxnSpPr>
        <p:spPr>
          <a:xfrm>
            <a:off x="3077470" y="4106338"/>
            <a:ext cx="0" cy="0"/>
          </a:xfrm>
          <a:prstGeom prst="line">
            <a:avLst/>
          </a:prstGeom>
          <a:noFill/>
          <a:ln w="9525" cap="flat" cmpd="sng" algn="ctr">
            <a:solidFill>
              <a:sysClr val="windowText" lastClr="000000">
                <a:shade val="95000"/>
                <a:satMod val="105000"/>
              </a:sysClr>
            </a:solidFill>
            <a:prstDash val="solid"/>
          </a:ln>
          <a:effectLst/>
        </p:spPr>
      </p:cxnSp>
      <p:grpSp>
        <p:nvGrpSpPr>
          <p:cNvPr id="41" name="Group 40">
            <a:extLst>
              <a:ext uri="{FF2B5EF4-FFF2-40B4-BE49-F238E27FC236}">
                <a16:creationId xmlns:a16="http://schemas.microsoft.com/office/drawing/2014/main" id="{91425BF6-07C2-430F-849C-1B047BDAAA40}"/>
              </a:ext>
            </a:extLst>
          </p:cNvPr>
          <p:cNvGrpSpPr/>
          <p:nvPr/>
        </p:nvGrpSpPr>
        <p:grpSpPr>
          <a:xfrm>
            <a:off x="1640529" y="5573631"/>
            <a:ext cx="731880" cy="771197"/>
            <a:chOff x="1242606" y="5413274"/>
            <a:chExt cx="731880" cy="771197"/>
          </a:xfrm>
        </p:grpSpPr>
        <p:sp>
          <p:nvSpPr>
            <p:cNvPr id="69" name="Rectangle 68">
              <a:extLst>
                <a:ext uri="{FF2B5EF4-FFF2-40B4-BE49-F238E27FC236}">
                  <a16:creationId xmlns:a16="http://schemas.microsoft.com/office/drawing/2014/main" id="{E26C8560-807B-4AA0-A21F-D833CCDDA790}"/>
                </a:ext>
              </a:extLst>
            </p:cNvPr>
            <p:cNvSpPr/>
            <p:nvPr/>
          </p:nvSpPr>
          <p:spPr>
            <a:xfrm>
              <a:off x="1242606" y="5413274"/>
              <a:ext cx="731520" cy="262022"/>
            </a:xfrm>
            <a:prstGeom prst="rect">
              <a:avLst/>
            </a:prstGeom>
            <a:solidFill>
              <a:sysClr val="window" lastClr="FFFFFF"/>
            </a:solidFill>
            <a:ln w="25400" cap="flat" cmpd="sng" algn="ctr">
              <a:solidFill>
                <a:srgbClr val="9BBB59"/>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0" name="Rectangle 69">
              <a:extLst>
                <a:ext uri="{FF2B5EF4-FFF2-40B4-BE49-F238E27FC236}">
                  <a16:creationId xmlns:a16="http://schemas.microsoft.com/office/drawing/2014/main" id="{3535F38F-D2C5-4671-A850-01ADB9B1D92A}"/>
                </a:ext>
              </a:extLst>
            </p:cNvPr>
            <p:cNvSpPr/>
            <p:nvPr/>
          </p:nvSpPr>
          <p:spPr>
            <a:xfrm>
              <a:off x="1242606" y="5659646"/>
              <a:ext cx="731520" cy="262022"/>
            </a:xfrm>
            <a:prstGeom prst="rect">
              <a:avLst/>
            </a:prstGeom>
            <a:solidFill>
              <a:sysClr val="window" lastClr="FFFFFF"/>
            </a:solidFill>
            <a:ln w="25400" cap="flat" cmpd="sng" algn="ctr">
              <a:solidFill>
                <a:srgbClr val="9BBB59"/>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1" name="Rectangle 70">
              <a:extLst>
                <a:ext uri="{FF2B5EF4-FFF2-40B4-BE49-F238E27FC236}">
                  <a16:creationId xmlns:a16="http://schemas.microsoft.com/office/drawing/2014/main" id="{32226447-C739-408B-B052-A575DA088B52}"/>
                </a:ext>
              </a:extLst>
            </p:cNvPr>
            <p:cNvSpPr/>
            <p:nvPr/>
          </p:nvSpPr>
          <p:spPr>
            <a:xfrm>
              <a:off x="1242966" y="5922449"/>
              <a:ext cx="731520" cy="262022"/>
            </a:xfrm>
            <a:prstGeom prst="rect">
              <a:avLst/>
            </a:prstGeom>
            <a:solidFill>
              <a:sysClr val="window" lastClr="FFFFFF"/>
            </a:solidFill>
            <a:ln w="25400" cap="flat" cmpd="sng" algn="ctr">
              <a:solidFill>
                <a:srgbClr val="9BBB59"/>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44" name="Group 43">
            <a:extLst>
              <a:ext uri="{FF2B5EF4-FFF2-40B4-BE49-F238E27FC236}">
                <a16:creationId xmlns:a16="http://schemas.microsoft.com/office/drawing/2014/main" id="{4F82DB35-31D6-422A-A937-0DAC869E5BB8}"/>
              </a:ext>
            </a:extLst>
          </p:cNvPr>
          <p:cNvGrpSpPr/>
          <p:nvPr/>
        </p:nvGrpSpPr>
        <p:grpSpPr>
          <a:xfrm>
            <a:off x="2707058" y="5587788"/>
            <a:ext cx="731880" cy="771197"/>
            <a:chOff x="1242606" y="5413274"/>
            <a:chExt cx="731880" cy="771197"/>
          </a:xfrm>
        </p:grpSpPr>
        <p:sp>
          <p:nvSpPr>
            <p:cNvPr id="63" name="Rectangle 62">
              <a:extLst>
                <a:ext uri="{FF2B5EF4-FFF2-40B4-BE49-F238E27FC236}">
                  <a16:creationId xmlns:a16="http://schemas.microsoft.com/office/drawing/2014/main" id="{3CDC5E1B-73A6-4D3C-968D-F166C2665890}"/>
                </a:ext>
              </a:extLst>
            </p:cNvPr>
            <p:cNvSpPr/>
            <p:nvPr/>
          </p:nvSpPr>
          <p:spPr>
            <a:xfrm>
              <a:off x="1242606" y="5413274"/>
              <a:ext cx="731520" cy="262022"/>
            </a:xfrm>
            <a:prstGeom prst="rect">
              <a:avLst/>
            </a:prstGeom>
            <a:solidFill>
              <a:sysClr val="window" lastClr="FFFFFF"/>
            </a:solidFill>
            <a:ln w="25400" cap="flat" cmpd="sng" algn="ctr">
              <a:solidFill>
                <a:srgbClr val="9BBB59"/>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4" name="Rectangle 63">
              <a:extLst>
                <a:ext uri="{FF2B5EF4-FFF2-40B4-BE49-F238E27FC236}">
                  <a16:creationId xmlns:a16="http://schemas.microsoft.com/office/drawing/2014/main" id="{28FC23C9-F1AD-45DE-9887-04C47B752814}"/>
                </a:ext>
              </a:extLst>
            </p:cNvPr>
            <p:cNvSpPr/>
            <p:nvPr/>
          </p:nvSpPr>
          <p:spPr>
            <a:xfrm>
              <a:off x="1242606" y="5659646"/>
              <a:ext cx="731520" cy="262022"/>
            </a:xfrm>
            <a:prstGeom prst="rect">
              <a:avLst/>
            </a:prstGeom>
            <a:solidFill>
              <a:sysClr val="window" lastClr="FFFFFF"/>
            </a:solidFill>
            <a:ln w="25400" cap="flat" cmpd="sng" algn="ctr">
              <a:solidFill>
                <a:srgbClr val="9BBB59"/>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5" name="Rectangle 64">
              <a:extLst>
                <a:ext uri="{FF2B5EF4-FFF2-40B4-BE49-F238E27FC236}">
                  <a16:creationId xmlns:a16="http://schemas.microsoft.com/office/drawing/2014/main" id="{A4936148-0D19-42B0-8196-F4A336DD9606}"/>
                </a:ext>
              </a:extLst>
            </p:cNvPr>
            <p:cNvSpPr/>
            <p:nvPr/>
          </p:nvSpPr>
          <p:spPr>
            <a:xfrm>
              <a:off x="1242966" y="5922449"/>
              <a:ext cx="731520" cy="262022"/>
            </a:xfrm>
            <a:prstGeom prst="rect">
              <a:avLst/>
            </a:prstGeom>
            <a:solidFill>
              <a:sysClr val="window" lastClr="FFFFFF"/>
            </a:solidFill>
            <a:ln w="25400" cap="flat" cmpd="sng" algn="ctr">
              <a:solidFill>
                <a:srgbClr val="9BBB59"/>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45" name="Group 44">
            <a:extLst>
              <a:ext uri="{FF2B5EF4-FFF2-40B4-BE49-F238E27FC236}">
                <a16:creationId xmlns:a16="http://schemas.microsoft.com/office/drawing/2014/main" id="{AB3B2F41-788C-4FB6-9D98-DDDD9316D1AE}"/>
              </a:ext>
            </a:extLst>
          </p:cNvPr>
          <p:cNvGrpSpPr/>
          <p:nvPr/>
        </p:nvGrpSpPr>
        <p:grpSpPr>
          <a:xfrm>
            <a:off x="3897482" y="5603362"/>
            <a:ext cx="731880" cy="771197"/>
            <a:chOff x="1242606" y="5413274"/>
            <a:chExt cx="731880" cy="771197"/>
          </a:xfrm>
        </p:grpSpPr>
        <p:sp>
          <p:nvSpPr>
            <p:cNvPr id="60" name="Rectangle 59">
              <a:extLst>
                <a:ext uri="{FF2B5EF4-FFF2-40B4-BE49-F238E27FC236}">
                  <a16:creationId xmlns:a16="http://schemas.microsoft.com/office/drawing/2014/main" id="{47863F36-E071-4116-87E7-CBF660E8DD0E}"/>
                </a:ext>
              </a:extLst>
            </p:cNvPr>
            <p:cNvSpPr/>
            <p:nvPr/>
          </p:nvSpPr>
          <p:spPr>
            <a:xfrm>
              <a:off x="1242606" y="5413274"/>
              <a:ext cx="731520" cy="262022"/>
            </a:xfrm>
            <a:prstGeom prst="rect">
              <a:avLst/>
            </a:prstGeom>
            <a:solidFill>
              <a:sysClr val="window" lastClr="FFFFFF"/>
            </a:solidFill>
            <a:ln w="25400" cap="flat" cmpd="sng" algn="ctr">
              <a:solidFill>
                <a:srgbClr val="9BBB59"/>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1" name="Rectangle 60">
              <a:extLst>
                <a:ext uri="{FF2B5EF4-FFF2-40B4-BE49-F238E27FC236}">
                  <a16:creationId xmlns:a16="http://schemas.microsoft.com/office/drawing/2014/main" id="{28A23DBC-E04F-4E84-BF93-860D5F6AF8FB}"/>
                </a:ext>
              </a:extLst>
            </p:cNvPr>
            <p:cNvSpPr/>
            <p:nvPr/>
          </p:nvSpPr>
          <p:spPr>
            <a:xfrm>
              <a:off x="1242606" y="5659646"/>
              <a:ext cx="731520" cy="262022"/>
            </a:xfrm>
            <a:prstGeom prst="rect">
              <a:avLst/>
            </a:prstGeom>
            <a:solidFill>
              <a:sysClr val="window" lastClr="FFFFFF"/>
            </a:solidFill>
            <a:ln w="25400" cap="flat" cmpd="sng" algn="ctr">
              <a:solidFill>
                <a:srgbClr val="9BBB59"/>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2" name="Rectangle 61">
              <a:extLst>
                <a:ext uri="{FF2B5EF4-FFF2-40B4-BE49-F238E27FC236}">
                  <a16:creationId xmlns:a16="http://schemas.microsoft.com/office/drawing/2014/main" id="{16996806-C91D-4DB0-972B-B3E2A77A3641}"/>
                </a:ext>
              </a:extLst>
            </p:cNvPr>
            <p:cNvSpPr/>
            <p:nvPr/>
          </p:nvSpPr>
          <p:spPr>
            <a:xfrm>
              <a:off x="1242966" y="5922449"/>
              <a:ext cx="731520" cy="262022"/>
            </a:xfrm>
            <a:prstGeom prst="rect">
              <a:avLst/>
            </a:prstGeom>
            <a:solidFill>
              <a:sysClr val="window" lastClr="FFFFFF"/>
            </a:solidFill>
            <a:ln w="25400" cap="flat" cmpd="sng" algn="ctr">
              <a:solidFill>
                <a:srgbClr val="9BBB59"/>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47" name="Group 46">
            <a:extLst>
              <a:ext uri="{FF2B5EF4-FFF2-40B4-BE49-F238E27FC236}">
                <a16:creationId xmlns:a16="http://schemas.microsoft.com/office/drawing/2014/main" id="{35511D7B-B2A1-439C-A5AF-FAAE4287CB67}"/>
              </a:ext>
            </a:extLst>
          </p:cNvPr>
          <p:cNvGrpSpPr/>
          <p:nvPr/>
        </p:nvGrpSpPr>
        <p:grpSpPr>
          <a:xfrm>
            <a:off x="5030241" y="5603362"/>
            <a:ext cx="731880" cy="771197"/>
            <a:chOff x="1242606" y="5413274"/>
            <a:chExt cx="731880" cy="771197"/>
          </a:xfrm>
        </p:grpSpPr>
        <p:sp>
          <p:nvSpPr>
            <p:cNvPr id="54" name="Rectangle 53">
              <a:extLst>
                <a:ext uri="{FF2B5EF4-FFF2-40B4-BE49-F238E27FC236}">
                  <a16:creationId xmlns:a16="http://schemas.microsoft.com/office/drawing/2014/main" id="{665B5C17-6950-416E-B29C-C223430373AD}"/>
                </a:ext>
              </a:extLst>
            </p:cNvPr>
            <p:cNvSpPr/>
            <p:nvPr/>
          </p:nvSpPr>
          <p:spPr>
            <a:xfrm>
              <a:off x="1242606" y="5413274"/>
              <a:ext cx="731520" cy="262022"/>
            </a:xfrm>
            <a:prstGeom prst="rect">
              <a:avLst/>
            </a:prstGeom>
            <a:solidFill>
              <a:sysClr val="window" lastClr="FFFFFF"/>
            </a:solidFill>
            <a:ln w="25400" cap="flat" cmpd="sng" algn="ctr">
              <a:solidFill>
                <a:srgbClr val="9BBB59"/>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5" name="Rectangle 54">
              <a:extLst>
                <a:ext uri="{FF2B5EF4-FFF2-40B4-BE49-F238E27FC236}">
                  <a16:creationId xmlns:a16="http://schemas.microsoft.com/office/drawing/2014/main" id="{E8DD3EDA-5C5C-42B2-B3F4-5698615E7A09}"/>
                </a:ext>
              </a:extLst>
            </p:cNvPr>
            <p:cNvSpPr/>
            <p:nvPr/>
          </p:nvSpPr>
          <p:spPr>
            <a:xfrm>
              <a:off x="1242606" y="5659646"/>
              <a:ext cx="731520" cy="262022"/>
            </a:xfrm>
            <a:prstGeom prst="rect">
              <a:avLst/>
            </a:prstGeom>
            <a:solidFill>
              <a:sysClr val="window" lastClr="FFFFFF"/>
            </a:solidFill>
            <a:ln w="25400" cap="flat" cmpd="sng" algn="ctr">
              <a:solidFill>
                <a:srgbClr val="9BBB59"/>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56" name="Rectangle 55">
              <a:extLst>
                <a:ext uri="{FF2B5EF4-FFF2-40B4-BE49-F238E27FC236}">
                  <a16:creationId xmlns:a16="http://schemas.microsoft.com/office/drawing/2014/main" id="{385B8013-3858-47A5-B070-65B54E3C4E5F}"/>
                </a:ext>
              </a:extLst>
            </p:cNvPr>
            <p:cNvSpPr/>
            <p:nvPr/>
          </p:nvSpPr>
          <p:spPr>
            <a:xfrm>
              <a:off x="1242966" y="5922449"/>
              <a:ext cx="731520" cy="262022"/>
            </a:xfrm>
            <a:prstGeom prst="rect">
              <a:avLst/>
            </a:prstGeom>
            <a:solidFill>
              <a:sysClr val="window" lastClr="FFFFFF"/>
            </a:solidFill>
            <a:ln w="25400" cap="flat" cmpd="sng" algn="ctr">
              <a:solidFill>
                <a:srgbClr val="9BBB59"/>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cxnSp>
        <p:nvCxnSpPr>
          <p:cNvPr id="100" name="Straight Connector 99">
            <a:extLst>
              <a:ext uri="{FF2B5EF4-FFF2-40B4-BE49-F238E27FC236}">
                <a16:creationId xmlns:a16="http://schemas.microsoft.com/office/drawing/2014/main" id="{DF066811-9726-43B5-AC82-2561C62B2E83}"/>
              </a:ext>
            </a:extLst>
          </p:cNvPr>
          <p:cNvCxnSpPr>
            <a:cxnSpLocks/>
            <a:stCxn id="4" idx="0"/>
            <a:endCxn id="16" idx="2"/>
          </p:cNvCxnSpPr>
          <p:nvPr/>
        </p:nvCxnSpPr>
        <p:spPr>
          <a:xfrm flipV="1">
            <a:off x="2006289" y="3429088"/>
            <a:ext cx="2256953" cy="687372"/>
          </a:xfrm>
          <a:prstGeom prst="line">
            <a:avLst/>
          </a:prstGeom>
          <a:noFill/>
          <a:ln w="9525" cap="flat" cmpd="sng" algn="ctr">
            <a:solidFill>
              <a:sysClr val="windowText" lastClr="000000">
                <a:shade val="95000"/>
                <a:satMod val="105000"/>
              </a:sysClr>
            </a:solidFill>
            <a:prstDash val="solid"/>
          </a:ln>
          <a:effectLst/>
        </p:spPr>
      </p:cxnSp>
      <p:cxnSp>
        <p:nvCxnSpPr>
          <p:cNvPr id="103" name="Straight Connector 102">
            <a:extLst>
              <a:ext uri="{FF2B5EF4-FFF2-40B4-BE49-F238E27FC236}">
                <a16:creationId xmlns:a16="http://schemas.microsoft.com/office/drawing/2014/main" id="{B6C9492D-004C-452E-91C9-E7B50F5F4972}"/>
              </a:ext>
            </a:extLst>
          </p:cNvPr>
          <p:cNvCxnSpPr>
            <a:cxnSpLocks/>
            <a:stCxn id="6" idx="0"/>
            <a:endCxn id="13" idx="2"/>
          </p:cNvCxnSpPr>
          <p:nvPr/>
        </p:nvCxnSpPr>
        <p:spPr>
          <a:xfrm flipH="1" flipV="1">
            <a:off x="3067288" y="3439877"/>
            <a:ext cx="10182" cy="666461"/>
          </a:xfrm>
          <a:prstGeom prst="line">
            <a:avLst/>
          </a:prstGeom>
          <a:noFill/>
          <a:ln w="9525" cap="flat" cmpd="sng" algn="ctr">
            <a:solidFill>
              <a:sysClr val="windowText" lastClr="000000">
                <a:shade val="95000"/>
                <a:satMod val="105000"/>
              </a:sysClr>
            </a:solidFill>
            <a:prstDash val="solid"/>
          </a:ln>
          <a:effectLst/>
        </p:spPr>
      </p:cxnSp>
      <p:cxnSp>
        <p:nvCxnSpPr>
          <p:cNvPr id="106" name="Straight Connector 105">
            <a:extLst>
              <a:ext uri="{FF2B5EF4-FFF2-40B4-BE49-F238E27FC236}">
                <a16:creationId xmlns:a16="http://schemas.microsoft.com/office/drawing/2014/main" id="{CA2D978A-B08F-46A5-911E-4871CA68F582}"/>
              </a:ext>
            </a:extLst>
          </p:cNvPr>
          <p:cNvCxnSpPr>
            <a:cxnSpLocks/>
            <a:stCxn id="6" idx="0"/>
            <a:endCxn id="16" idx="2"/>
          </p:cNvCxnSpPr>
          <p:nvPr/>
        </p:nvCxnSpPr>
        <p:spPr>
          <a:xfrm flipV="1">
            <a:off x="3077470" y="3429088"/>
            <a:ext cx="1185772" cy="677250"/>
          </a:xfrm>
          <a:prstGeom prst="line">
            <a:avLst/>
          </a:prstGeom>
          <a:noFill/>
          <a:ln w="9525" cap="flat" cmpd="sng" algn="ctr">
            <a:solidFill>
              <a:sysClr val="windowText" lastClr="000000">
                <a:shade val="95000"/>
                <a:satMod val="105000"/>
              </a:sysClr>
            </a:solidFill>
            <a:prstDash val="solid"/>
          </a:ln>
          <a:effectLst/>
        </p:spPr>
      </p:cxnSp>
      <p:cxnSp>
        <p:nvCxnSpPr>
          <p:cNvPr id="110" name="Straight Connector 109">
            <a:extLst>
              <a:ext uri="{FF2B5EF4-FFF2-40B4-BE49-F238E27FC236}">
                <a16:creationId xmlns:a16="http://schemas.microsoft.com/office/drawing/2014/main" id="{0A6A8BA8-54CF-4FC5-936E-D47CCE35C352}"/>
              </a:ext>
            </a:extLst>
          </p:cNvPr>
          <p:cNvCxnSpPr>
            <a:cxnSpLocks/>
            <a:stCxn id="17" idx="0"/>
            <a:endCxn id="13" idx="2"/>
          </p:cNvCxnSpPr>
          <p:nvPr/>
        </p:nvCxnSpPr>
        <p:spPr>
          <a:xfrm flipH="1" flipV="1">
            <a:off x="3067288" y="3439877"/>
            <a:ext cx="1200245" cy="682346"/>
          </a:xfrm>
          <a:prstGeom prst="line">
            <a:avLst/>
          </a:prstGeom>
          <a:noFill/>
          <a:ln w="9525" cap="flat" cmpd="sng" algn="ctr">
            <a:solidFill>
              <a:sysClr val="windowText" lastClr="000000">
                <a:shade val="95000"/>
                <a:satMod val="105000"/>
              </a:sysClr>
            </a:solidFill>
            <a:prstDash val="solid"/>
          </a:ln>
          <a:effectLst/>
        </p:spPr>
      </p:cxnSp>
      <p:cxnSp>
        <p:nvCxnSpPr>
          <p:cNvPr id="113" name="Straight Connector 112">
            <a:extLst>
              <a:ext uri="{FF2B5EF4-FFF2-40B4-BE49-F238E27FC236}">
                <a16:creationId xmlns:a16="http://schemas.microsoft.com/office/drawing/2014/main" id="{570CFBB6-004A-4CE0-A317-D34DA66F89C5}"/>
              </a:ext>
            </a:extLst>
          </p:cNvPr>
          <p:cNvCxnSpPr>
            <a:cxnSpLocks/>
            <a:stCxn id="19" idx="0"/>
            <a:endCxn id="13" idx="2"/>
          </p:cNvCxnSpPr>
          <p:nvPr/>
        </p:nvCxnSpPr>
        <p:spPr>
          <a:xfrm flipH="1" flipV="1">
            <a:off x="3067288" y="3439877"/>
            <a:ext cx="2328713" cy="666460"/>
          </a:xfrm>
          <a:prstGeom prst="line">
            <a:avLst/>
          </a:prstGeom>
          <a:noFill/>
          <a:ln w="9525" cap="flat" cmpd="sng" algn="ctr">
            <a:solidFill>
              <a:sysClr val="windowText" lastClr="000000">
                <a:shade val="95000"/>
                <a:satMod val="105000"/>
              </a:sysClr>
            </a:solidFill>
            <a:prstDash val="solid"/>
          </a:ln>
          <a:effectLst/>
        </p:spPr>
      </p:cxnSp>
      <p:cxnSp>
        <p:nvCxnSpPr>
          <p:cNvPr id="116" name="Straight Connector 115">
            <a:extLst>
              <a:ext uri="{FF2B5EF4-FFF2-40B4-BE49-F238E27FC236}">
                <a16:creationId xmlns:a16="http://schemas.microsoft.com/office/drawing/2014/main" id="{1DE9CFE4-D162-4082-AC77-BE206F0ECF6F}"/>
              </a:ext>
            </a:extLst>
          </p:cNvPr>
          <p:cNvCxnSpPr>
            <a:cxnSpLocks/>
            <a:stCxn id="17" idx="0"/>
            <a:endCxn id="16" idx="2"/>
          </p:cNvCxnSpPr>
          <p:nvPr/>
        </p:nvCxnSpPr>
        <p:spPr>
          <a:xfrm flipH="1" flipV="1">
            <a:off x="4263242" y="3429088"/>
            <a:ext cx="4291" cy="693135"/>
          </a:xfrm>
          <a:prstGeom prst="line">
            <a:avLst/>
          </a:prstGeom>
          <a:noFill/>
          <a:ln w="9525" cap="flat" cmpd="sng" algn="ctr">
            <a:solidFill>
              <a:sysClr val="windowText" lastClr="000000">
                <a:shade val="95000"/>
                <a:satMod val="105000"/>
              </a:sysClr>
            </a:solidFill>
            <a:prstDash val="solid"/>
          </a:ln>
          <a:effectLst/>
        </p:spPr>
      </p:cxnSp>
      <p:cxnSp>
        <p:nvCxnSpPr>
          <p:cNvPr id="119" name="Straight Connector 118">
            <a:extLst>
              <a:ext uri="{FF2B5EF4-FFF2-40B4-BE49-F238E27FC236}">
                <a16:creationId xmlns:a16="http://schemas.microsoft.com/office/drawing/2014/main" id="{C02D62CA-5D13-4823-B8AA-F78DB9AC787E}"/>
              </a:ext>
            </a:extLst>
          </p:cNvPr>
          <p:cNvCxnSpPr>
            <a:cxnSpLocks/>
            <a:stCxn id="19" idx="0"/>
            <a:endCxn id="16" idx="2"/>
          </p:cNvCxnSpPr>
          <p:nvPr/>
        </p:nvCxnSpPr>
        <p:spPr>
          <a:xfrm flipH="1" flipV="1">
            <a:off x="4263242" y="3429088"/>
            <a:ext cx="1132759" cy="677249"/>
          </a:xfrm>
          <a:prstGeom prst="line">
            <a:avLst/>
          </a:prstGeom>
          <a:noFill/>
          <a:ln w="9525" cap="flat" cmpd="sng" algn="ctr">
            <a:solidFill>
              <a:sysClr val="windowText" lastClr="000000">
                <a:shade val="95000"/>
                <a:satMod val="105000"/>
              </a:sysClr>
            </a:solidFill>
            <a:prstDash val="solid"/>
          </a:ln>
          <a:effectLst/>
        </p:spPr>
      </p:cxnSp>
      <p:sp>
        <p:nvSpPr>
          <p:cNvPr id="130" name="Rectangle 129">
            <a:extLst>
              <a:ext uri="{FF2B5EF4-FFF2-40B4-BE49-F238E27FC236}">
                <a16:creationId xmlns:a16="http://schemas.microsoft.com/office/drawing/2014/main" id="{28BC52E2-B888-4110-AF4B-D7B834D82D3A}"/>
              </a:ext>
            </a:extLst>
          </p:cNvPr>
          <p:cNvSpPr/>
          <p:nvPr/>
        </p:nvSpPr>
        <p:spPr>
          <a:xfrm>
            <a:off x="6581773" y="4127249"/>
            <a:ext cx="731520" cy="515389"/>
          </a:xfrm>
          <a:prstGeom prst="rect">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1" name="Rectangle 130">
            <a:extLst>
              <a:ext uri="{FF2B5EF4-FFF2-40B4-BE49-F238E27FC236}">
                <a16:creationId xmlns:a16="http://schemas.microsoft.com/office/drawing/2014/main" id="{46B086FC-2C6A-4083-AB4D-7E02880220BA}"/>
              </a:ext>
            </a:extLst>
          </p:cNvPr>
          <p:cNvSpPr/>
          <p:nvPr/>
        </p:nvSpPr>
        <p:spPr>
          <a:xfrm>
            <a:off x="6581773" y="5094581"/>
            <a:ext cx="731520" cy="395086"/>
          </a:xfrm>
          <a:prstGeom prst="rect">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2" name="Rectangle 131">
            <a:extLst>
              <a:ext uri="{FF2B5EF4-FFF2-40B4-BE49-F238E27FC236}">
                <a16:creationId xmlns:a16="http://schemas.microsoft.com/office/drawing/2014/main" id="{0CEA0EBB-80FB-4A15-BB22-1E651427DB59}"/>
              </a:ext>
            </a:extLst>
          </p:cNvPr>
          <p:cNvSpPr/>
          <p:nvPr/>
        </p:nvSpPr>
        <p:spPr>
          <a:xfrm>
            <a:off x="7652954" y="4117127"/>
            <a:ext cx="731520" cy="515389"/>
          </a:xfrm>
          <a:prstGeom prst="rect">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3" name="Rectangle 132">
            <a:extLst>
              <a:ext uri="{FF2B5EF4-FFF2-40B4-BE49-F238E27FC236}">
                <a16:creationId xmlns:a16="http://schemas.microsoft.com/office/drawing/2014/main" id="{CC308558-0521-4611-84CA-D6C3464D2A9F}"/>
              </a:ext>
            </a:extLst>
          </p:cNvPr>
          <p:cNvSpPr/>
          <p:nvPr/>
        </p:nvSpPr>
        <p:spPr>
          <a:xfrm>
            <a:off x="7644077" y="5103432"/>
            <a:ext cx="731520" cy="365355"/>
          </a:xfrm>
          <a:prstGeom prst="rect">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134" name="Straight Connector 133">
            <a:extLst>
              <a:ext uri="{FF2B5EF4-FFF2-40B4-BE49-F238E27FC236}">
                <a16:creationId xmlns:a16="http://schemas.microsoft.com/office/drawing/2014/main" id="{613CF8DC-07E8-4359-8587-E9D13610B667}"/>
              </a:ext>
            </a:extLst>
          </p:cNvPr>
          <p:cNvCxnSpPr>
            <a:cxnSpLocks/>
            <a:stCxn id="130" idx="2"/>
            <a:endCxn id="131" idx="0"/>
          </p:cNvCxnSpPr>
          <p:nvPr/>
        </p:nvCxnSpPr>
        <p:spPr>
          <a:xfrm>
            <a:off x="6947533" y="4642638"/>
            <a:ext cx="0" cy="451943"/>
          </a:xfrm>
          <a:prstGeom prst="line">
            <a:avLst/>
          </a:prstGeom>
          <a:noFill/>
          <a:ln w="9525" cap="flat" cmpd="sng" algn="ctr">
            <a:solidFill>
              <a:sysClr val="windowText" lastClr="000000">
                <a:shade val="95000"/>
                <a:satMod val="105000"/>
              </a:sysClr>
            </a:solidFill>
            <a:prstDash val="solid"/>
          </a:ln>
          <a:effectLst/>
        </p:spPr>
      </p:cxnSp>
      <p:cxnSp>
        <p:nvCxnSpPr>
          <p:cNvPr id="135" name="Straight Connector 134">
            <a:extLst>
              <a:ext uri="{FF2B5EF4-FFF2-40B4-BE49-F238E27FC236}">
                <a16:creationId xmlns:a16="http://schemas.microsoft.com/office/drawing/2014/main" id="{EA04806E-32B2-4B0C-A680-E890445F1221}"/>
              </a:ext>
            </a:extLst>
          </p:cNvPr>
          <p:cNvCxnSpPr>
            <a:stCxn id="132" idx="2"/>
            <a:endCxn id="133" idx="0"/>
          </p:cNvCxnSpPr>
          <p:nvPr/>
        </p:nvCxnSpPr>
        <p:spPr>
          <a:xfrm flipH="1">
            <a:off x="8009837" y="4632516"/>
            <a:ext cx="8877" cy="470916"/>
          </a:xfrm>
          <a:prstGeom prst="line">
            <a:avLst/>
          </a:prstGeom>
          <a:noFill/>
          <a:ln w="9525" cap="flat" cmpd="sng" algn="ctr">
            <a:solidFill>
              <a:sysClr val="windowText" lastClr="000000">
                <a:shade val="95000"/>
                <a:satMod val="105000"/>
              </a:sysClr>
            </a:solidFill>
            <a:prstDash val="solid"/>
          </a:ln>
          <a:effectLst/>
        </p:spPr>
      </p:cxnSp>
      <p:cxnSp>
        <p:nvCxnSpPr>
          <p:cNvPr id="136" name="Straight Connector 135">
            <a:extLst>
              <a:ext uri="{FF2B5EF4-FFF2-40B4-BE49-F238E27FC236}">
                <a16:creationId xmlns:a16="http://schemas.microsoft.com/office/drawing/2014/main" id="{75CB962B-D260-4BD5-90ED-DA9FCC69B6A7}"/>
              </a:ext>
            </a:extLst>
          </p:cNvPr>
          <p:cNvCxnSpPr>
            <a:stCxn id="132" idx="2"/>
            <a:endCxn id="131" idx="0"/>
          </p:cNvCxnSpPr>
          <p:nvPr/>
        </p:nvCxnSpPr>
        <p:spPr>
          <a:xfrm flipH="1">
            <a:off x="6947533" y="4632516"/>
            <a:ext cx="1071181" cy="462065"/>
          </a:xfrm>
          <a:prstGeom prst="line">
            <a:avLst/>
          </a:prstGeom>
          <a:noFill/>
          <a:ln w="9525" cap="flat" cmpd="sng" algn="ctr">
            <a:solidFill>
              <a:sysClr val="windowText" lastClr="000000">
                <a:shade val="95000"/>
                <a:satMod val="105000"/>
              </a:sysClr>
            </a:solidFill>
            <a:prstDash val="solid"/>
          </a:ln>
          <a:effectLst/>
        </p:spPr>
      </p:cxnSp>
      <p:cxnSp>
        <p:nvCxnSpPr>
          <p:cNvPr id="137" name="Straight Connector 136">
            <a:extLst>
              <a:ext uri="{FF2B5EF4-FFF2-40B4-BE49-F238E27FC236}">
                <a16:creationId xmlns:a16="http://schemas.microsoft.com/office/drawing/2014/main" id="{3F9B8C4E-F25F-4D49-8A43-4FF7B9C9E999}"/>
              </a:ext>
            </a:extLst>
          </p:cNvPr>
          <p:cNvCxnSpPr>
            <a:stCxn id="130" idx="2"/>
            <a:endCxn id="133" idx="0"/>
          </p:cNvCxnSpPr>
          <p:nvPr/>
        </p:nvCxnSpPr>
        <p:spPr>
          <a:xfrm>
            <a:off x="6947533" y="4642638"/>
            <a:ext cx="1062304" cy="460794"/>
          </a:xfrm>
          <a:prstGeom prst="line">
            <a:avLst/>
          </a:prstGeom>
          <a:noFill/>
          <a:ln w="9525" cap="flat" cmpd="sng" algn="ctr">
            <a:solidFill>
              <a:sysClr val="windowText" lastClr="000000">
                <a:shade val="95000"/>
                <a:satMod val="105000"/>
              </a:sysClr>
            </a:solidFill>
            <a:prstDash val="solid"/>
          </a:ln>
          <a:effectLst/>
        </p:spPr>
      </p:cxnSp>
      <p:sp>
        <p:nvSpPr>
          <p:cNvPr id="138" name="Rectangle 137">
            <a:extLst>
              <a:ext uri="{FF2B5EF4-FFF2-40B4-BE49-F238E27FC236}">
                <a16:creationId xmlns:a16="http://schemas.microsoft.com/office/drawing/2014/main" id="{6B25D71E-05CB-4D40-9958-B820B7DDA5CE}"/>
              </a:ext>
            </a:extLst>
          </p:cNvPr>
          <p:cNvSpPr/>
          <p:nvPr/>
        </p:nvSpPr>
        <p:spPr>
          <a:xfrm>
            <a:off x="7642772" y="2935277"/>
            <a:ext cx="731520" cy="515389"/>
          </a:xfrm>
          <a:prstGeom prst="rect">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39" name="Rectangle 138">
            <a:extLst>
              <a:ext uri="{FF2B5EF4-FFF2-40B4-BE49-F238E27FC236}">
                <a16:creationId xmlns:a16="http://schemas.microsoft.com/office/drawing/2014/main" id="{ED65EC9D-24A2-4DFF-9D4A-A90918E9890F}"/>
              </a:ext>
            </a:extLst>
          </p:cNvPr>
          <p:cNvSpPr/>
          <p:nvPr/>
        </p:nvSpPr>
        <p:spPr>
          <a:xfrm>
            <a:off x="8838726" y="2924488"/>
            <a:ext cx="731520" cy="515389"/>
          </a:xfrm>
          <a:prstGeom prst="rect">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0" name="Rectangle 139">
            <a:extLst>
              <a:ext uri="{FF2B5EF4-FFF2-40B4-BE49-F238E27FC236}">
                <a16:creationId xmlns:a16="http://schemas.microsoft.com/office/drawing/2014/main" id="{B871AC01-F55F-4AA2-A27A-5636680F67B2}"/>
              </a:ext>
            </a:extLst>
          </p:cNvPr>
          <p:cNvSpPr/>
          <p:nvPr/>
        </p:nvSpPr>
        <p:spPr>
          <a:xfrm>
            <a:off x="8843017" y="4133012"/>
            <a:ext cx="731520" cy="515389"/>
          </a:xfrm>
          <a:prstGeom prst="rect">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1" name="Rectangle 140">
            <a:extLst>
              <a:ext uri="{FF2B5EF4-FFF2-40B4-BE49-F238E27FC236}">
                <a16:creationId xmlns:a16="http://schemas.microsoft.com/office/drawing/2014/main" id="{DD2A6555-0F01-49FD-B504-76A7A2C48BB1}"/>
              </a:ext>
            </a:extLst>
          </p:cNvPr>
          <p:cNvSpPr/>
          <p:nvPr/>
        </p:nvSpPr>
        <p:spPr>
          <a:xfrm>
            <a:off x="8841127" y="5114647"/>
            <a:ext cx="731520" cy="375020"/>
          </a:xfrm>
          <a:prstGeom prst="rect">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2" name="Rectangle 141">
            <a:extLst>
              <a:ext uri="{FF2B5EF4-FFF2-40B4-BE49-F238E27FC236}">
                <a16:creationId xmlns:a16="http://schemas.microsoft.com/office/drawing/2014/main" id="{17421414-0CCA-4A08-8221-EBA1EDCC1A74}"/>
              </a:ext>
            </a:extLst>
          </p:cNvPr>
          <p:cNvSpPr/>
          <p:nvPr/>
        </p:nvSpPr>
        <p:spPr>
          <a:xfrm>
            <a:off x="9971485" y="4117126"/>
            <a:ext cx="731520" cy="515389"/>
          </a:xfrm>
          <a:prstGeom prst="rect">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43" name="Rectangle 142">
            <a:extLst>
              <a:ext uri="{FF2B5EF4-FFF2-40B4-BE49-F238E27FC236}">
                <a16:creationId xmlns:a16="http://schemas.microsoft.com/office/drawing/2014/main" id="{73262A0B-1782-4CBD-B94D-802B21EF23F6}"/>
              </a:ext>
            </a:extLst>
          </p:cNvPr>
          <p:cNvSpPr/>
          <p:nvPr/>
        </p:nvSpPr>
        <p:spPr>
          <a:xfrm>
            <a:off x="9971485" y="5113499"/>
            <a:ext cx="731520" cy="376168"/>
          </a:xfrm>
          <a:prstGeom prst="rect">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144" name="Straight Connector 143">
            <a:extLst>
              <a:ext uri="{FF2B5EF4-FFF2-40B4-BE49-F238E27FC236}">
                <a16:creationId xmlns:a16="http://schemas.microsoft.com/office/drawing/2014/main" id="{3DE9E367-A035-4374-BD14-2082C83F1FA1}"/>
              </a:ext>
            </a:extLst>
          </p:cNvPr>
          <p:cNvCxnSpPr>
            <a:stCxn id="140" idx="2"/>
            <a:endCxn id="141" idx="0"/>
          </p:cNvCxnSpPr>
          <p:nvPr/>
        </p:nvCxnSpPr>
        <p:spPr>
          <a:xfrm flipH="1">
            <a:off x="9206887" y="4648401"/>
            <a:ext cx="1890" cy="466246"/>
          </a:xfrm>
          <a:prstGeom prst="line">
            <a:avLst/>
          </a:prstGeom>
          <a:noFill/>
          <a:ln w="9525" cap="flat" cmpd="sng" algn="ctr">
            <a:solidFill>
              <a:sysClr val="windowText" lastClr="000000">
                <a:shade val="95000"/>
                <a:satMod val="105000"/>
              </a:sysClr>
            </a:solidFill>
            <a:prstDash val="solid"/>
          </a:ln>
          <a:effectLst/>
        </p:spPr>
      </p:cxnSp>
      <p:cxnSp>
        <p:nvCxnSpPr>
          <p:cNvPr id="145" name="Straight Connector 144">
            <a:extLst>
              <a:ext uri="{FF2B5EF4-FFF2-40B4-BE49-F238E27FC236}">
                <a16:creationId xmlns:a16="http://schemas.microsoft.com/office/drawing/2014/main" id="{7C5A5CA0-FEE0-40A1-BFB3-99343BDEB849}"/>
              </a:ext>
            </a:extLst>
          </p:cNvPr>
          <p:cNvCxnSpPr>
            <a:cxnSpLocks/>
            <a:stCxn id="142" idx="2"/>
            <a:endCxn id="143" idx="0"/>
          </p:cNvCxnSpPr>
          <p:nvPr/>
        </p:nvCxnSpPr>
        <p:spPr>
          <a:xfrm>
            <a:off x="10337245" y="4632515"/>
            <a:ext cx="0" cy="480984"/>
          </a:xfrm>
          <a:prstGeom prst="line">
            <a:avLst/>
          </a:prstGeom>
          <a:noFill/>
          <a:ln w="9525" cap="flat" cmpd="sng" algn="ctr">
            <a:solidFill>
              <a:sysClr val="windowText" lastClr="000000">
                <a:shade val="95000"/>
                <a:satMod val="105000"/>
              </a:sysClr>
            </a:solidFill>
            <a:prstDash val="solid"/>
          </a:ln>
          <a:effectLst/>
        </p:spPr>
      </p:cxnSp>
      <p:cxnSp>
        <p:nvCxnSpPr>
          <p:cNvPr id="146" name="Straight Connector 145">
            <a:extLst>
              <a:ext uri="{FF2B5EF4-FFF2-40B4-BE49-F238E27FC236}">
                <a16:creationId xmlns:a16="http://schemas.microsoft.com/office/drawing/2014/main" id="{656F8A49-296C-41F9-A201-1C32E0CACF44}"/>
              </a:ext>
            </a:extLst>
          </p:cNvPr>
          <p:cNvCxnSpPr>
            <a:stCxn id="142" idx="2"/>
            <a:endCxn id="141" idx="0"/>
          </p:cNvCxnSpPr>
          <p:nvPr/>
        </p:nvCxnSpPr>
        <p:spPr>
          <a:xfrm flipH="1">
            <a:off x="9206887" y="4632515"/>
            <a:ext cx="1130358" cy="482132"/>
          </a:xfrm>
          <a:prstGeom prst="line">
            <a:avLst/>
          </a:prstGeom>
          <a:noFill/>
          <a:ln w="9525" cap="flat" cmpd="sng" algn="ctr">
            <a:solidFill>
              <a:sysClr val="windowText" lastClr="000000">
                <a:shade val="95000"/>
                <a:satMod val="105000"/>
              </a:sysClr>
            </a:solidFill>
            <a:prstDash val="solid"/>
          </a:ln>
          <a:effectLst/>
        </p:spPr>
      </p:cxnSp>
      <p:cxnSp>
        <p:nvCxnSpPr>
          <p:cNvPr id="147" name="Straight Connector 146">
            <a:extLst>
              <a:ext uri="{FF2B5EF4-FFF2-40B4-BE49-F238E27FC236}">
                <a16:creationId xmlns:a16="http://schemas.microsoft.com/office/drawing/2014/main" id="{29B5915E-33AE-459B-8943-1D4E8E0CB3A7}"/>
              </a:ext>
            </a:extLst>
          </p:cNvPr>
          <p:cNvCxnSpPr>
            <a:stCxn id="140" idx="2"/>
            <a:endCxn id="143" idx="0"/>
          </p:cNvCxnSpPr>
          <p:nvPr/>
        </p:nvCxnSpPr>
        <p:spPr>
          <a:xfrm>
            <a:off x="9208777" y="4648401"/>
            <a:ext cx="1128468" cy="465098"/>
          </a:xfrm>
          <a:prstGeom prst="line">
            <a:avLst/>
          </a:prstGeom>
          <a:noFill/>
          <a:ln w="9525" cap="flat" cmpd="sng" algn="ctr">
            <a:solidFill>
              <a:sysClr val="windowText" lastClr="000000">
                <a:shade val="95000"/>
                <a:satMod val="105000"/>
              </a:sysClr>
            </a:solidFill>
            <a:prstDash val="solid"/>
          </a:ln>
          <a:effectLst/>
        </p:spPr>
      </p:cxnSp>
      <p:cxnSp>
        <p:nvCxnSpPr>
          <p:cNvPr id="148" name="Straight Connector 147">
            <a:extLst>
              <a:ext uri="{FF2B5EF4-FFF2-40B4-BE49-F238E27FC236}">
                <a16:creationId xmlns:a16="http://schemas.microsoft.com/office/drawing/2014/main" id="{8B7F9471-F176-48DE-B23E-04D40CD29C50}"/>
              </a:ext>
            </a:extLst>
          </p:cNvPr>
          <p:cNvCxnSpPr>
            <a:stCxn id="130" idx="0"/>
            <a:endCxn id="138" idx="2"/>
          </p:cNvCxnSpPr>
          <p:nvPr/>
        </p:nvCxnSpPr>
        <p:spPr>
          <a:xfrm flipV="1">
            <a:off x="6947533" y="3450666"/>
            <a:ext cx="1060999" cy="676583"/>
          </a:xfrm>
          <a:prstGeom prst="line">
            <a:avLst/>
          </a:prstGeom>
          <a:noFill/>
          <a:ln w="9525" cap="flat" cmpd="sng" algn="ctr">
            <a:solidFill>
              <a:sysClr val="windowText" lastClr="000000">
                <a:shade val="95000"/>
                <a:satMod val="105000"/>
              </a:sysClr>
            </a:solidFill>
            <a:prstDash val="solid"/>
          </a:ln>
          <a:effectLst/>
        </p:spPr>
      </p:cxnSp>
      <p:cxnSp>
        <p:nvCxnSpPr>
          <p:cNvPr id="149" name="Straight Connector 148">
            <a:extLst>
              <a:ext uri="{FF2B5EF4-FFF2-40B4-BE49-F238E27FC236}">
                <a16:creationId xmlns:a16="http://schemas.microsoft.com/office/drawing/2014/main" id="{AE18FABE-4D50-4753-B578-EBBC6CCF132E}"/>
              </a:ext>
            </a:extLst>
          </p:cNvPr>
          <p:cNvCxnSpPr>
            <a:stCxn id="132" idx="0"/>
            <a:endCxn id="132" idx="0"/>
          </p:cNvCxnSpPr>
          <p:nvPr/>
        </p:nvCxnSpPr>
        <p:spPr>
          <a:xfrm>
            <a:off x="8018714" y="4117127"/>
            <a:ext cx="0" cy="0"/>
          </a:xfrm>
          <a:prstGeom prst="line">
            <a:avLst/>
          </a:prstGeom>
          <a:noFill/>
          <a:ln w="9525" cap="flat" cmpd="sng" algn="ctr">
            <a:solidFill>
              <a:sysClr val="windowText" lastClr="000000">
                <a:shade val="95000"/>
                <a:satMod val="105000"/>
              </a:sysClr>
            </a:solidFill>
            <a:prstDash val="solid"/>
          </a:ln>
          <a:effectLst/>
        </p:spPr>
      </p:cxnSp>
      <p:grpSp>
        <p:nvGrpSpPr>
          <p:cNvPr id="150" name="Group 149">
            <a:extLst>
              <a:ext uri="{FF2B5EF4-FFF2-40B4-BE49-F238E27FC236}">
                <a16:creationId xmlns:a16="http://schemas.microsoft.com/office/drawing/2014/main" id="{7062902C-4F16-4345-9F28-267ABB122382}"/>
              </a:ext>
            </a:extLst>
          </p:cNvPr>
          <p:cNvGrpSpPr/>
          <p:nvPr/>
        </p:nvGrpSpPr>
        <p:grpSpPr>
          <a:xfrm>
            <a:off x="6581773" y="5584420"/>
            <a:ext cx="731880" cy="771197"/>
            <a:chOff x="1242606" y="5413274"/>
            <a:chExt cx="731880" cy="771197"/>
          </a:xfrm>
        </p:grpSpPr>
        <p:sp>
          <p:nvSpPr>
            <p:cNvPr id="151" name="Rectangle 150">
              <a:extLst>
                <a:ext uri="{FF2B5EF4-FFF2-40B4-BE49-F238E27FC236}">
                  <a16:creationId xmlns:a16="http://schemas.microsoft.com/office/drawing/2014/main" id="{5B8CAB70-E647-4F93-8EFE-716B77FAA780}"/>
                </a:ext>
              </a:extLst>
            </p:cNvPr>
            <p:cNvSpPr/>
            <p:nvPr/>
          </p:nvSpPr>
          <p:spPr>
            <a:xfrm>
              <a:off x="1242606" y="5413274"/>
              <a:ext cx="731520" cy="262022"/>
            </a:xfrm>
            <a:prstGeom prst="rect">
              <a:avLst/>
            </a:prstGeom>
            <a:solidFill>
              <a:sysClr val="window" lastClr="FFFFFF"/>
            </a:solidFill>
            <a:ln w="25400" cap="flat" cmpd="sng" algn="ctr">
              <a:solidFill>
                <a:srgbClr val="9BBB59"/>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2" name="Rectangle 151">
              <a:extLst>
                <a:ext uri="{FF2B5EF4-FFF2-40B4-BE49-F238E27FC236}">
                  <a16:creationId xmlns:a16="http://schemas.microsoft.com/office/drawing/2014/main" id="{07C8F3DF-1C47-4447-94D4-64D144208A64}"/>
                </a:ext>
              </a:extLst>
            </p:cNvPr>
            <p:cNvSpPr/>
            <p:nvPr/>
          </p:nvSpPr>
          <p:spPr>
            <a:xfrm>
              <a:off x="1242606" y="5659646"/>
              <a:ext cx="731520" cy="262022"/>
            </a:xfrm>
            <a:prstGeom prst="rect">
              <a:avLst/>
            </a:prstGeom>
            <a:solidFill>
              <a:sysClr val="window" lastClr="FFFFFF"/>
            </a:solidFill>
            <a:ln w="25400" cap="flat" cmpd="sng" algn="ctr">
              <a:solidFill>
                <a:srgbClr val="9BBB59"/>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3" name="Rectangle 152">
              <a:extLst>
                <a:ext uri="{FF2B5EF4-FFF2-40B4-BE49-F238E27FC236}">
                  <a16:creationId xmlns:a16="http://schemas.microsoft.com/office/drawing/2014/main" id="{405020A2-F3C3-46E8-A166-60F8DED37920}"/>
                </a:ext>
              </a:extLst>
            </p:cNvPr>
            <p:cNvSpPr/>
            <p:nvPr/>
          </p:nvSpPr>
          <p:spPr>
            <a:xfrm>
              <a:off x="1242966" y="5922449"/>
              <a:ext cx="731520" cy="262022"/>
            </a:xfrm>
            <a:prstGeom prst="rect">
              <a:avLst/>
            </a:prstGeom>
            <a:solidFill>
              <a:sysClr val="window" lastClr="FFFFFF"/>
            </a:solidFill>
            <a:ln w="25400" cap="flat" cmpd="sng" algn="ctr">
              <a:solidFill>
                <a:srgbClr val="9BBB59"/>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54" name="Group 153">
            <a:extLst>
              <a:ext uri="{FF2B5EF4-FFF2-40B4-BE49-F238E27FC236}">
                <a16:creationId xmlns:a16="http://schemas.microsoft.com/office/drawing/2014/main" id="{CA1799B8-1492-4E29-B157-944F7760F0B4}"/>
              </a:ext>
            </a:extLst>
          </p:cNvPr>
          <p:cNvGrpSpPr/>
          <p:nvPr/>
        </p:nvGrpSpPr>
        <p:grpSpPr>
          <a:xfrm>
            <a:off x="7648302" y="5598577"/>
            <a:ext cx="731880" cy="771197"/>
            <a:chOff x="1242606" y="5413274"/>
            <a:chExt cx="731880" cy="771197"/>
          </a:xfrm>
        </p:grpSpPr>
        <p:sp>
          <p:nvSpPr>
            <p:cNvPr id="155" name="Rectangle 154">
              <a:extLst>
                <a:ext uri="{FF2B5EF4-FFF2-40B4-BE49-F238E27FC236}">
                  <a16:creationId xmlns:a16="http://schemas.microsoft.com/office/drawing/2014/main" id="{BAF09125-E437-4CB7-A7D4-FC9BB37A1F01}"/>
                </a:ext>
              </a:extLst>
            </p:cNvPr>
            <p:cNvSpPr/>
            <p:nvPr/>
          </p:nvSpPr>
          <p:spPr>
            <a:xfrm>
              <a:off x="1242606" y="5413274"/>
              <a:ext cx="731520" cy="262022"/>
            </a:xfrm>
            <a:prstGeom prst="rect">
              <a:avLst/>
            </a:prstGeom>
            <a:solidFill>
              <a:sysClr val="window" lastClr="FFFFFF"/>
            </a:solidFill>
            <a:ln w="25400" cap="flat" cmpd="sng" algn="ctr">
              <a:solidFill>
                <a:srgbClr val="9BBB59"/>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6" name="Rectangle 155">
              <a:extLst>
                <a:ext uri="{FF2B5EF4-FFF2-40B4-BE49-F238E27FC236}">
                  <a16:creationId xmlns:a16="http://schemas.microsoft.com/office/drawing/2014/main" id="{5B4F9995-89FC-470C-A9BD-2DF55B43CDAA}"/>
                </a:ext>
              </a:extLst>
            </p:cNvPr>
            <p:cNvSpPr/>
            <p:nvPr/>
          </p:nvSpPr>
          <p:spPr>
            <a:xfrm>
              <a:off x="1242606" y="5659646"/>
              <a:ext cx="731520" cy="262022"/>
            </a:xfrm>
            <a:prstGeom prst="rect">
              <a:avLst/>
            </a:prstGeom>
            <a:solidFill>
              <a:sysClr val="window" lastClr="FFFFFF"/>
            </a:solidFill>
            <a:ln w="25400" cap="flat" cmpd="sng" algn="ctr">
              <a:solidFill>
                <a:srgbClr val="9BBB59"/>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57" name="Rectangle 156">
              <a:extLst>
                <a:ext uri="{FF2B5EF4-FFF2-40B4-BE49-F238E27FC236}">
                  <a16:creationId xmlns:a16="http://schemas.microsoft.com/office/drawing/2014/main" id="{A8E5730C-411E-4494-881D-C3E11C4EA196}"/>
                </a:ext>
              </a:extLst>
            </p:cNvPr>
            <p:cNvSpPr/>
            <p:nvPr/>
          </p:nvSpPr>
          <p:spPr>
            <a:xfrm>
              <a:off x="1242966" y="5922449"/>
              <a:ext cx="731520" cy="262022"/>
            </a:xfrm>
            <a:prstGeom prst="rect">
              <a:avLst/>
            </a:prstGeom>
            <a:solidFill>
              <a:sysClr val="window" lastClr="FFFFFF"/>
            </a:solidFill>
            <a:ln w="25400" cap="flat" cmpd="sng" algn="ctr">
              <a:solidFill>
                <a:srgbClr val="9BBB59"/>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58" name="Group 157">
            <a:extLst>
              <a:ext uri="{FF2B5EF4-FFF2-40B4-BE49-F238E27FC236}">
                <a16:creationId xmlns:a16="http://schemas.microsoft.com/office/drawing/2014/main" id="{2EBDD5E3-12CA-48B4-AD71-EADB102149CF}"/>
              </a:ext>
            </a:extLst>
          </p:cNvPr>
          <p:cNvGrpSpPr/>
          <p:nvPr/>
        </p:nvGrpSpPr>
        <p:grpSpPr>
          <a:xfrm>
            <a:off x="8838726" y="5614151"/>
            <a:ext cx="731880" cy="771197"/>
            <a:chOff x="1242606" y="5413274"/>
            <a:chExt cx="731880" cy="771197"/>
          </a:xfrm>
        </p:grpSpPr>
        <p:sp>
          <p:nvSpPr>
            <p:cNvPr id="159" name="Rectangle 158">
              <a:extLst>
                <a:ext uri="{FF2B5EF4-FFF2-40B4-BE49-F238E27FC236}">
                  <a16:creationId xmlns:a16="http://schemas.microsoft.com/office/drawing/2014/main" id="{B49A4E51-5874-4546-A9B7-DAE4EF5D111A}"/>
                </a:ext>
              </a:extLst>
            </p:cNvPr>
            <p:cNvSpPr/>
            <p:nvPr/>
          </p:nvSpPr>
          <p:spPr>
            <a:xfrm>
              <a:off x="1242606" y="5413274"/>
              <a:ext cx="731520" cy="262022"/>
            </a:xfrm>
            <a:prstGeom prst="rect">
              <a:avLst/>
            </a:prstGeom>
            <a:solidFill>
              <a:sysClr val="window" lastClr="FFFFFF"/>
            </a:solidFill>
            <a:ln w="25400" cap="flat" cmpd="sng" algn="ctr">
              <a:solidFill>
                <a:srgbClr val="9BBB59"/>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0" name="Rectangle 159">
              <a:extLst>
                <a:ext uri="{FF2B5EF4-FFF2-40B4-BE49-F238E27FC236}">
                  <a16:creationId xmlns:a16="http://schemas.microsoft.com/office/drawing/2014/main" id="{F71B8B22-A5DC-41EB-A032-361161BF2C95}"/>
                </a:ext>
              </a:extLst>
            </p:cNvPr>
            <p:cNvSpPr/>
            <p:nvPr/>
          </p:nvSpPr>
          <p:spPr>
            <a:xfrm>
              <a:off x="1242606" y="5659646"/>
              <a:ext cx="731520" cy="262022"/>
            </a:xfrm>
            <a:prstGeom prst="rect">
              <a:avLst/>
            </a:prstGeom>
            <a:solidFill>
              <a:sysClr val="window" lastClr="FFFFFF"/>
            </a:solidFill>
            <a:ln w="25400" cap="flat" cmpd="sng" algn="ctr">
              <a:solidFill>
                <a:srgbClr val="9BBB59"/>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1" name="Rectangle 160">
              <a:extLst>
                <a:ext uri="{FF2B5EF4-FFF2-40B4-BE49-F238E27FC236}">
                  <a16:creationId xmlns:a16="http://schemas.microsoft.com/office/drawing/2014/main" id="{B5A357AD-8363-4CA7-AC79-CE7D23C7C963}"/>
                </a:ext>
              </a:extLst>
            </p:cNvPr>
            <p:cNvSpPr/>
            <p:nvPr/>
          </p:nvSpPr>
          <p:spPr>
            <a:xfrm>
              <a:off x="1242966" y="5922449"/>
              <a:ext cx="731520" cy="262022"/>
            </a:xfrm>
            <a:prstGeom prst="rect">
              <a:avLst/>
            </a:prstGeom>
            <a:solidFill>
              <a:sysClr val="window" lastClr="FFFFFF"/>
            </a:solidFill>
            <a:ln w="25400" cap="flat" cmpd="sng" algn="ctr">
              <a:solidFill>
                <a:srgbClr val="9BBB59"/>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62" name="Group 161">
            <a:extLst>
              <a:ext uri="{FF2B5EF4-FFF2-40B4-BE49-F238E27FC236}">
                <a16:creationId xmlns:a16="http://schemas.microsoft.com/office/drawing/2014/main" id="{ADA8D2BD-3520-4AA6-A5C3-76C8D007A522}"/>
              </a:ext>
            </a:extLst>
          </p:cNvPr>
          <p:cNvGrpSpPr/>
          <p:nvPr/>
        </p:nvGrpSpPr>
        <p:grpSpPr>
          <a:xfrm>
            <a:off x="9971485" y="5614151"/>
            <a:ext cx="731880" cy="771197"/>
            <a:chOff x="1242606" y="5413274"/>
            <a:chExt cx="731880" cy="771197"/>
          </a:xfrm>
        </p:grpSpPr>
        <p:sp>
          <p:nvSpPr>
            <p:cNvPr id="163" name="Rectangle 162">
              <a:extLst>
                <a:ext uri="{FF2B5EF4-FFF2-40B4-BE49-F238E27FC236}">
                  <a16:creationId xmlns:a16="http://schemas.microsoft.com/office/drawing/2014/main" id="{2A72B96E-88A2-4365-BCF6-83BCEC6A8AA9}"/>
                </a:ext>
              </a:extLst>
            </p:cNvPr>
            <p:cNvSpPr/>
            <p:nvPr/>
          </p:nvSpPr>
          <p:spPr>
            <a:xfrm>
              <a:off x="1242606" y="5413274"/>
              <a:ext cx="731520" cy="262022"/>
            </a:xfrm>
            <a:prstGeom prst="rect">
              <a:avLst/>
            </a:prstGeom>
            <a:solidFill>
              <a:sysClr val="window" lastClr="FFFFFF"/>
            </a:solidFill>
            <a:ln w="25400" cap="flat" cmpd="sng" algn="ctr">
              <a:solidFill>
                <a:srgbClr val="9BBB59"/>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4" name="Rectangle 163">
              <a:extLst>
                <a:ext uri="{FF2B5EF4-FFF2-40B4-BE49-F238E27FC236}">
                  <a16:creationId xmlns:a16="http://schemas.microsoft.com/office/drawing/2014/main" id="{D3063B6B-1CE6-4AE3-9C41-A28855550CCE}"/>
                </a:ext>
              </a:extLst>
            </p:cNvPr>
            <p:cNvSpPr/>
            <p:nvPr/>
          </p:nvSpPr>
          <p:spPr>
            <a:xfrm>
              <a:off x="1242606" y="5659646"/>
              <a:ext cx="731520" cy="262022"/>
            </a:xfrm>
            <a:prstGeom prst="rect">
              <a:avLst/>
            </a:prstGeom>
            <a:solidFill>
              <a:sysClr val="window" lastClr="FFFFFF"/>
            </a:solidFill>
            <a:ln w="25400" cap="flat" cmpd="sng" algn="ctr">
              <a:solidFill>
                <a:srgbClr val="9BBB59"/>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65" name="Rectangle 164">
              <a:extLst>
                <a:ext uri="{FF2B5EF4-FFF2-40B4-BE49-F238E27FC236}">
                  <a16:creationId xmlns:a16="http://schemas.microsoft.com/office/drawing/2014/main" id="{AE9C546D-0474-4A2A-86E5-5670B79E8EBE}"/>
                </a:ext>
              </a:extLst>
            </p:cNvPr>
            <p:cNvSpPr/>
            <p:nvPr/>
          </p:nvSpPr>
          <p:spPr>
            <a:xfrm>
              <a:off x="1242966" y="5922449"/>
              <a:ext cx="731520" cy="262022"/>
            </a:xfrm>
            <a:prstGeom prst="rect">
              <a:avLst/>
            </a:prstGeom>
            <a:solidFill>
              <a:sysClr val="window" lastClr="FFFFFF"/>
            </a:solidFill>
            <a:ln w="25400" cap="flat" cmpd="sng" algn="ctr">
              <a:solidFill>
                <a:srgbClr val="9BBB59"/>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cxnSp>
        <p:nvCxnSpPr>
          <p:cNvPr id="166" name="Straight Connector 165">
            <a:extLst>
              <a:ext uri="{FF2B5EF4-FFF2-40B4-BE49-F238E27FC236}">
                <a16:creationId xmlns:a16="http://schemas.microsoft.com/office/drawing/2014/main" id="{B41CE4D3-5CD0-4DC7-B5AB-7E143FDF063C}"/>
              </a:ext>
            </a:extLst>
          </p:cNvPr>
          <p:cNvCxnSpPr>
            <a:cxnSpLocks/>
            <a:stCxn id="130" idx="0"/>
            <a:endCxn id="139" idx="2"/>
          </p:cNvCxnSpPr>
          <p:nvPr/>
        </p:nvCxnSpPr>
        <p:spPr>
          <a:xfrm flipV="1">
            <a:off x="6947533" y="3439877"/>
            <a:ext cx="2256953" cy="687372"/>
          </a:xfrm>
          <a:prstGeom prst="line">
            <a:avLst/>
          </a:prstGeom>
          <a:noFill/>
          <a:ln w="9525" cap="flat" cmpd="sng" algn="ctr">
            <a:solidFill>
              <a:sysClr val="windowText" lastClr="000000">
                <a:shade val="95000"/>
                <a:satMod val="105000"/>
              </a:sysClr>
            </a:solidFill>
            <a:prstDash val="solid"/>
          </a:ln>
          <a:effectLst/>
        </p:spPr>
      </p:cxnSp>
      <p:cxnSp>
        <p:nvCxnSpPr>
          <p:cNvPr id="167" name="Straight Connector 166">
            <a:extLst>
              <a:ext uri="{FF2B5EF4-FFF2-40B4-BE49-F238E27FC236}">
                <a16:creationId xmlns:a16="http://schemas.microsoft.com/office/drawing/2014/main" id="{A436A2E2-1400-47D7-9968-0C5AECF4D662}"/>
              </a:ext>
            </a:extLst>
          </p:cNvPr>
          <p:cNvCxnSpPr>
            <a:cxnSpLocks/>
            <a:stCxn id="132" idx="0"/>
            <a:endCxn id="138" idx="2"/>
          </p:cNvCxnSpPr>
          <p:nvPr/>
        </p:nvCxnSpPr>
        <p:spPr>
          <a:xfrm flipH="1" flipV="1">
            <a:off x="8008532" y="3450666"/>
            <a:ext cx="10182" cy="666461"/>
          </a:xfrm>
          <a:prstGeom prst="line">
            <a:avLst/>
          </a:prstGeom>
          <a:noFill/>
          <a:ln w="9525" cap="flat" cmpd="sng" algn="ctr">
            <a:solidFill>
              <a:sysClr val="windowText" lastClr="000000">
                <a:shade val="95000"/>
                <a:satMod val="105000"/>
              </a:sysClr>
            </a:solidFill>
            <a:prstDash val="solid"/>
          </a:ln>
          <a:effectLst/>
        </p:spPr>
      </p:cxnSp>
      <p:cxnSp>
        <p:nvCxnSpPr>
          <p:cNvPr id="168" name="Straight Connector 167">
            <a:extLst>
              <a:ext uri="{FF2B5EF4-FFF2-40B4-BE49-F238E27FC236}">
                <a16:creationId xmlns:a16="http://schemas.microsoft.com/office/drawing/2014/main" id="{0020CE48-D94B-4DF0-AD2E-F746887524ED}"/>
              </a:ext>
            </a:extLst>
          </p:cNvPr>
          <p:cNvCxnSpPr>
            <a:cxnSpLocks/>
            <a:stCxn id="132" idx="0"/>
            <a:endCxn id="139" idx="2"/>
          </p:cNvCxnSpPr>
          <p:nvPr/>
        </p:nvCxnSpPr>
        <p:spPr>
          <a:xfrm flipV="1">
            <a:off x="8018714" y="3439877"/>
            <a:ext cx="1185772" cy="677250"/>
          </a:xfrm>
          <a:prstGeom prst="line">
            <a:avLst/>
          </a:prstGeom>
          <a:noFill/>
          <a:ln w="9525" cap="flat" cmpd="sng" algn="ctr">
            <a:solidFill>
              <a:sysClr val="windowText" lastClr="000000">
                <a:shade val="95000"/>
                <a:satMod val="105000"/>
              </a:sysClr>
            </a:solidFill>
            <a:prstDash val="solid"/>
          </a:ln>
          <a:effectLst/>
        </p:spPr>
      </p:cxnSp>
      <p:cxnSp>
        <p:nvCxnSpPr>
          <p:cNvPr id="169" name="Straight Connector 168">
            <a:extLst>
              <a:ext uri="{FF2B5EF4-FFF2-40B4-BE49-F238E27FC236}">
                <a16:creationId xmlns:a16="http://schemas.microsoft.com/office/drawing/2014/main" id="{5E6A6E06-78D6-4528-956F-41ED63CEE2E5}"/>
              </a:ext>
            </a:extLst>
          </p:cNvPr>
          <p:cNvCxnSpPr>
            <a:cxnSpLocks/>
            <a:stCxn id="140" idx="0"/>
            <a:endCxn id="138" idx="2"/>
          </p:cNvCxnSpPr>
          <p:nvPr/>
        </p:nvCxnSpPr>
        <p:spPr>
          <a:xfrm flipH="1" flipV="1">
            <a:off x="8008532" y="3450666"/>
            <a:ext cx="1200245" cy="682346"/>
          </a:xfrm>
          <a:prstGeom prst="line">
            <a:avLst/>
          </a:prstGeom>
          <a:noFill/>
          <a:ln w="9525" cap="flat" cmpd="sng" algn="ctr">
            <a:solidFill>
              <a:sysClr val="windowText" lastClr="000000">
                <a:shade val="95000"/>
                <a:satMod val="105000"/>
              </a:sysClr>
            </a:solidFill>
            <a:prstDash val="solid"/>
          </a:ln>
          <a:effectLst/>
        </p:spPr>
      </p:cxnSp>
      <p:cxnSp>
        <p:nvCxnSpPr>
          <p:cNvPr id="170" name="Straight Connector 169">
            <a:extLst>
              <a:ext uri="{FF2B5EF4-FFF2-40B4-BE49-F238E27FC236}">
                <a16:creationId xmlns:a16="http://schemas.microsoft.com/office/drawing/2014/main" id="{9A8B2D39-4F2A-4934-AA43-8100F4C99A38}"/>
              </a:ext>
            </a:extLst>
          </p:cNvPr>
          <p:cNvCxnSpPr>
            <a:cxnSpLocks/>
            <a:stCxn id="142" idx="0"/>
            <a:endCxn id="138" idx="2"/>
          </p:cNvCxnSpPr>
          <p:nvPr/>
        </p:nvCxnSpPr>
        <p:spPr>
          <a:xfrm flipH="1" flipV="1">
            <a:off x="8008532" y="3450666"/>
            <a:ext cx="2328713" cy="666460"/>
          </a:xfrm>
          <a:prstGeom prst="line">
            <a:avLst/>
          </a:prstGeom>
          <a:noFill/>
          <a:ln w="9525" cap="flat" cmpd="sng" algn="ctr">
            <a:solidFill>
              <a:sysClr val="windowText" lastClr="000000">
                <a:shade val="95000"/>
                <a:satMod val="105000"/>
              </a:sysClr>
            </a:solidFill>
            <a:prstDash val="solid"/>
          </a:ln>
          <a:effectLst/>
        </p:spPr>
      </p:cxnSp>
      <p:cxnSp>
        <p:nvCxnSpPr>
          <p:cNvPr id="171" name="Straight Connector 170">
            <a:extLst>
              <a:ext uri="{FF2B5EF4-FFF2-40B4-BE49-F238E27FC236}">
                <a16:creationId xmlns:a16="http://schemas.microsoft.com/office/drawing/2014/main" id="{E2D21006-F51A-4293-A31A-1C40A867FF1F}"/>
              </a:ext>
            </a:extLst>
          </p:cNvPr>
          <p:cNvCxnSpPr>
            <a:cxnSpLocks/>
            <a:stCxn id="140" idx="0"/>
            <a:endCxn id="139" idx="2"/>
          </p:cNvCxnSpPr>
          <p:nvPr/>
        </p:nvCxnSpPr>
        <p:spPr>
          <a:xfrm flipH="1" flipV="1">
            <a:off x="9204486" y="3439877"/>
            <a:ext cx="4291" cy="693135"/>
          </a:xfrm>
          <a:prstGeom prst="line">
            <a:avLst/>
          </a:prstGeom>
          <a:noFill/>
          <a:ln w="9525" cap="flat" cmpd="sng" algn="ctr">
            <a:solidFill>
              <a:sysClr val="windowText" lastClr="000000">
                <a:shade val="95000"/>
                <a:satMod val="105000"/>
              </a:sysClr>
            </a:solidFill>
            <a:prstDash val="solid"/>
          </a:ln>
          <a:effectLst/>
        </p:spPr>
      </p:cxnSp>
      <p:cxnSp>
        <p:nvCxnSpPr>
          <p:cNvPr id="172" name="Straight Connector 171">
            <a:extLst>
              <a:ext uri="{FF2B5EF4-FFF2-40B4-BE49-F238E27FC236}">
                <a16:creationId xmlns:a16="http://schemas.microsoft.com/office/drawing/2014/main" id="{ECC95EF6-D790-4CD9-A324-1784D10BB863}"/>
              </a:ext>
            </a:extLst>
          </p:cNvPr>
          <p:cNvCxnSpPr>
            <a:cxnSpLocks/>
            <a:stCxn id="142" idx="0"/>
            <a:endCxn id="139" idx="2"/>
          </p:cNvCxnSpPr>
          <p:nvPr/>
        </p:nvCxnSpPr>
        <p:spPr>
          <a:xfrm flipH="1" flipV="1">
            <a:off x="9204486" y="3439877"/>
            <a:ext cx="1132759" cy="677249"/>
          </a:xfrm>
          <a:prstGeom prst="line">
            <a:avLst/>
          </a:prstGeom>
          <a:noFill/>
          <a:ln w="9525" cap="flat" cmpd="sng" algn="ctr">
            <a:solidFill>
              <a:sysClr val="windowText" lastClr="000000">
                <a:shade val="95000"/>
                <a:satMod val="105000"/>
              </a:sysClr>
            </a:solidFill>
            <a:prstDash val="solid"/>
          </a:ln>
          <a:effectLst/>
        </p:spPr>
      </p:cxnSp>
      <p:sp>
        <p:nvSpPr>
          <p:cNvPr id="182" name="Rectangle 181">
            <a:extLst>
              <a:ext uri="{FF2B5EF4-FFF2-40B4-BE49-F238E27FC236}">
                <a16:creationId xmlns:a16="http://schemas.microsoft.com/office/drawing/2014/main" id="{06E72DD5-ED4C-42EA-B07E-FFFE86E84DB0}"/>
              </a:ext>
            </a:extLst>
          </p:cNvPr>
          <p:cNvSpPr/>
          <p:nvPr/>
        </p:nvSpPr>
        <p:spPr>
          <a:xfrm>
            <a:off x="4833341" y="1617096"/>
            <a:ext cx="731520" cy="515389"/>
          </a:xfrm>
          <a:prstGeom prst="rect">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83" name="Rectangle 182">
            <a:extLst>
              <a:ext uri="{FF2B5EF4-FFF2-40B4-BE49-F238E27FC236}">
                <a16:creationId xmlns:a16="http://schemas.microsoft.com/office/drawing/2014/main" id="{DBF29F31-B92F-4382-A631-9122ABC691B0}"/>
              </a:ext>
            </a:extLst>
          </p:cNvPr>
          <p:cNvSpPr/>
          <p:nvPr/>
        </p:nvSpPr>
        <p:spPr>
          <a:xfrm>
            <a:off x="6499301" y="1617096"/>
            <a:ext cx="731520" cy="515389"/>
          </a:xfrm>
          <a:prstGeom prst="rect">
            <a:avLst/>
          </a:prstGeom>
          <a:solidFill>
            <a:sysClr val="window" lastClr="FFFFFF"/>
          </a:solidFill>
          <a:ln w="25400" cap="flat" cmpd="sng" algn="ctr">
            <a:solidFill>
              <a:srgbClr val="F79646"/>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184" name="Straight Connector 183">
            <a:extLst>
              <a:ext uri="{FF2B5EF4-FFF2-40B4-BE49-F238E27FC236}">
                <a16:creationId xmlns:a16="http://schemas.microsoft.com/office/drawing/2014/main" id="{024623DC-0FB6-4652-8F63-125214C398FA}"/>
              </a:ext>
            </a:extLst>
          </p:cNvPr>
          <p:cNvCxnSpPr>
            <a:cxnSpLocks/>
            <a:stCxn id="13" idx="0"/>
            <a:endCxn id="182" idx="2"/>
          </p:cNvCxnSpPr>
          <p:nvPr/>
        </p:nvCxnSpPr>
        <p:spPr>
          <a:xfrm flipV="1">
            <a:off x="3067288" y="2132485"/>
            <a:ext cx="2131813" cy="792003"/>
          </a:xfrm>
          <a:prstGeom prst="line">
            <a:avLst/>
          </a:prstGeom>
          <a:noFill/>
          <a:ln w="9525" cap="flat" cmpd="sng" algn="ctr">
            <a:solidFill>
              <a:sysClr val="windowText" lastClr="000000">
                <a:shade val="95000"/>
                <a:satMod val="105000"/>
              </a:sysClr>
            </a:solidFill>
            <a:prstDash val="solid"/>
          </a:ln>
          <a:effectLst/>
        </p:spPr>
      </p:cxnSp>
      <p:cxnSp>
        <p:nvCxnSpPr>
          <p:cNvPr id="187" name="Straight Connector 186">
            <a:extLst>
              <a:ext uri="{FF2B5EF4-FFF2-40B4-BE49-F238E27FC236}">
                <a16:creationId xmlns:a16="http://schemas.microsoft.com/office/drawing/2014/main" id="{F6ADCA44-7031-4F43-A3CD-EE6503D1CFEB}"/>
              </a:ext>
            </a:extLst>
          </p:cNvPr>
          <p:cNvCxnSpPr>
            <a:cxnSpLocks/>
            <a:stCxn id="16" idx="0"/>
            <a:endCxn id="182" idx="2"/>
          </p:cNvCxnSpPr>
          <p:nvPr/>
        </p:nvCxnSpPr>
        <p:spPr>
          <a:xfrm flipV="1">
            <a:off x="4263242" y="2132485"/>
            <a:ext cx="935859" cy="781214"/>
          </a:xfrm>
          <a:prstGeom prst="line">
            <a:avLst/>
          </a:prstGeom>
          <a:noFill/>
          <a:ln w="9525" cap="flat" cmpd="sng" algn="ctr">
            <a:solidFill>
              <a:sysClr val="windowText" lastClr="000000">
                <a:shade val="95000"/>
                <a:satMod val="105000"/>
              </a:sysClr>
            </a:solidFill>
            <a:prstDash val="solid"/>
          </a:ln>
          <a:effectLst/>
        </p:spPr>
      </p:cxnSp>
      <p:cxnSp>
        <p:nvCxnSpPr>
          <p:cNvPr id="190" name="Straight Connector 189">
            <a:extLst>
              <a:ext uri="{FF2B5EF4-FFF2-40B4-BE49-F238E27FC236}">
                <a16:creationId xmlns:a16="http://schemas.microsoft.com/office/drawing/2014/main" id="{A2865A24-1076-4564-8E12-0CFBFB34B100}"/>
              </a:ext>
            </a:extLst>
          </p:cNvPr>
          <p:cNvCxnSpPr>
            <a:cxnSpLocks/>
            <a:stCxn id="138" idx="0"/>
            <a:endCxn id="182" idx="2"/>
          </p:cNvCxnSpPr>
          <p:nvPr/>
        </p:nvCxnSpPr>
        <p:spPr>
          <a:xfrm flipH="1" flipV="1">
            <a:off x="5199101" y="2132485"/>
            <a:ext cx="2809431" cy="802792"/>
          </a:xfrm>
          <a:prstGeom prst="line">
            <a:avLst/>
          </a:prstGeom>
          <a:noFill/>
          <a:ln w="9525" cap="flat" cmpd="sng" algn="ctr">
            <a:solidFill>
              <a:sysClr val="windowText" lastClr="000000">
                <a:shade val="95000"/>
                <a:satMod val="105000"/>
              </a:sysClr>
            </a:solidFill>
            <a:prstDash val="solid"/>
          </a:ln>
          <a:effectLst/>
        </p:spPr>
      </p:cxnSp>
      <p:cxnSp>
        <p:nvCxnSpPr>
          <p:cNvPr id="193" name="Straight Connector 192">
            <a:extLst>
              <a:ext uri="{FF2B5EF4-FFF2-40B4-BE49-F238E27FC236}">
                <a16:creationId xmlns:a16="http://schemas.microsoft.com/office/drawing/2014/main" id="{F2AE7771-4C83-4ED1-98B0-2581AF15F60E}"/>
              </a:ext>
            </a:extLst>
          </p:cNvPr>
          <p:cNvCxnSpPr>
            <a:cxnSpLocks/>
            <a:stCxn id="139" idx="0"/>
            <a:endCxn id="182" idx="2"/>
          </p:cNvCxnSpPr>
          <p:nvPr/>
        </p:nvCxnSpPr>
        <p:spPr>
          <a:xfrm flipH="1" flipV="1">
            <a:off x="5199101" y="2132485"/>
            <a:ext cx="4005385" cy="792003"/>
          </a:xfrm>
          <a:prstGeom prst="line">
            <a:avLst/>
          </a:prstGeom>
          <a:noFill/>
          <a:ln w="9525" cap="flat" cmpd="sng" algn="ctr">
            <a:solidFill>
              <a:sysClr val="windowText" lastClr="000000">
                <a:shade val="95000"/>
                <a:satMod val="105000"/>
              </a:sysClr>
            </a:solidFill>
            <a:prstDash val="solid"/>
          </a:ln>
          <a:effectLst/>
        </p:spPr>
      </p:cxnSp>
      <p:cxnSp>
        <p:nvCxnSpPr>
          <p:cNvPr id="197" name="Straight Connector 196">
            <a:extLst>
              <a:ext uri="{FF2B5EF4-FFF2-40B4-BE49-F238E27FC236}">
                <a16:creationId xmlns:a16="http://schemas.microsoft.com/office/drawing/2014/main" id="{ED5BA972-F63D-40F8-BF4F-B67D85215375}"/>
              </a:ext>
            </a:extLst>
          </p:cNvPr>
          <p:cNvCxnSpPr>
            <a:cxnSpLocks/>
            <a:stCxn id="13" idx="0"/>
            <a:endCxn id="183" idx="2"/>
          </p:cNvCxnSpPr>
          <p:nvPr/>
        </p:nvCxnSpPr>
        <p:spPr>
          <a:xfrm flipV="1">
            <a:off x="3067288" y="2132485"/>
            <a:ext cx="3797773" cy="792003"/>
          </a:xfrm>
          <a:prstGeom prst="line">
            <a:avLst/>
          </a:prstGeom>
          <a:noFill/>
          <a:ln w="9525" cap="flat" cmpd="sng" algn="ctr">
            <a:solidFill>
              <a:sysClr val="windowText" lastClr="000000">
                <a:shade val="95000"/>
                <a:satMod val="105000"/>
              </a:sysClr>
            </a:solidFill>
            <a:prstDash val="solid"/>
          </a:ln>
          <a:effectLst/>
        </p:spPr>
      </p:cxnSp>
      <p:cxnSp>
        <p:nvCxnSpPr>
          <p:cNvPr id="200" name="Straight Connector 199">
            <a:extLst>
              <a:ext uri="{FF2B5EF4-FFF2-40B4-BE49-F238E27FC236}">
                <a16:creationId xmlns:a16="http://schemas.microsoft.com/office/drawing/2014/main" id="{DB8539AB-D5D4-400D-8C95-AEF097643D59}"/>
              </a:ext>
            </a:extLst>
          </p:cNvPr>
          <p:cNvCxnSpPr>
            <a:cxnSpLocks/>
            <a:stCxn id="16" idx="0"/>
            <a:endCxn id="183" idx="2"/>
          </p:cNvCxnSpPr>
          <p:nvPr/>
        </p:nvCxnSpPr>
        <p:spPr>
          <a:xfrm flipV="1">
            <a:off x="4263242" y="2132485"/>
            <a:ext cx="2601819" cy="781214"/>
          </a:xfrm>
          <a:prstGeom prst="line">
            <a:avLst/>
          </a:prstGeom>
          <a:noFill/>
          <a:ln w="9525" cap="flat" cmpd="sng" algn="ctr">
            <a:solidFill>
              <a:sysClr val="windowText" lastClr="000000">
                <a:shade val="95000"/>
                <a:satMod val="105000"/>
              </a:sysClr>
            </a:solidFill>
            <a:prstDash val="solid"/>
          </a:ln>
          <a:effectLst/>
        </p:spPr>
      </p:cxnSp>
      <p:cxnSp>
        <p:nvCxnSpPr>
          <p:cNvPr id="203" name="Straight Connector 202">
            <a:extLst>
              <a:ext uri="{FF2B5EF4-FFF2-40B4-BE49-F238E27FC236}">
                <a16:creationId xmlns:a16="http://schemas.microsoft.com/office/drawing/2014/main" id="{2724F44C-10D3-4C05-A34C-C50F2715FFC4}"/>
              </a:ext>
            </a:extLst>
          </p:cNvPr>
          <p:cNvCxnSpPr>
            <a:cxnSpLocks/>
            <a:stCxn id="138" idx="0"/>
            <a:endCxn id="183" idx="2"/>
          </p:cNvCxnSpPr>
          <p:nvPr/>
        </p:nvCxnSpPr>
        <p:spPr>
          <a:xfrm flipH="1" flipV="1">
            <a:off x="6865061" y="2132485"/>
            <a:ext cx="1143471" cy="802792"/>
          </a:xfrm>
          <a:prstGeom prst="line">
            <a:avLst/>
          </a:prstGeom>
          <a:noFill/>
          <a:ln w="9525" cap="flat" cmpd="sng" algn="ctr">
            <a:solidFill>
              <a:sysClr val="windowText" lastClr="000000">
                <a:shade val="95000"/>
                <a:satMod val="105000"/>
              </a:sysClr>
            </a:solidFill>
            <a:prstDash val="solid"/>
          </a:ln>
          <a:effectLst/>
        </p:spPr>
      </p:cxnSp>
      <p:cxnSp>
        <p:nvCxnSpPr>
          <p:cNvPr id="206" name="Straight Connector 205">
            <a:extLst>
              <a:ext uri="{FF2B5EF4-FFF2-40B4-BE49-F238E27FC236}">
                <a16:creationId xmlns:a16="http://schemas.microsoft.com/office/drawing/2014/main" id="{B986E233-51DD-4518-92B1-D51413F22CD5}"/>
              </a:ext>
            </a:extLst>
          </p:cNvPr>
          <p:cNvCxnSpPr>
            <a:cxnSpLocks/>
            <a:stCxn id="139" idx="0"/>
            <a:endCxn id="183" idx="2"/>
          </p:cNvCxnSpPr>
          <p:nvPr/>
        </p:nvCxnSpPr>
        <p:spPr>
          <a:xfrm flipH="1" flipV="1">
            <a:off x="6865061" y="2132485"/>
            <a:ext cx="2339425" cy="792003"/>
          </a:xfrm>
          <a:prstGeom prst="line">
            <a:avLst/>
          </a:prstGeom>
          <a:noFill/>
          <a:ln w="9525" cap="flat" cmpd="sng" algn="ctr">
            <a:solidFill>
              <a:sysClr val="windowText" lastClr="000000">
                <a:shade val="95000"/>
                <a:satMod val="105000"/>
              </a:sysClr>
            </a:solidFill>
            <a:prstDash val="solid"/>
          </a:ln>
          <a:effectLst/>
        </p:spPr>
      </p:cxnSp>
      <p:sp>
        <p:nvSpPr>
          <p:cNvPr id="209" name="TextBox 76">
            <a:extLst>
              <a:ext uri="{FF2B5EF4-FFF2-40B4-BE49-F238E27FC236}">
                <a16:creationId xmlns:a16="http://schemas.microsoft.com/office/drawing/2014/main" id="{BBC56AC2-200F-49B5-AAE0-A495480D7EE4}"/>
              </a:ext>
            </a:extLst>
          </p:cNvPr>
          <p:cNvSpPr txBox="1"/>
          <p:nvPr/>
        </p:nvSpPr>
        <p:spPr>
          <a:xfrm>
            <a:off x="452226" y="5745162"/>
            <a:ext cx="864339"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a:solidFill>
                  <a:prstClr val="black"/>
                </a:solidFill>
                <a:latin typeface="Arial" charset="0"/>
              </a:rPr>
              <a:t>Server</a:t>
            </a:r>
          </a:p>
        </p:txBody>
      </p:sp>
      <p:sp>
        <p:nvSpPr>
          <p:cNvPr id="210" name="TextBox 76">
            <a:extLst>
              <a:ext uri="{FF2B5EF4-FFF2-40B4-BE49-F238E27FC236}">
                <a16:creationId xmlns:a16="http://schemas.microsoft.com/office/drawing/2014/main" id="{810EE83F-42CA-430D-892E-82884DDD4362}"/>
              </a:ext>
            </a:extLst>
          </p:cNvPr>
          <p:cNvSpPr txBox="1"/>
          <p:nvPr/>
        </p:nvSpPr>
        <p:spPr>
          <a:xfrm>
            <a:off x="443908" y="5109546"/>
            <a:ext cx="765979"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dirty="0">
                <a:solidFill>
                  <a:prstClr val="black"/>
                </a:solidFill>
                <a:latin typeface="Arial" charset="0"/>
              </a:rPr>
              <a:t>Tier 0</a:t>
            </a:r>
          </a:p>
        </p:txBody>
      </p:sp>
      <p:sp>
        <p:nvSpPr>
          <p:cNvPr id="211" name="TextBox 76">
            <a:extLst>
              <a:ext uri="{FF2B5EF4-FFF2-40B4-BE49-F238E27FC236}">
                <a16:creationId xmlns:a16="http://schemas.microsoft.com/office/drawing/2014/main" id="{863BB6F4-964F-4521-911B-29133A5E2F40}"/>
              </a:ext>
            </a:extLst>
          </p:cNvPr>
          <p:cNvSpPr txBox="1"/>
          <p:nvPr/>
        </p:nvSpPr>
        <p:spPr>
          <a:xfrm>
            <a:off x="452226" y="4189488"/>
            <a:ext cx="765979"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dirty="0">
                <a:solidFill>
                  <a:prstClr val="black"/>
                </a:solidFill>
                <a:latin typeface="Arial" charset="0"/>
              </a:rPr>
              <a:t>Tier 1</a:t>
            </a:r>
          </a:p>
        </p:txBody>
      </p:sp>
      <p:sp>
        <p:nvSpPr>
          <p:cNvPr id="212" name="TextBox 76">
            <a:extLst>
              <a:ext uri="{FF2B5EF4-FFF2-40B4-BE49-F238E27FC236}">
                <a16:creationId xmlns:a16="http://schemas.microsoft.com/office/drawing/2014/main" id="{EBE0A222-0AE1-40A4-81F4-2A1EA2E8CD4E}"/>
              </a:ext>
            </a:extLst>
          </p:cNvPr>
          <p:cNvSpPr txBox="1"/>
          <p:nvPr/>
        </p:nvSpPr>
        <p:spPr>
          <a:xfrm>
            <a:off x="472244" y="2986727"/>
            <a:ext cx="765979"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dirty="0">
                <a:solidFill>
                  <a:prstClr val="black"/>
                </a:solidFill>
                <a:latin typeface="Arial" charset="0"/>
              </a:rPr>
              <a:t>Tier 2</a:t>
            </a:r>
          </a:p>
        </p:txBody>
      </p:sp>
      <p:sp>
        <p:nvSpPr>
          <p:cNvPr id="213" name="TextBox 76">
            <a:extLst>
              <a:ext uri="{FF2B5EF4-FFF2-40B4-BE49-F238E27FC236}">
                <a16:creationId xmlns:a16="http://schemas.microsoft.com/office/drawing/2014/main" id="{55C9305F-753D-453E-8ADB-41F277D50BD8}"/>
              </a:ext>
            </a:extLst>
          </p:cNvPr>
          <p:cNvSpPr txBox="1"/>
          <p:nvPr/>
        </p:nvSpPr>
        <p:spPr>
          <a:xfrm>
            <a:off x="180570" y="1726291"/>
            <a:ext cx="158248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a:solidFill>
                  <a:prstClr val="black"/>
                </a:solidFill>
                <a:latin typeface="Arial" charset="0"/>
              </a:rPr>
              <a:t>Regional Hub</a:t>
            </a:r>
          </a:p>
        </p:txBody>
      </p:sp>
      <p:sp>
        <p:nvSpPr>
          <p:cNvPr id="107" name="Rectangle 106">
            <a:extLst>
              <a:ext uri="{FF2B5EF4-FFF2-40B4-BE49-F238E27FC236}">
                <a16:creationId xmlns:a16="http://schemas.microsoft.com/office/drawing/2014/main" id="{DFBE47BD-2039-479B-9F7A-278F0083068A}"/>
              </a:ext>
            </a:extLst>
          </p:cNvPr>
          <p:cNvSpPr/>
          <p:nvPr/>
        </p:nvSpPr>
        <p:spPr>
          <a:xfrm>
            <a:off x="1384496" y="2839570"/>
            <a:ext cx="4612323" cy="3745349"/>
          </a:xfrm>
          <a:prstGeom prst="rect">
            <a:avLst/>
          </a:prstGeom>
          <a:noFill/>
          <a:ln w="25400" cap="flat" cmpd="sng" algn="ctr">
            <a:solidFill>
              <a:srgbClr val="4F81BD">
                <a:shade val="50000"/>
              </a:srgbClr>
            </a:solidFill>
            <a:prstDash val="lg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08" name="TextBox 107">
            <a:extLst>
              <a:ext uri="{FF2B5EF4-FFF2-40B4-BE49-F238E27FC236}">
                <a16:creationId xmlns:a16="http://schemas.microsoft.com/office/drawing/2014/main" id="{E7261505-AB48-4884-A816-D2AD83DB5CE0}"/>
              </a:ext>
            </a:extLst>
          </p:cNvPr>
          <p:cNvSpPr txBox="1"/>
          <p:nvPr/>
        </p:nvSpPr>
        <p:spPr>
          <a:xfrm>
            <a:off x="1401328" y="2473455"/>
            <a:ext cx="1462315" cy="369332"/>
          </a:xfrm>
          <a:prstGeom prst="rect">
            <a:avLst/>
          </a:prstGeom>
          <a:noFill/>
        </p:spPr>
        <p:txBody>
          <a:bodyPr wrap="square" rtlCol="0">
            <a:spAutoFit/>
          </a:bodyPr>
          <a:lstStyle/>
          <a:p>
            <a:pPr algn="ctr"/>
            <a:r>
              <a:rPr lang="en-US">
                <a:solidFill>
                  <a:schemeClr val="accent1">
                    <a:lumMod val="75000"/>
                  </a:schemeClr>
                </a:solidFill>
              </a:rPr>
              <a:t>Data Center</a:t>
            </a:r>
          </a:p>
        </p:txBody>
      </p:sp>
      <p:sp>
        <p:nvSpPr>
          <p:cNvPr id="109" name="Rectangle 108">
            <a:extLst>
              <a:ext uri="{FF2B5EF4-FFF2-40B4-BE49-F238E27FC236}">
                <a16:creationId xmlns:a16="http://schemas.microsoft.com/office/drawing/2014/main" id="{55EC43C3-0F70-4B75-BA5C-D5E49A2207F8}"/>
              </a:ext>
            </a:extLst>
          </p:cNvPr>
          <p:cNvSpPr/>
          <p:nvPr/>
        </p:nvSpPr>
        <p:spPr>
          <a:xfrm>
            <a:off x="6358289" y="2839570"/>
            <a:ext cx="4500730" cy="3745349"/>
          </a:xfrm>
          <a:prstGeom prst="rect">
            <a:avLst/>
          </a:prstGeom>
          <a:noFill/>
          <a:ln w="25400" cap="flat" cmpd="sng" algn="ctr">
            <a:solidFill>
              <a:srgbClr val="4F81BD">
                <a:shade val="50000"/>
              </a:srgbClr>
            </a:solidFill>
            <a:prstDash val="lg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 name="Slide Number Placeholder 2">
            <a:extLst>
              <a:ext uri="{FF2B5EF4-FFF2-40B4-BE49-F238E27FC236}">
                <a16:creationId xmlns:a16="http://schemas.microsoft.com/office/drawing/2014/main" id="{941FDD4D-C92B-4A42-8095-7E8A638653B6}"/>
              </a:ext>
            </a:extLst>
          </p:cNvPr>
          <p:cNvSpPr>
            <a:spLocks noGrp="1"/>
          </p:cNvSpPr>
          <p:nvPr>
            <p:ph type="sldNum" sz="quarter" idx="12"/>
          </p:nvPr>
        </p:nvSpPr>
        <p:spPr/>
        <p:txBody>
          <a:bodyPr/>
          <a:lstStyle/>
          <a:p>
            <a:fld id="{68A5C0F4-3F8F-4EF5-BE77-BD783F77889F}" type="slidenum">
              <a:rPr lang="en-US" smtClean="0"/>
              <a:t>43</a:t>
            </a:fld>
            <a:endParaRPr lang="en-US"/>
          </a:p>
        </p:txBody>
      </p:sp>
      <p:sp>
        <p:nvSpPr>
          <p:cNvPr id="12" name="Rectangle 11">
            <a:extLst>
              <a:ext uri="{FF2B5EF4-FFF2-40B4-BE49-F238E27FC236}">
                <a16:creationId xmlns:a16="http://schemas.microsoft.com/office/drawing/2014/main" id="{FD891ACC-3132-49D1-AA6E-2BCE5EA11DE8}"/>
              </a:ext>
            </a:extLst>
          </p:cNvPr>
          <p:cNvSpPr/>
          <p:nvPr/>
        </p:nvSpPr>
        <p:spPr>
          <a:xfrm>
            <a:off x="1510801" y="3965062"/>
            <a:ext cx="2029798" cy="2527814"/>
          </a:xfrm>
          <a:prstGeom prst="rect">
            <a:avLst/>
          </a:prstGeom>
          <a:noFill/>
          <a:ln w="25400" cap="flat" cmpd="sng" algn="ctr">
            <a:solidFill>
              <a:srgbClr val="4F81BD">
                <a:shade val="50000"/>
              </a:srgbClr>
            </a:solidFill>
            <a:prstDash val="lg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62EA8913-19B1-42B9-A220-7A3D43857895}"/>
              </a:ext>
            </a:extLst>
          </p:cNvPr>
          <p:cNvSpPr/>
          <p:nvPr/>
        </p:nvSpPr>
        <p:spPr>
          <a:xfrm>
            <a:off x="3840209" y="3965061"/>
            <a:ext cx="2029798" cy="2527814"/>
          </a:xfrm>
          <a:prstGeom prst="rect">
            <a:avLst/>
          </a:prstGeom>
          <a:noFill/>
          <a:ln w="25400" cap="flat" cmpd="sng" algn="ctr">
            <a:solidFill>
              <a:srgbClr val="4F81BD">
                <a:shade val="50000"/>
              </a:srgbClr>
            </a:solidFill>
            <a:prstDash val="lg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2D83E41-4F95-48E3-BF1D-CDC15ADDD08B}"/>
              </a:ext>
            </a:extLst>
          </p:cNvPr>
          <p:cNvSpPr/>
          <p:nvPr/>
        </p:nvSpPr>
        <p:spPr>
          <a:xfrm>
            <a:off x="6473316" y="3985821"/>
            <a:ext cx="2029798" cy="2527814"/>
          </a:xfrm>
          <a:prstGeom prst="rect">
            <a:avLst/>
          </a:prstGeom>
          <a:noFill/>
          <a:ln w="25400" cap="flat" cmpd="sng" algn="ctr">
            <a:solidFill>
              <a:srgbClr val="4F81BD">
                <a:shade val="50000"/>
              </a:srgbClr>
            </a:solidFill>
            <a:prstDash val="lg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5" name="Rectangle 24">
            <a:extLst>
              <a:ext uri="{FF2B5EF4-FFF2-40B4-BE49-F238E27FC236}">
                <a16:creationId xmlns:a16="http://schemas.microsoft.com/office/drawing/2014/main" id="{87CC2EC1-6D64-4025-9C87-7F8C4EDB0DE4}"/>
              </a:ext>
            </a:extLst>
          </p:cNvPr>
          <p:cNvSpPr/>
          <p:nvPr/>
        </p:nvSpPr>
        <p:spPr>
          <a:xfrm>
            <a:off x="8745822" y="3991269"/>
            <a:ext cx="2029798" cy="2527814"/>
          </a:xfrm>
          <a:prstGeom prst="rect">
            <a:avLst/>
          </a:prstGeom>
          <a:noFill/>
          <a:ln w="25400" cap="flat" cmpd="sng" algn="ctr">
            <a:solidFill>
              <a:srgbClr val="4F81BD">
                <a:shade val="50000"/>
              </a:srgbClr>
            </a:solidFill>
            <a:prstDash val="lgDash"/>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2893010B-33A8-48AD-863C-2DECFEC380F2}"/>
              </a:ext>
            </a:extLst>
          </p:cNvPr>
          <p:cNvSpPr txBox="1"/>
          <p:nvPr/>
        </p:nvSpPr>
        <p:spPr>
          <a:xfrm>
            <a:off x="1304258" y="3541142"/>
            <a:ext cx="1462315" cy="369332"/>
          </a:xfrm>
          <a:prstGeom prst="rect">
            <a:avLst/>
          </a:prstGeom>
          <a:noFill/>
        </p:spPr>
        <p:txBody>
          <a:bodyPr wrap="square" rtlCol="0">
            <a:spAutoFit/>
          </a:bodyPr>
          <a:lstStyle/>
          <a:p>
            <a:pPr algn="ctr"/>
            <a:r>
              <a:rPr lang="en-US">
                <a:solidFill>
                  <a:schemeClr val="accent1">
                    <a:lumMod val="75000"/>
                  </a:schemeClr>
                </a:solidFill>
              </a:rPr>
              <a:t>Cluster</a:t>
            </a:r>
          </a:p>
        </p:txBody>
      </p:sp>
    </p:spTree>
    <p:extLst>
      <p:ext uri="{BB962C8B-B14F-4D97-AF65-F5344CB8AC3E}">
        <p14:creationId xmlns:p14="http://schemas.microsoft.com/office/powerpoint/2010/main" val="36927480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328CA-3ED4-19F1-AA9B-E67113FA0B69}"/>
              </a:ext>
            </a:extLst>
          </p:cNvPr>
          <p:cNvSpPr>
            <a:spLocks noGrp="1"/>
          </p:cNvSpPr>
          <p:nvPr>
            <p:ph type="title"/>
          </p:nvPr>
        </p:nvSpPr>
        <p:spPr/>
        <p:txBody>
          <a:bodyPr/>
          <a:lstStyle/>
          <a:p>
            <a:r>
              <a:rPr lang="en-US" dirty="0"/>
              <a:t>Regional Spine Architecture</a:t>
            </a:r>
          </a:p>
        </p:txBody>
      </p:sp>
      <p:sp>
        <p:nvSpPr>
          <p:cNvPr id="4" name="Rectangle 3">
            <a:extLst>
              <a:ext uri="{FF2B5EF4-FFF2-40B4-BE49-F238E27FC236}">
                <a16:creationId xmlns:a16="http://schemas.microsoft.com/office/drawing/2014/main" id="{ABCCCBF5-A79C-00CF-7647-090D3D3F4AA9}"/>
              </a:ext>
            </a:extLst>
          </p:cNvPr>
          <p:cNvSpPr/>
          <p:nvPr/>
        </p:nvSpPr>
        <p:spPr>
          <a:xfrm>
            <a:off x="862072" y="1690688"/>
            <a:ext cx="5333245" cy="863122"/>
          </a:xfrm>
          <a:prstGeom prst="rect">
            <a:avLst/>
          </a:prstGeom>
          <a:noFill/>
          <a:ln w="3175">
            <a:noFill/>
          </a:ln>
        </p:spPr>
        <p:txBody>
          <a:bodyPr wrap="square" lIns="0" tIns="0" rIns="0" bIns="0" rtlCol="0" anchor="ctr">
            <a:noAutofit/>
          </a:bodyPr>
          <a:lstStyle/>
          <a:p>
            <a:pPr defTabSz="914102" fontAlgn="base">
              <a:lnSpc>
                <a:spcPct val="90000"/>
              </a:lnSpc>
              <a:spcBef>
                <a:spcPts val="588"/>
              </a:spcBef>
              <a:defRPr/>
            </a:pPr>
            <a:r>
              <a:rPr lang="en-US" sz="2400" b="1" dirty="0">
                <a:ea typeface="Segoe UI" pitchFamily="34" charset="0"/>
                <a:cs typeface="Segoe UI Semibold" panose="020B0702040204020203" pitchFamily="34" charset="0"/>
              </a:rPr>
              <a:t>Customers want the Cloud to be infinitely scalable – how to create that illusion?</a:t>
            </a:r>
            <a:endParaRPr lang="en-US" sz="2400" b="1" dirty="0">
              <a:cs typeface="Segoe UI Semibold" panose="020B0702040204020203" pitchFamily="34" charset="0"/>
            </a:endParaRPr>
          </a:p>
        </p:txBody>
      </p:sp>
      <p:sp>
        <p:nvSpPr>
          <p:cNvPr id="5" name="Rectangle 4">
            <a:extLst>
              <a:ext uri="{FF2B5EF4-FFF2-40B4-BE49-F238E27FC236}">
                <a16:creationId xmlns:a16="http://schemas.microsoft.com/office/drawing/2014/main" id="{FD9ED35C-C99B-4BFE-9CD5-2C02AFC0B288}"/>
              </a:ext>
            </a:extLst>
          </p:cNvPr>
          <p:cNvSpPr/>
          <p:nvPr/>
        </p:nvSpPr>
        <p:spPr>
          <a:xfrm>
            <a:off x="838200" y="3879373"/>
            <a:ext cx="4142783" cy="1009331"/>
          </a:xfrm>
          <a:prstGeom prst="rect">
            <a:avLst/>
          </a:prstGeom>
          <a:noFill/>
          <a:ln w="3175">
            <a:noFill/>
          </a:ln>
        </p:spPr>
        <p:txBody>
          <a:bodyPr wrap="square" lIns="0" tIns="0" rIns="0" bIns="0" rtlCol="0" anchor="ctr">
            <a:noAutofit/>
          </a:bodyPr>
          <a:lstStyle/>
          <a:p>
            <a:pPr defTabSz="914102" fontAlgn="base">
              <a:lnSpc>
                <a:spcPct val="90000"/>
              </a:lnSpc>
              <a:spcBef>
                <a:spcPts val="588"/>
              </a:spcBef>
              <a:defRPr/>
            </a:pPr>
            <a:r>
              <a:rPr lang="en-US" sz="2400" b="1" dirty="0">
                <a:cs typeface="Segoe UI Semibold" panose="020B0702040204020203" pitchFamily="34" charset="0"/>
              </a:rPr>
              <a:t>Regional network gateway</a:t>
            </a:r>
          </a:p>
          <a:p>
            <a:pPr defTabSz="914102" fontAlgn="base">
              <a:lnSpc>
                <a:spcPct val="90000"/>
              </a:lnSpc>
              <a:spcBef>
                <a:spcPts val="588"/>
              </a:spcBef>
              <a:defRPr/>
            </a:pPr>
            <a:r>
              <a:rPr lang="en-US" sz="2000" dirty="0">
                <a:solidFill>
                  <a:srgbClr val="353535"/>
                </a:solidFill>
              </a:rPr>
              <a:t>Massively parallel, hyper scale</a:t>
            </a:r>
          </a:p>
          <a:p>
            <a:pPr defTabSz="914102" fontAlgn="base">
              <a:lnSpc>
                <a:spcPct val="90000"/>
              </a:lnSpc>
              <a:spcBef>
                <a:spcPts val="588"/>
              </a:spcBef>
              <a:defRPr/>
            </a:pPr>
            <a:r>
              <a:rPr lang="en-US" sz="2000" dirty="0">
                <a:solidFill>
                  <a:srgbClr val="353535"/>
                </a:solidFill>
              </a:rPr>
              <a:t>Space and power protected</a:t>
            </a:r>
          </a:p>
        </p:txBody>
      </p:sp>
      <p:sp>
        <p:nvSpPr>
          <p:cNvPr id="6" name="Rectangle 5">
            <a:extLst>
              <a:ext uri="{FF2B5EF4-FFF2-40B4-BE49-F238E27FC236}">
                <a16:creationId xmlns:a16="http://schemas.microsoft.com/office/drawing/2014/main" id="{E859992B-7ACF-E8CD-7C2E-24496DCDBC85}"/>
              </a:ext>
            </a:extLst>
          </p:cNvPr>
          <p:cNvSpPr/>
          <p:nvPr/>
        </p:nvSpPr>
        <p:spPr>
          <a:xfrm>
            <a:off x="859949" y="5145799"/>
            <a:ext cx="4221566" cy="1304791"/>
          </a:xfrm>
          <a:prstGeom prst="rect">
            <a:avLst/>
          </a:prstGeom>
          <a:noFill/>
          <a:ln w="3175">
            <a:noFill/>
          </a:ln>
        </p:spPr>
        <p:txBody>
          <a:bodyPr wrap="square" lIns="0" tIns="0" rIns="0" bIns="0" rtlCol="0" anchor="ctr">
            <a:noAutofit/>
          </a:bodyPr>
          <a:lstStyle/>
          <a:p>
            <a:pPr defTabSz="914102" fontAlgn="base">
              <a:lnSpc>
                <a:spcPct val="90000"/>
              </a:lnSpc>
              <a:spcBef>
                <a:spcPts val="588"/>
              </a:spcBef>
              <a:defRPr/>
            </a:pPr>
            <a:r>
              <a:rPr lang="en-US" sz="2400" b="1" dirty="0">
                <a:cs typeface="Segoe UI Semibold" panose="020B0702040204020203" pitchFamily="34" charset="0"/>
              </a:rPr>
              <a:t>Data centers</a:t>
            </a:r>
          </a:p>
          <a:p>
            <a:pPr defTabSz="914102" fontAlgn="base">
              <a:lnSpc>
                <a:spcPct val="90000"/>
              </a:lnSpc>
              <a:spcBef>
                <a:spcPts val="588"/>
              </a:spcBef>
              <a:defRPr/>
            </a:pPr>
            <a:r>
              <a:rPr lang="en-US" sz="2000" dirty="0">
                <a:solidFill>
                  <a:srgbClr val="353535"/>
                </a:solidFill>
              </a:rPr>
              <a:t>Only contains server racks, DC network</a:t>
            </a:r>
          </a:p>
          <a:p>
            <a:pPr defTabSz="914102" fontAlgn="base">
              <a:lnSpc>
                <a:spcPct val="90000"/>
              </a:lnSpc>
              <a:spcBef>
                <a:spcPts val="588"/>
              </a:spcBef>
              <a:defRPr/>
            </a:pPr>
            <a:r>
              <a:rPr lang="en-US" sz="2000" dirty="0">
                <a:solidFill>
                  <a:srgbClr val="353535"/>
                </a:solidFill>
              </a:rPr>
              <a:t>RNGs are sized to support growing the region by adding data centers</a:t>
            </a:r>
          </a:p>
        </p:txBody>
      </p:sp>
      <p:sp>
        <p:nvSpPr>
          <p:cNvPr id="7" name="Rectangle 6">
            <a:extLst>
              <a:ext uri="{FF2B5EF4-FFF2-40B4-BE49-F238E27FC236}">
                <a16:creationId xmlns:a16="http://schemas.microsoft.com/office/drawing/2014/main" id="{FA00D99C-563A-6E05-FA15-211119C96DC3}"/>
              </a:ext>
            </a:extLst>
          </p:cNvPr>
          <p:cNvSpPr/>
          <p:nvPr/>
        </p:nvSpPr>
        <p:spPr>
          <a:xfrm>
            <a:off x="859949" y="2746388"/>
            <a:ext cx="4471159" cy="863122"/>
          </a:xfrm>
          <a:prstGeom prst="rect">
            <a:avLst/>
          </a:prstGeom>
          <a:noFill/>
          <a:ln w="3175">
            <a:noFill/>
          </a:ln>
        </p:spPr>
        <p:txBody>
          <a:bodyPr wrap="square" lIns="0" tIns="0" rIns="0" bIns="0" rtlCol="0" anchor="ctr">
            <a:noAutofit/>
          </a:bodyPr>
          <a:lstStyle/>
          <a:p>
            <a:pPr defTabSz="914102" fontAlgn="base">
              <a:lnSpc>
                <a:spcPct val="90000"/>
              </a:lnSpc>
              <a:spcBef>
                <a:spcPts val="588"/>
              </a:spcBef>
              <a:defRPr/>
            </a:pPr>
            <a:r>
              <a:rPr lang="en-US" sz="2400" b="1" dirty="0">
                <a:ea typeface="Segoe UI" pitchFamily="34" charset="0"/>
                <a:cs typeface="Segoe UI Semibold" panose="020B0702040204020203" pitchFamily="34" charset="0"/>
              </a:rPr>
              <a:t>Introducing: Regions</a:t>
            </a:r>
          </a:p>
          <a:p>
            <a:pPr defTabSz="914102" fontAlgn="base">
              <a:lnSpc>
                <a:spcPct val="90000"/>
              </a:lnSpc>
              <a:spcBef>
                <a:spcPts val="588"/>
              </a:spcBef>
              <a:defRPr/>
            </a:pPr>
            <a:r>
              <a:rPr lang="en-US" sz="2000" dirty="0"/>
              <a:t>Contiguous geographical area up to roughly 100km in diameter </a:t>
            </a:r>
            <a:r>
              <a:rPr lang="en-US" sz="2000" b="1" dirty="0">
                <a:cs typeface="Segoe UI Semibold" panose="020B0702040204020203" pitchFamily="34" charset="0"/>
              </a:rPr>
              <a:t>(2.0ms RTT)</a:t>
            </a:r>
          </a:p>
        </p:txBody>
      </p:sp>
      <p:pic>
        <p:nvPicPr>
          <p:cNvPr id="39" name="Picture 38">
            <a:extLst>
              <a:ext uri="{FF2B5EF4-FFF2-40B4-BE49-F238E27FC236}">
                <a16:creationId xmlns:a16="http://schemas.microsoft.com/office/drawing/2014/main" id="{B3373A10-2AA0-8EA3-0F79-5B0DCEDBEA66}"/>
              </a:ext>
            </a:extLst>
          </p:cNvPr>
          <p:cNvPicPr>
            <a:picLocks noChangeAspect="1"/>
          </p:cNvPicPr>
          <p:nvPr/>
        </p:nvPicPr>
        <p:blipFill>
          <a:blip r:embed="rId2"/>
          <a:stretch>
            <a:fillRect/>
          </a:stretch>
        </p:blipFill>
        <p:spPr>
          <a:xfrm>
            <a:off x="7018319" y="1433147"/>
            <a:ext cx="4170025" cy="5017443"/>
          </a:xfrm>
          <a:prstGeom prst="rect">
            <a:avLst/>
          </a:prstGeom>
        </p:spPr>
      </p:pic>
      <p:sp>
        <p:nvSpPr>
          <p:cNvPr id="3" name="Slide Number Placeholder 2">
            <a:extLst>
              <a:ext uri="{FF2B5EF4-FFF2-40B4-BE49-F238E27FC236}">
                <a16:creationId xmlns:a16="http://schemas.microsoft.com/office/drawing/2014/main" id="{005F2C67-F56A-8148-E2D2-C5DD2EED3E00}"/>
              </a:ext>
            </a:extLst>
          </p:cNvPr>
          <p:cNvSpPr>
            <a:spLocks noGrp="1"/>
          </p:cNvSpPr>
          <p:nvPr>
            <p:ph type="sldNum" sz="quarter" idx="12"/>
          </p:nvPr>
        </p:nvSpPr>
        <p:spPr/>
        <p:txBody>
          <a:bodyPr/>
          <a:lstStyle/>
          <a:p>
            <a:fld id="{AE5B1982-BF85-4B99-BC5B-420199FEFAED}" type="slidenum">
              <a:rPr lang="en-US" smtClean="0"/>
              <a:t>44</a:t>
            </a:fld>
            <a:endParaRPr lang="en-US"/>
          </a:p>
        </p:txBody>
      </p:sp>
    </p:spTree>
    <p:extLst>
      <p:ext uri="{BB962C8B-B14F-4D97-AF65-F5344CB8AC3E}">
        <p14:creationId xmlns:p14="http://schemas.microsoft.com/office/powerpoint/2010/main" val="20388720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6CC3FA-4307-4C36-A3ED-44530D3C9642}"/>
              </a:ext>
            </a:extLst>
          </p:cNvPr>
          <p:cNvPicPr>
            <a:picLocks noChangeAspect="1"/>
          </p:cNvPicPr>
          <p:nvPr/>
        </p:nvPicPr>
        <p:blipFill>
          <a:blip r:embed="rId3"/>
          <a:stretch>
            <a:fillRect/>
          </a:stretch>
        </p:blipFill>
        <p:spPr>
          <a:xfrm>
            <a:off x="0" y="0"/>
            <a:ext cx="12192000" cy="6355743"/>
          </a:xfrm>
          <a:prstGeom prst="rect">
            <a:avLst/>
          </a:prstGeom>
        </p:spPr>
      </p:pic>
      <p:sp>
        <p:nvSpPr>
          <p:cNvPr id="25" name="Rectangle 24">
            <a:extLst>
              <a:ext uri="{FF2B5EF4-FFF2-40B4-BE49-F238E27FC236}">
                <a16:creationId xmlns:a16="http://schemas.microsoft.com/office/drawing/2014/main" id="{1BF132AD-CFE7-403A-861D-50D65015D45F}"/>
              </a:ext>
            </a:extLst>
          </p:cNvPr>
          <p:cNvSpPr/>
          <p:nvPr/>
        </p:nvSpPr>
        <p:spPr bwMode="auto">
          <a:xfrm>
            <a:off x="-14124" y="0"/>
            <a:ext cx="12192000" cy="4700016"/>
          </a:xfrm>
          <a:prstGeom prst="rect">
            <a:avLst/>
          </a:prstGeom>
          <a:gradFill flip="none" rotWithShape="1">
            <a:gsLst>
              <a:gs pos="0">
                <a:schemeClr val="bg1"/>
              </a:gs>
              <a:gs pos="28000">
                <a:schemeClr val="bg1">
                  <a:alpha val="0"/>
                </a:schemeClr>
              </a:gs>
            </a:gsLst>
            <a:lin ang="54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itle 4">
            <a:extLst>
              <a:ext uri="{FF2B5EF4-FFF2-40B4-BE49-F238E27FC236}">
                <a16:creationId xmlns:a16="http://schemas.microsoft.com/office/drawing/2014/main" id="{8D327B24-4D72-449D-A3F8-B35A535A961C}"/>
              </a:ext>
            </a:extLst>
          </p:cNvPr>
          <p:cNvSpPr>
            <a:spLocks noGrp="1"/>
          </p:cNvSpPr>
          <p:nvPr>
            <p:ph type="title"/>
          </p:nvPr>
        </p:nvSpPr>
        <p:spPr>
          <a:xfrm>
            <a:off x="455995" y="620428"/>
            <a:ext cx="11306469" cy="403137"/>
          </a:xfrm>
        </p:spPr>
        <p:txBody>
          <a:bodyPr/>
          <a:lstStyle/>
          <a:p>
            <a:pPr algn="ctr"/>
            <a:r>
              <a:rPr lang="en-US" dirty="0">
                <a:solidFill>
                  <a:schemeClr val="tx1"/>
                </a:solidFill>
              </a:rPr>
              <a:t>Microsoft Global Network</a:t>
            </a:r>
          </a:p>
        </p:txBody>
      </p:sp>
      <p:grpSp>
        <p:nvGrpSpPr>
          <p:cNvPr id="3" name="Group 2">
            <a:extLst>
              <a:ext uri="{FF2B5EF4-FFF2-40B4-BE49-F238E27FC236}">
                <a16:creationId xmlns:a16="http://schemas.microsoft.com/office/drawing/2014/main" id="{067E9952-99F9-4044-9027-FB409C7207D7}"/>
              </a:ext>
            </a:extLst>
          </p:cNvPr>
          <p:cNvGrpSpPr/>
          <p:nvPr/>
        </p:nvGrpSpPr>
        <p:grpSpPr>
          <a:xfrm>
            <a:off x="239042" y="5615627"/>
            <a:ext cx="11640764" cy="794064"/>
            <a:chOff x="239191" y="5698395"/>
            <a:chExt cx="11640764" cy="794064"/>
          </a:xfrm>
        </p:grpSpPr>
        <p:grpSp>
          <p:nvGrpSpPr>
            <p:cNvPr id="21" name="Group 20">
              <a:extLst>
                <a:ext uri="{FF2B5EF4-FFF2-40B4-BE49-F238E27FC236}">
                  <a16:creationId xmlns:a16="http://schemas.microsoft.com/office/drawing/2014/main" id="{01D81C8D-E0C2-4DFF-B636-C4D61114FB3C}"/>
                </a:ext>
              </a:extLst>
            </p:cNvPr>
            <p:cNvGrpSpPr/>
            <p:nvPr/>
          </p:nvGrpSpPr>
          <p:grpSpPr>
            <a:xfrm>
              <a:off x="239191" y="5698395"/>
              <a:ext cx="1408533" cy="794064"/>
              <a:chOff x="379306" y="5520083"/>
              <a:chExt cx="1540496" cy="1275033"/>
            </a:xfrm>
            <a:solidFill>
              <a:schemeClr val="bg2"/>
            </a:solidFill>
          </p:grpSpPr>
          <p:sp>
            <p:nvSpPr>
              <p:cNvPr id="51" name="TextBox 50">
                <a:extLst>
                  <a:ext uri="{FF2B5EF4-FFF2-40B4-BE49-F238E27FC236}">
                    <a16:creationId xmlns:a16="http://schemas.microsoft.com/office/drawing/2014/main" id="{3997D1AF-B7CF-4E4B-B18A-FF83F3C5C333}"/>
                  </a:ext>
                </a:extLst>
              </p:cNvPr>
              <p:cNvSpPr txBox="1"/>
              <p:nvPr/>
            </p:nvSpPr>
            <p:spPr>
              <a:xfrm>
                <a:off x="379306" y="5520083"/>
                <a:ext cx="847490" cy="1275033"/>
              </a:xfrm>
              <a:prstGeom prst="rect">
                <a:avLst/>
              </a:prstGeom>
              <a:noFill/>
              <a:ln>
                <a:noFill/>
              </a:ln>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150" normalizeH="0" baseline="0" noProof="0">
                    <a:ln>
                      <a:noFill/>
                    </a:ln>
                    <a:gradFill flip="none" rotWithShape="1">
                      <a:gsLst>
                        <a:gs pos="0">
                          <a:srgbClr val="0078D4"/>
                        </a:gs>
                        <a:gs pos="100000">
                          <a:srgbClr val="50E6FF"/>
                        </a:gs>
                      </a:gsLst>
                      <a:lin ang="18900000" scaled="1"/>
                      <a:tileRect/>
                    </a:gradFill>
                    <a:effectLst/>
                    <a:uLnTx/>
                    <a:uFillTx/>
                    <a:latin typeface="Segoe UI Semibold"/>
                    <a:ea typeface="+mn-ea"/>
                    <a:cs typeface="+mn-cs"/>
                  </a:rPr>
                  <a:t>61</a:t>
                </a:r>
              </a:p>
            </p:txBody>
          </p:sp>
          <p:sp>
            <p:nvSpPr>
              <p:cNvPr id="52" name="TextBox 51">
                <a:extLst>
                  <a:ext uri="{FF2B5EF4-FFF2-40B4-BE49-F238E27FC236}">
                    <a16:creationId xmlns:a16="http://schemas.microsoft.com/office/drawing/2014/main" id="{37F420E1-BAC8-4D1C-8357-89D27E94F744}"/>
                  </a:ext>
                </a:extLst>
              </p:cNvPr>
              <p:cNvSpPr txBox="1"/>
              <p:nvPr/>
            </p:nvSpPr>
            <p:spPr>
              <a:xfrm>
                <a:off x="949309" y="5611522"/>
                <a:ext cx="970493" cy="1008165"/>
              </a:xfrm>
              <a:prstGeom prst="rect">
                <a:avLst/>
              </a:prstGeom>
              <a:noFill/>
              <a:ln>
                <a:noFill/>
              </a:ln>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Azure</a:t>
                </a:r>
                <a:b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regions</a:t>
                </a:r>
              </a:p>
            </p:txBody>
          </p:sp>
        </p:grpSp>
        <p:sp>
          <p:nvSpPr>
            <p:cNvPr id="22" name="Freeform: Shape 21">
              <a:extLst>
                <a:ext uri="{FF2B5EF4-FFF2-40B4-BE49-F238E27FC236}">
                  <a16:creationId xmlns:a16="http://schemas.microsoft.com/office/drawing/2014/main" id="{BDB3E3AE-09AD-4206-94C3-73801DA83ACB}"/>
                </a:ext>
              </a:extLst>
            </p:cNvPr>
            <p:cNvSpPr/>
            <p:nvPr/>
          </p:nvSpPr>
          <p:spPr bwMode="auto">
            <a:xfrm>
              <a:off x="1744208" y="5821107"/>
              <a:ext cx="0" cy="548640"/>
            </a:xfrm>
            <a:custGeom>
              <a:avLst/>
              <a:gdLst>
                <a:gd name="connsiteX0" fmla="*/ 0 w 0"/>
                <a:gd name="connsiteY0" fmla="*/ 0 h 609600"/>
                <a:gd name="connsiteX1" fmla="*/ 0 w 0"/>
                <a:gd name="connsiteY1" fmla="*/ 609600 h 609600"/>
              </a:gdLst>
              <a:ahLst/>
              <a:cxnLst>
                <a:cxn ang="0">
                  <a:pos x="connsiteX0" y="connsiteY0"/>
                </a:cxn>
                <a:cxn ang="0">
                  <a:pos x="connsiteX1" y="connsiteY1"/>
                </a:cxn>
              </a:cxnLst>
              <a:rect l="l" t="t" r="r" b="b"/>
              <a:pathLst>
                <a:path h="609600">
                  <a:moveTo>
                    <a:pt x="0" y="0"/>
                  </a:moveTo>
                  <a:lnTo>
                    <a:pt x="0" y="609600"/>
                  </a:lnTo>
                </a:path>
              </a:pathLst>
            </a:custGeom>
            <a:solidFill>
              <a:schemeClr val="bg2"/>
            </a:solidFill>
            <a:ln>
              <a:headEnd type="none" w="med" len="med"/>
              <a:tailEnd type="none" w="med" len="med"/>
            </a:ln>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23" name="TextBox 22">
              <a:extLst>
                <a:ext uri="{FF2B5EF4-FFF2-40B4-BE49-F238E27FC236}">
                  <a16:creationId xmlns:a16="http://schemas.microsoft.com/office/drawing/2014/main" id="{F541CDC8-1199-4275-82B8-EAB63C40DFF4}"/>
                </a:ext>
              </a:extLst>
            </p:cNvPr>
            <p:cNvSpPr txBox="1"/>
            <p:nvPr/>
          </p:nvSpPr>
          <p:spPr>
            <a:xfrm>
              <a:off x="1810661" y="5698395"/>
              <a:ext cx="1621278" cy="794064"/>
            </a:xfrm>
            <a:prstGeom prst="rect">
              <a:avLst/>
            </a:prstGeom>
            <a:noFill/>
            <a:ln>
              <a:noFill/>
            </a:ln>
          </p:spPr>
          <p:txBody>
            <a:bodyPr wrap="none" lIns="182880" tIns="146304" rIns="182880" bIns="146304" rtlCol="0" anchor="t">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a:ln>
                    <a:noFill/>
                  </a:ln>
                  <a:gradFill flip="none" rotWithShape="1">
                    <a:gsLst>
                      <a:gs pos="0">
                        <a:srgbClr val="0078D4"/>
                      </a:gs>
                      <a:gs pos="100000">
                        <a:srgbClr val="50E6FF"/>
                      </a:gs>
                    </a:gsLst>
                    <a:lin ang="18900000" scaled="1"/>
                    <a:tileRect/>
                  </a:gradFill>
                  <a:effectLst/>
                  <a:uLnTx/>
                  <a:uFillTx/>
                  <a:latin typeface="Segoe UI Semibold"/>
                  <a:ea typeface="+mn-ea"/>
                  <a:cs typeface="+mn-cs"/>
                </a:rPr>
                <a:t>175k+</a:t>
              </a:r>
            </a:p>
          </p:txBody>
        </p:sp>
        <p:sp>
          <p:nvSpPr>
            <p:cNvPr id="24" name="TextBox 23">
              <a:extLst>
                <a:ext uri="{FF2B5EF4-FFF2-40B4-BE49-F238E27FC236}">
                  <a16:creationId xmlns:a16="http://schemas.microsoft.com/office/drawing/2014/main" id="{8DB48A1E-2EFC-4033-BE9D-2278D3F64CD7}"/>
                </a:ext>
              </a:extLst>
            </p:cNvPr>
            <p:cNvSpPr txBox="1"/>
            <p:nvPr/>
          </p:nvSpPr>
          <p:spPr>
            <a:xfrm>
              <a:off x="3139453" y="5781495"/>
              <a:ext cx="1563037" cy="627864"/>
            </a:xfrm>
            <a:prstGeom prst="rect">
              <a:avLst/>
            </a:prstGeom>
            <a:noFill/>
            <a:ln>
              <a:noFill/>
            </a:ln>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miles of fiber +</a:t>
              </a:r>
              <a:b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subsea cables</a:t>
              </a:r>
            </a:p>
          </p:txBody>
        </p:sp>
        <p:sp>
          <p:nvSpPr>
            <p:cNvPr id="27" name="Freeform: Shape 26">
              <a:extLst>
                <a:ext uri="{FF2B5EF4-FFF2-40B4-BE49-F238E27FC236}">
                  <a16:creationId xmlns:a16="http://schemas.microsoft.com/office/drawing/2014/main" id="{2232DD7D-C35F-4238-892C-9EB53E7FC4B1}"/>
                </a:ext>
              </a:extLst>
            </p:cNvPr>
            <p:cNvSpPr/>
            <p:nvPr/>
          </p:nvSpPr>
          <p:spPr bwMode="auto">
            <a:xfrm>
              <a:off x="4595111" y="5821107"/>
              <a:ext cx="0" cy="548640"/>
            </a:xfrm>
            <a:custGeom>
              <a:avLst/>
              <a:gdLst>
                <a:gd name="connsiteX0" fmla="*/ 0 w 0"/>
                <a:gd name="connsiteY0" fmla="*/ 0 h 609600"/>
                <a:gd name="connsiteX1" fmla="*/ 0 w 0"/>
                <a:gd name="connsiteY1" fmla="*/ 609600 h 609600"/>
              </a:gdLst>
              <a:ahLst/>
              <a:cxnLst>
                <a:cxn ang="0">
                  <a:pos x="connsiteX0" y="connsiteY0"/>
                </a:cxn>
                <a:cxn ang="0">
                  <a:pos x="connsiteX1" y="connsiteY1"/>
                </a:cxn>
              </a:cxnLst>
              <a:rect l="l" t="t" r="r" b="b"/>
              <a:pathLst>
                <a:path h="609600">
                  <a:moveTo>
                    <a:pt x="0" y="0"/>
                  </a:moveTo>
                  <a:lnTo>
                    <a:pt x="0" y="609600"/>
                  </a:lnTo>
                </a:path>
              </a:pathLst>
            </a:custGeom>
            <a:solidFill>
              <a:schemeClr val="bg2"/>
            </a:solidFill>
            <a:ln>
              <a:headEnd type="none" w="med" len="med"/>
              <a:tailEnd type="none" w="med" len="med"/>
            </a:ln>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Semilight"/>
                <a:ea typeface="+mn-ea"/>
                <a:cs typeface="+mn-cs"/>
              </a:endParaRPr>
            </a:p>
          </p:txBody>
        </p:sp>
        <p:grpSp>
          <p:nvGrpSpPr>
            <p:cNvPr id="28" name="Group 27">
              <a:extLst>
                <a:ext uri="{FF2B5EF4-FFF2-40B4-BE49-F238E27FC236}">
                  <a16:creationId xmlns:a16="http://schemas.microsoft.com/office/drawing/2014/main" id="{12C84D84-C39B-4F6E-A6BA-13DA3223A55F}"/>
                </a:ext>
              </a:extLst>
            </p:cNvPr>
            <p:cNvGrpSpPr/>
            <p:nvPr/>
          </p:nvGrpSpPr>
          <p:grpSpPr>
            <a:xfrm>
              <a:off x="4651504" y="5698395"/>
              <a:ext cx="2183316" cy="794064"/>
              <a:chOff x="8961555" y="5479238"/>
              <a:chExt cx="2387857" cy="1275033"/>
            </a:xfrm>
            <a:solidFill>
              <a:schemeClr val="bg2"/>
            </a:solidFill>
          </p:grpSpPr>
          <p:sp>
            <p:nvSpPr>
              <p:cNvPr id="49" name="TextBox 48">
                <a:extLst>
                  <a:ext uri="{FF2B5EF4-FFF2-40B4-BE49-F238E27FC236}">
                    <a16:creationId xmlns:a16="http://schemas.microsoft.com/office/drawing/2014/main" id="{35075BD1-63A3-4168-BA90-93260B0FA61F}"/>
                  </a:ext>
                </a:extLst>
              </p:cNvPr>
              <p:cNvSpPr txBox="1"/>
              <p:nvPr/>
            </p:nvSpPr>
            <p:spPr>
              <a:xfrm>
                <a:off x="8961555" y="5479238"/>
                <a:ext cx="1564537" cy="1275033"/>
              </a:xfrm>
              <a:prstGeom prst="rect">
                <a:avLst/>
              </a:prstGeom>
              <a:noFill/>
              <a:ln>
                <a:noFill/>
              </a:ln>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a:ln>
                      <a:noFill/>
                    </a:ln>
                    <a:gradFill flip="none" rotWithShape="1">
                      <a:gsLst>
                        <a:gs pos="0">
                          <a:srgbClr val="0078D4"/>
                        </a:gs>
                        <a:gs pos="100000">
                          <a:srgbClr val="50E6FF"/>
                        </a:gs>
                      </a:gsLst>
                      <a:lin ang="18900000" scaled="1"/>
                      <a:tileRect/>
                    </a:gradFill>
                    <a:effectLst/>
                    <a:uLnTx/>
                    <a:uFillTx/>
                    <a:latin typeface="Segoe UI Semibold"/>
                    <a:ea typeface="+mn-ea"/>
                    <a:cs typeface="+mn-cs"/>
                  </a:rPr>
                  <a:t>185+</a:t>
                </a:r>
              </a:p>
            </p:txBody>
          </p:sp>
          <p:sp>
            <p:nvSpPr>
              <p:cNvPr id="50" name="TextBox 49">
                <a:extLst>
                  <a:ext uri="{FF2B5EF4-FFF2-40B4-BE49-F238E27FC236}">
                    <a16:creationId xmlns:a16="http://schemas.microsoft.com/office/drawing/2014/main" id="{54D0FFAB-985B-46D9-A2FA-3F2759E799E6}"/>
                  </a:ext>
                </a:extLst>
              </p:cNvPr>
              <p:cNvSpPr txBox="1"/>
              <p:nvPr/>
            </p:nvSpPr>
            <p:spPr>
              <a:xfrm>
                <a:off x="10182077" y="5550897"/>
                <a:ext cx="1167335" cy="1008165"/>
              </a:xfrm>
              <a:prstGeom prst="rect">
                <a:avLst/>
              </a:prstGeom>
              <a:noFill/>
              <a:ln>
                <a:noFill/>
              </a:ln>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Network </a:t>
                </a:r>
                <a:b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edge sites</a:t>
                </a:r>
              </a:p>
            </p:txBody>
          </p:sp>
        </p:grpSp>
        <p:sp>
          <p:nvSpPr>
            <p:cNvPr id="29" name="Freeform: Shape 163">
              <a:extLst>
                <a:ext uri="{FF2B5EF4-FFF2-40B4-BE49-F238E27FC236}">
                  <a16:creationId xmlns:a16="http://schemas.microsoft.com/office/drawing/2014/main" id="{E43FD502-434A-4616-936A-311E0542C1DC}"/>
                </a:ext>
              </a:extLst>
            </p:cNvPr>
            <p:cNvSpPr/>
            <p:nvPr/>
          </p:nvSpPr>
          <p:spPr bwMode="auto">
            <a:xfrm>
              <a:off x="6912030" y="5821107"/>
              <a:ext cx="0" cy="548640"/>
            </a:xfrm>
            <a:custGeom>
              <a:avLst/>
              <a:gdLst>
                <a:gd name="connsiteX0" fmla="*/ 0 w 0"/>
                <a:gd name="connsiteY0" fmla="*/ 0 h 609600"/>
                <a:gd name="connsiteX1" fmla="*/ 0 w 0"/>
                <a:gd name="connsiteY1" fmla="*/ 609600 h 609600"/>
              </a:gdLst>
              <a:ahLst/>
              <a:cxnLst>
                <a:cxn ang="0">
                  <a:pos x="connsiteX0" y="connsiteY0"/>
                </a:cxn>
                <a:cxn ang="0">
                  <a:pos x="connsiteX1" y="connsiteY1"/>
                </a:cxn>
              </a:cxnLst>
              <a:rect l="l" t="t" r="r" b="b"/>
              <a:pathLst>
                <a:path h="609600">
                  <a:moveTo>
                    <a:pt x="0" y="0"/>
                  </a:moveTo>
                  <a:lnTo>
                    <a:pt x="0" y="609600"/>
                  </a:lnTo>
                </a:path>
              </a:pathLst>
            </a:custGeom>
            <a:solidFill>
              <a:schemeClr val="bg2"/>
            </a:solidFill>
            <a:ln>
              <a:headEnd type="none" w="med" len="med"/>
              <a:tailEnd type="none" w="med" len="med"/>
            </a:ln>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43" name="TextBox 42">
              <a:extLst>
                <a:ext uri="{FF2B5EF4-FFF2-40B4-BE49-F238E27FC236}">
                  <a16:creationId xmlns:a16="http://schemas.microsoft.com/office/drawing/2014/main" id="{686AE640-7886-4822-8517-C1624E497880}"/>
                </a:ext>
              </a:extLst>
            </p:cNvPr>
            <p:cNvSpPr txBox="1"/>
            <p:nvPr/>
          </p:nvSpPr>
          <p:spPr>
            <a:xfrm>
              <a:off x="6956629" y="5698395"/>
              <a:ext cx="1459374" cy="794064"/>
            </a:xfrm>
            <a:prstGeom prst="rect">
              <a:avLst/>
            </a:prstGeom>
            <a:noFill/>
            <a:ln>
              <a:noFill/>
            </a:ln>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a:ln>
                    <a:noFill/>
                  </a:ln>
                  <a:gradFill flip="none" rotWithShape="1">
                    <a:gsLst>
                      <a:gs pos="0">
                        <a:srgbClr val="0078D4"/>
                      </a:gs>
                      <a:gs pos="100000">
                        <a:srgbClr val="50E6FF"/>
                      </a:gs>
                    </a:gsLst>
                    <a:lin ang="18900000" scaled="1"/>
                    <a:tileRect/>
                  </a:gradFill>
                  <a:effectLst/>
                  <a:uLnTx/>
                  <a:uFillTx/>
                  <a:latin typeface="Segoe UI Semibold"/>
                  <a:ea typeface="+mn-ea"/>
                  <a:cs typeface="+mn-cs"/>
                </a:rPr>
                <a:t>200+</a:t>
              </a:r>
            </a:p>
          </p:txBody>
        </p:sp>
        <p:sp>
          <p:nvSpPr>
            <p:cNvPr id="44" name="TextBox 43">
              <a:extLst>
                <a:ext uri="{FF2B5EF4-FFF2-40B4-BE49-F238E27FC236}">
                  <a16:creationId xmlns:a16="http://schemas.microsoft.com/office/drawing/2014/main" id="{1DD1FF36-B20B-4976-9E33-DD4C938A2DA8}"/>
                </a:ext>
              </a:extLst>
            </p:cNvPr>
            <p:cNvSpPr txBox="1"/>
            <p:nvPr/>
          </p:nvSpPr>
          <p:spPr>
            <a:xfrm>
              <a:off x="8116304" y="5781495"/>
              <a:ext cx="1364591" cy="627864"/>
            </a:xfrm>
            <a:prstGeom prst="rect">
              <a:avLst/>
            </a:prstGeom>
            <a:noFill/>
            <a:ln>
              <a:noFill/>
            </a:ln>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Express r</a:t>
              </a:r>
              <a:r>
                <a:rPr kumimoji="0" lang="en-US" sz="1200" b="0" i="0" u="none" strike="noStrike" kern="1200" cap="none" spc="0" normalizeH="0" baseline="0" noProof="0" err="1">
                  <a:ln>
                    <a:noFill/>
                  </a:ln>
                  <a:solidFill>
                    <a:srgbClr val="FFFFFF"/>
                  </a:solidFill>
                  <a:effectLst/>
                  <a:uLnTx/>
                  <a:uFillTx/>
                  <a:latin typeface="Segoe UI Semibold" panose="020B0702040204020203" pitchFamily="34" charset="0"/>
                  <a:ea typeface="+mn-ea"/>
                  <a:cs typeface="Segoe UI Semibold" panose="020B0702040204020203" pitchFamily="34" charset="0"/>
                </a:rPr>
                <a:t>oute</a:t>
              </a: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 partners </a:t>
              </a:r>
            </a:p>
          </p:txBody>
        </p:sp>
        <p:sp>
          <p:nvSpPr>
            <p:cNvPr id="45" name="Freeform: Shape 163">
              <a:extLst>
                <a:ext uri="{FF2B5EF4-FFF2-40B4-BE49-F238E27FC236}">
                  <a16:creationId xmlns:a16="http://schemas.microsoft.com/office/drawing/2014/main" id="{9F96521A-23A3-4C71-B929-99E9F6F43DCD}"/>
                </a:ext>
              </a:extLst>
            </p:cNvPr>
            <p:cNvSpPr/>
            <p:nvPr/>
          </p:nvSpPr>
          <p:spPr bwMode="auto">
            <a:xfrm>
              <a:off x="9509957" y="5821107"/>
              <a:ext cx="0" cy="548640"/>
            </a:xfrm>
            <a:custGeom>
              <a:avLst/>
              <a:gdLst>
                <a:gd name="connsiteX0" fmla="*/ 0 w 0"/>
                <a:gd name="connsiteY0" fmla="*/ 0 h 609600"/>
                <a:gd name="connsiteX1" fmla="*/ 0 w 0"/>
                <a:gd name="connsiteY1" fmla="*/ 609600 h 609600"/>
              </a:gdLst>
              <a:ahLst/>
              <a:cxnLst>
                <a:cxn ang="0">
                  <a:pos x="connsiteX0" y="connsiteY0"/>
                </a:cxn>
                <a:cxn ang="0">
                  <a:pos x="connsiteX1" y="connsiteY1"/>
                </a:cxn>
              </a:cxnLst>
              <a:rect l="l" t="t" r="r" b="b"/>
              <a:pathLst>
                <a:path h="609600">
                  <a:moveTo>
                    <a:pt x="0" y="0"/>
                  </a:moveTo>
                  <a:lnTo>
                    <a:pt x="0" y="609600"/>
                  </a:lnTo>
                </a:path>
              </a:pathLst>
            </a:custGeom>
            <a:solidFill>
              <a:schemeClr val="bg2"/>
            </a:solidFill>
            <a:ln>
              <a:headEnd type="none" w="med" len="med"/>
              <a:tailEnd type="none" w="med" len="med"/>
            </a:ln>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Segoe UI Semilight"/>
                <a:ea typeface="+mn-ea"/>
                <a:cs typeface="+mn-cs"/>
              </a:endParaRPr>
            </a:p>
          </p:txBody>
        </p:sp>
        <p:grpSp>
          <p:nvGrpSpPr>
            <p:cNvPr id="46" name="Group 45">
              <a:extLst>
                <a:ext uri="{FF2B5EF4-FFF2-40B4-BE49-F238E27FC236}">
                  <a16:creationId xmlns:a16="http://schemas.microsoft.com/office/drawing/2014/main" id="{3ABB8909-5FCB-46CF-B7A4-26E8855252B7}"/>
                </a:ext>
              </a:extLst>
            </p:cNvPr>
            <p:cNvGrpSpPr/>
            <p:nvPr/>
          </p:nvGrpSpPr>
          <p:grpSpPr>
            <a:xfrm>
              <a:off x="9509957" y="5698395"/>
              <a:ext cx="2369998" cy="794064"/>
              <a:chOff x="9936870" y="5666419"/>
              <a:chExt cx="2369998" cy="794064"/>
            </a:xfrm>
            <a:solidFill>
              <a:schemeClr val="bg2"/>
            </a:solidFill>
          </p:grpSpPr>
          <p:sp>
            <p:nvSpPr>
              <p:cNvPr id="47" name="TextBox 46">
                <a:extLst>
                  <a:ext uri="{FF2B5EF4-FFF2-40B4-BE49-F238E27FC236}">
                    <a16:creationId xmlns:a16="http://schemas.microsoft.com/office/drawing/2014/main" id="{3B6D4C66-585C-44E2-A0DB-57CF4B85A2EA}"/>
                  </a:ext>
                </a:extLst>
              </p:cNvPr>
              <p:cNvSpPr txBox="1"/>
              <p:nvPr/>
            </p:nvSpPr>
            <p:spPr>
              <a:xfrm>
                <a:off x="9936870" y="5666419"/>
                <a:ext cx="1444947" cy="794064"/>
              </a:xfrm>
              <a:prstGeom prst="rect">
                <a:avLst/>
              </a:prstGeom>
              <a:noFill/>
              <a:ln>
                <a:noFill/>
              </a:ln>
            </p:spPr>
            <p:txBody>
              <a:bodyPr wrap="non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3600" b="0" i="0" u="none" strike="noStrike" kern="1200" cap="none" spc="0" normalizeH="0" baseline="0" noProof="0">
                    <a:ln>
                      <a:noFill/>
                    </a:ln>
                    <a:gradFill flip="none" rotWithShape="1">
                      <a:gsLst>
                        <a:gs pos="0">
                          <a:srgbClr val="0078D4"/>
                        </a:gs>
                        <a:gs pos="100000">
                          <a:srgbClr val="50E6FF"/>
                        </a:gs>
                      </a:gsLst>
                      <a:lin ang="18900000" scaled="1"/>
                      <a:tileRect/>
                    </a:gradFill>
                    <a:effectLst/>
                    <a:uLnTx/>
                    <a:uFillTx/>
                    <a:latin typeface="Segoe UI Semibold"/>
                    <a:ea typeface="+mn-ea"/>
                    <a:cs typeface="+mn-cs"/>
                  </a:rPr>
                  <a:t>20k+</a:t>
                </a:r>
              </a:p>
            </p:txBody>
          </p:sp>
          <p:sp>
            <p:nvSpPr>
              <p:cNvPr id="48" name="TextBox 47">
                <a:extLst>
                  <a:ext uri="{FF2B5EF4-FFF2-40B4-BE49-F238E27FC236}">
                    <a16:creationId xmlns:a16="http://schemas.microsoft.com/office/drawing/2014/main" id="{AA3404C9-3400-4136-A09B-D5D6697EEC91}"/>
                  </a:ext>
                </a:extLst>
              </p:cNvPr>
              <p:cNvSpPr txBox="1"/>
              <p:nvPr/>
            </p:nvSpPr>
            <p:spPr>
              <a:xfrm>
                <a:off x="11086164" y="5728150"/>
                <a:ext cx="1220704" cy="627864"/>
              </a:xfrm>
              <a:prstGeom prst="rect">
                <a:avLst/>
              </a:prstGeom>
              <a:noFill/>
              <a:ln>
                <a:noFill/>
              </a:ln>
            </p:spPr>
            <p:txBody>
              <a:bodyPr wrap="square" lIns="182880" tIns="146304" rIns="182880" bIns="146304" rtlCol="0">
                <a:spAutoFit/>
              </a:bodyPr>
              <a:lstStyle/>
              <a:p>
                <a:pPr marL="0" marR="0" lvl="0" indent="0" algn="l" defTabSz="932742" rtl="0" eaLnBrk="1" fontAlgn="auto" latinLnBrk="0" hangingPunct="1">
                  <a:lnSpc>
                    <a:spcPct val="9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peering</a:t>
                </a:r>
                <a:b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connections</a:t>
                </a:r>
              </a:p>
            </p:txBody>
          </p:sp>
        </p:grpSp>
      </p:grpSp>
      <p:pic>
        <p:nvPicPr>
          <p:cNvPr id="30" name="Picture 29">
            <a:extLst>
              <a:ext uri="{FF2B5EF4-FFF2-40B4-BE49-F238E27FC236}">
                <a16:creationId xmlns:a16="http://schemas.microsoft.com/office/drawing/2014/main" id="{766D18C5-A8F7-C74D-8225-4016D0DD103C}"/>
              </a:ext>
            </a:extLst>
          </p:cNvPr>
          <p:cNvPicPr>
            <a:picLocks noChangeAspect="1"/>
          </p:cNvPicPr>
          <p:nvPr/>
        </p:nvPicPr>
        <p:blipFill>
          <a:blip r:embed="rId4"/>
          <a:stretch>
            <a:fillRect/>
          </a:stretch>
        </p:blipFill>
        <p:spPr>
          <a:xfrm>
            <a:off x="384390" y="4432180"/>
            <a:ext cx="1049362" cy="1009002"/>
          </a:xfrm>
          <a:prstGeom prst="rect">
            <a:avLst/>
          </a:prstGeom>
        </p:spPr>
      </p:pic>
    </p:spTree>
    <p:extLst>
      <p:ext uri="{BB962C8B-B14F-4D97-AF65-F5344CB8AC3E}">
        <p14:creationId xmlns:p14="http://schemas.microsoft.com/office/powerpoint/2010/main" val="182630798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0" name="Straight Connector 159">
            <a:extLst>
              <a:ext uri="{FF2B5EF4-FFF2-40B4-BE49-F238E27FC236}">
                <a16:creationId xmlns:a16="http://schemas.microsoft.com/office/drawing/2014/main" id="{596FBA57-67B0-42B2-917F-ED0B2DE1D05E}"/>
              </a:ext>
            </a:extLst>
          </p:cNvPr>
          <p:cNvCxnSpPr>
            <a:cxnSpLocks/>
          </p:cNvCxnSpPr>
          <p:nvPr/>
        </p:nvCxnSpPr>
        <p:spPr>
          <a:xfrm>
            <a:off x="3705681" y="3162053"/>
            <a:ext cx="402365" cy="506723"/>
          </a:xfrm>
          <a:prstGeom prst="line">
            <a:avLst/>
          </a:prstGeom>
          <a:noFill/>
          <a:ln w="19050" cap="flat" cmpd="sng" algn="ctr">
            <a:solidFill>
              <a:schemeClr val="bg1">
                <a:lumMod val="65000"/>
              </a:schemeClr>
            </a:solidFill>
            <a:prstDash val="sysDot"/>
            <a:miter lim="800000"/>
          </a:ln>
          <a:effectLst/>
        </p:spPr>
      </p:cxnSp>
      <p:cxnSp>
        <p:nvCxnSpPr>
          <p:cNvPr id="161" name="Straight Connector 160">
            <a:extLst>
              <a:ext uri="{FF2B5EF4-FFF2-40B4-BE49-F238E27FC236}">
                <a16:creationId xmlns:a16="http://schemas.microsoft.com/office/drawing/2014/main" id="{4C13EA8A-24FC-434D-8BA9-3A42D6784F87}"/>
              </a:ext>
            </a:extLst>
          </p:cNvPr>
          <p:cNvCxnSpPr>
            <a:cxnSpLocks/>
            <a:stCxn id="158" idx="3"/>
          </p:cNvCxnSpPr>
          <p:nvPr/>
        </p:nvCxnSpPr>
        <p:spPr>
          <a:xfrm>
            <a:off x="4166069" y="2673843"/>
            <a:ext cx="354139" cy="618129"/>
          </a:xfrm>
          <a:prstGeom prst="line">
            <a:avLst/>
          </a:prstGeom>
          <a:noFill/>
          <a:ln w="19050" cap="flat" cmpd="sng" algn="ctr">
            <a:solidFill>
              <a:schemeClr val="tx1"/>
            </a:solidFill>
            <a:prstDash val="sysDot"/>
            <a:miter lim="800000"/>
          </a:ln>
          <a:effectLst/>
        </p:spPr>
      </p:cxnSp>
      <p:cxnSp>
        <p:nvCxnSpPr>
          <p:cNvPr id="162" name="Straight Connector 161">
            <a:extLst>
              <a:ext uri="{FF2B5EF4-FFF2-40B4-BE49-F238E27FC236}">
                <a16:creationId xmlns:a16="http://schemas.microsoft.com/office/drawing/2014/main" id="{6CA9F420-CDAF-4DB2-B9E6-48F75EC53A68}"/>
              </a:ext>
            </a:extLst>
          </p:cNvPr>
          <p:cNvCxnSpPr>
            <a:cxnSpLocks/>
          </p:cNvCxnSpPr>
          <p:nvPr/>
        </p:nvCxnSpPr>
        <p:spPr>
          <a:xfrm flipV="1">
            <a:off x="3930691" y="4312069"/>
            <a:ext cx="336821" cy="351361"/>
          </a:xfrm>
          <a:prstGeom prst="line">
            <a:avLst/>
          </a:prstGeom>
          <a:noFill/>
          <a:ln w="19050" cap="flat" cmpd="sng" algn="ctr">
            <a:solidFill>
              <a:schemeClr val="bg1">
                <a:lumMod val="65000"/>
              </a:schemeClr>
            </a:solidFill>
            <a:prstDash val="sysDot"/>
            <a:miter lim="800000"/>
          </a:ln>
          <a:effectLst/>
        </p:spPr>
      </p:cxnSp>
      <p:cxnSp>
        <p:nvCxnSpPr>
          <p:cNvPr id="163" name="Straight Connector 162">
            <a:extLst>
              <a:ext uri="{FF2B5EF4-FFF2-40B4-BE49-F238E27FC236}">
                <a16:creationId xmlns:a16="http://schemas.microsoft.com/office/drawing/2014/main" id="{75E08B31-3F84-497A-AE07-B03A909646B0}"/>
              </a:ext>
            </a:extLst>
          </p:cNvPr>
          <p:cNvCxnSpPr>
            <a:cxnSpLocks/>
            <a:stCxn id="93" idx="3"/>
          </p:cNvCxnSpPr>
          <p:nvPr/>
        </p:nvCxnSpPr>
        <p:spPr>
          <a:xfrm flipV="1">
            <a:off x="4186087" y="4389540"/>
            <a:ext cx="581189" cy="956623"/>
          </a:xfrm>
          <a:prstGeom prst="line">
            <a:avLst/>
          </a:prstGeom>
          <a:noFill/>
          <a:ln w="19050" cap="flat" cmpd="sng" algn="ctr">
            <a:solidFill>
              <a:schemeClr val="tx1"/>
            </a:solidFill>
            <a:prstDash val="sysDot"/>
            <a:miter lim="800000"/>
          </a:ln>
          <a:effectLst/>
        </p:spPr>
      </p:cxnSp>
      <p:sp>
        <p:nvSpPr>
          <p:cNvPr id="211" name="Rectangle 210">
            <a:extLst>
              <a:ext uri="{FF2B5EF4-FFF2-40B4-BE49-F238E27FC236}">
                <a16:creationId xmlns:a16="http://schemas.microsoft.com/office/drawing/2014/main" id="{7B46C3A6-17B6-3D44-B149-353F3CA77298}"/>
              </a:ext>
            </a:extLst>
          </p:cNvPr>
          <p:cNvSpPr/>
          <p:nvPr/>
        </p:nvSpPr>
        <p:spPr bwMode="auto">
          <a:xfrm>
            <a:off x="10272032" y="4386238"/>
            <a:ext cx="1702427" cy="1024293"/>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10" name="Rectangle 209">
            <a:extLst>
              <a:ext uri="{FF2B5EF4-FFF2-40B4-BE49-F238E27FC236}">
                <a16:creationId xmlns:a16="http://schemas.microsoft.com/office/drawing/2014/main" id="{2BE217FE-0905-4D43-BBF8-725E56CA2771}"/>
              </a:ext>
            </a:extLst>
          </p:cNvPr>
          <p:cNvSpPr/>
          <p:nvPr/>
        </p:nvSpPr>
        <p:spPr bwMode="auto">
          <a:xfrm>
            <a:off x="10272032" y="3234770"/>
            <a:ext cx="1702427" cy="1024293"/>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Rectangle 1">
            <a:extLst>
              <a:ext uri="{FF2B5EF4-FFF2-40B4-BE49-F238E27FC236}">
                <a16:creationId xmlns:a16="http://schemas.microsoft.com/office/drawing/2014/main" id="{A989402A-1711-5542-8EBD-3D1C051EF637}"/>
              </a:ext>
            </a:extLst>
          </p:cNvPr>
          <p:cNvSpPr/>
          <p:nvPr/>
        </p:nvSpPr>
        <p:spPr bwMode="auto">
          <a:xfrm>
            <a:off x="10272032" y="2066385"/>
            <a:ext cx="1702427" cy="1024293"/>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54" name="Freeform 47">
            <a:extLst>
              <a:ext uri="{FF2B5EF4-FFF2-40B4-BE49-F238E27FC236}">
                <a16:creationId xmlns:a16="http://schemas.microsoft.com/office/drawing/2014/main" id="{59DB2996-12F0-ED47-BA0A-679B8DC76137}"/>
              </a:ext>
            </a:extLst>
          </p:cNvPr>
          <p:cNvSpPr/>
          <p:nvPr/>
        </p:nvSpPr>
        <p:spPr>
          <a:xfrm>
            <a:off x="385984" y="1986661"/>
            <a:ext cx="2530276" cy="1549638"/>
          </a:xfrm>
          <a:custGeom>
            <a:avLst/>
            <a:gdLst>
              <a:gd name="connsiteX0" fmla="*/ 1376883 w 2750296"/>
              <a:gd name="connsiteY0" fmla="*/ 0 h 1612807"/>
              <a:gd name="connsiteX1" fmla="*/ 1799707 w 2750296"/>
              <a:gd name="connsiteY1" fmla="*/ 224814 h 1612807"/>
              <a:gd name="connsiteX2" fmla="*/ 1825016 w 2750296"/>
              <a:gd name="connsiteY2" fmla="*/ 271443 h 1612807"/>
              <a:gd name="connsiteX3" fmla="*/ 1868906 w 2750296"/>
              <a:gd name="connsiteY3" fmla="*/ 255379 h 1612807"/>
              <a:gd name="connsiteX4" fmla="*/ 2020537 w 2750296"/>
              <a:gd name="connsiteY4" fmla="*/ 232455 h 1612807"/>
              <a:gd name="connsiteX5" fmla="*/ 2530445 w 2750296"/>
              <a:gd name="connsiteY5" fmla="*/ 742363 h 1612807"/>
              <a:gd name="connsiteX6" fmla="*/ 2525545 w 2750296"/>
              <a:gd name="connsiteY6" fmla="*/ 807127 h 1612807"/>
              <a:gd name="connsiteX7" fmla="*/ 2560705 w 2750296"/>
              <a:gd name="connsiteY7" fmla="*/ 826212 h 1612807"/>
              <a:gd name="connsiteX8" fmla="*/ 2750296 w 2750296"/>
              <a:gd name="connsiteY8" fmla="*/ 1182789 h 1612807"/>
              <a:gd name="connsiteX9" fmla="*/ 2320278 w 2750296"/>
              <a:gd name="connsiteY9" fmla="*/ 1612807 h 1612807"/>
              <a:gd name="connsiteX10" fmla="*/ 2301005 w 2750296"/>
              <a:gd name="connsiteY10" fmla="*/ 1611834 h 1612807"/>
              <a:gd name="connsiteX11" fmla="*/ 2291351 w 2750296"/>
              <a:gd name="connsiteY11" fmla="*/ 1612807 h 1612807"/>
              <a:gd name="connsiteX12" fmla="*/ 471704 w 2750296"/>
              <a:gd name="connsiteY12" fmla="*/ 1612807 h 1612807"/>
              <a:gd name="connsiteX13" fmla="*/ 463822 w 2750296"/>
              <a:gd name="connsiteY13" fmla="*/ 1612807 h 1612807"/>
              <a:gd name="connsiteX14" fmla="*/ 455911 w 2750296"/>
              <a:gd name="connsiteY14" fmla="*/ 1612009 h 1612807"/>
              <a:gd name="connsiteX15" fmla="*/ 423475 w 2750296"/>
              <a:gd name="connsiteY15" fmla="*/ 1610372 h 1612807"/>
              <a:gd name="connsiteX16" fmla="*/ 0 w 2750296"/>
              <a:gd name="connsiteY16" fmla="*/ 1141103 h 1612807"/>
              <a:gd name="connsiteX17" fmla="*/ 471704 w 2750296"/>
              <a:gd name="connsiteY17" fmla="*/ 669399 h 1612807"/>
              <a:gd name="connsiteX18" fmla="*/ 482257 w 2750296"/>
              <a:gd name="connsiteY18" fmla="*/ 670065 h 1612807"/>
              <a:gd name="connsiteX19" fmla="*/ 515059 w 2750296"/>
              <a:gd name="connsiteY19" fmla="*/ 630308 h 1612807"/>
              <a:gd name="connsiteX20" fmla="*/ 822482 w 2750296"/>
              <a:gd name="connsiteY20" fmla="*/ 502969 h 1612807"/>
              <a:gd name="connsiteX21" fmla="*/ 867276 w 2750296"/>
              <a:gd name="connsiteY21" fmla="*/ 506922 h 1612807"/>
              <a:gd name="connsiteX22" fmla="*/ 877335 w 2750296"/>
              <a:gd name="connsiteY22" fmla="*/ 407144 h 1612807"/>
              <a:gd name="connsiteX23" fmla="*/ 1376883 w 2750296"/>
              <a:gd name="connsiteY23" fmla="*/ 0 h 161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50296" h="1612807">
                <a:moveTo>
                  <a:pt x="1376883" y="0"/>
                </a:moveTo>
                <a:cubicBezTo>
                  <a:pt x="1552892" y="0"/>
                  <a:pt x="1708073" y="89177"/>
                  <a:pt x="1799707" y="224814"/>
                </a:cubicBezTo>
                <a:lnTo>
                  <a:pt x="1825016" y="271443"/>
                </a:lnTo>
                <a:lnTo>
                  <a:pt x="1868906" y="255379"/>
                </a:lnTo>
                <a:cubicBezTo>
                  <a:pt x="1916806" y="240481"/>
                  <a:pt x="1967734" y="232455"/>
                  <a:pt x="2020537" y="232455"/>
                </a:cubicBezTo>
                <a:cubicBezTo>
                  <a:pt x="2302151" y="232455"/>
                  <a:pt x="2530445" y="460749"/>
                  <a:pt x="2530445" y="742363"/>
                </a:cubicBezTo>
                <a:lnTo>
                  <a:pt x="2525545" y="807127"/>
                </a:lnTo>
                <a:lnTo>
                  <a:pt x="2560705" y="826212"/>
                </a:lnTo>
                <a:cubicBezTo>
                  <a:pt x="2675091" y="903489"/>
                  <a:pt x="2750296" y="1034356"/>
                  <a:pt x="2750296" y="1182789"/>
                </a:cubicBezTo>
                <a:cubicBezTo>
                  <a:pt x="2750296" y="1420282"/>
                  <a:pt x="2557771" y="1612807"/>
                  <a:pt x="2320278" y="1612807"/>
                </a:cubicBezTo>
                <a:lnTo>
                  <a:pt x="2301005" y="1611834"/>
                </a:lnTo>
                <a:lnTo>
                  <a:pt x="2291351" y="1612807"/>
                </a:lnTo>
                <a:lnTo>
                  <a:pt x="471704" y="1612807"/>
                </a:lnTo>
                <a:lnTo>
                  <a:pt x="463822" y="1612807"/>
                </a:lnTo>
                <a:lnTo>
                  <a:pt x="455911" y="1612009"/>
                </a:lnTo>
                <a:lnTo>
                  <a:pt x="423475" y="1610372"/>
                </a:lnTo>
                <a:cubicBezTo>
                  <a:pt x="185615" y="1586216"/>
                  <a:pt x="0" y="1385336"/>
                  <a:pt x="0" y="1141103"/>
                </a:cubicBezTo>
                <a:cubicBezTo>
                  <a:pt x="0" y="880588"/>
                  <a:pt x="211189" y="669399"/>
                  <a:pt x="471704" y="669399"/>
                </a:cubicBezTo>
                <a:lnTo>
                  <a:pt x="482257" y="670065"/>
                </a:lnTo>
                <a:lnTo>
                  <a:pt x="515059" y="630308"/>
                </a:lnTo>
                <a:cubicBezTo>
                  <a:pt x="593735" y="551632"/>
                  <a:pt x="702426" y="502969"/>
                  <a:pt x="822482" y="502969"/>
                </a:cubicBezTo>
                <a:lnTo>
                  <a:pt x="867276" y="506922"/>
                </a:lnTo>
                <a:lnTo>
                  <a:pt x="877335" y="407144"/>
                </a:lnTo>
                <a:cubicBezTo>
                  <a:pt x="924882" y="174787"/>
                  <a:pt x="1130470" y="0"/>
                  <a:pt x="1376883" y="0"/>
                </a:cubicBezTo>
                <a:close/>
              </a:path>
            </a:pathLst>
          </a:custGeom>
          <a:noFill/>
          <a:ln w="19050" cap="flat" cmpd="sng" algn="ctr">
            <a:solidFill>
              <a:schemeClr val="accent1"/>
            </a:solidFill>
            <a:prstDash val="solid"/>
            <a:miter lim="800000"/>
          </a:ln>
          <a:effectLst/>
        </p:spPr>
        <p:txBody>
          <a:bodyPr wrap="square" rtlCol="0" anchor="ctr">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0" marR="0" lvl="0" indent="0" algn="ctr" defTabSz="9141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3DA352ED-015B-4443-8B88-C709D47DBD12}"/>
              </a:ext>
            </a:extLst>
          </p:cNvPr>
          <p:cNvSpPr/>
          <p:nvPr/>
        </p:nvSpPr>
        <p:spPr bwMode="auto">
          <a:xfrm>
            <a:off x="10441868" y="3400495"/>
            <a:ext cx="293788" cy="293553"/>
          </a:xfrm>
          <a:custGeom>
            <a:avLst/>
            <a:gdLst>
              <a:gd name="connsiteX0" fmla="*/ 164176 w 655969"/>
              <a:gd name="connsiteY0" fmla="*/ 8 h 655441"/>
              <a:gd name="connsiteX1" fmla="*/ 272154 w 655969"/>
              <a:gd name="connsiteY1" fmla="*/ 27530 h 655441"/>
              <a:gd name="connsiteX2" fmla="*/ 640636 w 655969"/>
              <a:gd name="connsiteY2" fmla="*/ 403954 h 655441"/>
              <a:gd name="connsiteX3" fmla="*/ 383334 w 655969"/>
              <a:gd name="connsiteY3" fmla="*/ 642197 h 655441"/>
              <a:gd name="connsiteX4" fmla="*/ 18029 w 655969"/>
              <a:gd name="connsiteY4" fmla="*/ 272126 h 655441"/>
              <a:gd name="connsiteX5" fmla="*/ 164176 w 655969"/>
              <a:gd name="connsiteY5" fmla="*/ 8 h 655441"/>
              <a:gd name="connsiteX6" fmla="*/ 311016 w 655969"/>
              <a:gd name="connsiteY6" fmla="*/ 102701 h 655441"/>
              <a:gd name="connsiteX7" fmla="*/ 185840 w 655969"/>
              <a:gd name="connsiteY7" fmla="*/ 146181 h 655441"/>
              <a:gd name="connsiteX8" fmla="*/ 254930 w 655969"/>
              <a:gd name="connsiteY8" fmla="*/ 347893 h 655441"/>
              <a:gd name="connsiteX9" fmla="*/ 414553 w 655969"/>
              <a:gd name="connsiteY9" fmla="*/ 413807 h 655441"/>
              <a:gd name="connsiteX10" fmla="*/ 232694 w 655969"/>
              <a:gd name="connsiteY10" fmla="*/ 416190 h 655441"/>
              <a:gd name="connsiteX11" fmla="*/ 143750 w 655969"/>
              <a:gd name="connsiteY11" fmla="*/ 458279 h 655441"/>
              <a:gd name="connsiteX12" fmla="*/ 513026 w 655969"/>
              <a:gd name="connsiteY12" fmla="*/ 448749 h 655441"/>
              <a:gd name="connsiteX13" fmla="*/ 401052 w 655969"/>
              <a:gd name="connsiteY13" fmla="*/ 289921 h 655441"/>
              <a:gd name="connsiteX14" fmla="*/ 294637 w 655969"/>
              <a:gd name="connsiteY14" fmla="*/ 185094 h 655441"/>
              <a:gd name="connsiteX15" fmla="*/ 446318 w 655969"/>
              <a:gd name="connsiteY15" fmla="*/ 251802 h 655441"/>
              <a:gd name="connsiteX16" fmla="*/ 451083 w 655969"/>
              <a:gd name="connsiteY16" fmla="*/ 139033 h 655441"/>
              <a:gd name="connsiteX17" fmla="*/ 311016 w 655969"/>
              <a:gd name="connsiteY17" fmla="*/ 102701 h 65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5969" h="655441">
                <a:moveTo>
                  <a:pt x="164176" y="8"/>
                </a:moveTo>
                <a:cubicBezTo>
                  <a:pt x="200516" y="-298"/>
                  <a:pt x="238271" y="9000"/>
                  <a:pt x="272154" y="27530"/>
                </a:cubicBezTo>
                <a:cubicBezTo>
                  <a:pt x="388628" y="-9001"/>
                  <a:pt x="682990" y="84708"/>
                  <a:pt x="640636" y="403954"/>
                </a:cubicBezTo>
                <a:cubicBezTo>
                  <a:pt x="708932" y="586607"/>
                  <a:pt x="535809" y="694611"/>
                  <a:pt x="383334" y="642197"/>
                </a:cubicBezTo>
                <a:cubicBezTo>
                  <a:pt x="240918" y="660198"/>
                  <a:pt x="-12678" y="570195"/>
                  <a:pt x="18029" y="272126"/>
                </a:cubicBezTo>
                <a:cubicBezTo>
                  <a:pt x="-41134" y="88282"/>
                  <a:pt x="55155" y="926"/>
                  <a:pt x="164176" y="8"/>
                </a:cubicBezTo>
                <a:close/>
                <a:moveTo>
                  <a:pt x="311016" y="102701"/>
                </a:moveTo>
                <a:cubicBezTo>
                  <a:pt x="260754" y="103164"/>
                  <a:pt x="212973" y="116930"/>
                  <a:pt x="185840" y="146181"/>
                </a:cubicBezTo>
                <a:cubicBezTo>
                  <a:pt x="126279" y="210506"/>
                  <a:pt x="124691" y="300245"/>
                  <a:pt x="254930" y="347893"/>
                </a:cubicBezTo>
                <a:cubicBezTo>
                  <a:pt x="308138" y="369864"/>
                  <a:pt x="405023" y="364041"/>
                  <a:pt x="414553" y="413807"/>
                </a:cubicBezTo>
                <a:cubicBezTo>
                  <a:pt x="407141" y="513869"/>
                  <a:pt x="259166" y="476544"/>
                  <a:pt x="232694" y="416190"/>
                </a:cubicBezTo>
                <a:cubicBezTo>
                  <a:pt x="164133" y="318245"/>
                  <a:pt x="118602" y="418042"/>
                  <a:pt x="143750" y="458279"/>
                </a:cubicBezTo>
                <a:cubicBezTo>
                  <a:pt x="171545" y="529752"/>
                  <a:pt x="441553" y="633785"/>
                  <a:pt x="513026" y="448749"/>
                </a:cubicBezTo>
                <a:cubicBezTo>
                  <a:pt x="546645" y="314010"/>
                  <a:pt x="434142" y="302362"/>
                  <a:pt x="401052" y="289921"/>
                </a:cubicBezTo>
                <a:cubicBezTo>
                  <a:pt x="268430" y="261331"/>
                  <a:pt x="215223" y="225595"/>
                  <a:pt x="294637" y="185094"/>
                </a:cubicBezTo>
                <a:cubicBezTo>
                  <a:pt x="384905" y="158622"/>
                  <a:pt x="406876" y="244919"/>
                  <a:pt x="446318" y="251802"/>
                </a:cubicBezTo>
                <a:cubicBezTo>
                  <a:pt x="554322" y="254184"/>
                  <a:pt x="481261" y="158887"/>
                  <a:pt x="451083" y="139033"/>
                </a:cubicBezTo>
                <a:cubicBezTo>
                  <a:pt x="414023" y="115077"/>
                  <a:pt x="361279" y="102238"/>
                  <a:pt x="311016" y="102701"/>
                </a:cubicBezTo>
                <a:close/>
              </a:path>
            </a:pathLst>
          </a:custGeom>
          <a:solidFill>
            <a:sysClr val="window" lastClr="FFFFFF"/>
          </a:solidFill>
          <a:ln w="12700" cap="flat" cmpd="sng" algn="ctr">
            <a:solidFill>
              <a:schemeClr val="bg1"/>
            </a:solidFill>
            <a:prstDash val="solid"/>
            <a:miter lim="800000"/>
            <a:headEnd type="none" w="med" len="med"/>
            <a:tailEnd type="none" w="med" len="med"/>
          </a:ln>
          <a:effectLst/>
        </p:spPr>
        <p:txBody>
          <a:bodyPr vert="horz" wrap="square" lIns="91427" tIns="46630" rIns="91427"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101" name="Group 100">
            <a:extLst>
              <a:ext uri="{FF2B5EF4-FFF2-40B4-BE49-F238E27FC236}">
                <a16:creationId xmlns:a16="http://schemas.microsoft.com/office/drawing/2014/main" id="{A73E8EFC-31C5-4B98-81AA-B2F1874D9B94}"/>
              </a:ext>
            </a:extLst>
          </p:cNvPr>
          <p:cNvGrpSpPr>
            <a:grpSpLocks noChangeAspect="1"/>
          </p:cNvGrpSpPr>
          <p:nvPr/>
        </p:nvGrpSpPr>
        <p:grpSpPr bwMode="auto">
          <a:xfrm>
            <a:off x="11461619" y="3371652"/>
            <a:ext cx="340956" cy="322395"/>
            <a:chOff x="1102" y="-428"/>
            <a:chExt cx="5474" cy="5176"/>
          </a:xfrm>
          <a:solidFill>
            <a:sysClr val="window" lastClr="FFFFFF"/>
          </a:solidFill>
        </p:grpSpPr>
        <p:sp>
          <p:nvSpPr>
            <p:cNvPr id="102" name="Freeform 38">
              <a:extLst>
                <a:ext uri="{FF2B5EF4-FFF2-40B4-BE49-F238E27FC236}">
                  <a16:creationId xmlns:a16="http://schemas.microsoft.com/office/drawing/2014/main" id="{156A12EC-179E-470C-94DD-E67BB76D9FFF}"/>
                </a:ext>
              </a:extLst>
            </p:cNvPr>
            <p:cNvSpPr>
              <a:spLocks noEditPoints="1"/>
            </p:cNvSpPr>
            <p:nvPr/>
          </p:nvSpPr>
          <p:spPr bwMode="auto">
            <a:xfrm>
              <a:off x="1102" y="-428"/>
              <a:ext cx="3063" cy="5176"/>
            </a:xfrm>
            <a:custGeom>
              <a:avLst/>
              <a:gdLst>
                <a:gd name="T0" fmla="*/ 12763 w 12763"/>
                <a:gd name="T1" fmla="*/ 21567 h 21567"/>
                <a:gd name="T2" fmla="*/ 11807 w 12763"/>
                <a:gd name="T3" fmla="*/ 21399 h 21567"/>
                <a:gd name="T4" fmla="*/ 9254 w 12763"/>
                <a:gd name="T5" fmla="*/ 20966 h 21567"/>
                <a:gd name="T6" fmla="*/ 6534 w 12763"/>
                <a:gd name="T7" fmla="*/ 20492 h 21567"/>
                <a:gd name="T8" fmla="*/ 3972 w 12763"/>
                <a:gd name="T9" fmla="*/ 20059 h 21567"/>
                <a:gd name="T10" fmla="*/ 1242 w 12763"/>
                <a:gd name="T11" fmla="*/ 19586 h 21567"/>
                <a:gd name="T12" fmla="*/ 118 w 12763"/>
                <a:gd name="T13" fmla="*/ 19398 h 21567"/>
                <a:gd name="T14" fmla="*/ 10 w 12763"/>
                <a:gd name="T15" fmla="*/ 19260 h 21567"/>
                <a:gd name="T16" fmla="*/ 10 w 12763"/>
                <a:gd name="T17" fmla="*/ 19191 h 21567"/>
                <a:gd name="T18" fmla="*/ 0 w 12763"/>
                <a:gd name="T19" fmla="*/ 2366 h 21567"/>
                <a:gd name="T20" fmla="*/ 187 w 12763"/>
                <a:gd name="T21" fmla="*/ 2149 h 21567"/>
                <a:gd name="T22" fmla="*/ 2740 w 12763"/>
                <a:gd name="T23" fmla="*/ 1715 h 21567"/>
                <a:gd name="T24" fmla="*/ 5312 w 12763"/>
                <a:gd name="T25" fmla="*/ 1272 h 21567"/>
                <a:gd name="T26" fmla="*/ 8022 w 12763"/>
                <a:gd name="T27" fmla="*/ 799 h 21567"/>
                <a:gd name="T28" fmla="*/ 10575 w 12763"/>
                <a:gd name="T29" fmla="*/ 365 h 21567"/>
                <a:gd name="T30" fmla="*/ 12635 w 12763"/>
                <a:gd name="T31" fmla="*/ 10 h 21567"/>
                <a:gd name="T32" fmla="*/ 12763 w 12763"/>
                <a:gd name="T33" fmla="*/ 0 h 21567"/>
                <a:gd name="T34" fmla="*/ 12763 w 12763"/>
                <a:gd name="T35" fmla="*/ 21567 h 21567"/>
                <a:gd name="T36" fmla="*/ 8594 w 12763"/>
                <a:gd name="T37" fmla="*/ 13415 h 21567"/>
                <a:gd name="T38" fmla="*/ 8436 w 12763"/>
                <a:gd name="T39" fmla="*/ 13396 h 21567"/>
                <a:gd name="T40" fmla="*/ 6790 w 12763"/>
                <a:gd name="T41" fmla="*/ 13307 h 21567"/>
                <a:gd name="T42" fmla="*/ 5746 w 12763"/>
                <a:gd name="T43" fmla="*/ 13248 h 21567"/>
                <a:gd name="T44" fmla="*/ 5578 w 12763"/>
                <a:gd name="T45" fmla="*/ 13070 h 21567"/>
                <a:gd name="T46" fmla="*/ 5578 w 12763"/>
                <a:gd name="T47" fmla="*/ 11266 h 21567"/>
                <a:gd name="T48" fmla="*/ 5736 w 12763"/>
                <a:gd name="T49" fmla="*/ 11109 h 21567"/>
                <a:gd name="T50" fmla="*/ 8042 w 12763"/>
                <a:gd name="T51" fmla="*/ 11138 h 21567"/>
                <a:gd name="T52" fmla="*/ 8219 w 12763"/>
                <a:gd name="T53" fmla="*/ 10951 h 21567"/>
                <a:gd name="T54" fmla="*/ 8219 w 12763"/>
                <a:gd name="T55" fmla="*/ 9512 h 21567"/>
                <a:gd name="T56" fmla="*/ 8012 w 12763"/>
                <a:gd name="T57" fmla="*/ 9305 h 21567"/>
                <a:gd name="T58" fmla="*/ 5726 w 12763"/>
                <a:gd name="T59" fmla="*/ 9354 h 21567"/>
                <a:gd name="T60" fmla="*/ 5578 w 12763"/>
                <a:gd name="T61" fmla="*/ 9246 h 21567"/>
                <a:gd name="T62" fmla="*/ 5578 w 12763"/>
                <a:gd name="T63" fmla="*/ 7412 h 21567"/>
                <a:gd name="T64" fmla="*/ 5696 w 12763"/>
                <a:gd name="T65" fmla="*/ 7294 h 21567"/>
                <a:gd name="T66" fmla="*/ 6485 w 12763"/>
                <a:gd name="T67" fmla="*/ 7235 h 21567"/>
                <a:gd name="T68" fmla="*/ 7845 w 12763"/>
                <a:gd name="T69" fmla="*/ 7146 h 21567"/>
                <a:gd name="T70" fmla="*/ 8397 w 12763"/>
                <a:gd name="T71" fmla="*/ 7107 h 21567"/>
                <a:gd name="T72" fmla="*/ 8397 w 12763"/>
                <a:gd name="T73" fmla="*/ 5254 h 21567"/>
                <a:gd name="T74" fmla="*/ 8081 w 12763"/>
                <a:gd name="T75" fmla="*/ 5283 h 21567"/>
                <a:gd name="T76" fmla="*/ 6692 w 12763"/>
                <a:gd name="T77" fmla="*/ 5431 h 21567"/>
                <a:gd name="T78" fmla="*/ 5332 w 12763"/>
                <a:gd name="T79" fmla="*/ 5569 h 21567"/>
                <a:gd name="T80" fmla="*/ 3923 w 12763"/>
                <a:gd name="T81" fmla="*/ 5727 h 21567"/>
                <a:gd name="T82" fmla="*/ 3725 w 12763"/>
                <a:gd name="T83" fmla="*/ 5944 h 21567"/>
                <a:gd name="T84" fmla="*/ 3725 w 12763"/>
                <a:gd name="T85" fmla="*/ 14608 h 21567"/>
                <a:gd name="T86" fmla="*/ 3725 w 12763"/>
                <a:gd name="T87" fmla="*/ 14726 h 21567"/>
                <a:gd name="T88" fmla="*/ 3804 w 12763"/>
                <a:gd name="T89" fmla="*/ 14815 h 21567"/>
                <a:gd name="T90" fmla="*/ 4090 w 12763"/>
                <a:gd name="T91" fmla="*/ 14844 h 21567"/>
                <a:gd name="T92" fmla="*/ 5352 w 12763"/>
                <a:gd name="T93" fmla="*/ 14953 h 21567"/>
                <a:gd name="T94" fmla="*/ 6692 w 12763"/>
                <a:gd name="T95" fmla="*/ 15081 h 21567"/>
                <a:gd name="T96" fmla="*/ 7973 w 12763"/>
                <a:gd name="T97" fmla="*/ 15209 h 21567"/>
                <a:gd name="T98" fmla="*/ 8594 w 12763"/>
                <a:gd name="T99" fmla="*/ 15258 h 21567"/>
                <a:gd name="T100" fmla="*/ 8594 w 12763"/>
                <a:gd name="T101" fmla="*/ 13415 h 21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63" h="21567">
                  <a:moveTo>
                    <a:pt x="12763" y="21567"/>
                  </a:moveTo>
                  <a:cubicBezTo>
                    <a:pt x="12428" y="21508"/>
                    <a:pt x="12122" y="21458"/>
                    <a:pt x="11807" y="21399"/>
                  </a:cubicBezTo>
                  <a:cubicBezTo>
                    <a:pt x="10949" y="21251"/>
                    <a:pt x="10102" y="21113"/>
                    <a:pt x="9254" y="20966"/>
                  </a:cubicBezTo>
                  <a:cubicBezTo>
                    <a:pt x="8348" y="20808"/>
                    <a:pt x="7441" y="20650"/>
                    <a:pt x="6534" y="20492"/>
                  </a:cubicBezTo>
                  <a:cubicBezTo>
                    <a:pt x="5687" y="20354"/>
                    <a:pt x="4829" y="20207"/>
                    <a:pt x="3972" y="20059"/>
                  </a:cubicBezTo>
                  <a:cubicBezTo>
                    <a:pt x="3065" y="19901"/>
                    <a:pt x="2158" y="19743"/>
                    <a:pt x="1242" y="19586"/>
                  </a:cubicBezTo>
                  <a:cubicBezTo>
                    <a:pt x="867" y="19517"/>
                    <a:pt x="493" y="19448"/>
                    <a:pt x="118" y="19398"/>
                  </a:cubicBezTo>
                  <a:cubicBezTo>
                    <a:pt x="30" y="19379"/>
                    <a:pt x="0" y="19339"/>
                    <a:pt x="10" y="19260"/>
                  </a:cubicBezTo>
                  <a:cubicBezTo>
                    <a:pt x="10" y="19231"/>
                    <a:pt x="10" y="19211"/>
                    <a:pt x="10" y="19191"/>
                  </a:cubicBezTo>
                  <a:cubicBezTo>
                    <a:pt x="10" y="13583"/>
                    <a:pt x="10" y="7974"/>
                    <a:pt x="0" y="2366"/>
                  </a:cubicBezTo>
                  <a:cubicBezTo>
                    <a:pt x="0" y="2218"/>
                    <a:pt x="40" y="2169"/>
                    <a:pt x="187" y="2149"/>
                  </a:cubicBezTo>
                  <a:cubicBezTo>
                    <a:pt x="1035" y="2001"/>
                    <a:pt x="1892" y="1853"/>
                    <a:pt x="2740" y="1715"/>
                  </a:cubicBezTo>
                  <a:cubicBezTo>
                    <a:pt x="3597" y="1567"/>
                    <a:pt x="4455" y="1410"/>
                    <a:pt x="5312" y="1272"/>
                  </a:cubicBezTo>
                  <a:cubicBezTo>
                    <a:pt x="6209" y="1114"/>
                    <a:pt x="7116" y="956"/>
                    <a:pt x="8022" y="799"/>
                  </a:cubicBezTo>
                  <a:cubicBezTo>
                    <a:pt x="8870" y="661"/>
                    <a:pt x="9717" y="513"/>
                    <a:pt x="10575" y="365"/>
                  </a:cubicBezTo>
                  <a:cubicBezTo>
                    <a:pt x="11255" y="247"/>
                    <a:pt x="11945" y="128"/>
                    <a:pt x="12635" y="10"/>
                  </a:cubicBezTo>
                  <a:cubicBezTo>
                    <a:pt x="12664" y="0"/>
                    <a:pt x="12713" y="0"/>
                    <a:pt x="12763" y="0"/>
                  </a:cubicBezTo>
                  <a:cubicBezTo>
                    <a:pt x="12763" y="7186"/>
                    <a:pt x="12763" y="14361"/>
                    <a:pt x="12763" y="21567"/>
                  </a:cubicBezTo>
                  <a:close/>
                  <a:moveTo>
                    <a:pt x="8594" y="13415"/>
                  </a:moveTo>
                  <a:cubicBezTo>
                    <a:pt x="8535" y="13405"/>
                    <a:pt x="8485" y="13396"/>
                    <a:pt x="8436" y="13396"/>
                  </a:cubicBezTo>
                  <a:cubicBezTo>
                    <a:pt x="7894" y="13356"/>
                    <a:pt x="7342" y="13336"/>
                    <a:pt x="6790" y="13307"/>
                  </a:cubicBezTo>
                  <a:cubicBezTo>
                    <a:pt x="6445" y="13287"/>
                    <a:pt x="6091" y="13267"/>
                    <a:pt x="5746" y="13248"/>
                  </a:cubicBezTo>
                  <a:cubicBezTo>
                    <a:pt x="5627" y="13238"/>
                    <a:pt x="5578" y="13198"/>
                    <a:pt x="5578" y="13070"/>
                  </a:cubicBezTo>
                  <a:cubicBezTo>
                    <a:pt x="5578" y="12469"/>
                    <a:pt x="5578" y="11868"/>
                    <a:pt x="5578" y="11266"/>
                  </a:cubicBezTo>
                  <a:cubicBezTo>
                    <a:pt x="5578" y="11148"/>
                    <a:pt x="5608" y="11099"/>
                    <a:pt x="5736" y="11109"/>
                  </a:cubicBezTo>
                  <a:cubicBezTo>
                    <a:pt x="6505" y="11119"/>
                    <a:pt x="7273" y="11128"/>
                    <a:pt x="8042" y="11138"/>
                  </a:cubicBezTo>
                  <a:cubicBezTo>
                    <a:pt x="8219" y="11138"/>
                    <a:pt x="8219" y="11138"/>
                    <a:pt x="8219" y="10951"/>
                  </a:cubicBezTo>
                  <a:cubicBezTo>
                    <a:pt x="8219" y="10468"/>
                    <a:pt x="8219" y="9995"/>
                    <a:pt x="8219" y="9512"/>
                  </a:cubicBezTo>
                  <a:cubicBezTo>
                    <a:pt x="8219" y="9295"/>
                    <a:pt x="8219" y="9295"/>
                    <a:pt x="8012" y="9305"/>
                  </a:cubicBezTo>
                  <a:cubicBezTo>
                    <a:pt x="7254" y="9315"/>
                    <a:pt x="6485" y="9335"/>
                    <a:pt x="5726" y="9354"/>
                  </a:cubicBezTo>
                  <a:cubicBezTo>
                    <a:pt x="5637" y="9354"/>
                    <a:pt x="5578" y="9364"/>
                    <a:pt x="5578" y="9246"/>
                  </a:cubicBezTo>
                  <a:cubicBezTo>
                    <a:pt x="5578" y="8635"/>
                    <a:pt x="5578" y="8024"/>
                    <a:pt x="5578" y="7412"/>
                  </a:cubicBezTo>
                  <a:cubicBezTo>
                    <a:pt x="5578" y="7334"/>
                    <a:pt x="5608" y="7294"/>
                    <a:pt x="5696" y="7294"/>
                  </a:cubicBezTo>
                  <a:cubicBezTo>
                    <a:pt x="5963" y="7274"/>
                    <a:pt x="6219" y="7255"/>
                    <a:pt x="6485" y="7235"/>
                  </a:cubicBezTo>
                  <a:cubicBezTo>
                    <a:pt x="6938" y="7205"/>
                    <a:pt x="7392" y="7186"/>
                    <a:pt x="7845" y="7146"/>
                  </a:cubicBezTo>
                  <a:cubicBezTo>
                    <a:pt x="8032" y="7136"/>
                    <a:pt x="8210" y="7117"/>
                    <a:pt x="8397" y="7107"/>
                  </a:cubicBezTo>
                  <a:cubicBezTo>
                    <a:pt x="8397" y="6476"/>
                    <a:pt x="8397" y="5865"/>
                    <a:pt x="8397" y="5254"/>
                  </a:cubicBezTo>
                  <a:cubicBezTo>
                    <a:pt x="8279" y="5264"/>
                    <a:pt x="8180" y="5274"/>
                    <a:pt x="8081" y="5283"/>
                  </a:cubicBezTo>
                  <a:cubicBezTo>
                    <a:pt x="7618" y="5333"/>
                    <a:pt x="7155" y="5382"/>
                    <a:pt x="6692" y="5431"/>
                  </a:cubicBezTo>
                  <a:cubicBezTo>
                    <a:pt x="6238" y="5481"/>
                    <a:pt x="5785" y="5530"/>
                    <a:pt x="5332" y="5569"/>
                  </a:cubicBezTo>
                  <a:cubicBezTo>
                    <a:pt x="4859" y="5619"/>
                    <a:pt x="4396" y="5678"/>
                    <a:pt x="3923" y="5727"/>
                  </a:cubicBezTo>
                  <a:cubicBezTo>
                    <a:pt x="3725" y="5747"/>
                    <a:pt x="3725" y="5737"/>
                    <a:pt x="3725" y="5944"/>
                  </a:cubicBezTo>
                  <a:cubicBezTo>
                    <a:pt x="3725" y="8832"/>
                    <a:pt x="3725" y="11720"/>
                    <a:pt x="3725" y="14608"/>
                  </a:cubicBezTo>
                  <a:cubicBezTo>
                    <a:pt x="3725" y="14647"/>
                    <a:pt x="3716" y="14697"/>
                    <a:pt x="3725" y="14726"/>
                  </a:cubicBezTo>
                  <a:cubicBezTo>
                    <a:pt x="3735" y="14766"/>
                    <a:pt x="3775" y="14805"/>
                    <a:pt x="3804" y="14815"/>
                  </a:cubicBezTo>
                  <a:cubicBezTo>
                    <a:pt x="3893" y="14835"/>
                    <a:pt x="3991" y="14835"/>
                    <a:pt x="4090" y="14844"/>
                  </a:cubicBezTo>
                  <a:cubicBezTo>
                    <a:pt x="4514" y="14884"/>
                    <a:pt x="4928" y="14913"/>
                    <a:pt x="5352" y="14953"/>
                  </a:cubicBezTo>
                  <a:cubicBezTo>
                    <a:pt x="5795" y="15002"/>
                    <a:pt x="6238" y="15042"/>
                    <a:pt x="6692" y="15081"/>
                  </a:cubicBezTo>
                  <a:cubicBezTo>
                    <a:pt x="7116" y="15120"/>
                    <a:pt x="7549" y="15170"/>
                    <a:pt x="7973" y="15209"/>
                  </a:cubicBezTo>
                  <a:cubicBezTo>
                    <a:pt x="8180" y="15229"/>
                    <a:pt x="8377" y="15239"/>
                    <a:pt x="8594" y="15258"/>
                  </a:cubicBezTo>
                  <a:cubicBezTo>
                    <a:pt x="8594" y="14637"/>
                    <a:pt x="8594" y="14036"/>
                    <a:pt x="8594" y="13415"/>
                  </a:cubicBezTo>
                  <a:close/>
                </a:path>
              </a:pathLst>
            </a:custGeom>
            <a:grpFill/>
            <a:ln w="0">
              <a:solidFill>
                <a:schemeClr val="bg1"/>
              </a:solidFill>
              <a:prstDash val="solid"/>
              <a:round/>
              <a:headEnd/>
              <a:tailEnd/>
            </a:ln>
          </p:spPr>
          <p:txBody>
            <a:bodyPr vert="horz" wrap="square" lIns="91427" tIns="45713" rIns="91427" bIns="45713"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l" defTabSz="9141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39">
              <a:extLst>
                <a:ext uri="{FF2B5EF4-FFF2-40B4-BE49-F238E27FC236}">
                  <a16:creationId xmlns:a16="http://schemas.microsoft.com/office/drawing/2014/main" id="{E4CAD0BA-CC79-43F7-95B4-E484D72BC09C}"/>
                </a:ext>
              </a:extLst>
            </p:cNvPr>
            <p:cNvSpPr>
              <a:spLocks noEditPoints="1"/>
            </p:cNvSpPr>
            <p:nvPr/>
          </p:nvSpPr>
          <p:spPr bwMode="auto">
            <a:xfrm>
              <a:off x="4461" y="577"/>
              <a:ext cx="2115" cy="3161"/>
            </a:xfrm>
            <a:custGeom>
              <a:avLst/>
              <a:gdLst>
                <a:gd name="T0" fmla="*/ 651 w 8812"/>
                <a:gd name="T1" fmla="*/ 7433 h 13170"/>
                <a:gd name="T2" fmla="*/ 1252 w 8812"/>
                <a:gd name="T3" fmla="*/ 7512 h 13170"/>
                <a:gd name="T4" fmla="*/ 946 w 8812"/>
                <a:gd name="T5" fmla="*/ 6920 h 13170"/>
                <a:gd name="T6" fmla="*/ 0 w 8812"/>
                <a:gd name="T7" fmla="*/ 5934 h 13170"/>
                <a:gd name="T8" fmla="*/ 168 w 8812"/>
                <a:gd name="T9" fmla="*/ 3006 h 13170"/>
                <a:gd name="T10" fmla="*/ 936 w 8812"/>
                <a:gd name="T11" fmla="*/ 3509 h 13170"/>
                <a:gd name="T12" fmla="*/ 1656 w 8812"/>
                <a:gd name="T13" fmla="*/ 3135 h 13170"/>
                <a:gd name="T14" fmla="*/ 542 w 8812"/>
                <a:gd name="T15" fmla="*/ 1676 h 13170"/>
                <a:gd name="T16" fmla="*/ 0 w 8812"/>
                <a:gd name="T17" fmla="*/ 1429 h 13170"/>
                <a:gd name="T18" fmla="*/ 148 w 8812"/>
                <a:gd name="T19" fmla="*/ 0 h 13170"/>
                <a:gd name="T20" fmla="*/ 8812 w 8812"/>
                <a:gd name="T21" fmla="*/ 1173 h 13170"/>
                <a:gd name="T22" fmla="*/ 8812 w 8812"/>
                <a:gd name="T23" fmla="*/ 11978 h 13170"/>
                <a:gd name="T24" fmla="*/ 187 w 8812"/>
                <a:gd name="T25" fmla="*/ 13170 h 13170"/>
                <a:gd name="T26" fmla="*/ 0 w 8812"/>
                <a:gd name="T27" fmla="*/ 11741 h 13170"/>
                <a:gd name="T28" fmla="*/ 759 w 8812"/>
                <a:gd name="T29" fmla="*/ 11337 h 13170"/>
                <a:gd name="T30" fmla="*/ 3174 w 8812"/>
                <a:gd name="T31" fmla="*/ 7699 h 13170"/>
                <a:gd name="T32" fmla="*/ 2908 w 8812"/>
                <a:gd name="T33" fmla="*/ 7512 h 13170"/>
                <a:gd name="T34" fmla="*/ 1242 w 8812"/>
                <a:gd name="T35" fmla="*/ 9198 h 13170"/>
                <a:gd name="T36" fmla="*/ 138 w 8812"/>
                <a:gd name="T37" fmla="*/ 10164 h 13170"/>
                <a:gd name="T38" fmla="*/ 10 w 8812"/>
                <a:gd name="T39" fmla="*/ 7186 h 13170"/>
                <a:gd name="T40" fmla="*/ 7225 w 8812"/>
                <a:gd name="T41" fmla="*/ 9838 h 13170"/>
                <a:gd name="T42" fmla="*/ 7028 w 8812"/>
                <a:gd name="T43" fmla="*/ 8084 h 13170"/>
                <a:gd name="T44" fmla="*/ 3716 w 8812"/>
                <a:gd name="T45" fmla="*/ 5737 h 13170"/>
                <a:gd name="T46" fmla="*/ 3125 w 8812"/>
                <a:gd name="T47" fmla="*/ 5668 h 13170"/>
                <a:gd name="T48" fmla="*/ 3332 w 8812"/>
                <a:gd name="T49" fmla="*/ 6161 h 13170"/>
                <a:gd name="T50" fmla="*/ 5717 w 8812"/>
                <a:gd name="T51" fmla="*/ 8498 h 13170"/>
                <a:gd name="T52" fmla="*/ 5796 w 8812"/>
                <a:gd name="T53" fmla="*/ 10026 h 13170"/>
                <a:gd name="T54" fmla="*/ 4051 w 8812"/>
                <a:gd name="T55" fmla="*/ 10154 h 13170"/>
                <a:gd name="T56" fmla="*/ 3430 w 8812"/>
                <a:gd name="T57" fmla="*/ 9661 h 13170"/>
                <a:gd name="T58" fmla="*/ 2740 w 8812"/>
                <a:gd name="T59" fmla="*/ 10026 h 13170"/>
                <a:gd name="T60" fmla="*/ 3805 w 8812"/>
                <a:gd name="T61" fmla="*/ 11465 h 13170"/>
                <a:gd name="T62" fmla="*/ 6851 w 8812"/>
                <a:gd name="T63" fmla="*/ 11593 h 13170"/>
                <a:gd name="T64" fmla="*/ 7225 w 8812"/>
                <a:gd name="T65" fmla="*/ 9838 h 13170"/>
                <a:gd name="T66" fmla="*/ 7225 w 8812"/>
                <a:gd name="T67" fmla="*/ 1942 h 13170"/>
                <a:gd name="T68" fmla="*/ 4239 w 8812"/>
                <a:gd name="T69" fmla="*/ 1577 h 13170"/>
                <a:gd name="T70" fmla="*/ 3499 w 8812"/>
                <a:gd name="T71" fmla="*/ 1981 h 13170"/>
                <a:gd name="T72" fmla="*/ 1311 w 8812"/>
                <a:gd name="T73" fmla="*/ 5136 h 13170"/>
                <a:gd name="T74" fmla="*/ 1459 w 8812"/>
                <a:gd name="T75" fmla="*/ 5668 h 13170"/>
                <a:gd name="T76" fmla="*/ 2592 w 8812"/>
                <a:gd name="T77" fmla="*/ 4554 h 13170"/>
                <a:gd name="T78" fmla="*/ 4278 w 8812"/>
                <a:gd name="T79" fmla="*/ 3016 h 13170"/>
                <a:gd name="T80" fmla="*/ 5796 w 8812"/>
                <a:gd name="T81" fmla="*/ 3144 h 13170"/>
                <a:gd name="T82" fmla="*/ 5717 w 8812"/>
                <a:gd name="T83" fmla="*/ 4909 h 13170"/>
                <a:gd name="T84" fmla="*/ 5303 w 8812"/>
                <a:gd name="T85" fmla="*/ 5698 h 13170"/>
                <a:gd name="T86" fmla="*/ 6043 w 8812"/>
                <a:gd name="T87" fmla="*/ 6023 h 13170"/>
                <a:gd name="T88" fmla="*/ 7225 w 8812"/>
                <a:gd name="T89" fmla="*/ 4653 h 13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812" h="13170">
                  <a:moveTo>
                    <a:pt x="20" y="7108"/>
                  </a:moveTo>
                  <a:cubicBezTo>
                    <a:pt x="246" y="7226"/>
                    <a:pt x="444" y="7334"/>
                    <a:pt x="651" y="7433"/>
                  </a:cubicBezTo>
                  <a:cubicBezTo>
                    <a:pt x="779" y="7492"/>
                    <a:pt x="917" y="7541"/>
                    <a:pt x="1055" y="7571"/>
                  </a:cubicBezTo>
                  <a:cubicBezTo>
                    <a:pt x="1114" y="7581"/>
                    <a:pt x="1222" y="7561"/>
                    <a:pt x="1252" y="7512"/>
                  </a:cubicBezTo>
                  <a:cubicBezTo>
                    <a:pt x="1291" y="7472"/>
                    <a:pt x="1291" y="7364"/>
                    <a:pt x="1262" y="7315"/>
                  </a:cubicBezTo>
                  <a:cubicBezTo>
                    <a:pt x="1163" y="7167"/>
                    <a:pt x="1065" y="7029"/>
                    <a:pt x="946" y="6920"/>
                  </a:cubicBezTo>
                  <a:cubicBezTo>
                    <a:pt x="670" y="6654"/>
                    <a:pt x="384" y="6408"/>
                    <a:pt x="108" y="6151"/>
                  </a:cubicBezTo>
                  <a:cubicBezTo>
                    <a:pt x="39" y="6092"/>
                    <a:pt x="0" y="6033"/>
                    <a:pt x="0" y="5934"/>
                  </a:cubicBezTo>
                  <a:cubicBezTo>
                    <a:pt x="10" y="5018"/>
                    <a:pt x="10" y="4091"/>
                    <a:pt x="0" y="3174"/>
                  </a:cubicBezTo>
                  <a:cubicBezTo>
                    <a:pt x="0" y="3056"/>
                    <a:pt x="39" y="3016"/>
                    <a:pt x="168" y="3006"/>
                  </a:cubicBezTo>
                  <a:cubicBezTo>
                    <a:pt x="355" y="2997"/>
                    <a:pt x="503" y="3046"/>
                    <a:pt x="631" y="3204"/>
                  </a:cubicBezTo>
                  <a:cubicBezTo>
                    <a:pt x="720" y="3312"/>
                    <a:pt x="838" y="3411"/>
                    <a:pt x="936" y="3509"/>
                  </a:cubicBezTo>
                  <a:cubicBezTo>
                    <a:pt x="1055" y="3618"/>
                    <a:pt x="1173" y="3618"/>
                    <a:pt x="1281" y="3509"/>
                  </a:cubicBezTo>
                  <a:cubicBezTo>
                    <a:pt x="1410" y="3381"/>
                    <a:pt x="1538" y="3263"/>
                    <a:pt x="1656" y="3135"/>
                  </a:cubicBezTo>
                  <a:cubicBezTo>
                    <a:pt x="1764" y="3026"/>
                    <a:pt x="1764" y="2908"/>
                    <a:pt x="1666" y="2799"/>
                  </a:cubicBezTo>
                  <a:cubicBezTo>
                    <a:pt x="1291" y="2425"/>
                    <a:pt x="917" y="2050"/>
                    <a:pt x="542" y="1676"/>
                  </a:cubicBezTo>
                  <a:cubicBezTo>
                    <a:pt x="434" y="1567"/>
                    <a:pt x="296" y="1577"/>
                    <a:pt x="168" y="1587"/>
                  </a:cubicBezTo>
                  <a:cubicBezTo>
                    <a:pt x="39" y="1597"/>
                    <a:pt x="0" y="1547"/>
                    <a:pt x="0" y="1429"/>
                  </a:cubicBezTo>
                  <a:cubicBezTo>
                    <a:pt x="10" y="1005"/>
                    <a:pt x="10" y="581"/>
                    <a:pt x="0" y="148"/>
                  </a:cubicBezTo>
                  <a:cubicBezTo>
                    <a:pt x="0" y="39"/>
                    <a:pt x="30" y="0"/>
                    <a:pt x="148" y="0"/>
                  </a:cubicBezTo>
                  <a:cubicBezTo>
                    <a:pt x="2661" y="9"/>
                    <a:pt x="5165" y="0"/>
                    <a:pt x="7669" y="9"/>
                  </a:cubicBezTo>
                  <a:cubicBezTo>
                    <a:pt x="8320" y="9"/>
                    <a:pt x="8812" y="512"/>
                    <a:pt x="8812" y="1173"/>
                  </a:cubicBezTo>
                  <a:cubicBezTo>
                    <a:pt x="8812" y="3450"/>
                    <a:pt x="8812" y="5737"/>
                    <a:pt x="8812" y="8015"/>
                  </a:cubicBezTo>
                  <a:cubicBezTo>
                    <a:pt x="8812" y="9336"/>
                    <a:pt x="8812" y="10657"/>
                    <a:pt x="8812" y="11978"/>
                  </a:cubicBezTo>
                  <a:cubicBezTo>
                    <a:pt x="8812" y="12687"/>
                    <a:pt x="8320" y="13170"/>
                    <a:pt x="7620" y="13170"/>
                  </a:cubicBezTo>
                  <a:cubicBezTo>
                    <a:pt x="5146" y="13170"/>
                    <a:pt x="2661" y="13170"/>
                    <a:pt x="187" y="13170"/>
                  </a:cubicBezTo>
                  <a:cubicBezTo>
                    <a:pt x="10" y="13170"/>
                    <a:pt x="10" y="13170"/>
                    <a:pt x="10" y="12983"/>
                  </a:cubicBezTo>
                  <a:cubicBezTo>
                    <a:pt x="10" y="12569"/>
                    <a:pt x="10" y="12155"/>
                    <a:pt x="0" y="11741"/>
                  </a:cubicBezTo>
                  <a:cubicBezTo>
                    <a:pt x="0" y="11623"/>
                    <a:pt x="39" y="11564"/>
                    <a:pt x="168" y="11593"/>
                  </a:cubicBezTo>
                  <a:cubicBezTo>
                    <a:pt x="414" y="11642"/>
                    <a:pt x="591" y="11524"/>
                    <a:pt x="759" y="11337"/>
                  </a:cubicBezTo>
                  <a:cubicBezTo>
                    <a:pt x="1617" y="10381"/>
                    <a:pt x="2385" y="9355"/>
                    <a:pt x="2997" y="8212"/>
                  </a:cubicBezTo>
                  <a:cubicBezTo>
                    <a:pt x="3075" y="8054"/>
                    <a:pt x="3125" y="7877"/>
                    <a:pt x="3174" y="7699"/>
                  </a:cubicBezTo>
                  <a:cubicBezTo>
                    <a:pt x="3184" y="7650"/>
                    <a:pt x="3164" y="7541"/>
                    <a:pt x="3115" y="7512"/>
                  </a:cubicBezTo>
                  <a:cubicBezTo>
                    <a:pt x="3066" y="7482"/>
                    <a:pt x="2967" y="7482"/>
                    <a:pt x="2908" y="7512"/>
                  </a:cubicBezTo>
                  <a:cubicBezTo>
                    <a:pt x="2770" y="7610"/>
                    <a:pt x="2632" y="7709"/>
                    <a:pt x="2514" y="7827"/>
                  </a:cubicBezTo>
                  <a:cubicBezTo>
                    <a:pt x="2090" y="8281"/>
                    <a:pt x="1686" y="8754"/>
                    <a:pt x="1242" y="9198"/>
                  </a:cubicBezTo>
                  <a:cubicBezTo>
                    <a:pt x="936" y="9513"/>
                    <a:pt x="601" y="9799"/>
                    <a:pt x="276" y="10095"/>
                  </a:cubicBezTo>
                  <a:cubicBezTo>
                    <a:pt x="237" y="10124"/>
                    <a:pt x="187" y="10144"/>
                    <a:pt x="138" y="10164"/>
                  </a:cubicBezTo>
                  <a:cubicBezTo>
                    <a:pt x="49" y="10174"/>
                    <a:pt x="10" y="10144"/>
                    <a:pt x="10" y="10045"/>
                  </a:cubicBezTo>
                  <a:cubicBezTo>
                    <a:pt x="10" y="9089"/>
                    <a:pt x="10" y="8143"/>
                    <a:pt x="10" y="7186"/>
                  </a:cubicBezTo>
                  <a:cubicBezTo>
                    <a:pt x="10" y="7167"/>
                    <a:pt x="20" y="7147"/>
                    <a:pt x="20" y="7108"/>
                  </a:cubicBezTo>
                  <a:close/>
                  <a:moveTo>
                    <a:pt x="7225" y="9838"/>
                  </a:moveTo>
                  <a:cubicBezTo>
                    <a:pt x="7225" y="9414"/>
                    <a:pt x="7216" y="8981"/>
                    <a:pt x="7235" y="8557"/>
                  </a:cubicBezTo>
                  <a:cubicBezTo>
                    <a:pt x="7235" y="8360"/>
                    <a:pt x="7186" y="8202"/>
                    <a:pt x="7028" y="8084"/>
                  </a:cubicBezTo>
                  <a:cubicBezTo>
                    <a:pt x="6516" y="7669"/>
                    <a:pt x="6023" y="7236"/>
                    <a:pt x="5491" y="6841"/>
                  </a:cubicBezTo>
                  <a:cubicBezTo>
                    <a:pt x="4939" y="6417"/>
                    <a:pt x="4357" y="6033"/>
                    <a:pt x="3716" y="5737"/>
                  </a:cubicBezTo>
                  <a:cubicBezTo>
                    <a:pt x="3598" y="5678"/>
                    <a:pt x="3460" y="5639"/>
                    <a:pt x="3332" y="5609"/>
                  </a:cubicBezTo>
                  <a:cubicBezTo>
                    <a:pt x="3263" y="5599"/>
                    <a:pt x="3154" y="5619"/>
                    <a:pt x="3125" y="5668"/>
                  </a:cubicBezTo>
                  <a:cubicBezTo>
                    <a:pt x="3085" y="5708"/>
                    <a:pt x="3095" y="5826"/>
                    <a:pt x="3125" y="5885"/>
                  </a:cubicBezTo>
                  <a:cubicBezTo>
                    <a:pt x="3184" y="5984"/>
                    <a:pt x="3253" y="6082"/>
                    <a:pt x="3332" y="6161"/>
                  </a:cubicBezTo>
                  <a:cubicBezTo>
                    <a:pt x="3657" y="6467"/>
                    <a:pt x="3982" y="6763"/>
                    <a:pt x="4318" y="7058"/>
                  </a:cubicBezTo>
                  <a:cubicBezTo>
                    <a:pt x="4810" y="7512"/>
                    <a:pt x="5303" y="7965"/>
                    <a:pt x="5717" y="8498"/>
                  </a:cubicBezTo>
                  <a:cubicBezTo>
                    <a:pt x="5757" y="8557"/>
                    <a:pt x="5786" y="8636"/>
                    <a:pt x="5786" y="8705"/>
                  </a:cubicBezTo>
                  <a:cubicBezTo>
                    <a:pt x="5796" y="9148"/>
                    <a:pt x="5786" y="9582"/>
                    <a:pt x="5796" y="10026"/>
                  </a:cubicBezTo>
                  <a:cubicBezTo>
                    <a:pt x="5796" y="10124"/>
                    <a:pt x="5767" y="10164"/>
                    <a:pt x="5658" y="10164"/>
                  </a:cubicBezTo>
                  <a:cubicBezTo>
                    <a:pt x="5126" y="10164"/>
                    <a:pt x="4584" y="10164"/>
                    <a:pt x="4051" y="10154"/>
                  </a:cubicBezTo>
                  <a:cubicBezTo>
                    <a:pt x="3982" y="10154"/>
                    <a:pt x="3913" y="10124"/>
                    <a:pt x="3864" y="10085"/>
                  </a:cubicBezTo>
                  <a:cubicBezTo>
                    <a:pt x="3716" y="9947"/>
                    <a:pt x="3578" y="9799"/>
                    <a:pt x="3430" y="9661"/>
                  </a:cubicBezTo>
                  <a:cubicBezTo>
                    <a:pt x="3322" y="9562"/>
                    <a:pt x="3213" y="9562"/>
                    <a:pt x="3105" y="9661"/>
                  </a:cubicBezTo>
                  <a:cubicBezTo>
                    <a:pt x="2977" y="9779"/>
                    <a:pt x="2859" y="9897"/>
                    <a:pt x="2740" y="10026"/>
                  </a:cubicBezTo>
                  <a:cubicBezTo>
                    <a:pt x="2602" y="10164"/>
                    <a:pt x="2602" y="10262"/>
                    <a:pt x="2750" y="10410"/>
                  </a:cubicBezTo>
                  <a:cubicBezTo>
                    <a:pt x="3095" y="10765"/>
                    <a:pt x="3450" y="11110"/>
                    <a:pt x="3805" y="11465"/>
                  </a:cubicBezTo>
                  <a:cubicBezTo>
                    <a:pt x="3894" y="11554"/>
                    <a:pt x="3992" y="11593"/>
                    <a:pt x="4120" y="11593"/>
                  </a:cubicBezTo>
                  <a:cubicBezTo>
                    <a:pt x="5037" y="11593"/>
                    <a:pt x="5944" y="11593"/>
                    <a:pt x="6851" y="11593"/>
                  </a:cubicBezTo>
                  <a:cubicBezTo>
                    <a:pt x="7117" y="11593"/>
                    <a:pt x="7225" y="11485"/>
                    <a:pt x="7225" y="11209"/>
                  </a:cubicBezTo>
                  <a:cubicBezTo>
                    <a:pt x="7225" y="10755"/>
                    <a:pt x="7225" y="10302"/>
                    <a:pt x="7225" y="9838"/>
                  </a:cubicBezTo>
                  <a:close/>
                  <a:moveTo>
                    <a:pt x="7225" y="3302"/>
                  </a:moveTo>
                  <a:cubicBezTo>
                    <a:pt x="7225" y="2849"/>
                    <a:pt x="7225" y="2395"/>
                    <a:pt x="7225" y="1942"/>
                  </a:cubicBezTo>
                  <a:cubicBezTo>
                    <a:pt x="7225" y="1695"/>
                    <a:pt x="7107" y="1587"/>
                    <a:pt x="6861" y="1587"/>
                  </a:cubicBezTo>
                  <a:cubicBezTo>
                    <a:pt x="5993" y="1587"/>
                    <a:pt x="5116" y="1597"/>
                    <a:pt x="4239" y="1577"/>
                  </a:cubicBezTo>
                  <a:cubicBezTo>
                    <a:pt x="3963" y="1577"/>
                    <a:pt x="3765" y="1656"/>
                    <a:pt x="3608" y="1863"/>
                  </a:cubicBezTo>
                  <a:cubicBezTo>
                    <a:pt x="3568" y="1902"/>
                    <a:pt x="3529" y="1932"/>
                    <a:pt x="3499" y="1981"/>
                  </a:cubicBezTo>
                  <a:cubicBezTo>
                    <a:pt x="3036" y="2573"/>
                    <a:pt x="2553" y="3144"/>
                    <a:pt x="2119" y="3766"/>
                  </a:cubicBezTo>
                  <a:cubicBezTo>
                    <a:pt x="1814" y="4199"/>
                    <a:pt x="1567" y="4673"/>
                    <a:pt x="1311" y="5136"/>
                  </a:cubicBezTo>
                  <a:cubicBezTo>
                    <a:pt x="1252" y="5244"/>
                    <a:pt x="1222" y="5372"/>
                    <a:pt x="1203" y="5501"/>
                  </a:cubicBezTo>
                  <a:cubicBezTo>
                    <a:pt x="1183" y="5678"/>
                    <a:pt x="1301" y="5757"/>
                    <a:pt x="1459" y="5668"/>
                  </a:cubicBezTo>
                  <a:cubicBezTo>
                    <a:pt x="1587" y="5599"/>
                    <a:pt x="1705" y="5510"/>
                    <a:pt x="1804" y="5402"/>
                  </a:cubicBezTo>
                  <a:cubicBezTo>
                    <a:pt x="2070" y="5126"/>
                    <a:pt x="2336" y="4840"/>
                    <a:pt x="2592" y="4554"/>
                  </a:cubicBezTo>
                  <a:cubicBezTo>
                    <a:pt x="3066" y="4032"/>
                    <a:pt x="3539" y="3519"/>
                    <a:pt x="4091" y="3095"/>
                  </a:cubicBezTo>
                  <a:cubicBezTo>
                    <a:pt x="4140" y="3056"/>
                    <a:pt x="4219" y="3016"/>
                    <a:pt x="4278" y="3016"/>
                  </a:cubicBezTo>
                  <a:cubicBezTo>
                    <a:pt x="4741" y="3016"/>
                    <a:pt x="5205" y="3016"/>
                    <a:pt x="5668" y="3016"/>
                  </a:cubicBezTo>
                  <a:cubicBezTo>
                    <a:pt x="5767" y="3016"/>
                    <a:pt x="5796" y="3046"/>
                    <a:pt x="5796" y="3144"/>
                  </a:cubicBezTo>
                  <a:cubicBezTo>
                    <a:pt x="5786" y="3677"/>
                    <a:pt x="5796" y="4199"/>
                    <a:pt x="5786" y="4732"/>
                  </a:cubicBezTo>
                  <a:cubicBezTo>
                    <a:pt x="5786" y="4791"/>
                    <a:pt x="5757" y="4860"/>
                    <a:pt x="5717" y="4909"/>
                  </a:cubicBezTo>
                  <a:cubicBezTo>
                    <a:pt x="5579" y="5057"/>
                    <a:pt x="5441" y="5195"/>
                    <a:pt x="5293" y="5333"/>
                  </a:cubicBezTo>
                  <a:cubicBezTo>
                    <a:pt x="5165" y="5471"/>
                    <a:pt x="5165" y="5570"/>
                    <a:pt x="5303" y="5698"/>
                  </a:cubicBezTo>
                  <a:cubicBezTo>
                    <a:pt x="5402" y="5806"/>
                    <a:pt x="5510" y="5915"/>
                    <a:pt x="5619" y="6023"/>
                  </a:cubicBezTo>
                  <a:cubicBezTo>
                    <a:pt x="5786" y="6181"/>
                    <a:pt x="5875" y="6181"/>
                    <a:pt x="6043" y="6023"/>
                  </a:cubicBezTo>
                  <a:cubicBezTo>
                    <a:pt x="6388" y="5678"/>
                    <a:pt x="6733" y="5333"/>
                    <a:pt x="7087" y="4988"/>
                  </a:cubicBezTo>
                  <a:cubicBezTo>
                    <a:pt x="7186" y="4889"/>
                    <a:pt x="7225" y="4781"/>
                    <a:pt x="7225" y="4653"/>
                  </a:cubicBezTo>
                  <a:cubicBezTo>
                    <a:pt x="7225" y="4199"/>
                    <a:pt x="7225" y="3756"/>
                    <a:pt x="7225" y="3302"/>
                  </a:cubicBezTo>
                  <a:close/>
                </a:path>
              </a:pathLst>
            </a:custGeom>
            <a:grpFill/>
            <a:ln w="0">
              <a:solidFill>
                <a:schemeClr val="bg1"/>
              </a:solidFill>
              <a:prstDash val="solid"/>
              <a:round/>
              <a:headEnd/>
              <a:tailEnd/>
            </a:ln>
          </p:spPr>
          <p:txBody>
            <a:bodyPr vert="horz" wrap="square" lIns="91427" tIns="45713" rIns="91427" bIns="45713" numCol="1" anchor="t" anchorCtr="0" compatLnSpc="1">
              <a:prstTxWarp prst="textNoShape">
                <a:avLst/>
              </a:prstTxWarp>
            </a:bodyPr>
            <a:lst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pPr marL="0" marR="0" lvl="0" indent="0" algn="l" defTabSz="9141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5" name="Freeform 162">
            <a:extLst>
              <a:ext uri="{FF2B5EF4-FFF2-40B4-BE49-F238E27FC236}">
                <a16:creationId xmlns:a16="http://schemas.microsoft.com/office/drawing/2014/main" id="{96B24C09-147D-4643-839C-24F64A6B3AFF}"/>
              </a:ext>
            </a:extLst>
          </p:cNvPr>
          <p:cNvSpPr>
            <a:spLocks/>
          </p:cNvSpPr>
          <p:nvPr/>
        </p:nvSpPr>
        <p:spPr bwMode="auto">
          <a:xfrm>
            <a:off x="11274765" y="4464183"/>
            <a:ext cx="531692" cy="344614"/>
          </a:xfrm>
          <a:custGeom>
            <a:avLst/>
            <a:gdLst>
              <a:gd name="connsiteX0" fmla="*/ 3730592 w 6186123"/>
              <a:gd name="connsiteY0" fmla="*/ 704234 h 4009506"/>
              <a:gd name="connsiteX1" fmla="*/ 4905742 w 6186123"/>
              <a:gd name="connsiteY1" fmla="*/ 1421442 h 4009506"/>
              <a:gd name="connsiteX2" fmla="*/ 5026805 w 6186123"/>
              <a:gd name="connsiteY2" fmla="*/ 1500420 h 4009506"/>
              <a:gd name="connsiteX3" fmla="*/ 6025568 w 6186123"/>
              <a:gd name="connsiteY3" fmla="*/ 2138323 h 4009506"/>
              <a:gd name="connsiteX4" fmla="*/ 5393018 w 6186123"/>
              <a:gd name="connsiteY4" fmla="*/ 3921415 h 4009506"/>
              <a:gd name="connsiteX5" fmla="*/ 4896663 w 6186123"/>
              <a:gd name="connsiteY5" fmla="*/ 4009506 h 4009506"/>
              <a:gd name="connsiteX6" fmla="*/ 3667881 w 6186123"/>
              <a:gd name="connsiteY6" fmla="*/ 4009506 h 4009506"/>
              <a:gd name="connsiteX7" fmla="*/ 2433046 w 6186123"/>
              <a:gd name="connsiteY7" fmla="*/ 4009506 h 4009506"/>
              <a:gd name="connsiteX8" fmla="*/ 1376778 w 6186123"/>
              <a:gd name="connsiteY8" fmla="*/ 3274399 h 4009506"/>
              <a:gd name="connsiteX9" fmla="*/ 1328353 w 6186123"/>
              <a:gd name="connsiteY9" fmla="*/ 3098216 h 4009506"/>
              <a:gd name="connsiteX10" fmla="*/ 1367698 w 6186123"/>
              <a:gd name="connsiteY10" fmla="*/ 3049614 h 4009506"/>
              <a:gd name="connsiteX11" fmla="*/ 1410070 w 6186123"/>
              <a:gd name="connsiteY11" fmla="*/ 3049614 h 4009506"/>
              <a:gd name="connsiteX12" fmla="*/ 3110995 w 6186123"/>
              <a:gd name="connsiteY12" fmla="*/ 3046576 h 4009506"/>
              <a:gd name="connsiteX13" fmla="*/ 3244163 w 6186123"/>
              <a:gd name="connsiteY13" fmla="*/ 3101253 h 4009506"/>
              <a:gd name="connsiteX14" fmla="*/ 3934218 w 6186123"/>
              <a:gd name="connsiteY14" fmla="*/ 3234909 h 4009506"/>
              <a:gd name="connsiteX15" fmla="*/ 4297405 w 6186123"/>
              <a:gd name="connsiteY15" fmla="*/ 2627383 h 4009506"/>
              <a:gd name="connsiteX16" fmla="*/ 3897899 w 6186123"/>
              <a:gd name="connsiteY16" fmla="*/ 2089721 h 4009506"/>
              <a:gd name="connsiteX17" fmla="*/ 3235083 w 6186123"/>
              <a:gd name="connsiteY17" fmla="*/ 2238565 h 4009506"/>
              <a:gd name="connsiteX18" fmla="*/ 3126127 w 6186123"/>
              <a:gd name="connsiteY18" fmla="*/ 2287168 h 4009506"/>
              <a:gd name="connsiteX19" fmla="*/ 1594690 w 6186123"/>
              <a:gd name="connsiteY19" fmla="*/ 2284130 h 4009506"/>
              <a:gd name="connsiteX20" fmla="*/ 1564424 w 6186123"/>
              <a:gd name="connsiteY20" fmla="*/ 2284130 h 4009506"/>
              <a:gd name="connsiteX21" fmla="*/ 1543238 w 6186123"/>
              <a:gd name="connsiteY21" fmla="*/ 2235528 h 4009506"/>
              <a:gd name="connsiteX22" fmla="*/ 1861027 w 6186123"/>
              <a:gd name="connsiteY22" fmla="*/ 1949990 h 4009506"/>
              <a:gd name="connsiteX23" fmla="*/ 2248426 w 6186123"/>
              <a:gd name="connsiteY23" fmla="*/ 1816334 h 4009506"/>
              <a:gd name="connsiteX24" fmla="*/ 2318037 w 6186123"/>
              <a:gd name="connsiteY24" fmla="*/ 1746469 h 4009506"/>
              <a:gd name="connsiteX25" fmla="*/ 3395491 w 6186123"/>
              <a:gd name="connsiteY25" fmla="*/ 734936 h 4009506"/>
              <a:gd name="connsiteX26" fmla="*/ 3730592 w 6186123"/>
              <a:gd name="connsiteY26" fmla="*/ 704234 h 4009506"/>
              <a:gd name="connsiteX27" fmla="*/ 2300746 w 6186123"/>
              <a:gd name="connsiteY27" fmla="*/ 8 h 4009506"/>
              <a:gd name="connsiteX28" fmla="*/ 3310471 w 6186123"/>
              <a:gd name="connsiteY28" fmla="*/ 548954 h 4009506"/>
              <a:gd name="connsiteX29" fmla="*/ 3286263 w 6186123"/>
              <a:gd name="connsiteY29" fmla="*/ 615813 h 4009506"/>
              <a:gd name="connsiteX30" fmla="*/ 3098646 w 6186123"/>
              <a:gd name="connsiteY30" fmla="*/ 679632 h 4009506"/>
              <a:gd name="connsiteX31" fmla="*/ 2980630 w 6186123"/>
              <a:gd name="connsiteY31" fmla="*/ 652281 h 4009506"/>
              <a:gd name="connsiteX32" fmla="*/ 2281608 w 6186123"/>
              <a:gd name="connsiteY32" fmla="*/ 321028 h 4009506"/>
              <a:gd name="connsiteX33" fmla="*/ 1522065 w 6186123"/>
              <a:gd name="connsiteY33" fmla="*/ 706983 h 4009506"/>
              <a:gd name="connsiteX34" fmla="*/ 1367735 w 6186123"/>
              <a:gd name="connsiteY34" fmla="*/ 1041275 h 4009506"/>
              <a:gd name="connsiteX35" fmla="*/ 1279979 w 6186123"/>
              <a:gd name="connsiteY35" fmla="*/ 1108133 h 4009506"/>
              <a:gd name="connsiteX36" fmla="*/ 889616 w 6186123"/>
              <a:gd name="connsiteY36" fmla="*/ 1120289 h 4009506"/>
              <a:gd name="connsiteX37" fmla="*/ 323741 w 6186123"/>
              <a:gd name="connsiteY37" fmla="*/ 1828380 h 4009506"/>
              <a:gd name="connsiteX38" fmla="*/ 910798 w 6186123"/>
              <a:gd name="connsiteY38" fmla="*/ 2500003 h 4009506"/>
              <a:gd name="connsiteX39" fmla="*/ 1053024 w 6186123"/>
              <a:gd name="connsiteY39" fmla="*/ 2509120 h 4009506"/>
              <a:gd name="connsiteX40" fmla="*/ 2124252 w 6186123"/>
              <a:gd name="connsiteY40" fmla="*/ 2509120 h 4009506"/>
              <a:gd name="connsiteX41" fmla="*/ 3243898 w 6186123"/>
              <a:gd name="connsiteY41" fmla="*/ 2512159 h 4009506"/>
              <a:gd name="connsiteX42" fmla="*/ 3346784 w 6186123"/>
              <a:gd name="connsiteY42" fmla="*/ 2457457 h 4009506"/>
              <a:gd name="connsiteX43" fmla="*/ 3800694 w 6186123"/>
              <a:gd name="connsiteY43" fmla="*/ 2293350 h 4009506"/>
              <a:gd name="connsiteX44" fmla="*/ 4085145 w 6186123"/>
              <a:gd name="connsiteY44" fmla="*/ 2688422 h 4009506"/>
              <a:gd name="connsiteX45" fmla="*/ 3776486 w 6186123"/>
              <a:gd name="connsiteY45" fmla="*/ 3068299 h 4009506"/>
              <a:gd name="connsiteX46" fmla="*/ 3358888 w 6186123"/>
              <a:gd name="connsiteY46" fmla="*/ 2904192 h 4009506"/>
              <a:gd name="connsiteX47" fmla="*/ 3240872 w 6186123"/>
              <a:gd name="connsiteY47" fmla="*/ 2843412 h 4009506"/>
              <a:gd name="connsiteX48" fmla="*/ 1062102 w 6186123"/>
              <a:gd name="connsiteY48" fmla="*/ 2843412 h 4009506"/>
              <a:gd name="connsiteX49" fmla="*/ 196646 w 6186123"/>
              <a:gd name="connsiteY49" fmla="*/ 2417949 h 4009506"/>
              <a:gd name="connsiteX50" fmla="*/ 886590 w 6186123"/>
              <a:gd name="connsiteY50" fmla="*/ 795115 h 4009506"/>
              <a:gd name="connsiteX51" fmla="*/ 1059076 w 6186123"/>
              <a:gd name="connsiteY51" fmla="*/ 785998 h 4009506"/>
              <a:gd name="connsiteX52" fmla="*/ 1134728 w 6186123"/>
              <a:gd name="connsiteY52" fmla="*/ 737373 h 4009506"/>
              <a:gd name="connsiteX53" fmla="*/ 2118200 w 6186123"/>
              <a:gd name="connsiteY53" fmla="*/ 11048 h 4009506"/>
              <a:gd name="connsiteX54" fmla="*/ 2300746 w 6186123"/>
              <a:gd name="connsiteY54" fmla="*/ 8 h 400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6186123" h="4009506">
                <a:moveTo>
                  <a:pt x="3730592" y="704234"/>
                </a:moveTo>
                <a:cubicBezTo>
                  <a:pt x="4211053" y="720045"/>
                  <a:pt x="4662293" y="989528"/>
                  <a:pt x="4905742" y="1421442"/>
                </a:cubicBezTo>
                <a:cubicBezTo>
                  <a:pt x="4932981" y="1476119"/>
                  <a:pt x="4969300" y="1497383"/>
                  <a:pt x="5026805" y="1500420"/>
                </a:cubicBezTo>
                <a:cubicBezTo>
                  <a:pt x="5468682" y="1539910"/>
                  <a:pt x="5801603" y="1755582"/>
                  <a:pt x="6025568" y="2138323"/>
                </a:cubicBezTo>
                <a:cubicBezTo>
                  <a:pt x="6400861" y="2782302"/>
                  <a:pt x="6089125" y="3657141"/>
                  <a:pt x="5393018" y="3921415"/>
                </a:cubicBezTo>
                <a:cubicBezTo>
                  <a:pt x="5232610" y="3982167"/>
                  <a:pt x="5066150" y="4009506"/>
                  <a:pt x="4896663" y="4009506"/>
                </a:cubicBezTo>
                <a:cubicBezTo>
                  <a:pt x="4488078" y="4009506"/>
                  <a:pt x="4076466" y="4009506"/>
                  <a:pt x="3667881" y="4009506"/>
                </a:cubicBezTo>
                <a:cubicBezTo>
                  <a:pt x="3256269" y="4009506"/>
                  <a:pt x="2844658" y="4009506"/>
                  <a:pt x="2433046" y="4009506"/>
                </a:cubicBezTo>
                <a:cubicBezTo>
                  <a:pt x="1948797" y="4009506"/>
                  <a:pt x="1543238" y="3730044"/>
                  <a:pt x="1376778" y="3274399"/>
                </a:cubicBezTo>
                <a:cubicBezTo>
                  <a:pt x="1355592" y="3216684"/>
                  <a:pt x="1343486" y="3158969"/>
                  <a:pt x="1328353" y="3098216"/>
                </a:cubicBezTo>
                <a:cubicBezTo>
                  <a:pt x="1319273" y="3064802"/>
                  <a:pt x="1334406" y="3049614"/>
                  <a:pt x="1367698" y="3049614"/>
                </a:cubicBezTo>
                <a:cubicBezTo>
                  <a:pt x="1382831" y="3049614"/>
                  <a:pt x="1394937" y="3049614"/>
                  <a:pt x="1410070" y="3049614"/>
                </a:cubicBezTo>
                <a:cubicBezTo>
                  <a:pt x="1976036" y="3049614"/>
                  <a:pt x="2545028" y="3049614"/>
                  <a:pt x="3110995" y="3046576"/>
                </a:cubicBezTo>
                <a:cubicBezTo>
                  <a:pt x="3165473" y="3046576"/>
                  <a:pt x="3204818" y="3061764"/>
                  <a:pt x="3244163" y="3101253"/>
                </a:cubicBezTo>
                <a:cubicBezTo>
                  <a:pt x="3425756" y="3289587"/>
                  <a:pt x="3698146" y="3341227"/>
                  <a:pt x="3934218" y="3234909"/>
                </a:cubicBezTo>
                <a:cubicBezTo>
                  <a:pt x="4167263" y="3128592"/>
                  <a:pt x="4318590" y="2885581"/>
                  <a:pt x="4297405" y="2627383"/>
                </a:cubicBezTo>
                <a:cubicBezTo>
                  <a:pt x="4276219" y="2369184"/>
                  <a:pt x="4143050" y="2180850"/>
                  <a:pt x="3897899" y="2089721"/>
                </a:cubicBezTo>
                <a:cubicBezTo>
                  <a:pt x="3652748" y="1998592"/>
                  <a:pt x="3425756" y="2050232"/>
                  <a:pt x="3235083" y="2238565"/>
                </a:cubicBezTo>
                <a:cubicBezTo>
                  <a:pt x="3204818" y="2268942"/>
                  <a:pt x="3171526" y="2287168"/>
                  <a:pt x="3126127" y="2287168"/>
                </a:cubicBezTo>
                <a:cubicBezTo>
                  <a:pt x="2617666" y="2284130"/>
                  <a:pt x="2106178" y="2284130"/>
                  <a:pt x="1594690" y="2284130"/>
                </a:cubicBezTo>
                <a:cubicBezTo>
                  <a:pt x="1585610" y="2284130"/>
                  <a:pt x="1576531" y="2284130"/>
                  <a:pt x="1564424" y="2284130"/>
                </a:cubicBezTo>
                <a:cubicBezTo>
                  <a:pt x="1522053" y="2284130"/>
                  <a:pt x="1515999" y="2268942"/>
                  <a:pt x="1543238" y="2235528"/>
                </a:cubicBezTo>
                <a:cubicBezTo>
                  <a:pt x="1631009" y="2120098"/>
                  <a:pt x="1736938" y="2022893"/>
                  <a:pt x="1861027" y="1949990"/>
                </a:cubicBezTo>
                <a:cubicBezTo>
                  <a:pt x="1982089" y="1883162"/>
                  <a:pt x="2109204" y="1831522"/>
                  <a:pt x="2248426" y="1816334"/>
                </a:cubicBezTo>
                <a:cubicBezTo>
                  <a:pt x="2290798" y="1813297"/>
                  <a:pt x="2305931" y="1785958"/>
                  <a:pt x="2318037" y="1746469"/>
                </a:cubicBezTo>
                <a:cubicBezTo>
                  <a:pt x="2484497" y="1202732"/>
                  <a:pt x="2841631" y="859479"/>
                  <a:pt x="3395491" y="734936"/>
                </a:cubicBezTo>
                <a:cubicBezTo>
                  <a:pt x="3507284" y="710446"/>
                  <a:pt x="3619716" y="700585"/>
                  <a:pt x="3730592" y="704234"/>
                </a:cubicBezTo>
                <a:close/>
                <a:moveTo>
                  <a:pt x="2300746" y="8"/>
                </a:moveTo>
                <a:cubicBezTo>
                  <a:pt x="2715707" y="1504"/>
                  <a:pt x="3053634" y="192630"/>
                  <a:pt x="3310471" y="548954"/>
                </a:cubicBezTo>
                <a:cubicBezTo>
                  <a:pt x="3337706" y="588461"/>
                  <a:pt x="3334680" y="603657"/>
                  <a:pt x="3286263" y="615813"/>
                </a:cubicBezTo>
                <a:cubicBezTo>
                  <a:pt x="3222715" y="627969"/>
                  <a:pt x="3159168" y="649242"/>
                  <a:pt x="3098646" y="679632"/>
                </a:cubicBezTo>
                <a:cubicBezTo>
                  <a:pt x="3050229" y="703944"/>
                  <a:pt x="3016943" y="697866"/>
                  <a:pt x="2980630" y="652281"/>
                </a:cubicBezTo>
                <a:cubicBezTo>
                  <a:pt x="2799066" y="436511"/>
                  <a:pt x="2560006" y="321028"/>
                  <a:pt x="2281608" y="321028"/>
                </a:cubicBezTo>
                <a:cubicBezTo>
                  <a:pt x="1966897" y="321028"/>
                  <a:pt x="1712707" y="451706"/>
                  <a:pt x="1522065" y="706983"/>
                </a:cubicBezTo>
                <a:cubicBezTo>
                  <a:pt x="1446413" y="807271"/>
                  <a:pt x="1394970" y="916675"/>
                  <a:pt x="1367735" y="1041275"/>
                </a:cubicBezTo>
                <a:cubicBezTo>
                  <a:pt x="1358657" y="1092938"/>
                  <a:pt x="1331422" y="1108133"/>
                  <a:pt x="1279979" y="1108133"/>
                </a:cubicBezTo>
                <a:cubicBezTo>
                  <a:pt x="1149858" y="1108133"/>
                  <a:pt x="1019737" y="1095977"/>
                  <a:pt x="889616" y="1120289"/>
                </a:cubicBezTo>
                <a:cubicBezTo>
                  <a:pt x="553722" y="1181070"/>
                  <a:pt x="317689" y="1472815"/>
                  <a:pt x="323741" y="1828380"/>
                </a:cubicBezTo>
                <a:cubicBezTo>
                  <a:pt x="326767" y="2165711"/>
                  <a:pt x="574905" y="2448340"/>
                  <a:pt x="910798" y="2500003"/>
                </a:cubicBezTo>
                <a:cubicBezTo>
                  <a:pt x="956189" y="2506081"/>
                  <a:pt x="1004607" y="2509120"/>
                  <a:pt x="1053024" y="2509120"/>
                </a:cubicBezTo>
                <a:cubicBezTo>
                  <a:pt x="1410100" y="2509120"/>
                  <a:pt x="1767176" y="2509120"/>
                  <a:pt x="2124252" y="2509120"/>
                </a:cubicBezTo>
                <a:cubicBezTo>
                  <a:pt x="2499485" y="2509120"/>
                  <a:pt x="2871691" y="2509120"/>
                  <a:pt x="3243898" y="2512159"/>
                </a:cubicBezTo>
                <a:cubicBezTo>
                  <a:pt x="3289289" y="2512159"/>
                  <a:pt x="3319550" y="2500003"/>
                  <a:pt x="3346784" y="2457457"/>
                </a:cubicBezTo>
                <a:cubicBezTo>
                  <a:pt x="3446644" y="2302467"/>
                  <a:pt x="3631235" y="2238647"/>
                  <a:pt x="3800694" y="2293350"/>
                </a:cubicBezTo>
                <a:cubicBezTo>
                  <a:pt x="3973180" y="2348052"/>
                  <a:pt x="4094223" y="2515198"/>
                  <a:pt x="4085145" y="2688422"/>
                </a:cubicBezTo>
                <a:cubicBezTo>
                  <a:pt x="4079093" y="2870763"/>
                  <a:pt x="3955024" y="3022714"/>
                  <a:pt x="3776486" y="3068299"/>
                </a:cubicBezTo>
                <a:cubicBezTo>
                  <a:pt x="3622156" y="3107806"/>
                  <a:pt x="3449670" y="3043987"/>
                  <a:pt x="3358888" y="2904192"/>
                </a:cubicBezTo>
                <a:cubicBezTo>
                  <a:pt x="3328628" y="2855568"/>
                  <a:pt x="3292315" y="2843412"/>
                  <a:pt x="3240872" y="2843412"/>
                </a:cubicBezTo>
                <a:cubicBezTo>
                  <a:pt x="2514615" y="2843412"/>
                  <a:pt x="1788359" y="2846451"/>
                  <a:pt x="1062102" y="2843412"/>
                </a:cubicBezTo>
                <a:cubicBezTo>
                  <a:pt x="705026" y="2843412"/>
                  <a:pt x="408471" y="2709695"/>
                  <a:pt x="196646" y="2417949"/>
                </a:cubicBezTo>
                <a:cubicBezTo>
                  <a:pt x="-260290" y="1797990"/>
                  <a:pt x="124021" y="895402"/>
                  <a:pt x="886590" y="795115"/>
                </a:cubicBezTo>
                <a:cubicBezTo>
                  <a:pt x="944085" y="785998"/>
                  <a:pt x="1001581" y="782959"/>
                  <a:pt x="1059076" y="785998"/>
                </a:cubicBezTo>
                <a:cubicBezTo>
                  <a:pt x="1098415" y="785998"/>
                  <a:pt x="1116571" y="773842"/>
                  <a:pt x="1134728" y="737373"/>
                </a:cubicBezTo>
                <a:cubicBezTo>
                  <a:pt x="1334448" y="324067"/>
                  <a:pt x="1661264" y="68790"/>
                  <a:pt x="2118200" y="11048"/>
                </a:cubicBezTo>
                <a:cubicBezTo>
                  <a:pt x="2180613" y="3451"/>
                  <a:pt x="2241465" y="-205"/>
                  <a:pt x="2300746" y="8"/>
                </a:cubicBezTo>
                <a:close/>
              </a:path>
            </a:pathLst>
          </a:custGeom>
          <a:solidFill>
            <a:sysClr val="window" lastClr="FFFFFF"/>
          </a:solidFill>
          <a:ln>
            <a:solidFill>
              <a:schemeClr val="bg1"/>
            </a:solidFill>
          </a:ln>
        </p:spPr>
        <p:txBody>
          <a:bodyPr vert="horz" wrap="square" lIns="91427" tIns="45713" rIns="91427" bIns="45713" numCol="1" anchor="t" anchorCtr="0" compatLnSpc="1">
            <a:prstTxWarp prst="textNoShape">
              <a:avLst/>
            </a:prstTxWarp>
            <a:no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107" name="Group 106">
            <a:extLst>
              <a:ext uri="{FF2B5EF4-FFF2-40B4-BE49-F238E27FC236}">
                <a16:creationId xmlns:a16="http://schemas.microsoft.com/office/drawing/2014/main" id="{03828510-C632-4B2D-9B64-213501D4ABBE}"/>
              </a:ext>
            </a:extLst>
          </p:cNvPr>
          <p:cNvGrpSpPr/>
          <p:nvPr/>
        </p:nvGrpSpPr>
        <p:grpSpPr>
          <a:xfrm>
            <a:off x="10408543" y="4537008"/>
            <a:ext cx="1471863" cy="818713"/>
            <a:chOff x="3501843" y="1762414"/>
            <a:chExt cx="1756927" cy="977407"/>
          </a:xfrm>
        </p:grpSpPr>
        <p:sp>
          <p:nvSpPr>
            <p:cNvPr id="109" name="Rectangle 108">
              <a:extLst>
                <a:ext uri="{FF2B5EF4-FFF2-40B4-BE49-F238E27FC236}">
                  <a16:creationId xmlns:a16="http://schemas.microsoft.com/office/drawing/2014/main" id="{C0A16563-F7B0-4A66-BF5F-B0A82F4991DF}"/>
                </a:ext>
              </a:extLst>
            </p:cNvPr>
            <p:cNvSpPr/>
            <p:nvPr/>
          </p:nvSpPr>
          <p:spPr bwMode="auto">
            <a:xfrm>
              <a:off x="3501843" y="2225414"/>
              <a:ext cx="1756927" cy="514407"/>
            </a:xfrm>
            <a:prstGeom prst="rect">
              <a:avLst/>
            </a:prstGeom>
            <a:noFill/>
            <a:ln w="12700" cap="flat"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sp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UI"/>
                  <a:ea typeface="+mn-ea"/>
                  <a:cs typeface="Segoe UI Semibold" panose="020B0702040204020203" pitchFamily="34" charset="0"/>
                </a:rPr>
                <a:t>Enterprise DC/Corpnet</a:t>
              </a:r>
            </a:p>
          </p:txBody>
        </p:sp>
        <p:grpSp>
          <p:nvGrpSpPr>
            <p:cNvPr id="110" name="Group 109">
              <a:extLst>
                <a:ext uri="{FF2B5EF4-FFF2-40B4-BE49-F238E27FC236}">
                  <a16:creationId xmlns:a16="http://schemas.microsoft.com/office/drawing/2014/main" id="{108ECB60-79E0-4EBA-A22A-3F3BD03B470D}"/>
                </a:ext>
              </a:extLst>
            </p:cNvPr>
            <p:cNvGrpSpPr/>
            <p:nvPr/>
          </p:nvGrpSpPr>
          <p:grpSpPr>
            <a:xfrm>
              <a:off x="3594729" y="1762414"/>
              <a:ext cx="286049" cy="406202"/>
              <a:chOff x="-434340" y="-1229962"/>
              <a:chExt cx="5835674" cy="8286900"/>
            </a:xfrm>
            <a:solidFill>
              <a:sysClr val="window" lastClr="FFFFFF"/>
            </a:solidFill>
          </p:grpSpPr>
          <p:sp>
            <p:nvSpPr>
              <p:cNvPr id="119" name="Freeform 129">
                <a:extLst>
                  <a:ext uri="{FF2B5EF4-FFF2-40B4-BE49-F238E27FC236}">
                    <a16:creationId xmlns:a16="http://schemas.microsoft.com/office/drawing/2014/main" id="{C70804D0-C7B9-4DA8-B409-00963CE28DC9}"/>
                  </a:ext>
                </a:extLst>
              </p:cNvPr>
              <p:cNvSpPr>
                <a:spLocks noEditPoints="1"/>
              </p:cNvSpPr>
              <p:nvPr/>
            </p:nvSpPr>
            <p:spPr bwMode="auto">
              <a:xfrm>
                <a:off x="-434340" y="-1229962"/>
                <a:ext cx="3741736" cy="7639066"/>
              </a:xfrm>
              <a:custGeom>
                <a:avLst/>
                <a:gdLst>
                  <a:gd name="T0" fmla="*/ 753 w 999"/>
                  <a:gd name="T1" fmla="*/ 2043 h 2043"/>
                  <a:gd name="T2" fmla="*/ 731 w 999"/>
                  <a:gd name="T3" fmla="*/ 2043 h 2043"/>
                  <a:gd name="T4" fmla="*/ 29 w 999"/>
                  <a:gd name="T5" fmla="*/ 2043 h 2043"/>
                  <a:gd name="T6" fmla="*/ 0 w 999"/>
                  <a:gd name="T7" fmla="*/ 2014 h 2043"/>
                  <a:gd name="T8" fmla="*/ 0 w 999"/>
                  <a:gd name="T9" fmla="*/ 115 h 2043"/>
                  <a:gd name="T10" fmla="*/ 114 w 999"/>
                  <a:gd name="T11" fmla="*/ 0 h 2043"/>
                  <a:gd name="T12" fmla="*/ 886 w 999"/>
                  <a:gd name="T13" fmla="*/ 0 h 2043"/>
                  <a:gd name="T14" fmla="*/ 982 w 999"/>
                  <a:gd name="T15" fmla="*/ 46 h 2043"/>
                  <a:gd name="T16" fmla="*/ 998 w 999"/>
                  <a:gd name="T17" fmla="*/ 99 h 2043"/>
                  <a:gd name="T18" fmla="*/ 998 w 999"/>
                  <a:gd name="T19" fmla="*/ 701 h 2043"/>
                  <a:gd name="T20" fmla="*/ 975 w 999"/>
                  <a:gd name="T21" fmla="*/ 727 h 2043"/>
                  <a:gd name="T22" fmla="*/ 739 w 999"/>
                  <a:gd name="T23" fmla="*/ 808 h 2043"/>
                  <a:gd name="T24" fmla="*/ 650 w 999"/>
                  <a:gd name="T25" fmla="*/ 972 h 2043"/>
                  <a:gd name="T26" fmla="*/ 650 w 999"/>
                  <a:gd name="T27" fmla="*/ 1514 h 2043"/>
                  <a:gd name="T28" fmla="*/ 619 w 999"/>
                  <a:gd name="T29" fmla="*/ 1546 h 2043"/>
                  <a:gd name="T30" fmla="*/ 181 w 999"/>
                  <a:gd name="T31" fmla="*/ 1546 h 2043"/>
                  <a:gd name="T32" fmla="*/ 154 w 999"/>
                  <a:gd name="T33" fmla="*/ 1574 h 2043"/>
                  <a:gd name="T34" fmla="*/ 154 w 999"/>
                  <a:gd name="T35" fmla="*/ 1626 h 2043"/>
                  <a:gd name="T36" fmla="*/ 168 w 999"/>
                  <a:gd name="T37" fmla="*/ 1641 h 2043"/>
                  <a:gd name="T38" fmla="*/ 186 w 999"/>
                  <a:gd name="T39" fmla="*/ 1641 h 2043"/>
                  <a:gd name="T40" fmla="*/ 622 w 999"/>
                  <a:gd name="T41" fmla="*/ 1641 h 2043"/>
                  <a:gd name="T42" fmla="*/ 650 w 999"/>
                  <a:gd name="T43" fmla="*/ 1669 h 2043"/>
                  <a:gd name="T44" fmla="*/ 650 w 999"/>
                  <a:gd name="T45" fmla="*/ 1727 h 2043"/>
                  <a:gd name="T46" fmla="*/ 631 w 999"/>
                  <a:gd name="T47" fmla="*/ 1746 h 2043"/>
                  <a:gd name="T48" fmla="*/ 545 w 999"/>
                  <a:gd name="T49" fmla="*/ 1746 h 2043"/>
                  <a:gd name="T50" fmla="*/ 179 w 999"/>
                  <a:gd name="T51" fmla="*/ 1746 h 2043"/>
                  <a:gd name="T52" fmla="*/ 153 w 999"/>
                  <a:gd name="T53" fmla="*/ 1772 h 2043"/>
                  <a:gd name="T54" fmla="*/ 153 w 999"/>
                  <a:gd name="T55" fmla="*/ 1818 h 2043"/>
                  <a:gd name="T56" fmla="*/ 178 w 999"/>
                  <a:gd name="T57" fmla="*/ 1841 h 2043"/>
                  <a:gd name="T58" fmla="*/ 358 w 999"/>
                  <a:gd name="T59" fmla="*/ 1841 h 2043"/>
                  <a:gd name="T60" fmla="*/ 626 w 999"/>
                  <a:gd name="T61" fmla="*/ 1840 h 2043"/>
                  <a:gd name="T62" fmla="*/ 651 w 999"/>
                  <a:gd name="T63" fmla="*/ 1864 h 2043"/>
                  <a:gd name="T64" fmla="*/ 738 w 999"/>
                  <a:gd name="T65" fmla="*/ 2025 h 2043"/>
                  <a:gd name="T66" fmla="*/ 753 w 999"/>
                  <a:gd name="T67" fmla="*/ 2043 h 2043"/>
                  <a:gd name="T68" fmla="*/ 497 w 999"/>
                  <a:gd name="T69" fmla="*/ 398 h 2043"/>
                  <a:gd name="T70" fmla="*/ 821 w 999"/>
                  <a:gd name="T71" fmla="*/ 398 h 2043"/>
                  <a:gd name="T72" fmla="*/ 845 w 999"/>
                  <a:gd name="T73" fmla="*/ 374 h 2043"/>
                  <a:gd name="T74" fmla="*/ 845 w 999"/>
                  <a:gd name="T75" fmla="*/ 330 h 2043"/>
                  <a:gd name="T76" fmla="*/ 817 w 999"/>
                  <a:gd name="T77" fmla="*/ 302 h 2043"/>
                  <a:gd name="T78" fmla="*/ 182 w 999"/>
                  <a:gd name="T79" fmla="*/ 302 h 2043"/>
                  <a:gd name="T80" fmla="*/ 176 w 999"/>
                  <a:gd name="T81" fmla="*/ 302 h 2043"/>
                  <a:gd name="T82" fmla="*/ 153 w 999"/>
                  <a:gd name="T83" fmla="*/ 324 h 2043"/>
                  <a:gd name="T84" fmla="*/ 154 w 999"/>
                  <a:gd name="T85" fmla="*/ 370 h 2043"/>
                  <a:gd name="T86" fmla="*/ 181 w 999"/>
                  <a:gd name="T87" fmla="*/ 398 h 2043"/>
                  <a:gd name="T88" fmla="*/ 497 w 999"/>
                  <a:gd name="T89" fmla="*/ 398 h 2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9" h="2043">
                    <a:moveTo>
                      <a:pt x="753" y="2043"/>
                    </a:moveTo>
                    <a:cubicBezTo>
                      <a:pt x="744" y="2043"/>
                      <a:pt x="738" y="2043"/>
                      <a:pt x="731" y="2043"/>
                    </a:cubicBezTo>
                    <a:cubicBezTo>
                      <a:pt x="497" y="2043"/>
                      <a:pt x="263" y="2043"/>
                      <a:pt x="29" y="2043"/>
                    </a:cubicBezTo>
                    <a:cubicBezTo>
                      <a:pt x="0" y="2043"/>
                      <a:pt x="0" y="2043"/>
                      <a:pt x="0" y="2014"/>
                    </a:cubicBezTo>
                    <a:cubicBezTo>
                      <a:pt x="0" y="1381"/>
                      <a:pt x="0" y="748"/>
                      <a:pt x="0" y="115"/>
                    </a:cubicBezTo>
                    <a:cubicBezTo>
                      <a:pt x="0" y="41"/>
                      <a:pt x="41" y="1"/>
                      <a:pt x="114" y="0"/>
                    </a:cubicBezTo>
                    <a:cubicBezTo>
                      <a:pt x="371" y="0"/>
                      <a:pt x="628" y="1"/>
                      <a:pt x="886" y="0"/>
                    </a:cubicBezTo>
                    <a:cubicBezTo>
                      <a:pt x="926" y="0"/>
                      <a:pt x="959" y="12"/>
                      <a:pt x="982" y="46"/>
                    </a:cubicBezTo>
                    <a:cubicBezTo>
                      <a:pt x="993" y="62"/>
                      <a:pt x="998" y="79"/>
                      <a:pt x="998" y="99"/>
                    </a:cubicBezTo>
                    <a:cubicBezTo>
                      <a:pt x="998" y="299"/>
                      <a:pt x="998" y="500"/>
                      <a:pt x="998" y="701"/>
                    </a:cubicBezTo>
                    <a:cubicBezTo>
                      <a:pt x="999" y="719"/>
                      <a:pt x="992" y="725"/>
                      <a:pt x="975" y="727"/>
                    </a:cubicBezTo>
                    <a:cubicBezTo>
                      <a:pt x="892" y="741"/>
                      <a:pt x="810" y="760"/>
                      <a:pt x="739" y="808"/>
                    </a:cubicBezTo>
                    <a:cubicBezTo>
                      <a:pt x="680" y="847"/>
                      <a:pt x="649" y="900"/>
                      <a:pt x="650" y="972"/>
                    </a:cubicBezTo>
                    <a:cubicBezTo>
                      <a:pt x="651" y="1153"/>
                      <a:pt x="650" y="1334"/>
                      <a:pt x="650" y="1514"/>
                    </a:cubicBezTo>
                    <a:cubicBezTo>
                      <a:pt x="650" y="1546"/>
                      <a:pt x="650" y="1546"/>
                      <a:pt x="619" y="1546"/>
                    </a:cubicBezTo>
                    <a:cubicBezTo>
                      <a:pt x="473" y="1546"/>
                      <a:pt x="327" y="1546"/>
                      <a:pt x="181" y="1546"/>
                    </a:cubicBezTo>
                    <a:cubicBezTo>
                      <a:pt x="154" y="1546"/>
                      <a:pt x="154" y="1547"/>
                      <a:pt x="154" y="1574"/>
                    </a:cubicBezTo>
                    <a:cubicBezTo>
                      <a:pt x="154" y="1592"/>
                      <a:pt x="154" y="1609"/>
                      <a:pt x="154" y="1626"/>
                    </a:cubicBezTo>
                    <a:cubicBezTo>
                      <a:pt x="154" y="1636"/>
                      <a:pt x="158" y="1641"/>
                      <a:pt x="168" y="1641"/>
                    </a:cubicBezTo>
                    <a:cubicBezTo>
                      <a:pt x="174" y="1641"/>
                      <a:pt x="180" y="1641"/>
                      <a:pt x="186" y="1641"/>
                    </a:cubicBezTo>
                    <a:cubicBezTo>
                      <a:pt x="332" y="1641"/>
                      <a:pt x="477" y="1641"/>
                      <a:pt x="622" y="1641"/>
                    </a:cubicBezTo>
                    <a:cubicBezTo>
                      <a:pt x="650" y="1641"/>
                      <a:pt x="650" y="1642"/>
                      <a:pt x="650" y="1669"/>
                    </a:cubicBezTo>
                    <a:cubicBezTo>
                      <a:pt x="650" y="1688"/>
                      <a:pt x="650" y="1708"/>
                      <a:pt x="650" y="1727"/>
                    </a:cubicBezTo>
                    <a:cubicBezTo>
                      <a:pt x="651" y="1741"/>
                      <a:pt x="645" y="1746"/>
                      <a:pt x="631" y="1746"/>
                    </a:cubicBezTo>
                    <a:cubicBezTo>
                      <a:pt x="603" y="1746"/>
                      <a:pt x="574" y="1746"/>
                      <a:pt x="545" y="1746"/>
                    </a:cubicBezTo>
                    <a:cubicBezTo>
                      <a:pt x="423" y="1746"/>
                      <a:pt x="301" y="1746"/>
                      <a:pt x="179" y="1746"/>
                    </a:cubicBezTo>
                    <a:cubicBezTo>
                      <a:pt x="159" y="1745"/>
                      <a:pt x="151" y="1751"/>
                      <a:pt x="153" y="1772"/>
                    </a:cubicBezTo>
                    <a:cubicBezTo>
                      <a:pt x="155" y="1787"/>
                      <a:pt x="155" y="1802"/>
                      <a:pt x="153" y="1818"/>
                    </a:cubicBezTo>
                    <a:cubicBezTo>
                      <a:pt x="152" y="1837"/>
                      <a:pt x="160" y="1841"/>
                      <a:pt x="178" y="1841"/>
                    </a:cubicBezTo>
                    <a:cubicBezTo>
                      <a:pt x="238" y="1840"/>
                      <a:pt x="298" y="1841"/>
                      <a:pt x="358" y="1841"/>
                    </a:cubicBezTo>
                    <a:cubicBezTo>
                      <a:pt x="447" y="1841"/>
                      <a:pt x="536" y="1841"/>
                      <a:pt x="626" y="1840"/>
                    </a:cubicBezTo>
                    <a:cubicBezTo>
                      <a:pt x="643" y="1840"/>
                      <a:pt x="650" y="1844"/>
                      <a:pt x="651" y="1864"/>
                    </a:cubicBezTo>
                    <a:cubicBezTo>
                      <a:pt x="653" y="1932"/>
                      <a:pt x="687" y="1983"/>
                      <a:pt x="738" y="2025"/>
                    </a:cubicBezTo>
                    <a:cubicBezTo>
                      <a:pt x="743" y="2030"/>
                      <a:pt x="750" y="2032"/>
                      <a:pt x="753" y="2043"/>
                    </a:cubicBezTo>
                    <a:close/>
                    <a:moveTo>
                      <a:pt x="497" y="398"/>
                    </a:moveTo>
                    <a:cubicBezTo>
                      <a:pt x="605" y="398"/>
                      <a:pt x="713" y="398"/>
                      <a:pt x="821" y="398"/>
                    </a:cubicBezTo>
                    <a:cubicBezTo>
                      <a:pt x="839" y="398"/>
                      <a:pt x="847" y="393"/>
                      <a:pt x="845" y="374"/>
                    </a:cubicBezTo>
                    <a:cubicBezTo>
                      <a:pt x="844" y="360"/>
                      <a:pt x="845" y="345"/>
                      <a:pt x="845" y="330"/>
                    </a:cubicBezTo>
                    <a:cubicBezTo>
                      <a:pt x="845" y="303"/>
                      <a:pt x="845" y="302"/>
                      <a:pt x="817" y="302"/>
                    </a:cubicBezTo>
                    <a:cubicBezTo>
                      <a:pt x="605" y="302"/>
                      <a:pt x="394" y="302"/>
                      <a:pt x="182" y="302"/>
                    </a:cubicBezTo>
                    <a:cubicBezTo>
                      <a:pt x="180" y="302"/>
                      <a:pt x="178" y="303"/>
                      <a:pt x="176" y="302"/>
                    </a:cubicBezTo>
                    <a:cubicBezTo>
                      <a:pt x="160" y="301"/>
                      <a:pt x="152" y="307"/>
                      <a:pt x="153" y="324"/>
                    </a:cubicBezTo>
                    <a:cubicBezTo>
                      <a:pt x="154" y="339"/>
                      <a:pt x="154" y="354"/>
                      <a:pt x="154" y="370"/>
                    </a:cubicBezTo>
                    <a:cubicBezTo>
                      <a:pt x="154" y="398"/>
                      <a:pt x="154" y="398"/>
                      <a:pt x="181" y="398"/>
                    </a:cubicBezTo>
                    <a:cubicBezTo>
                      <a:pt x="286" y="398"/>
                      <a:pt x="392" y="398"/>
                      <a:pt x="497" y="398"/>
                    </a:cubicBezTo>
                    <a:close/>
                  </a:path>
                </a:pathLst>
              </a:custGeom>
              <a:grpFill/>
              <a:ln w="9525">
                <a:solidFill>
                  <a:srgbClr val="000000"/>
                </a:solidFill>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120" name="Freeform 130">
                <a:extLst>
                  <a:ext uri="{FF2B5EF4-FFF2-40B4-BE49-F238E27FC236}">
                    <a16:creationId xmlns:a16="http://schemas.microsoft.com/office/drawing/2014/main" id="{B980ED22-A6DF-4AC2-A5F4-8135549CC2DA}"/>
                  </a:ext>
                </a:extLst>
              </p:cNvPr>
              <p:cNvSpPr>
                <a:spLocks/>
              </p:cNvSpPr>
              <p:nvPr/>
            </p:nvSpPr>
            <p:spPr bwMode="auto">
              <a:xfrm>
                <a:off x="2359696" y="2729291"/>
                <a:ext cx="3003557" cy="3719532"/>
              </a:xfrm>
              <a:custGeom>
                <a:avLst/>
                <a:gdLst>
                  <a:gd name="T0" fmla="*/ 800 w 802"/>
                  <a:gd name="T1" fmla="*/ 411 h 995"/>
                  <a:gd name="T2" fmla="*/ 801 w 802"/>
                  <a:gd name="T3" fmla="*/ 780 h 995"/>
                  <a:gd name="T4" fmla="*/ 739 w 802"/>
                  <a:gd name="T5" fmla="*/ 899 h 995"/>
                  <a:gd name="T6" fmla="*/ 562 w 802"/>
                  <a:gd name="T7" fmla="*/ 969 h 995"/>
                  <a:gd name="T8" fmla="*/ 137 w 802"/>
                  <a:gd name="T9" fmla="*/ 939 h 995"/>
                  <a:gd name="T10" fmla="*/ 78 w 802"/>
                  <a:gd name="T11" fmla="*/ 910 h 995"/>
                  <a:gd name="T12" fmla="*/ 1 w 802"/>
                  <a:gd name="T13" fmla="*/ 775 h 995"/>
                  <a:gd name="T14" fmla="*/ 2 w 802"/>
                  <a:gd name="T15" fmla="*/ 31 h 995"/>
                  <a:gd name="T16" fmla="*/ 2 w 802"/>
                  <a:gd name="T17" fmla="*/ 13 h 995"/>
                  <a:gd name="T18" fmla="*/ 15 w 802"/>
                  <a:gd name="T19" fmla="*/ 6 h 995"/>
                  <a:gd name="T20" fmla="*/ 223 w 802"/>
                  <a:gd name="T21" fmla="*/ 80 h 995"/>
                  <a:gd name="T22" fmla="*/ 549 w 802"/>
                  <a:gd name="T23" fmla="*/ 84 h 995"/>
                  <a:gd name="T24" fmla="*/ 728 w 802"/>
                  <a:gd name="T25" fmla="*/ 38 h 995"/>
                  <a:gd name="T26" fmla="*/ 781 w 802"/>
                  <a:gd name="T27" fmla="*/ 10 h 995"/>
                  <a:gd name="T28" fmla="*/ 797 w 802"/>
                  <a:gd name="T29" fmla="*/ 4 h 995"/>
                  <a:gd name="T30" fmla="*/ 800 w 802"/>
                  <a:gd name="T31" fmla="*/ 21 h 995"/>
                  <a:gd name="T32" fmla="*/ 800 w 802"/>
                  <a:gd name="T33" fmla="*/ 259 h 995"/>
                  <a:gd name="T34" fmla="*/ 800 w 802"/>
                  <a:gd name="T35" fmla="*/ 411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2" h="995">
                    <a:moveTo>
                      <a:pt x="800" y="411"/>
                    </a:moveTo>
                    <a:cubicBezTo>
                      <a:pt x="800" y="534"/>
                      <a:pt x="798" y="657"/>
                      <a:pt x="801" y="780"/>
                    </a:cubicBezTo>
                    <a:cubicBezTo>
                      <a:pt x="802" y="833"/>
                      <a:pt x="780" y="870"/>
                      <a:pt x="739" y="899"/>
                    </a:cubicBezTo>
                    <a:cubicBezTo>
                      <a:pt x="686" y="937"/>
                      <a:pt x="626" y="957"/>
                      <a:pt x="562" y="969"/>
                    </a:cubicBezTo>
                    <a:cubicBezTo>
                      <a:pt x="418" y="995"/>
                      <a:pt x="276" y="991"/>
                      <a:pt x="137" y="939"/>
                    </a:cubicBezTo>
                    <a:cubicBezTo>
                      <a:pt x="117" y="931"/>
                      <a:pt x="97" y="921"/>
                      <a:pt x="78" y="910"/>
                    </a:cubicBezTo>
                    <a:cubicBezTo>
                      <a:pt x="28" y="880"/>
                      <a:pt x="0" y="839"/>
                      <a:pt x="1" y="775"/>
                    </a:cubicBezTo>
                    <a:cubicBezTo>
                      <a:pt x="3" y="527"/>
                      <a:pt x="2" y="279"/>
                      <a:pt x="2" y="31"/>
                    </a:cubicBezTo>
                    <a:cubicBezTo>
                      <a:pt x="2" y="25"/>
                      <a:pt x="2" y="19"/>
                      <a:pt x="2" y="13"/>
                    </a:cubicBezTo>
                    <a:cubicBezTo>
                      <a:pt x="2" y="2"/>
                      <a:pt x="6" y="0"/>
                      <a:pt x="15" y="6"/>
                    </a:cubicBezTo>
                    <a:cubicBezTo>
                      <a:pt x="78" y="49"/>
                      <a:pt x="150" y="67"/>
                      <a:pt x="223" y="80"/>
                    </a:cubicBezTo>
                    <a:cubicBezTo>
                      <a:pt x="331" y="98"/>
                      <a:pt x="440" y="99"/>
                      <a:pt x="549" y="84"/>
                    </a:cubicBezTo>
                    <a:cubicBezTo>
                      <a:pt x="611" y="76"/>
                      <a:pt x="671" y="62"/>
                      <a:pt x="728" y="38"/>
                    </a:cubicBezTo>
                    <a:cubicBezTo>
                      <a:pt x="747" y="30"/>
                      <a:pt x="764" y="20"/>
                      <a:pt x="781" y="10"/>
                    </a:cubicBezTo>
                    <a:cubicBezTo>
                      <a:pt x="786" y="7"/>
                      <a:pt x="791" y="0"/>
                      <a:pt x="797" y="4"/>
                    </a:cubicBezTo>
                    <a:cubicBezTo>
                      <a:pt x="802" y="7"/>
                      <a:pt x="800" y="15"/>
                      <a:pt x="800" y="21"/>
                    </a:cubicBezTo>
                    <a:cubicBezTo>
                      <a:pt x="800" y="100"/>
                      <a:pt x="800" y="179"/>
                      <a:pt x="800" y="259"/>
                    </a:cubicBezTo>
                    <a:cubicBezTo>
                      <a:pt x="800" y="309"/>
                      <a:pt x="800" y="360"/>
                      <a:pt x="800" y="411"/>
                    </a:cubicBezTo>
                    <a:close/>
                  </a:path>
                </a:pathLst>
              </a:custGeom>
              <a:grpFill/>
              <a:ln w="9525">
                <a:solidFill>
                  <a:srgbClr val="000000"/>
                </a:solidFill>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sp>
            <p:nvSpPr>
              <p:cNvPr id="121" name="Freeform 131">
                <a:extLst>
                  <a:ext uri="{FF2B5EF4-FFF2-40B4-BE49-F238E27FC236}">
                    <a16:creationId xmlns:a16="http://schemas.microsoft.com/office/drawing/2014/main" id="{8C4BC19D-74D2-4B63-8FA9-5558C3E551E5}"/>
                  </a:ext>
                </a:extLst>
              </p:cNvPr>
              <p:cNvSpPr>
                <a:spLocks/>
              </p:cNvSpPr>
              <p:nvPr/>
            </p:nvSpPr>
            <p:spPr bwMode="auto">
              <a:xfrm>
                <a:off x="2337466" y="5961561"/>
                <a:ext cx="3063868" cy="1095377"/>
              </a:xfrm>
              <a:custGeom>
                <a:avLst/>
                <a:gdLst>
                  <a:gd name="T0" fmla="*/ 425 w 818"/>
                  <a:gd name="T1" fmla="*/ 292 h 293"/>
                  <a:gd name="T2" fmla="*/ 107 w 818"/>
                  <a:gd name="T3" fmla="*/ 243 h 293"/>
                  <a:gd name="T4" fmla="*/ 28 w 818"/>
                  <a:gd name="T5" fmla="*/ 194 h 293"/>
                  <a:gd name="T6" fmla="*/ 28 w 818"/>
                  <a:gd name="T7" fmla="*/ 101 h 293"/>
                  <a:gd name="T8" fmla="*/ 109 w 818"/>
                  <a:gd name="T9" fmla="*/ 51 h 293"/>
                  <a:gd name="T10" fmla="*/ 339 w 818"/>
                  <a:gd name="T11" fmla="*/ 5 h 293"/>
                  <a:gd name="T12" fmla="*/ 621 w 818"/>
                  <a:gd name="T13" fmla="*/ 26 h 293"/>
                  <a:gd name="T14" fmla="*/ 769 w 818"/>
                  <a:gd name="T15" fmla="*/ 87 h 293"/>
                  <a:gd name="T16" fmla="*/ 769 w 818"/>
                  <a:gd name="T17" fmla="*/ 208 h 293"/>
                  <a:gd name="T18" fmla="*/ 594 w 818"/>
                  <a:gd name="T19" fmla="*/ 275 h 293"/>
                  <a:gd name="T20" fmla="*/ 425 w 818"/>
                  <a:gd name="T21" fmla="*/ 292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8" h="293">
                    <a:moveTo>
                      <a:pt x="425" y="292"/>
                    </a:moveTo>
                    <a:cubicBezTo>
                      <a:pt x="303" y="292"/>
                      <a:pt x="203" y="281"/>
                      <a:pt x="107" y="243"/>
                    </a:cubicBezTo>
                    <a:cubicBezTo>
                      <a:pt x="78" y="232"/>
                      <a:pt x="50" y="217"/>
                      <a:pt x="28" y="194"/>
                    </a:cubicBezTo>
                    <a:cubicBezTo>
                      <a:pt x="1" y="164"/>
                      <a:pt x="0" y="131"/>
                      <a:pt x="28" y="101"/>
                    </a:cubicBezTo>
                    <a:cubicBezTo>
                      <a:pt x="50" y="77"/>
                      <a:pt x="79" y="63"/>
                      <a:pt x="109" y="51"/>
                    </a:cubicBezTo>
                    <a:cubicBezTo>
                      <a:pt x="183" y="22"/>
                      <a:pt x="260" y="10"/>
                      <a:pt x="339" y="5"/>
                    </a:cubicBezTo>
                    <a:cubicBezTo>
                      <a:pt x="434" y="0"/>
                      <a:pt x="528" y="4"/>
                      <a:pt x="621" y="26"/>
                    </a:cubicBezTo>
                    <a:cubicBezTo>
                      <a:pt x="674" y="38"/>
                      <a:pt x="725" y="53"/>
                      <a:pt x="769" y="87"/>
                    </a:cubicBezTo>
                    <a:cubicBezTo>
                      <a:pt x="818" y="124"/>
                      <a:pt x="818" y="171"/>
                      <a:pt x="769" y="208"/>
                    </a:cubicBezTo>
                    <a:cubicBezTo>
                      <a:pt x="718" y="248"/>
                      <a:pt x="656" y="263"/>
                      <a:pt x="594" y="275"/>
                    </a:cubicBezTo>
                    <a:cubicBezTo>
                      <a:pt x="532" y="288"/>
                      <a:pt x="469" y="293"/>
                      <a:pt x="425" y="29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grpSp>
        <p:sp>
          <p:nvSpPr>
            <p:cNvPr id="118" name="Freeform 131">
              <a:extLst>
                <a:ext uri="{FF2B5EF4-FFF2-40B4-BE49-F238E27FC236}">
                  <a16:creationId xmlns:a16="http://schemas.microsoft.com/office/drawing/2014/main" id="{7134EFEB-CACF-4F0E-B350-BAB1E1BEE4A8}"/>
                </a:ext>
              </a:extLst>
            </p:cNvPr>
            <p:cNvSpPr>
              <a:spLocks/>
            </p:cNvSpPr>
            <p:nvPr/>
          </p:nvSpPr>
          <p:spPr bwMode="auto">
            <a:xfrm>
              <a:off x="4878984" y="1954598"/>
              <a:ext cx="150182" cy="53692"/>
            </a:xfrm>
            <a:custGeom>
              <a:avLst/>
              <a:gdLst>
                <a:gd name="T0" fmla="*/ 425 w 818"/>
                <a:gd name="T1" fmla="*/ 292 h 293"/>
                <a:gd name="T2" fmla="*/ 107 w 818"/>
                <a:gd name="T3" fmla="*/ 243 h 293"/>
                <a:gd name="T4" fmla="*/ 28 w 818"/>
                <a:gd name="T5" fmla="*/ 194 h 293"/>
                <a:gd name="T6" fmla="*/ 28 w 818"/>
                <a:gd name="T7" fmla="*/ 101 h 293"/>
                <a:gd name="T8" fmla="*/ 109 w 818"/>
                <a:gd name="T9" fmla="*/ 51 h 293"/>
                <a:gd name="T10" fmla="*/ 339 w 818"/>
                <a:gd name="T11" fmla="*/ 5 h 293"/>
                <a:gd name="T12" fmla="*/ 621 w 818"/>
                <a:gd name="T13" fmla="*/ 26 h 293"/>
                <a:gd name="T14" fmla="*/ 769 w 818"/>
                <a:gd name="T15" fmla="*/ 87 h 293"/>
                <a:gd name="T16" fmla="*/ 769 w 818"/>
                <a:gd name="T17" fmla="*/ 208 h 293"/>
                <a:gd name="T18" fmla="*/ 594 w 818"/>
                <a:gd name="T19" fmla="*/ 275 h 293"/>
                <a:gd name="T20" fmla="*/ 425 w 818"/>
                <a:gd name="T21" fmla="*/ 292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8" h="293">
                  <a:moveTo>
                    <a:pt x="425" y="292"/>
                  </a:moveTo>
                  <a:cubicBezTo>
                    <a:pt x="303" y="292"/>
                    <a:pt x="203" y="281"/>
                    <a:pt x="107" y="243"/>
                  </a:cubicBezTo>
                  <a:cubicBezTo>
                    <a:pt x="78" y="232"/>
                    <a:pt x="50" y="217"/>
                    <a:pt x="28" y="194"/>
                  </a:cubicBezTo>
                  <a:cubicBezTo>
                    <a:pt x="1" y="164"/>
                    <a:pt x="0" y="131"/>
                    <a:pt x="28" y="101"/>
                  </a:cubicBezTo>
                  <a:cubicBezTo>
                    <a:pt x="50" y="77"/>
                    <a:pt x="79" y="63"/>
                    <a:pt x="109" y="51"/>
                  </a:cubicBezTo>
                  <a:cubicBezTo>
                    <a:pt x="183" y="22"/>
                    <a:pt x="260" y="10"/>
                    <a:pt x="339" y="5"/>
                  </a:cubicBezTo>
                  <a:cubicBezTo>
                    <a:pt x="434" y="0"/>
                    <a:pt x="528" y="4"/>
                    <a:pt x="621" y="26"/>
                  </a:cubicBezTo>
                  <a:cubicBezTo>
                    <a:pt x="674" y="38"/>
                    <a:pt x="725" y="53"/>
                    <a:pt x="769" y="87"/>
                  </a:cubicBezTo>
                  <a:cubicBezTo>
                    <a:pt x="818" y="124"/>
                    <a:pt x="818" y="171"/>
                    <a:pt x="769" y="208"/>
                  </a:cubicBezTo>
                  <a:cubicBezTo>
                    <a:pt x="718" y="248"/>
                    <a:pt x="656" y="263"/>
                    <a:pt x="594" y="275"/>
                  </a:cubicBezTo>
                  <a:cubicBezTo>
                    <a:pt x="532" y="288"/>
                    <a:pt x="469" y="293"/>
                    <a:pt x="425" y="292"/>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grpSp>
      <p:grpSp>
        <p:nvGrpSpPr>
          <p:cNvPr id="122" name="Group 121">
            <a:extLst>
              <a:ext uri="{FF2B5EF4-FFF2-40B4-BE49-F238E27FC236}">
                <a16:creationId xmlns:a16="http://schemas.microsoft.com/office/drawing/2014/main" id="{5EEB6585-D14C-43C6-8323-F39A18CC3662}"/>
              </a:ext>
            </a:extLst>
          </p:cNvPr>
          <p:cNvGrpSpPr/>
          <p:nvPr/>
        </p:nvGrpSpPr>
        <p:grpSpPr>
          <a:xfrm>
            <a:off x="10473344" y="2142716"/>
            <a:ext cx="1292912" cy="870459"/>
            <a:chOff x="821015" y="3776375"/>
            <a:chExt cx="1543318" cy="1059603"/>
          </a:xfrm>
        </p:grpSpPr>
        <p:sp>
          <p:nvSpPr>
            <p:cNvPr id="124" name="Rectangle 123">
              <a:extLst>
                <a:ext uri="{FF2B5EF4-FFF2-40B4-BE49-F238E27FC236}">
                  <a16:creationId xmlns:a16="http://schemas.microsoft.com/office/drawing/2014/main" id="{975DC33C-0720-406C-B153-F590D3601580}"/>
                </a:ext>
              </a:extLst>
            </p:cNvPr>
            <p:cNvSpPr/>
            <p:nvPr/>
          </p:nvSpPr>
          <p:spPr bwMode="auto">
            <a:xfrm>
              <a:off x="821015" y="4650339"/>
              <a:ext cx="1543318" cy="185639"/>
            </a:xfrm>
            <a:prstGeom prst="rect">
              <a:avLst/>
            </a:prstGeom>
            <a:noFill/>
            <a:ln w="12700" cap="flat"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UI"/>
                  <a:ea typeface="+mn-ea"/>
                  <a:cs typeface="Segoe UI Semibold" panose="020B0702040204020203" pitchFamily="34" charset="0"/>
                </a:rPr>
                <a:t>Consumers</a:t>
              </a:r>
            </a:p>
          </p:txBody>
        </p:sp>
        <p:grpSp>
          <p:nvGrpSpPr>
            <p:cNvPr id="125" name="Group 124">
              <a:extLst>
                <a:ext uri="{FF2B5EF4-FFF2-40B4-BE49-F238E27FC236}">
                  <a16:creationId xmlns:a16="http://schemas.microsoft.com/office/drawing/2014/main" id="{884137E1-11C0-497C-9A00-D9F7C597DACA}"/>
                </a:ext>
              </a:extLst>
            </p:cNvPr>
            <p:cNvGrpSpPr/>
            <p:nvPr/>
          </p:nvGrpSpPr>
          <p:grpSpPr>
            <a:xfrm>
              <a:off x="1248457" y="3776375"/>
              <a:ext cx="642631" cy="707010"/>
              <a:chOff x="2934093" y="2431578"/>
              <a:chExt cx="1709792" cy="1881082"/>
            </a:xfrm>
            <a:solidFill>
              <a:sysClr val="window" lastClr="FFFFFF"/>
            </a:solidFill>
          </p:grpSpPr>
          <p:sp>
            <p:nvSpPr>
              <p:cNvPr id="126" name="Freeform 35">
                <a:extLst>
                  <a:ext uri="{FF2B5EF4-FFF2-40B4-BE49-F238E27FC236}">
                    <a16:creationId xmlns:a16="http://schemas.microsoft.com/office/drawing/2014/main" id="{2888CD41-91F6-408F-A9DC-3047282A1520}"/>
                  </a:ext>
                </a:extLst>
              </p:cNvPr>
              <p:cNvSpPr/>
              <p:nvPr/>
            </p:nvSpPr>
            <p:spPr>
              <a:xfrm>
                <a:off x="2992852" y="3584910"/>
                <a:ext cx="910582" cy="727750"/>
              </a:xfrm>
              <a:custGeom>
                <a:avLst/>
                <a:gdLst>
                  <a:gd name="connsiteX0" fmla="*/ 1599875 w 4094502"/>
                  <a:gd name="connsiteY0" fmla="*/ 2470150 h 3272380"/>
                  <a:gd name="connsiteX1" fmla="*/ 1672900 w 4094502"/>
                  <a:gd name="connsiteY1" fmla="*/ 2555875 h 3272380"/>
                  <a:gd name="connsiteX2" fmla="*/ 1599875 w 4094502"/>
                  <a:gd name="connsiteY2" fmla="*/ 2641600 h 3272380"/>
                  <a:gd name="connsiteX3" fmla="*/ 1526850 w 4094502"/>
                  <a:gd name="connsiteY3" fmla="*/ 2555875 h 3272380"/>
                  <a:gd name="connsiteX4" fmla="*/ 1599875 w 4094502"/>
                  <a:gd name="connsiteY4" fmla="*/ 2470150 h 3272380"/>
                  <a:gd name="connsiteX5" fmla="*/ 464640 w 4094502"/>
                  <a:gd name="connsiteY5" fmla="*/ 303480 h 3272380"/>
                  <a:gd name="connsiteX6" fmla="*/ 3606192 w 4094502"/>
                  <a:gd name="connsiteY6" fmla="*/ 466442 h 3272380"/>
                  <a:gd name="connsiteX7" fmla="*/ 3334588 w 4094502"/>
                  <a:gd name="connsiteY7" fmla="*/ 2747915 h 3272380"/>
                  <a:gd name="connsiteX8" fmla="*/ 274517 w 4094502"/>
                  <a:gd name="connsiteY8" fmla="*/ 2114173 h 3272380"/>
                  <a:gd name="connsiteX9" fmla="*/ 464640 w 4094502"/>
                  <a:gd name="connsiteY9" fmla="*/ 303480 h 3272380"/>
                  <a:gd name="connsiteX10" fmla="*/ 409248 w 4094502"/>
                  <a:gd name="connsiteY10" fmla="*/ 80088 h 3272380"/>
                  <a:gd name="connsiteX11" fmla="*/ 261669 w 4094502"/>
                  <a:gd name="connsiteY11" fmla="*/ 189140 h 3272380"/>
                  <a:gd name="connsiteX12" fmla="*/ 71482 w 4094502"/>
                  <a:gd name="connsiteY12" fmla="*/ 2192886 h 3272380"/>
                  <a:gd name="connsiteX13" fmla="*/ 169802 w 4094502"/>
                  <a:gd name="connsiteY13" fmla="*/ 2380836 h 3272380"/>
                  <a:gd name="connsiteX14" fmla="*/ 3393948 w 4094502"/>
                  <a:gd name="connsiteY14" fmla="*/ 3177816 h 3272380"/>
                  <a:gd name="connsiteX15" fmla="*/ 3638476 w 4094502"/>
                  <a:gd name="connsiteY15" fmla="*/ 3069137 h 3272380"/>
                  <a:gd name="connsiteX16" fmla="*/ 3991683 w 4094502"/>
                  <a:gd name="connsiteY16" fmla="*/ 370272 h 3272380"/>
                  <a:gd name="connsiteX17" fmla="*/ 3855834 w 4094502"/>
                  <a:gd name="connsiteY17" fmla="*/ 171027 h 3272380"/>
                  <a:gd name="connsiteX18" fmla="*/ 468670 w 4094502"/>
                  <a:gd name="connsiteY18" fmla="*/ 80461 h 3272380"/>
                  <a:gd name="connsiteX19" fmla="*/ 409248 w 4094502"/>
                  <a:gd name="connsiteY19" fmla="*/ 80088 h 3272380"/>
                  <a:gd name="connsiteX20" fmla="*/ 387026 w 4094502"/>
                  <a:gd name="connsiteY20" fmla="*/ 0 h 3272380"/>
                  <a:gd name="connsiteX21" fmla="*/ 3949376 w 4094502"/>
                  <a:gd name="connsiteY21" fmla="*/ 95250 h 3272380"/>
                  <a:gd name="connsiteX22" fmla="*/ 4092251 w 4094502"/>
                  <a:gd name="connsiteY22" fmla="*/ 304800 h 3272380"/>
                  <a:gd name="connsiteX23" fmla="*/ 3720776 w 4094502"/>
                  <a:gd name="connsiteY23" fmla="*/ 3143250 h 3272380"/>
                  <a:gd name="connsiteX24" fmla="*/ 3463601 w 4094502"/>
                  <a:gd name="connsiteY24" fmla="*/ 3257550 h 3272380"/>
                  <a:gd name="connsiteX25" fmla="*/ 72701 w 4094502"/>
                  <a:gd name="connsiteY25" fmla="*/ 2419350 h 3272380"/>
                  <a:gd name="connsiteX26" fmla="*/ 6026 w 4094502"/>
                  <a:gd name="connsiteY26" fmla="*/ 2238375 h 3272380"/>
                  <a:gd name="connsiteX27" fmla="*/ 206051 w 4094502"/>
                  <a:gd name="connsiteY27" fmla="*/ 114300 h 3272380"/>
                  <a:gd name="connsiteX28" fmla="*/ 387026 w 4094502"/>
                  <a:gd name="connsiteY28" fmla="*/ 0 h 327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094502" h="3272380">
                    <a:moveTo>
                      <a:pt x="1599875" y="2470150"/>
                    </a:moveTo>
                    <a:cubicBezTo>
                      <a:pt x="1640206" y="2470150"/>
                      <a:pt x="1672900" y="2508530"/>
                      <a:pt x="1672900" y="2555875"/>
                    </a:cubicBezTo>
                    <a:cubicBezTo>
                      <a:pt x="1672900" y="2603220"/>
                      <a:pt x="1640206" y="2641600"/>
                      <a:pt x="1599875" y="2641600"/>
                    </a:cubicBezTo>
                    <a:cubicBezTo>
                      <a:pt x="1559544" y="2641600"/>
                      <a:pt x="1526850" y="2603220"/>
                      <a:pt x="1526850" y="2555875"/>
                    </a:cubicBezTo>
                    <a:cubicBezTo>
                      <a:pt x="1526850" y="2508530"/>
                      <a:pt x="1559544" y="2470150"/>
                      <a:pt x="1599875" y="2470150"/>
                    </a:cubicBezTo>
                    <a:close/>
                    <a:moveTo>
                      <a:pt x="464640" y="303480"/>
                    </a:moveTo>
                    <a:lnTo>
                      <a:pt x="3606192" y="466442"/>
                    </a:lnTo>
                    <a:lnTo>
                      <a:pt x="3334588" y="2747915"/>
                    </a:lnTo>
                    <a:lnTo>
                      <a:pt x="274517" y="2114173"/>
                    </a:lnTo>
                    <a:lnTo>
                      <a:pt x="464640" y="303480"/>
                    </a:lnTo>
                    <a:close/>
                    <a:moveTo>
                      <a:pt x="409248" y="80088"/>
                    </a:moveTo>
                    <a:cubicBezTo>
                      <a:pt x="286405" y="83901"/>
                      <a:pt x="269594" y="120461"/>
                      <a:pt x="261669" y="189140"/>
                    </a:cubicBezTo>
                    <a:lnTo>
                      <a:pt x="71482" y="2192886"/>
                    </a:lnTo>
                    <a:cubicBezTo>
                      <a:pt x="53873" y="2331582"/>
                      <a:pt x="66380" y="2351272"/>
                      <a:pt x="169802" y="2380836"/>
                    </a:cubicBezTo>
                    <a:lnTo>
                      <a:pt x="3393948" y="3177816"/>
                    </a:lnTo>
                    <a:cubicBezTo>
                      <a:pt x="3506739" y="3198948"/>
                      <a:pt x="3605269" y="3248812"/>
                      <a:pt x="3638476" y="3069137"/>
                    </a:cubicBezTo>
                    <a:lnTo>
                      <a:pt x="3991683" y="370272"/>
                    </a:lnTo>
                    <a:cubicBezTo>
                      <a:pt x="4000740" y="294800"/>
                      <a:pt x="4030096" y="179926"/>
                      <a:pt x="3855834" y="171027"/>
                    </a:cubicBezTo>
                    <a:lnTo>
                      <a:pt x="468670" y="80461"/>
                    </a:lnTo>
                    <a:cubicBezTo>
                      <a:pt x="446510" y="79667"/>
                      <a:pt x="426797" y="79543"/>
                      <a:pt x="409248" y="80088"/>
                    </a:cubicBezTo>
                    <a:close/>
                    <a:moveTo>
                      <a:pt x="387026" y="0"/>
                    </a:moveTo>
                    <a:lnTo>
                      <a:pt x="3949376" y="95250"/>
                    </a:lnTo>
                    <a:cubicBezTo>
                      <a:pt x="4085901" y="107950"/>
                      <a:pt x="4101776" y="225425"/>
                      <a:pt x="4092251" y="304800"/>
                    </a:cubicBezTo>
                    <a:lnTo>
                      <a:pt x="3720776" y="3143250"/>
                    </a:lnTo>
                    <a:cubicBezTo>
                      <a:pt x="3685851" y="3298825"/>
                      <a:pt x="3558851" y="3279775"/>
                      <a:pt x="3463601" y="3257550"/>
                    </a:cubicBezTo>
                    <a:lnTo>
                      <a:pt x="72701" y="2419350"/>
                    </a:lnTo>
                    <a:cubicBezTo>
                      <a:pt x="-19374" y="2374900"/>
                      <a:pt x="-324" y="2346325"/>
                      <a:pt x="6026" y="2238375"/>
                    </a:cubicBezTo>
                    <a:lnTo>
                      <a:pt x="206051" y="114300"/>
                    </a:lnTo>
                    <a:cubicBezTo>
                      <a:pt x="215576" y="31750"/>
                      <a:pt x="247326" y="0"/>
                      <a:pt x="387026" y="0"/>
                    </a:cubicBezTo>
                    <a:close/>
                  </a:path>
                </a:pathLst>
              </a:custGeom>
              <a:grpFill/>
              <a:ln w="12700" cap="flat" cmpd="sng" algn="ctr">
                <a:solidFill>
                  <a:schemeClr val="bg1"/>
                </a:solidFill>
                <a:prstDash val="solid"/>
                <a:miter lim="800000"/>
              </a:ln>
              <a:effectLst/>
            </p:spPr>
            <p:txBody>
              <a:bodyPr rtlCol="0" anchor="ctr">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0" marR="0" lvl="0" indent="0" algn="ctr" defTabSz="91418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127" name="Round Same Side Corner Rectangle 2">
                <a:extLst>
                  <a:ext uri="{FF2B5EF4-FFF2-40B4-BE49-F238E27FC236}">
                    <a16:creationId xmlns:a16="http://schemas.microsoft.com/office/drawing/2014/main" id="{DC99EAF1-B735-4072-9AC3-C79248CAD16B}"/>
                  </a:ext>
                </a:extLst>
              </p:cNvPr>
              <p:cNvSpPr/>
              <p:nvPr/>
            </p:nvSpPr>
            <p:spPr>
              <a:xfrm>
                <a:off x="4091215" y="3387310"/>
                <a:ext cx="456425" cy="925350"/>
              </a:xfrm>
              <a:custGeom>
                <a:avLst/>
                <a:gdLst/>
                <a:ahLst/>
                <a:cxnLst/>
                <a:rect l="l" t="t" r="r" b="b"/>
                <a:pathLst>
                  <a:path w="1479550" h="2999631">
                    <a:moveTo>
                      <a:pt x="739775" y="2723722"/>
                    </a:moveTo>
                    <a:cubicBezTo>
                      <a:pt x="701170" y="2723722"/>
                      <a:pt x="669874" y="2755018"/>
                      <a:pt x="669874" y="2793623"/>
                    </a:cubicBezTo>
                    <a:cubicBezTo>
                      <a:pt x="669874" y="2832228"/>
                      <a:pt x="701170" y="2863524"/>
                      <a:pt x="739775" y="2863524"/>
                    </a:cubicBezTo>
                    <a:cubicBezTo>
                      <a:pt x="778380" y="2863524"/>
                      <a:pt x="809676" y="2832228"/>
                      <a:pt x="809676" y="2793623"/>
                    </a:cubicBezTo>
                    <a:cubicBezTo>
                      <a:pt x="809676" y="2755018"/>
                      <a:pt x="778380" y="2723722"/>
                      <a:pt x="739775" y="2723722"/>
                    </a:cubicBezTo>
                    <a:close/>
                    <a:moveTo>
                      <a:pt x="201613" y="1629933"/>
                    </a:moveTo>
                    <a:lnTo>
                      <a:pt x="1123848" y="1629933"/>
                    </a:lnTo>
                    <a:lnTo>
                      <a:pt x="1123848" y="2058558"/>
                    </a:lnTo>
                    <a:lnTo>
                      <a:pt x="201613" y="2058558"/>
                    </a:lnTo>
                    <a:close/>
                    <a:moveTo>
                      <a:pt x="685698" y="1155271"/>
                    </a:moveTo>
                    <a:lnTo>
                      <a:pt x="1123848" y="1155271"/>
                    </a:lnTo>
                    <a:lnTo>
                      <a:pt x="1123848" y="1583896"/>
                    </a:lnTo>
                    <a:lnTo>
                      <a:pt x="685698" y="1583896"/>
                    </a:lnTo>
                    <a:close/>
                    <a:moveTo>
                      <a:pt x="201613" y="1155271"/>
                    </a:moveTo>
                    <a:lnTo>
                      <a:pt x="639763" y="1155271"/>
                    </a:lnTo>
                    <a:lnTo>
                      <a:pt x="639763" y="1583896"/>
                    </a:lnTo>
                    <a:lnTo>
                      <a:pt x="201613" y="1583896"/>
                    </a:lnTo>
                    <a:close/>
                    <a:moveTo>
                      <a:pt x="685698" y="680609"/>
                    </a:moveTo>
                    <a:lnTo>
                      <a:pt x="1123848" y="680609"/>
                    </a:lnTo>
                    <a:lnTo>
                      <a:pt x="1123848" y="1109234"/>
                    </a:lnTo>
                    <a:lnTo>
                      <a:pt x="685698" y="1109234"/>
                    </a:lnTo>
                    <a:close/>
                    <a:moveTo>
                      <a:pt x="201613" y="680609"/>
                    </a:moveTo>
                    <a:lnTo>
                      <a:pt x="639763" y="680609"/>
                    </a:lnTo>
                    <a:lnTo>
                      <a:pt x="639763" y="1109234"/>
                    </a:lnTo>
                    <a:lnTo>
                      <a:pt x="201613" y="1109234"/>
                    </a:lnTo>
                    <a:close/>
                    <a:moveTo>
                      <a:pt x="154163" y="413909"/>
                    </a:moveTo>
                    <a:lnTo>
                      <a:pt x="154163" y="2528459"/>
                    </a:lnTo>
                    <a:lnTo>
                      <a:pt x="201613" y="2528459"/>
                    </a:lnTo>
                    <a:lnTo>
                      <a:pt x="201613" y="2104596"/>
                    </a:lnTo>
                    <a:lnTo>
                      <a:pt x="639763" y="2104596"/>
                    </a:lnTo>
                    <a:lnTo>
                      <a:pt x="639763" y="2528459"/>
                    </a:lnTo>
                    <a:lnTo>
                      <a:pt x="685698" y="2528459"/>
                    </a:lnTo>
                    <a:lnTo>
                      <a:pt x="685698" y="2104596"/>
                    </a:lnTo>
                    <a:lnTo>
                      <a:pt x="1123848" y="2104596"/>
                    </a:lnTo>
                    <a:lnTo>
                      <a:pt x="1123848" y="2528459"/>
                    </a:lnTo>
                    <a:lnTo>
                      <a:pt x="1325388" y="2528459"/>
                    </a:lnTo>
                    <a:lnTo>
                      <a:pt x="1325388" y="413909"/>
                    </a:lnTo>
                    <a:close/>
                    <a:moveTo>
                      <a:pt x="556419" y="171020"/>
                    </a:moveTo>
                    <a:cubicBezTo>
                      <a:pt x="543267" y="171020"/>
                      <a:pt x="532606" y="181681"/>
                      <a:pt x="532606" y="194833"/>
                    </a:cubicBezTo>
                    <a:cubicBezTo>
                      <a:pt x="532606" y="207984"/>
                      <a:pt x="543267" y="218645"/>
                      <a:pt x="556419" y="218645"/>
                    </a:cubicBezTo>
                    <a:lnTo>
                      <a:pt x="923131" y="218646"/>
                    </a:lnTo>
                    <a:cubicBezTo>
                      <a:pt x="936283" y="218646"/>
                      <a:pt x="946944" y="207985"/>
                      <a:pt x="946944" y="194833"/>
                    </a:cubicBezTo>
                    <a:lnTo>
                      <a:pt x="946945" y="194833"/>
                    </a:lnTo>
                    <a:cubicBezTo>
                      <a:pt x="946945" y="181681"/>
                      <a:pt x="936284" y="171020"/>
                      <a:pt x="923132" y="171020"/>
                    </a:cubicBezTo>
                    <a:close/>
                    <a:moveTo>
                      <a:pt x="725487" y="274"/>
                    </a:moveTo>
                    <a:cubicBezTo>
                      <a:pt x="1081947" y="-5382"/>
                      <a:pt x="1443170" y="76220"/>
                      <a:pt x="1479550" y="262045"/>
                    </a:cubicBezTo>
                    <a:lnTo>
                      <a:pt x="1479550" y="1250633"/>
                    </a:lnTo>
                    <a:lnTo>
                      <a:pt x="1479550" y="1748998"/>
                    </a:lnTo>
                    <a:lnTo>
                      <a:pt x="1479550" y="2737586"/>
                    </a:lnTo>
                    <a:cubicBezTo>
                      <a:pt x="1406789" y="3109236"/>
                      <a:pt x="34660" y="3063993"/>
                      <a:pt x="0" y="2737586"/>
                    </a:cubicBezTo>
                    <a:lnTo>
                      <a:pt x="0" y="1748998"/>
                    </a:lnTo>
                    <a:lnTo>
                      <a:pt x="0" y="1250633"/>
                    </a:lnTo>
                    <a:lnTo>
                      <a:pt x="0" y="262045"/>
                    </a:lnTo>
                    <a:cubicBezTo>
                      <a:pt x="17330" y="98842"/>
                      <a:pt x="369027" y="5929"/>
                      <a:pt x="725487" y="274"/>
                    </a:cubicBezTo>
                    <a:close/>
                  </a:path>
                </a:pathLst>
              </a:custGeom>
              <a:grpFill/>
              <a:ln w="12700" cap="flat" cmpd="sng" algn="ctr">
                <a:solidFill>
                  <a:schemeClr val="bg1"/>
                </a:solidFill>
                <a:prstDash val="solid"/>
                <a:miter lim="800000"/>
              </a:ln>
              <a:effectLst/>
            </p:spPr>
            <p:txBody>
              <a:bodyPr rtlCol="0" anchor="ctr">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0" marR="0" lvl="0" indent="0" algn="ctr" defTabSz="914188"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p:txBody>
          </p:sp>
          <p:sp>
            <p:nvSpPr>
              <p:cNvPr id="128" name="Oval 20">
                <a:extLst>
                  <a:ext uri="{FF2B5EF4-FFF2-40B4-BE49-F238E27FC236}">
                    <a16:creationId xmlns:a16="http://schemas.microsoft.com/office/drawing/2014/main" id="{05CEB500-6FD4-49D4-9A83-BA8D57DC0D5E}"/>
                  </a:ext>
                </a:extLst>
              </p:cNvPr>
              <p:cNvSpPr/>
              <p:nvPr/>
            </p:nvSpPr>
            <p:spPr bwMode="auto">
              <a:xfrm>
                <a:off x="2934093" y="2431578"/>
                <a:ext cx="762917" cy="850394"/>
              </a:xfrm>
              <a:custGeom>
                <a:avLst/>
                <a:gdLst/>
                <a:ahLst/>
                <a:cxnLst/>
                <a:rect l="l" t="t" r="r" b="b"/>
                <a:pathLst>
                  <a:path w="1371600" h="1528869">
                    <a:moveTo>
                      <a:pt x="176321" y="61931"/>
                    </a:moveTo>
                    <a:cubicBezTo>
                      <a:pt x="138207" y="345243"/>
                      <a:pt x="100093" y="625381"/>
                      <a:pt x="61979" y="908693"/>
                    </a:cubicBezTo>
                    <a:lnTo>
                      <a:pt x="1154853" y="1120942"/>
                    </a:lnTo>
                    <a:cubicBezTo>
                      <a:pt x="1191909" y="816463"/>
                      <a:pt x="1228964" y="502460"/>
                      <a:pt x="1266020" y="197981"/>
                    </a:cubicBezTo>
                    <a:close/>
                    <a:moveTo>
                      <a:pt x="123825" y="0"/>
                    </a:moveTo>
                    <a:lnTo>
                      <a:pt x="1327150" y="152400"/>
                    </a:lnTo>
                    <a:lnTo>
                      <a:pt x="1371600" y="203200"/>
                    </a:lnTo>
                    <a:lnTo>
                      <a:pt x="1266825" y="1133475"/>
                    </a:lnTo>
                    <a:lnTo>
                      <a:pt x="1203325" y="1206500"/>
                    </a:lnTo>
                    <a:lnTo>
                      <a:pt x="1104540" y="1186430"/>
                    </a:lnTo>
                    <a:cubicBezTo>
                      <a:pt x="1143520" y="1218893"/>
                      <a:pt x="1165226" y="1257868"/>
                      <a:pt x="1165226" y="1299422"/>
                    </a:cubicBezTo>
                    <a:cubicBezTo>
                      <a:pt x="1165226" y="1426142"/>
                      <a:pt x="963374" y="1528869"/>
                      <a:pt x="714376" y="1528869"/>
                    </a:cubicBezTo>
                    <a:cubicBezTo>
                      <a:pt x="465378" y="1528869"/>
                      <a:pt x="263526" y="1426142"/>
                      <a:pt x="263526" y="1299422"/>
                    </a:cubicBezTo>
                    <a:cubicBezTo>
                      <a:pt x="263526" y="1195700"/>
                      <a:pt x="398762" y="1108052"/>
                      <a:pt x="584567" y="1080790"/>
                    </a:cubicBezTo>
                    <a:lnTo>
                      <a:pt x="0" y="962025"/>
                    </a:lnTo>
                    <a:close/>
                  </a:path>
                </a:pathLst>
              </a:custGeom>
              <a:grpFill/>
              <a:ln w="6350" cap="flat" cmpd="sng" algn="ctr">
                <a:solidFill>
                  <a:schemeClr val="bg1"/>
                </a:solidFill>
                <a:prstDash val="solid"/>
                <a:miter lim="800000"/>
                <a:headEnd type="none" w="med" len="med"/>
                <a:tailEnd type="none" w="med" len="med"/>
              </a:ln>
              <a:effectLst/>
            </p:spPr>
            <p:txBody>
              <a:bodyPr rot="0" spcFirstLastPara="0" vert="horz" wrap="square" lIns="91427" tIns="45713" rIns="45713" bIns="91427" numCol="1" spcCol="0" rtlCol="0" fromWordArt="0" anchor="b"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0" marR="0" lvl="0" indent="0" algn="ctr" defTabSz="913924"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sp>
            <p:nvSpPr>
              <p:cNvPr id="129" name="Rounded Rectangle 22">
                <a:extLst>
                  <a:ext uri="{FF2B5EF4-FFF2-40B4-BE49-F238E27FC236}">
                    <a16:creationId xmlns:a16="http://schemas.microsoft.com/office/drawing/2014/main" id="{2CBCFD70-D95F-4925-8741-60EA913A7611}"/>
                  </a:ext>
                </a:extLst>
              </p:cNvPr>
              <p:cNvSpPr/>
              <p:nvPr/>
            </p:nvSpPr>
            <p:spPr bwMode="auto">
              <a:xfrm rot="261569">
                <a:off x="3993954" y="2608973"/>
                <a:ext cx="649931" cy="495590"/>
              </a:xfrm>
              <a:custGeom>
                <a:avLst/>
                <a:gdLst/>
                <a:ahLst/>
                <a:cxnLst/>
                <a:rect l="l" t="t" r="r" b="b"/>
                <a:pathLst>
                  <a:path w="721758" h="550359">
                    <a:moveTo>
                      <a:pt x="46095" y="149962"/>
                    </a:moveTo>
                    <a:lnTo>
                      <a:pt x="680155" y="157474"/>
                    </a:lnTo>
                    <a:lnTo>
                      <a:pt x="667756" y="478401"/>
                    </a:lnTo>
                    <a:cubicBezTo>
                      <a:pt x="667756" y="498018"/>
                      <a:pt x="658510" y="512214"/>
                      <a:pt x="637763" y="512214"/>
                    </a:cubicBezTo>
                    <a:lnTo>
                      <a:pt x="71185" y="453145"/>
                    </a:lnTo>
                    <a:cubicBezTo>
                      <a:pt x="50438" y="453145"/>
                      <a:pt x="36516" y="450260"/>
                      <a:pt x="36516" y="430643"/>
                    </a:cubicBezTo>
                    <a:cubicBezTo>
                      <a:pt x="36516" y="332951"/>
                      <a:pt x="43978" y="243842"/>
                      <a:pt x="46095" y="149962"/>
                    </a:cubicBezTo>
                    <a:close/>
                    <a:moveTo>
                      <a:pt x="615927" y="81117"/>
                    </a:moveTo>
                    <a:lnTo>
                      <a:pt x="612337" y="84582"/>
                    </a:lnTo>
                    <a:lnTo>
                      <a:pt x="622270" y="94875"/>
                    </a:lnTo>
                    <a:lnTo>
                      <a:pt x="611977" y="104808"/>
                    </a:lnTo>
                    <a:lnTo>
                      <a:pt x="615442" y="108399"/>
                    </a:lnTo>
                    <a:lnTo>
                      <a:pt x="625735" y="98465"/>
                    </a:lnTo>
                    <a:lnTo>
                      <a:pt x="635669" y="108759"/>
                    </a:lnTo>
                    <a:lnTo>
                      <a:pt x="639260" y="105294"/>
                    </a:lnTo>
                    <a:lnTo>
                      <a:pt x="629325" y="95001"/>
                    </a:lnTo>
                    <a:lnTo>
                      <a:pt x="639620" y="85067"/>
                    </a:lnTo>
                    <a:lnTo>
                      <a:pt x="636154" y="81477"/>
                    </a:lnTo>
                    <a:lnTo>
                      <a:pt x="625860" y="91410"/>
                    </a:lnTo>
                    <a:close/>
                    <a:moveTo>
                      <a:pt x="498754" y="87499"/>
                    </a:moveTo>
                    <a:cubicBezTo>
                      <a:pt x="497914" y="87452"/>
                      <a:pt x="497193" y="88094"/>
                      <a:pt x="497144" y="88935"/>
                    </a:cubicBezTo>
                    <a:lnTo>
                      <a:pt x="496798" y="95020"/>
                    </a:lnTo>
                    <a:cubicBezTo>
                      <a:pt x="496750" y="95861"/>
                      <a:pt x="497395" y="96581"/>
                      <a:pt x="498234" y="96629"/>
                    </a:cubicBezTo>
                    <a:lnTo>
                      <a:pt x="531706" y="98532"/>
                    </a:lnTo>
                    <a:cubicBezTo>
                      <a:pt x="532546" y="98580"/>
                      <a:pt x="533267" y="97938"/>
                      <a:pt x="533315" y="97097"/>
                    </a:cubicBezTo>
                    <a:lnTo>
                      <a:pt x="533661" y="91012"/>
                    </a:lnTo>
                    <a:cubicBezTo>
                      <a:pt x="533710" y="90171"/>
                      <a:pt x="533065" y="89451"/>
                      <a:pt x="532225" y="89403"/>
                    </a:cubicBezTo>
                    <a:close/>
                    <a:moveTo>
                      <a:pt x="555540" y="76694"/>
                    </a:moveTo>
                    <a:lnTo>
                      <a:pt x="582836" y="77548"/>
                    </a:lnTo>
                    <a:lnTo>
                      <a:pt x="581960" y="105576"/>
                    </a:lnTo>
                    <a:lnTo>
                      <a:pt x="554663" y="104722"/>
                    </a:lnTo>
                    <a:close/>
                    <a:moveTo>
                      <a:pt x="551042" y="72285"/>
                    </a:moveTo>
                    <a:lnTo>
                      <a:pt x="549899" y="108843"/>
                    </a:lnTo>
                    <a:lnTo>
                      <a:pt x="586457" y="109986"/>
                    </a:lnTo>
                    <a:lnTo>
                      <a:pt x="587600" y="73428"/>
                    </a:lnTo>
                    <a:close/>
                    <a:moveTo>
                      <a:pt x="72610" y="37237"/>
                    </a:moveTo>
                    <a:lnTo>
                      <a:pt x="660110" y="42646"/>
                    </a:lnTo>
                    <a:cubicBezTo>
                      <a:pt x="680857" y="42646"/>
                      <a:pt x="683176" y="59662"/>
                      <a:pt x="683177" y="79279"/>
                    </a:cubicBezTo>
                    <a:lnTo>
                      <a:pt x="680861" y="139193"/>
                    </a:lnTo>
                    <a:lnTo>
                      <a:pt x="46719" y="131680"/>
                    </a:lnTo>
                    <a:cubicBezTo>
                      <a:pt x="48551" y="110451"/>
                      <a:pt x="48929" y="88903"/>
                      <a:pt x="48930" y="66920"/>
                    </a:cubicBezTo>
                    <a:cubicBezTo>
                      <a:pt x="48929" y="47303"/>
                      <a:pt x="51863" y="37237"/>
                      <a:pt x="72610" y="37237"/>
                    </a:cubicBezTo>
                    <a:close/>
                    <a:moveTo>
                      <a:pt x="70463" y="22909"/>
                    </a:moveTo>
                    <a:cubicBezTo>
                      <a:pt x="48613" y="22909"/>
                      <a:pt x="32190" y="25740"/>
                      <a:pt x="32190" y="47029"/>
                    </a:cubicBezTo>
                    <a:cubicBezTo>
                      <a:pt x="32190" y="183768"/>
                      <a:pt x="21301" y="298430"/>
                      <a:pt x="21301" y="435169"/>
                    </a:cubicBezTo>
                    <a:cubicBezTo>
                      <a:pt x="21299" y="456458"/>
                      <a:pt x="34034" y="467517"/>
                      <a:pt x="55887" y="467517"/>
                    </a:cubicBezTo>
                    <a:lnTo>
                      <a:pt x="639745" y="527450"/>
                    </a:lnTo>
                    <a:cubicBezTo>
                      <a:pt x="661596" y="527450"/>
                      <a:pt x="680825" y="513067"/>
                      <a:pt x="680825" y="491779"/>
                    </a:cubicBezTo>
                    <a:lnTo>
                      <a:pt x="700458" y="61787"/>
                    </a:lnTo>
                    <a:cubicBezTo>
                      <a:pt x="700460" y="40499"/>
                      <a:pt x="690008" y="22683"/>
                      <a:pt x="668157" y="22683"/>
                    </a:cubicBezTo>
                    <a:close/>
                    <a:moveTo>
                      <a:pt x="52249" y="0"/>
                    </a:moveTo>
                    <a:lnTo>
                      <a:pt x="677336" y="543"/>
                    </a:lnTo>
                    <a:cubicBezTo>
                      <a:pt x="700558" y="543"/>
                      <a:pt x="721758" y="19187"/>
                      <a:pt x="721758" y="42409"/>
                    </a:cubicBezTo>
                    <a:lnTo>
                      <a:pt x="703487" y="500826"/>
                    </a:lnTo>
                    <a:cubicBezTo>
                      <a:pt x="703485" y="524048"/>
                      <a:pt x="680457" y="550359"/>
                      <a:pt x="657235" y="550359"/>
                    </a:cubicBezTo>
                    <a:lnTo>
                      <a:pt x="36757" y="484984"/>
                    </a:lnTo>
                    <a:cubicBezTo>
                      <a:pt x="13535" y="484984"/>
                      <a:pt x="2" y="472920"/>
                      <a:pt x="0" y="449698"/>
                    </a:cubicBezTo>
                    <a:cubicBezTo>
                      <a:pt x="0" y="300541"/>
                      <a:pt x="10202" y="191204"/>
                      <a:pt x="10202" y="42047"/>
                    </a:cubicBezTo>
                    <a:cubicBezTo>
                      <a:pt x="10202" y="18825"/>
                      <a:pt x="29027" y="0"/>
                      <a:pt x="52249" y="0"/>
                    </a:cubicBezTo>
                    <a:close/>
                  </a:path>
                </a:pathLst>
              </a:custGeom>
              <a:grpFill/>
              <a:ln w="6350" cap="flat" cmpd="sng" algn="ctr">
                <a:solidFill>
                  <a:schemeClr val="bg1"/>
                </a:solidFill>
                <a:prstDash val="solid"/>
                <a:miter lim="800000"/>
                <a:headEnd type="none" w="med" len="med"/>
                <a:tailEnd type="none" w="med" len="med"/>
              </a:ln>
              <a:effectLst/>
            </p:spPr>
            <p:txBody>
              <a:bodyPr rot="0" spcFirstLastPara="0" vert="horz" wrap="square" lIns="91427" tIns="45713" rIns="45713" bIns="91427" numCol="1" spcCol="0" rtlCol="0" fromWordArt="0" anchor="b" anchorCtr="0" forceAA="0" compatLnSpc="1">
                <a:prstTxWarp prst="textNoShape">
                  <a:avLst/>
                </a:prstTxWarp>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0" marR="0" lvl="0" indent="0" algn="ctr" defTabSz="913924"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bold" panose="020B0702040204020203" pitchFamily="34" charset="0"/>
                  <a:ea typeface="Segoe UI" pitchFamily="34" charset="0"/>
                  <a:cs typeface="Segoe UI Semibold" panose="020B0702040204020203" pitchFamily="34" charset="0"/>
                </a:endParaRPr>
              </a:p>
            </p:txBody>
          </p:sp>
        </p:grpSp>
      </p:grpSp>
      <p:sp>
        <p:nvSpPr>
          <p:cNvPr id="158" name="Rectangle: Rounded Corners 157">
            <a:extLst>
              <a:ext uri="{FF2B5EF4-FFF2-40B4-BE49-F238E27FC236}">
                <a16:creationId xmlns:a16="http://schemas.microsoft.com/office/drawing/2014/main" id="{8D20B9A8-C640-4E18-B48F-5DB6773D5F78}"/>
              </a:ext>
            </a:extLst>
          </p:cNvPr>
          <p:cNvSpPr/>
          <p:nvPr/>
        </p:nvSpPr>
        <p:spPr bwMode="auto">
          <a:xfrm>
            <a:off x="2963436" y="2420027"/>
            <a:ext cx="1202633" cy="507632"/>
          </a:xfrm>
          <a:prstGeom prst="roundRect">
            <a:avLst/>
          </a:prstGeom>
          <a:solidFill>
            <a:schemeClr val="bg2">
              <a:lumMod val="20000"/>
              <a:lumOff val="80000"/>
            </a:schemeClr>
          </a:solidFill>
          <a:ln w="19050" cap="flat" cmpd="sng" algn="ctr">
            <a:solidFill>
              <a:srgbClr val="0078D7"/>
            </a:solidFill>
            <a:prstDash val="solid"/>
            <a:miter lim="800000"/>
            <a:headEnd type="none" w="med" len="med"/>
            <a:tailEnd type="none" w="med" len="med"/>
          </a:ln>
          <a:effectLst/>
        </p:spPr>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A1A1A"/>
                </a:solidFill>
                <a:effectLst/>
                <a:uLnTx/>
                <a:uFillTx/>
                <a:latin typeface="Segoe UI Semibold" panose="020B0702040204020203" pitchFamily="34" charset="0"/>
                <a:ea typeface="+mn-ea"/>
                <a:cs typeface="Segoe UI Semibold" panose="020B0702040204020203" pitchFamily="34" charset="0"/>
              </a:rPr>
              <a:t>Regional Network</a:t>
            </a:r>
          </a:p>
        </p:txBody>
      </p:sp>
      <p:sp>
        <p:nvSpPr>
          <p:cNvPr id="159" name="Freeform 47">
            <a:extLst>
              <a:ext uri="{FF2B5EF4-FFF2-40B4-BE49-F238E27FC236}">
                <a16:creationId xmlns:a16="http://schemas.microsoft.com/office/drawing/2014/main" id="{54EA1CAA-A900-4C44-ADCD-C8E187BE8866}"/>
              </a:ext>
            </a:extLst>
          </p:cNvPr>
          <p:cNvSpPr/>
          <p:nvPr/>
        </p:nvSpPr>
        <p:spPr>
          <a:xfrm>
            <a:off x="3719873" y="3257098"/>
            <a:ext cx="1913300" cy="1158493"/>
          </a:xfrm>
          <a:custGeom>
            <a:avLst/>
            <a:gdLst>
              <a:gd name="connsiteX0" fmla="*/ 1376883 w 2750296"/>
              <a:gd name="connsiteY0" fmla="*/ 0 h 1612807"/>
              <a:gd name="connsiteX1" fmla="*/ 1799707 w 2750296"/>
              <a:gd name="connsiteY1" fmla="*/ 224814 h 1612807"/>
              <a:gd name="connsiteX2" fmla="*/ 1825016 w 2750296"/>
              <a:gd name="connsiteY2" fmla="*/ 271443 h 1612807"/>
              <a:gd name="connsiteX3" fmla="*/ 1868906 w 2750296"/>
              <a:gd name="connsiteY3" fmla="*/ 255379 h 1612807"/>
              <a:gd name="connsiteX4" fmla="*/ 2020537 w 2750296"/>
              <a:gd name="connsiteY4" fmla="*/ 232455 h 1612807"/>
              <a:gd name="connsiteX5" fmla="*/ 2530445 w 2750296"/>
              <a:gd name="connsiteY5" fmla="*/ 742363 h 1612807"/>
              <a:gd name="connsiteX6" fmla="*/ 2525545 w 2750296"/>
              <a:gd name="connsiteY6" fmla="*/ 807127 h 1612807"/>
              <a:gd name="connsiteX7" fmla="*/ 2560705 w 2750296"/>
              <a:gd name="connsiteY7" fmla="*/ 826212 h 1612807"/>
              <a:gd name="connsiteX8" fmla="*/ 2750296 w 2750296"/>
              <a:gd name="connsiteY8" fmla="*/ 1182789 h 1612807"/>
              <a:gd name="connsiteX9" fmla="*/ 2320278 w 2750296"/>
              <a:gd name="connsiteY9" fmla="*/ 1612807 h 1612807"/>
              <a:gd name="connsiteX10" fmla="*/ 2301005 w 2750296"/>
              <a:gd name="connsiteY10" fmla="*/ 1611834 h 1612807"/>
              <a:gd name="connsiteX11" fmla="*/ 2291351 w 2750296"/>
              <a:gd name="connsiteY11" fmla="*/ 1612807 h 1612807"/>
              <a:gd name="connsiteX12" fmla="*/ 471704 w 2750296"/>
              <a:gd name="connsiteY12" fmla="*/ 1612807 h 1612807"/>
              <a:gd name="connsiteX13" fmla="*/ 463822 w 2750296"/>
              <a:gd name="connsiteY13" fmla="*/ 1612807 h 1612807"/>
              <a:gd name="connsiteX14" fmla="*/ 455911 w 2750296"/>
              <a:gd name="connsiteY14" fmla="*/ 1612009 h 1612807"/>
              <a:gd name="connsiteX15" fmla="*/ 423475 w 2750296"/>
              <a:gd name="connsiteY15" fmla="*/ 1610372 h 1612807"/>
              <a:gd name="connsiteX16" fmla="*/ 0 w 2750296"/>
              <a:gd name="connsiteY16" fmla="*/ 1141103 h 1612807"/>
              <a:gd name="connsiteX17" fmla="*/ 471704 w 2750296"/>
              <a:gd name="connsiteY17" fmla="*/ 669399 h 1612807"/>
              <a:gd name="connsiteX18" fmla="*/ 482257 w 2750296"/>
              <a:gd name="connsiteY18" fmla="*/ 670065 h 1612807"/>
              <a:gd name="connsiteX19" fmla="*/ 515059 w 2750296"/>
              <a:gd name="connsiteY19" fmla="*/ 630308 h 1612807"/>
              <a:gd name="connsiteX20" fmla="*/ 822482 w 2750296"/>
              <a:gd name="connsiteY20" fmla="*/ 502969 h 1612807"/>
              <a:gd name="connsiteX21" fmla="*/ 867276 w 2750296"/>
              <a:gd name="connsiteY21" fmla="*/ 506922 h 1612807"/>
              <a:gd name="connsiteX22" fmla="*/ 877335 w 2750296"/>
              <a:gd name="connsiteY22" fmla="*/ 407144 h 1612807"/>
              <a:gd name="connsiteX23" fmla="*/ 1376883 w 2750296"/>
              <a:gd name="connsiteY23" fmla="*/ 0 h 161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50296" h="1612807">
                <a:moveTo>
                  <a:pt x="1376883" y="0"/>
                </a:moveTo>
                <a:cubicBezTo>
                  <a:pt x="1552892" y="0"/>
                  <a:pt x="1708073" y="89177"/>
                  <a:pt x="1799707" y="224814"/>
                </a:cubicBezTo>
                <a:lnTo>
                  <a:pt x="1825016" y="271443"/>
                </a:lnTo>
                <a:lnTo>
                  <a:pt x="1868906" y="255379"/>
                </a:lnTo>
                <a:cubicBezTo>
                  <a:pt x="1916806" y="240481"/>
                  <a:pt x="1967734" y="232455"/>
                  <a:pt x="2020537" y="232455"/>
                </a:cubicBezTo>
                <a:cubicBezTo>
                  <a:pt x="2302151" y="232455"/>
                  <a:pt x="2530445" y="460749"/>
                  <a:pt x="2530445" y="742363"/>
                </a:cubicBezTo>
                <a:lnTo>
                  <a:pt x="2525545" y="807127"/>
                </a:lnTo>
                <a:lnTo>
                  <a:pt x="2560705" y="826212"/>
                </a:lnTo>
                <a:cubicBezTo>
                  <a:pt x="2675091" y="903489"/>
                  <a:pt x="2750296" y="1034356"/>
                  <a:pt x="2750296" y="1182789"/>
                </a:cubicBezTo>
                <a:cubicBezTo>
                  <a:pt x="2750296" y="1420282"/>
                  <a:pt x="2557771" y="1612807"/>
                  <a:pt x="2320278" y="1612807"/>
                </a:cubicBezTo>
                <a:lnTo>
                  <a:pt x="2301005" y="1611834"/>
                </a:lnTo>
                <a:lnTo>
                  <a:pt x="2291351" y="1612807"/>
                </a:lnTo>
                <a:lnTo>
                  <a:pt x="471704" y="1612807"/>
                </a:lnTo>
                <a:lnTo>
                  <a:pt x="463822" y="1612807"/>
                </a:lnTo>
                <a:lnTo>
                  <a:pt x="455911" y="1612009"/>
                </a:lnTo>
                <a:lnTo>
                  <a:pt x="423475" y="1610372"/>
                </a:lnTo>
                <a:cubicBezTo>
                  <a:pt x="185615" y="1586216"/>
                  <a:pt x="0" y="1385336"/>
                  <a:pt x="0" y="1141103"/>
                </a:cubicBezTo>
                <a:cubicBezTo>
                  <a:pt x="0" y="880588"/>
                  <a:pt x="211189" y="669399"/>
                  <a:pt x="471704" y="669399"/>
                </a:cubicBezTo>
                <a:lnTo>
                  <a:pt x="482257" y="670065"/>
                </a:lnTo>
                <a:lnTo>
                  <a:pt x="515059" y="630308"/>
                </a:lnTo>
                <a:cubicBezTo>
                  <a:pt x="593735" y="551632"/>
                  <a:pt x="702426" y="502969"/>
                  <a:pt x="822482" y="502969"/>
                </a:cubicBezTo>
                <a:lnTo>
                  <a:pt x="867276" y="506922"/>
                </a:lnTo>
                <a:lnTo>
                  <a:pt x="877335" y="407144"/>
                </a:lnTo>
                <a:cubicBezTo>
                  <a:pt x="924882" y="174787"/>
                  <a:pt x="1130470" y="0"/>
                  <a:pt x="1376883" y="0"/>
                </a:cubicBezTo>
                <a:close/>
              </a:path>
            </a:pathLst>
          </a:custGeom>
          <a:solidFill>
            <a:schemeClr val="tx1">
              <a:lumMod val="10000"/>
              <a:lumOff val="90000"/>
            </a:schemeClr>
          </a:solidFill>
          <a:ln w="19050" cap="flat" cmpd="sng" algn="ctr">
            <a:solidFill>
              <a:schemeClr val="accent5"/>
            </a:solidFill>
            <a:prstDash val="solid"/>
            <a:miter lim="800000"/>
          </a:ln>
          <a:effectLst/>
        </p:spPr>
        <p:txBody>
          <a:bodyPr wrap="square" tIns="548562" rtlCol="0" anchor="ctr">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0" marR="0" lvl="0" indent="0" algn="ctr" defTabSz="914225"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5B9BD5"/>
                </a:solidFill>
                <a:effectLst/>
                <a:uLnTx/>
                <a:uFillTx/>
                <a:latin typeface="Segoe UI Semibold" panose="020B0702040204020203" pitchFamily="34" charset="0"/>
                <a:ea typeface="+mn-ea"/>
                <a:cs typeface="Segoe UI Semibold" panose="020B0702040204020203" pitchFamily="34" charset="0"/>
              </a:rPr>
              <a:t>Microsoft</a:t>
            </a:r>
            <a:br>
              <a:rPr kumimoji="0" lang="en-US" altLang="en-US" sz="1400" b="0" i="0" u="none" strike="noStrike" kern="1200" cap="none" spc="0" normalizeH="0" baseline="0" noProof="0" dirty="0">
                <a:ln>
                  <a:noFill/>
                </a:ln>
                <a:solidFill>
                  <a:srgbClr val="5B9BD5"/>
                </a:solidFill>
                <a:effectLst/>
                <a:uLnTx/>
                <a:uFillTx/>
                <a:latin typeface="Segoe UI Semibold" panose="020B0702040204020203" pitchFamily="34" charset="0"/>
                <a:ea typeface="+mn-ea"/>
                <a:cs typeface="Segoe UI Semibold" panose="020B0702040204020203" pitchFamily="34" charset="0"/>
              </a:rPr>
            </a:br>
            <a:r>
              <a:rPr kumimoji="0" lang="en-US" altLang="en-US" sz="1400" b="0" i="0" u="none" strike="noStrike" kern="1200" cap="none" spc="0" normalizeH="0" baseline="0" noProof="0" dirty="0">
                <a:ln>
                  <a:noFill/>
                </a:ln>
                <a:solidFill>
                  <a:srgbClr val="5B9BD5"/>
                </a:solidFill>
                <a:effectLst/>
                <a:uLnTx/>
                <a:uFillTx/>
                <a:latin typeface="Segoe UI Semibold" panose="020B0702040204020203" pitchFamily="34" charset="0"/>
                <a:ea typeface="+mn-ea"/>
                <a:cs typeface="Segoe UI Semibold" panose="020B0702040204020203" pitchFamily="34" charset="0"/>
              </a:rPr>
              <a:t>Wide Area Network</a:t>
            </a:r>
          </a:p>
          <a:p>
            <a:pPr marL="0" marR="0" lvl="0" indent="0" algn="ctr" defTabSz="914225" rtl="0" eaLnBrk="0" fontAlgn="base" latinLnBrk="0" hangingPunct="0">
              <a:lnSpc>
                <a:spcPct val="100000"/>
              </a:lnSpc>
              <a:spcBef>
                <a:spcPct val="0"/>
              </a:spcBef>
              <a:spcAft>
                <a:spcPct val="0"/>
              </a:spcAft>
              <a:buClrTx/>
              <a:buSzTx/>
              <a:buFontTx/>
              <a:buNone/>
              <a:tabLst/>
              <a:defRPr/>
            </a:pPr>
            <a:endParaRPr kumimoji="0" lang="en-US" altLang="en-US" sz="1400" b="0" i="0" u="none" strike="noStrike" kern="1200" cap="none" spc="0" normalizeH="0" baseline="0" noProof="0" dirty="0">
              <a:ln>
                <a:noFill/>
              </a:ln>
              <a:solidFill>
                <a:srgbClr val="1A1A1A"/>
              </a:solidFill>
              <a:effectLst/>
              <a:uLnTx/>
              <a:uFillTx/>
              <a:latin typeface="Segoe UI Semibold" panose="020B0702040204020203" pitchFamily="34" charset="0"/>
              <a:ea typeface="+mn-ea"/>
              <a:cs typeface="Segoe UI Semibold" panose="020B0702040204020203" pitchFamily="34" charset="0"/>
            </a:endParaRPr>
          </a:p>
        </p:txBody>
      </p:sp>
      <p:sp>
        <p:nvSpPr>
          <p:cNvPr id="164" name="Rectangle: Rounded Corners 163">
            <a:extLst>
              <a:ext uri="{FF2B5EF4-FFF2-40B4-BE49-F238E27FC236}">
                <a16:creationId xmlns:a16="http://schemas.microsoft.com/office/drawing/2014/main" id="{906943F5-6D61-4186-A299-0CEAC7AE7A5A}"/>
              </a:ext>
            </a:extLst>
          </p:cNvPr>
          <p:cNvSpPr/>
          <p:nvPr/>
        </p:nvSpPr>
        <p:spPr bwMode="auto">
          <a:xfrm>
            <a:off x="5537765" y="3637434"/>
            <a:ext cx="1130188" cy="358570"/>
          </a:xfrm>
          <a:prstGeom prst="roundRect">
            <a:avLst/>
          </a:prstGeom>
          <a:solidFill>
            <a:schemeClr val="bg2">
              <a:lumMod val="20000"/>
              <a:lumOff val="80000"/>
            </a:schemeClr>
          </a:solidFill>
          <a:ln w="19050" cap="flat" cmpd="sng" algn="ctr">
            <a:solidFill>
              <a:schemeClr val="accent3"/>
            </a:solidFill>
            <a:prstDash val="solid"/>
            <a:miter lim="800000"/>
            <a:headEnd type="none" w="med" len="med"/>
            <a:tailEnd type="none" w="med" len="med"/>
          </a:ln>
          <a:effectLst/>
        </p:spPr>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Edge</a:t>
            </a:r>
          </a:p>
        </p:txBody>
      </p:sp>
      <p:sp>
        <p:nvSpPr>
          <p:cNvPr id="165" name="Rectangle: Rounded Corners 164">
            <a:extLst>
              <a:ext uri="{FF2B5EF4-FFF2-40B4-BE49-F238E27FC236}">
                <a16:creationId xmlns:a16="http://schemas.microsoft.com/office/drawing/2014/main" id="{1390AB95-B275-485F-A275-5423FCE90EF0}"/>
              </a:ext>
            </a:extLst>
          </p:cNvPr>
          <p:cNvSpPr/>
          <p:nvPr/>
        </p:nvSpPr>
        <p:spPr bwMode="auto">
          <a:xfrm>
            <a:off x="5501542" y="4390551"/>
            <a:ext cx="1202633" cy="358570"/>
          </a:xfrm>
          <a:prstGeom prst="roundRect">
            <a:avLst/>
          </a:prstGeom>
          <a:solidFill>
            <a:schemeClr val="bg2">
              <a:lumMod val="20000"/>
              <a:lumOff val="80000"/>
            </a:schemeClr>
          </a:solidFill>
          <a:ln w="19050" cap="flat" cmpd="sng" algn="ctr">
            <a:solidFill>
              <a:schemeClr val="accent3"/>
            </a:solidFill>
            <a:prstDash val="solid"/>
            <a:miter lim="800000"/>
            <a:headEnd type="none" w="med" len="med"/>
            <a:tailEnd type="none" w="med" len="med"/>
          </a:ln>
          <a:effectLst/>
        </p:spPr>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ExpressRoute</a:t>
            </a:r>
          </a:p>
        </p:txBody>
      </p:sp>
      <p:cxnSp>
        <p:nvCxnSpPr>
          <p:cNvPr id="166" name="Straight Connector 165">
            <a:extLst>
              <a:ext uri="{FF2B5EF4-FFF2-40B4-BE49-F238E27FC236}">
                <a16:creationId xmlns:a16="http://schemas.microsoft.com/office/drawing/2014/main" id="{7742A51B-198C-48A4-AE25-9EBA2762AB03}"/>
              </a:ext>
            </a:extLst>
          </p:cNvPr>
          <p:cNvCxnSpPr>
            <a:cxnSpLocks/>
            <a:stCxn id="164" idx="2"/>
            <a:endCxn id="165" idx="0"/>
          </p:cNvCxnSpPr>
          <p:nvPr/>
        </p:nvCxnSpPr>
        <p:spPr>
          <a:xfrm flipH="1">
            <a:off x="6102859" y="3996004"/>
            <a:ext cx="1" cy="394548"/>
          </a:xfrm>
          <a:prstGeom prst="line">
            <a:avLst/>
          </a:prstGeom>
          <a:noFill/>
          <a:ln w="19050" cap="flat" cmpd="sng" algn="ctr">
            <a:solidFill>
              <a:schemeClr val="tx1"/>
            </a:solidFill>
            <a:prstDash val="sysDot"/>
            <a:miter lim="800000"/>
          </a:ln>
          <a:effectLst/>
        </p:spPr>
      </p:cxnSp>
      <p:sp>
        <p:nvSpPr>
          <p:cNvPr id="170" name="Rectangle: Rounded Corners 169">
            <a:extLst>
              <a:ext uri="{FF2B5EF4-FFF2-40B4-BE49-F238E27FC236}">
                <a16:creationId xmlns:a16="http://schemas.microsoft.com/office/drawing/2014/main" id="{0B4018E9-6117-4722-B444-2DB885402513}"/>
              </a:ext>
            </a:extLst>
          </p:cNvPr>
          <p:cNvSpPr/>
          <p:nvPr/>
        </p:nvSpPr>
        <p:spPr bwMode="auto">
          <a:xfrm>
            <a:off x="5501542" y="2902195"/>
            <a:ext cx="1202633" cy="358570"/>
          </a:xfrm>
          <a:prstGeom prst="roundRect">
            <a:avLst/>
          </a:prstGeom>
          <a:solidFill>
            <a:schemeClr val="bg2">
              <a:lumMod val="20000"/>
              <a:lumOff val="80000"/>
            </a:schemeClr>
          </a:solidFill>
          <a:ln w="19050" cap="flat" cmpd="sng" algn="ctr">
            <a:solidFill>
              <a:schemeClr val="bg1">
                <a:lumMod val="65000"/>
              </a:schemeClr>
            </a:solidFill>
            <a:prstDash val="solid"/>
            <a:miter lim="800000"/>
            <a:headEnd type="none" w="med" len="med"/>
            <a:tailEnd type="none" w="med" len="med"/>
          </a:ln>
          <a:effectLst/>
        </p:spPr>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srgbClr val="1A1A1A"/>
                </a:solidFill>
                <a:effectLst/>
                <a:uLnTx/>
                <a:uFillTx/>
                <a:latin typeface="Segoe UI Semibold" panose="020B0702040204020203" pitchFamily="34" charset="0"/>
                <a:ea typeface="+mn-ea"/>
                <a:cs typeface="Segoe UI Semibold" panose="020B0702040204020203" pitchFamily="34" charset="0"/>
              </a:rPr>
              <a:t>CDN</a:t>
            </a:r>
          </a:p>
        </p:txBody>
      </p:sp>
      <p:cxnSp>
        <p:nvCxnSpPr>
          <p:cNvPr id="171" name="Straight Connector 170">
            <a:extLst>
              <a:ext uri="{FF2B5EF4-FFF2-40B4-BE49-F238E27FC236}">
                <a16:creationId xmlns:a16="http://schemas.microsoft.com/office/drawing/2014/main" id="{22DE7511-4845-42A3-B0F3-3B608F4D918D}"/>
              </a:ext>
            </a:extLst>
          </p:cNvPr>
          <p:cNvCxnSpPr>
            <a:cxnSpLocks/>
            <a:stCxn id="170" idx="2"/>
            <a:endCxn id="164" idx="0"/>
          </p:cNvCxnSpPr>
          <p:nvPr/>
        </p:nvCxnSpPr>
        <p:spPr>
          <a:xfrm>
            <a:off x="6102859" y="3260765"/>
            <a:ext cx="1" cy="376669"/>
          </a:xfrm>
          <a:prstGeom prst="line">
            <a:avLst/>
          </a:prstGeom>
          <a:noFill/>
          <a:ln w="19050" cap="flat" cmpd="sng" algn="ctr">
            <a:solidFill>
              <a:schemeClr val="tx1"/>
            </a:solidFill>
            <a:prstDash val="sysDot"/>
            <a:miter lim="800000"/>
          </a:ln>
          <a:effectLst/>
        </p:spPr>
      </p:cxnSp>
      <p:grpSp>
        <p:nvGrpSpPr>
          <p:cNvPr id="172" name="Group 171">
            <a:extLst>
              <a:ext uri="{FF2B5EF4-FFF2-40B4-BE49-F238E27FC236}">
                <a16:creationId xmlns:a16="http://schemas.microsoft.com/office/drawing/2014/main" id="{E20E5D7E-1212-4938-8044-D0C576A7BE04}"/>
              </a:ext>
            </a:extLst>
          </p:cNvPr>
          <p:cNvGrpSpPr/>
          <p:nvPr/>
        </p:nvGrpSpPr>
        <p:grpSpPr>
          <a:xfrm>
            <a:off x="10336644" y="3267115"/>
            <a:ext cx="1470020" cy="860607"/>
            <a:chOff x="7693870" y="616814"/>
            <a:chExt cx="1354660" cy="860729"/>
          </a:xfrm>
        </p:grpSpPr>
        <p:sp>
          <p:nvSpPr>
            <p:cNvPr id="174" name="Rectangle 173">
              <a:extLst>
                <a:ext uri="{FF2B5EF4-FFF2-40B4-BE49-F238E27FC236}">
                  <a16:creationId xmlns:a16="http://schemas.microsoft.com/office/drawing/2014/main" id="{EDCD7361-11CC-4709-A334-9DB7F02619A7}"/>
                </a:ext>
              </a:extLst>
            </p:cNvPr>
            <p:cNvSpPr/>
            <p:nvPr/>
          </p:nvSpPr>
          <p:spPr bwMode="auto">
            <a:xfrm>
              <a:off x="7693870" y="1274377"/>
              <a:ext cx="1354660" cy="203166"/>
            </a:xfrm>
            <a:prstGeom prst="rect">
              <a:avLst/>
            </a:prstGeom>
            <a:noFill/>
            <a:ln w="12700" cap="flat" cmpd="sng" algn="ctr">
              <a:noFill/>
              <a:prstDash val="solid"/>
              <a:miter lim="800000"/>
              <a:headEnd type="none" w="med" len="med"/>
              <a:tailEnd type="none" w="med" len="med"/>
            </a:ln>
            <a:effectLst/>
          </p:spPr>
          <p:txBody>
            <a:bodyPr vert="horz" wrap="square" lIns="0" tIns="0" rIns="0" bIns="0" numCol="1" rtlCol="0" anchor="ctr" anchorCtr="0" compatLnSpc="1">
              <a:prstTxWarp prst="textNoShape">
                <a:avLst/>
              </a:prstTxWarp>
              <a:noAutofit/>
            </a:bodyPr>
            <a:lstStyle/>
            <a:p>
              <a:pPr marL="0" marR="0" lvl="0" indent="0" algn="ctr" defTabSz="932293"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a:ln>
                    <a:noFill/>
                  </a:ln>
                  <a:solidFill>
                    <a:prstClr val="black"/>
                  </a:solidFill>
                  <a:effectLst/>
                  <a:uLnTx/>
                  <a:uFillTx/>
                  <a:latin typeface="Segoe UI"/>
                  <a:ea typeface="+mn-ea"/>
                  <a:cs typeface="Segoe UI Semibold" panose="020B0702040204020203" pitchFamily="34" charset="0"/>
                </a:rPr>
                <a:t>Enterprise, SMB, mobile</a:t>
              </a:r>
            </a:p>
          </p:txBody>
        </p:sp>
        <p:pic>
          <p:nvPicPr>
            <p:cNvPr id="175" name="Picture 6" descr="\\MAGNUM\Projects\Microsoft\Cloud Power FY12\Design\ICONS_PNG\Flexible_Workspace.png">
              <a:extLst>
                <a:ext uri="{FF2B5EF4-FFF2-40B4-BE49-F238E27FC236}">
                  <a16:creationId xmlns:a16="http://schemas.microsoft.com/office/drawing/2014/main" id="{7A4E38DE-986C-47BC-AF41-B10E0335076C}"/>
                </a:ext>
              </a:extLst>
            </p:cNvPr>
            <p:cNvPicPr>
              <a:picLocks noChangeAspect="1" noChangeArrowheads="1"/>
            </p:cNvPicPr>
            <p:nvPr/>
          </p:nvPicPr>
          <p:blipFill>
            <a:blip r:embed="rId3" cstate="print">
              <a:biLevel thresh="75000"/>
            </a:blip>
            <a:srcRect/>
            <a:stretch>
              <a:fillRect/>
            </a:stretch>
          </p:blipFill>
          <p:spPr bwMode="auto">
            <a:xfrm>
              <a:off x="8111596" y="616814"/>
              <a:ext cx="559070" cy="559070"/>
            </a:xfrm>
            <a:prstGeom prst="rect">
              <a:avLst/>
            </a:prstGeom>
            <a:noFill/>
          </p:spPr>
        </p:pic>
      </p:grpSp>
      <p:cxnSp>
        <p:nvCxnSpPr>
          <p:cNvPr id="185" name="Straight Connector 184">
            <a:extLst>
              <a:ext uri="{FF2B5EF4-FFF2-40B4-BE49-F238E27FC236}">
                <a16:creationId xmlns:a16="http://schemas.microsoft.com/office/drawing/2014/main" id="{6CE2BF67-1380-4CBB-84A0-3C95932902FE}"/>
              </a:ext>
            </a:extLst>
          </p:cNvPr>
          <p:cNvCxnSpPr>
            <a:cxnSpLocks/>
            <a:stCxn id="2" idx="1"/>
          </p:cNvCxnSpPr>
          <p:nvPr/>
        </p:nvCxnSpPr>
        <p:spPr>
          <a:xfrm flipH="1">
            <a:off x="9416159" y="2578532"/>
            <a:ext cx="855873" cy="0"/>
          </a:xfrm>
          <a:prstGeom prst="line">
            <a:avLst/>
          </a:prstGeom>
          <a:noFill/>
          <a:ln w="19050" cap="flat" cmpd="sng" algn="ctr">
            <a:solidFill>
              <a:schemeClr val="tx1"/>
            </a:solidFill>
            <a:prstDash val="sysDot"/>
            <a:miter lim="800000"/>
          </a:ln>
          <a:effectLst/>
        </p:spPr>
      </p:cxnSp>
      <p:cxnSp>
        <p:nvCxnSpPr>
          <p:cNvPr id="186" name="Straight Connector 185">
            <a:extLst>
              <a:ext uri="{FF2B5EF4-FFF2-40B4-BE49-F238E27FC236}">
                <a16:creationId xmlns:a16="http://schemas.microsoft.com/office/drawing/2014/main" id="{FAF6057C-B540-4468-ACCF-FAFE82FB035C}"/>
              </a:ext>
            </a:extLst>
          </p:cNvPr>
          <p:cNvCxnSpPr>
            <a:cxnSpLocks/>
          </p:cNvCxnSpPr>
          <p:nvPr/>
        </p:nvCxnSpPr>
        <p:spPr>
          <a:xfrm flipH="1">
            <a:off x="9297891" y="3694048"/>
            <a:ext cx="974141" cy="0"/>
          </a:xfrm>
          <a:prstGeom prst="line">
            <a:avLst/>
          </a:prstGeom>
          <a:noFill/>
          <a:ln w="19050" cap="flat" cmpd="sng" algn="ctr">
            <a:solidFill>
              <a:schemeClr val="tx1"/>
            </a:solidFill>
            <a:prstDash val="sysDot"/>
            <a:miter lim="800000"/>
          </a:ln>
          <a:effectLst/>
        </p:spPr>
      </p:cxnSp>
      <p:cxnSp>
        <p:nvCxnSpPr>
          <p:cNvPr id="187" name="Straight Connector 186">
            <a:extLst>
              <a:ext uri="{FF2B5EF4-FFF2-40B4-BE49-F238E27FC236}">
                <a16:creationId xmlns:a16="http://schemas.microsoft.com/office/drawing/2014/main" id="{D29EE849-9AFE-41F4-B698-DF54CBF59AA1}"/>
              </a:ext>
            </a:extLst>
          </p:cNvPr>
          <p:cNvCxnSpPr>
            <a:cxnSpLocks/>
            <a:stCxn id="211" idx="1"/>
          </p:cNvCxnSpPr>
          <p:nvPr/>
        </p:nvCxnSpPr>
        <p:spPr>
          <a:xfrm flipH="1" flipV="1">
            <a:off x="9313403" y="4886981"/>
            <a:ext cx="958629" cy="11403"/>
          </a:xfrm>
          <a:prstGeom prst="line">
            <a:avLst/>
          </a:prstGeom>
          <a:noFill/>
          <a:ln w="19050" cap="flat" cmpd="sng" algn="ctr">
            <a:solidFill>
              <a:schemeClr val="tx1"/>
            </a:solidFill>
            <a:prstDash val="sysDot"/>
            <a:miter lim="800000"/>
          </a:ln>
          <a:effectLst/>
        </p:spPr>
      </p:cxnSp>
      <p:cxnSp>
        <p:nvCxnSpPr>
          <p:cNvPr id="188" name="Straight Connector 187">
            <a:extLst>
              <a:ext uri="{FF2B5EF4-FFF2-40B4-BE49-F238E27FC236}">
                <a16:creationId xmlns:a16="http://schemas.microsoft.com/office/drawing/2014/main" id="{FD9231E0-DA25-420A-9175-04FCDC955926}"/>
              </a:ext>
            </a:extLst>
          </p:cNvPr>
          <p:cNvCxnSpPr>
            <a:cxnSpLocks/>
            <a:endCxn id="164" idx="3"/>
          </p:cNvCxnSpPr>
          <p:nvPr/>
        </p:nvCxnSpPr>
        <p:spPr>
          <a:xfrm flipH="1">
            <a:off x="6667954" y="2658226"/>
            <a:ext cx="1806758" cy="1158493"/>
          </a:xfrm>
          <a:prstGeom prst="line">
            <a:avLst/>
          </a:prstGeom>
          <a:noFill/>
          <a:ln w="19050" cap="flat" cmpd="sng" algn="ctr">
            <a:solidFill>
              <a:schemeClr val="tx1"/>
            </a:solidFill>
            <a:prstDash val="sysDot"/>
            <a:miter lim="800000"/>
          </a:ln>
          <a:effectLst/>
        </p:spPr>
      </p:cxnSp>
      <p:cxnSp>
        <p:nvCxnSpPr>
          <p:cNvPr id="189" name="Straight Connector 188">
            <a:extLst>
              <a:ext uri="{FF2B5EF4-FFF2-40B4-BE49-F238E27FC236}">
                <a16:creationId xmlns:a16="http://schemas.microsoft.com/office/drawing/2014/main" id="{52F8BF74-F348-4529-9290-F8730F979053}"/>
              </a:ext>
            </a:extLst>
          </p:cNvPr>
          <p:cNvCxnSpPr>
            <a:cxnSpLocks/>
            <a:endCxn id="164" idx="3"/>
          </p:cNvCxnSpPr>
          <p:nvPr/>
        </p:nvCxnSpPr>
        <p:spPr>
          <a:xfrm flipH="1">
            <a:off x="6667954" y="3738066"/>
            <a:ext cx="1555400" cy="78653"/>
          </a:xfrm>
          <a:prstGeom prst="line">
            <a:avLst/>
          </a:prstGeom>
          <a:noFill/>
          <a:ln w="19050" cap="flat" cmpd="sng" algn="ctr">
            <a:solidFill>
              <a:schemeClr val="tx1"/>
            </a:solidFill>
            <a:prstDash val="sysDot"/>
            <a:miter lim="800000"/>
          </a:ln>
          <a:effectLst/>
        </p:spPr>
      </p:cxnSp>
      <p:cxnSp>
        <p:nvCxnSpPr>
          <p:cNvPr id="190" name="Straight Connector 189">
            <a:extLst>
              <a:ext uri="{FF2B5EF4-FFF2-40B4-BE49-F238E27FC236}">
                <a16:creationId xmlns:a16="http://schemas.microsoft.com/office/drawing/2014/main" id="{F64BC1DD-3B2F-4486-804A-1E828F470943}"/>
              </a:ext>
            </a:extLst>
          </p:cNvPr>
          <p:cNvCxnSpPr>
            <a:cxnSpLocks/>
            <a:endCxn id="164" idx="3"/>
          </p:cNvCxnSpPr>
          <p:nvPr/>
        </p:nvCxnSpPr>
        <p:spPr>
          <a:xfrm flipH="1" flipV="1">
            <a:off x="6667954" y="3816719"/>
            <a:ext cx="1506467" cy="966872"/>
          </a:xfrm>
          <a:prstGeom prst="line">
            <a:avLst/>
          </a:prstGeom>
          <a:noFill/>
          <a:ln w="19050" cap="flat" cmpd="sng" algn="ctr">
            <a:solidFill>
              <a:schemeClr val="tx1"/>
            </a:solidFill>
            <a:prstDash val="sysDot"/>
            <a:miter lim="800000"/>
          </a:ln>
          <a:effectLst/>
        </p:spPr>
      </p:cxnSp>
      <p:cxnSp>
        <p:nvCxnSpPr>
          <p:cNvPr id="191" name="Straight Connector 190">
            <a:extLst>
              <a:ext uri="{FF2B5EF4-FFF2-40B4-BE49-F238E27FC236}">
                <a16:creationId xmlns:a16="http://schemas.microsoft.com/office/drawing/2014/main" id="{7EDCAAC7-1D12-40C4-870E-0DCBE224B2D8}"/>
              </a:ext>
            </a:extLst>
          </p:cNvPr>
          <p:cNvCxnSpPr>
            <a:cxnSpLocks/>
            <a:endCxn id="165" idx="3"/>
          </p:cNvCxnSpPr>
          <p:nvPr/>
        </p:nvCxnSpPr>
        <p:spPr>
          <a:xfrm flipH="1" flipV="1">
            <a:off x="6704175" y="4569836"/>
            <a:ext cx="1448984" cy="243380"/>
          </a:xfrm>
          <a:prstGeom prst="line">
            <a:avLst/>
          </a:prstGeom>
          <a:noFill/>
          <a:ln w="19050" cap="flat" cmpd="sng" algn="ctr">
            <a:solidFill>
              <a:schemeClr val="tx1"/>
            </a:solidFill>
            <a:prstDash val="sysDot"/>
            <a:miter lim="800000"/>
          </a:ln>
          <a:effectLst/>
        </p:spPr>
      </p:cxnSp>
      <p:sp>
        <p:nvSpPr>
          <p:cNvPr id="3" name="TextBox 2">
            <a:extLst>
              <a:ext uri="{FF2B5EF4-FFF2-40B4-BE49-F238E27FC236}">
                <a16:creationId xmlns:a16="http://schemas.microsoft.com/office/drawing/2014/main" id="{4ABC9F4D-734B-DE42-BA79-7D4740FA0462}"/>
              </a:ext>
            </a:extLst>
          </p:cNvPr>
          <p:cNvSpPr txBox="1"/>
          <p:nvPr/>
        </p:nvSpPr>
        <p:spPr>
          <a:xfrm>
            <a:off x="922421" y="2334068"/>
            <a:ext cx="1733443" cy="510837"/>
          </a:xfrm>
          <a:prstGeom prst="rect">
            <a:avLst/>
          </a:prstGeom>
          <a:noFill/>
        </p:spPr>
        <p:txBody>
          <a:bodyPr wrap="square" lIns="182854" tIns="146284" rIns="182854" bIns="146284" rtlCol="0">
            <a:spAutoFit/>
          </a:bodyPr>
          <a:lstStyle/>
          <a:p>
            <a:pPr marL="0" marR="0" lvl="0" indent="0" algn="ctr" defTabSz="914225"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Azure Region ‘A</a:t>
            </a:r>
            <a:r>
              <a:rPr kumimoji="0" lang="en-US" sz="1400" b="0"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a:t>
            </a:r>
          </a:p>
        </p:txBody>
      </p:sp>
      <p:sp>
        <p:nvSpPr>
          <p:cNvPr id="213" name="Freeform 47">
            <a:extLst>
              <a:ext uri="{FF2B5EF4-FFF2-40B4-BE49-F238E27FC236}">
                <a16:creationId xmlns:a16="http://schemas.microsoft.com/office/drawing/2014/main" id="{645BC92A-774B-5A4E-BD31-78AA0789954A}"/>
              </a:ext>
            </a:extLst>
          </p:cNvPr>
          <p:cNvSpPr/>
          <p:nvPr/>
        </p:nvSpPr>
        <p:spPr>
          <a:xfrm>
            <a:off x="385984" y="3838602"/>
            <a:ext cx="2492777" cy="1549638"/>
          </a:xfrm>
          <a:custGeom>
            <a:avLst/>
            <a:gdLst>
              <a:gd name="connsiteX0" fmla="*/ 1376883 w 2750296"/>
              <a:gd name="connsiteY0" fmla="*/ 0 h 1612807"/>
              <a:gd name="connsiteX1" fmla="*/ 1799707 w 2750296"/>
              <a:gd name="connsiteY1" fmla="*/ 224814 h 1612807"/>
              <a:gd name="connsiteX2" fmla="*/ 1825016 w 2750296"/>
              <a:gd name="connsiteY2" fmla="*/ 271443 h 1612807"/>
              <a:gd name="connsiteX3" fmla="*/ 1868906 w 2750296"/>
              <a:gd name="connsiteY3" fmla="*/ 255379 h 1612807"/>
              <a:gd name="connsiteX4" fmla="*/ 2020537 w 2750296"/>
              <a:gd name="connsiteY4" fmla="*/ 232455 h 1612807"/>
              <a:gd name="connsiteX5" fmla="*/ 2530445 w 2750296"/>
              <a:gd name="connsiteY5" fmla="*/ 742363 h 1612807"/>
              <a:gd name="connsiteX6" fmla="*/ 2525545 w 2750296"/>
              <a:gd name="connsiteY6" fmla="*/ 807127 h 1612807"/>
              <a:gd name="connsiteX7" fmla="*/ 2560705 w 2750296"/>
              <a:gd name="connsiteY7" fmla="*/ 826212 h 1612807"/>
              <a:gd name="connsiteX8" fmla="*/ 2750296 w 2750296"/>
              <a:gd name="connsiteY8" fmla="*/ 1182789 h 1612807"/>
              <a:gd name="connsiteX9" fmla="*/ 2320278 w 2750296"/>
              <a:gd name="connsiteY9" fmla="*/ 1612807 h 1612807"/>
              <a:gd name="connsiteX10" fmla="*/ 2301005 w 2750296"/>
              <a:gd name="connsiteY10" fmla="*/ 1611834 h 1612807"/>
              <a:gd name="connsiteX11" fmla="*/ 2291351 w 2750296"/>
              <a:gd name="connsiteY11" fmla="*/ 1612807 h 1612807"/>
              <a:gd name="connsiteX12" fmla="*/ 471704 w 2750296"/>
              <a:gd name="connsiteY12" fmla="*/ 1612807 h 1612807"/>
              <a:gd name="connsiteX13" fmla="*/ 463822 w 2750296"/>
              <a:gd name="connsiteY13" fmla="*/ 1612807 h 1612807"/>
              <a:gd name="connsiteX14" fmla="*/ 455911 w 2750296"/>
              <a:gd name="connsiteY14" fmla="*/ 1612009 h 1612807"/>
              <a:gd name="connsiteX15" fmla="*/ 423475 w 2750296"/>
              <a:gd name="connsiteY15" fmla="*/ 1610372 h 1612807"/>
              <a:gd name="connsiteX16" fmla="*/ 0 w 2750296"/>
              <a:gd name="connsiteY16" fmla="*/ 1141103 h 1612807"/>
              <a:gd name="connsiteX17" fmla="*/ 471704 w 2750296"/>
              <a:gd name="connsiteY17" fmla="*/ 669399 h 1612807"/>
              <a:gd name="connsiteX18" fmla="*/ 482257 w 2750296"/>
              <a:gd name="connsiteY18" fmla="*/ 670065 h 1612807"/>
              <a:gd name="connsiteX19" fmla="*/ 515059 w 2750296"/>
              <a:gd name="connsiteY19" fmla="*/ 630308 h 1612807"/>
              <a:gd name="connsiteX20" fmla="*/ 822482 w 2750296"/>
              <a:gd name="connsiteY20" fmla="*/ 502969 h 1612807"/>
              <a:gd name="connsiteX21" fmla="*/ 867276 w 2750296"/>
              <a:gd name="connsiteY21" fmla="*/ 506922 h 1612807"/>
              <a:gd name="connsiteX22" fmla="*/ 877335 w 2750296"/>
              <a:gd name="connsiteY22" fmla="*/ 407144 h 1612807"/>
              <a:gd name="connsiteX23" fmla="*/ 1376883 w 2750296"/>
              <a:gd name="connsiteY23" fmla="*/ 0 h 161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50296" h="1612807">
                <a:moveTo>
                  <a:pt x="1376883" y="0"/>
                </a:moveTo>
                <a:cubicBezTo>
                  <a:pt x="1552892" y="0"/>
                  <a:pt x="1708073" y="89177"/>
                  <a:pt x="1799707" y="224814"/>
                </a:cubicBezTo>
                <a:lnTo>
                  <a:pt x="1825016" y="271443"/>
                </a:lnTo>
                <a:lnTo>
                  <a:pt x="1868906" y="255379"/>
                </a:lnTo>
                <a:cubicBezTo>
                  <a:pt x="1916806" y="240481"/>
                  <a:pt x="1967734" y="232455"/>
                  <a:pt x="2020537" y="232455"/>
                </a:cubicBezTo>
                <a:cubicBezTo>
                  <a:pt x="2302151" y="232455"/>
                  <a:pt x="2530445" y="460749"/>
                  <a:pt x="2530445" y="742363"/>
                </a:cubicBezTo>
                <a:lnTo>
                  <a:pt x="2525545" y="807127"/>
                </a:lnTo>
                <a:lnTo>
                  <a:pt x="2560705" y="826212"/>
                </a:lnTo>
                <a:cubicBezTo>
                  <a:pt x="2675091" y="903489"/>
                  <a:pt x="2750296" y="1034356"/>
                  <a:pt x="2750296" y="1182789"/>
                </a:cubicBezTo>
                <a:cubicBezTo>
                  <a:pt x="2750296" y="1420282"/>
                  <a:pt x="2557771" y="1612807"/>
                  <a:pt x="2320278" y="1612807"/>
                </a:cubicBezTo>
                <a:lnTo>
                  <a:pt x="2301005" y="1611834"/>
                </a:lnTo>
                <a:lnTo>
                  <a:pt x="2291351" y="1612807"/>
                </a:lnTo>
                <a:lnTo>
                  <a:pt x="471704" y="1612807"/>
                </a:lnTo>
                <a:lnTo>
                  <a:pt x="463822" y="1612807"/>
                </a:lnTo>
                <a:lnTo>
                  <a:pt x="455911" y="1612009"/>
                </a:lnTo>
                <a:lnTo>
                  <a:pt x="423475" y="1610372"/>
                </a:lnTo>
                <a:cubicBezTo>
                  <a:pt x="185615" y="1586216"/>
                  <a:pt x="0" y="1385336"/>
                  <a:pt x="0" y="1141103"/>
                </a:cubicBezTo>
                <a:cubicBezTo>
                  <a:pt x="0" y="880588"/>
                  <a:pt x="211189" y="669399"/>
                  <a:pt x="471704" y="669399"/>
                </a:cubicBezTo>
                <a:lnTo>
                  <a:pt x="482257" y="670065"/>
                </a:lnTo>
                <a:lnTo>
                  <a:pt x="515059" y="630308"/>
                </a:lnTo>
                <a:cubicBezTo>
                  <a:pt x="593735" y="551632"/>
                  <a:pt x="702426" y="502969"/>
                  <a:pt x="822482" y="502969"/>
                </a:cubicBezTo>
                <a:lnTo>
                  <a:pt x="867276" y="506922"/>
                </a:lnTo>
                <a:lnTo>
                  <a:pt x="877335" y="407144"/>
                </a:lnTo>
                <a:cubicBezTo>
                  <a:pt x="924882" y="174787"/>
                  <a:pt x="1130470" y="0"/>
                  <a:pt x="1376883" y="0"/>
                </a:cubicBezTo>
                <a:close/>
              </a:path>
            </a:pathLst>
          </a:custGeom>
          <a:noFill/>
          <a:ln w="19050" cap="flat" cmpd="sng" algn="ctr">
            <a:solidFill>
              <a:schemeClr val="accent1"/>
            </a:solidFill>
            <a:prstDash val="solid"/>
            <a:miter lim="800000"/>
          </a:ln>
          <a:effectLst/>
        </p:spPr>
        <p:txBody>
          <a:bodyPr wrap="square" rtlCol="0" anchor="ctr">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0" marR="0" lvl="0" indent="0" algn="ctr" defTabSz="91418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1" name="TextBox 220">
            <a:extLst>
              <a:ext uri="{FF2B5EF4-FFF2-40B4-BE49-F238E27FC236}">
                <a16:creationId xmlns:a16="http://schemas.microsoft.com/office/drawing/2014/main" id="{B17046E7-7B44-254B-80C0-FB1B64F6D5A4}"/>
              </a:ext>
            </a:extLst>
          </p:cNvPr>
          <p:cNvSpPr txBox="1"/>
          <p:nvPr/>
        </p:nvSpPr>
        <p:spPr>
          <a:xfrm>
            <a:off x="915189" y="4196785"/>
            <a:ext cx="1733443" cy="510837"/>
          </a:xfrm>
          <a:prstGeom prst="rect">
            <a:avLst/>
          </a:prstGeom>
          <a:noFill/>
        </p:spPr>
        <p:txBody>
          <a:bodyPr wrap="square" lIns="182854" tIns="146284" rIns="182854" bIns="146284" rtlCol="0">
            <a:spAutoFit/>
          </a:bodyPr>
          <a:lstStyle/>
          <a:p>
            <a:pPr marL="0" marR="0" lvl="0" indent="0" algn="ctr" defTabSz="914225"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Semibold" panose="020B0702040204020203" pitchFamily="34" charset="0"/>
                <a:ea typeface="+mn-ea"/>
                <a:cs typeface="Segoe UI Semibold" panose="020B0702040204020203" pitchFamily="34" charset="0"/>
              </a:rPr>
              <a:t>Azure Region ‘B’</a:t>
            </a:r>
          </a:p>
        </p:txBody>
      </p:sp>
      <p:sp>
        <p:nvSpPr>
          <p:cNvPr id="224" name="Freeform 129">
            <a:extLst>
              <a:ext uri="{FF2B5EF4-FFF2-40B4-BE49-F238E27FC236}">
                <a16:creationId xmlns:a16="http://schemas.microsoft.com/office/drawing/2014/main" id="{2BD3C878-522D-454F-8F69-DC6592974ACC}"/>
              </a:ext>
            </a:extLst>
          </p:cNvPr>
          <p:cNvSpPr>
            <a:spLocks noEditPoints="1"/>
          </p:cNvSpPr>
          <p:nvPr/>
        </p:nvSpPr>
        <p:spPr bwMode="auto">
          <a:xfrm>
            <a:off x="10757495" y="4532425"/>
            <a:ext cx="153651" cy="313650"/>
          </a:xfrm>
          <a:custGeom>
            <a:avLst/>
            <a:gdLst>
              <a:gd name="T0" fmla="*/ 753 w 999"/>
              <a:gd name="T1" fmla="*/ 2043 h 2043"/>
              <a:gd name="T2" fmla="*/ 731 w 999"/>
              <a:gd name="T3" fmla="*/ 2043 h 2043"/>
              <a:gd name="T4" fmla="*/ 29 w 999"/>
              <a:gd name="T5" fmla="*/ 2043 h 2043"/>
              <a:gd name="T6" fmla="*/ 0 w 999"/>
              <a:gd name="T7" fmla="*/ 2014 h 2043"/>
              <a:gd name="T8" fmla="*/ 0 w 999"/>
              <a:gd name="T9" fmla="*/ 115 h 2043"/>
              <a:gd name="T10" fmla="*/ 114 w 999"/>
              <a:gd name="T11" fmla="*/ 0 h 2043"/>
              <a:gd name="T12" fmla="*/ 886 w 999"/>
              <a:gd name="T13" fmla="*/ 0 h 2043"/>
              <a:gd name="T14" fmla="*/ 982 w 999"/>
              <a:gd name="T15" fmla="*/ 46 h 2043"/>
              <a:gd name="T16" fmla="*/ 998 w 999"/>
              <a:gd name="T17" fmla="*/ 99 h 2043"/>
              <a:gd name="T18" fmla="*/ 998 w 999"/>
              <a:gd name="T19" fmla="*/ 701 h 2043"/>
              <a:gd name="T20" fmla="*/ 975 w 999"/>
              <a:gd name="T21" fmla="*/ 727 h 2043"/>
              <a:gd name="T22" fmla="*/ 739 w 999"/>
              <a:gd name="T23" fmla="*/ 808 h 2043"/>
              <a:gd name="T24" fmla="*/ 650 w 999"/>
              <a:gd name="T25" fmla="*/ 972 h 2043"/>
              <a:gd name="T26" fmla="*/ 650 w 999"/>
              <a:gd name="T27" fmla="*/ 1514 h 2043"/>
              <a:gd name="T28" fmla="*/ 619 w 999"/>
              <a:gd name="T29" fmla="*/ 1546 h 2043"/>
              <a:gd name="T30" fmla="*/ 181 w 999"/>
              <a:gd name="T31" fmla="*/ 1546 h 2043"/>
              <a:gd name="T32" fmla="*/ 154 w 999"/>
              <a:gd name="T33" fmla="*/ 1574 h 2043"/>
              <a:gd name="T34" fmla="*/ 154 w 999"/>
              <a:gd name="T35" fmla="*/ 1626 h 2043"/>
              <a:gd name="T36" fmla="*/ 168 w 999"/>
              <a:gd name="T37" fmla="*/ 1641 h 2043"/>
              <a:gd name="T38" fmla="*/ 186 w 999"/>
              <a:gd name="T39" fmla="*/ 1641 h 2043"/>
              <a:gd name="T40" fmla="*/ 622 w 999"/>
              <a:gd name="T41" fmla="*/ 1641 h 2043"/>
              <a:gd name="T42" fmla="*/ 650 w 999"/>
              <a:gd name="T43" fmla="*/ 1669 h 2043"/>
              <a:gd name="T44" fmla="*/ 650 w 999"/>
              <a:gd name="T45" fmla="*/ 1727 h 2043"/>
              <a:gd name="T46" fmla="*/ 631 w 999"/>
              <a:gd name="T47" fmla="*/ 1746 h 2043"/>
              <a:gd name="T48" fmla="*/ 545 w 999"/>
              <a:gd name="T49" fmla="*/ 1746 h 2043"/>
              <a:gd name="T50" fmla="*/ 179 w 999"/>
              <a:gd name="T51" fmla="*/ 1746 h 2043"/>
              <a:gd name="T52" fmla="*/ 153 w 999"/>
              <a:gd name="T53" fmla="*/ 1772 h 2043"/>
              <a:gd name="T54" fmla="*/ 153 w 999"/>
              <a:gd name="T55" fmla="*/ 1818 h 2043"/>
              <a:gd name="T56" fmla="*/ 178 w 999"/>
              <a:gd name="T57" fmla="*/ 1841 h 2043"/>
              <a:gd name="T58" fmla="*/ 358 w 999"/>
              <a:gd name="T59" fmla="*/ 1841 h 2043"/>
              <a:gd name="T60" fmla="*/ 626 w 999"/>
              <a:gd name="T61" fmla="*/ 1840 h 2043"/>
              <a:gd name="T62" fmla="*/ 651 w 999"/>
              <a:gd name="T63" fmla="*/ 1864 h 2043"/>
              <a:gd name="T64" fmla="*/ 738 w 999"/>
              <a:gd name="T65" fmla="*/ 2025 h 2043"/>
              <a:gd name="T66" fmla="*/ 753 w 999"/>
              <a:gd name="T67" fmla="*/ 2043 h 2043"/>
              <a:gd name="T68" fmla="*/ 497 w 999"/>
              <a:gd name="T69" fmla="*/ 398 h 2043"/>
              <a:gd name="T70" fmla="*/ 821 w 999"/>
              <a:gd name="T71" fmla="*/ 398 h 2043"/>
              <a:gd name="T72" fmla="*/ 845 w 999"/>
              <a:gd name="T73" fmla="*/ 374 h 2043"/>
              <a:gd name="T74" fmla="*/ 845 w 999"/>
              <a:gd name="T75" fmla="*/ 330 h 2043"/>
              <a:gd name="T76" fmla="*/ 817 w 999"/>
              <a:gd name="T77" fmla="*/ 302 h 2043"/>
              <a:gd name="T78" fmla="*/ 182 w 999"/>
              <a:gd name="T79" fmla="*/ 302 h 2043"/>
              <a:gd name="T80" fmla="*/ 176 w 999"/>
              <a:gd name="T81" fmla="*/ 302 h 2043"/>
              <a:gd name="T82" fmla="*/ 153 w 999"/>
              <a:gd name="T83" fmla="*/ 324 h 2043"/>
              <a:gd name="T84" fmla="*/ 154 w 999"/>
              <a:gd name="T85" fmla="*/ 370 h 2043"/>
              <a:gd name="T86" fmla="*/ 181 w 999"/>
              <a:gd name="T87" fmla="*/ 398 h 2043"/>
              <a:gd name="T88" fmla="*/ 497 w 999"/>
              <a:gd name="T89" fmla="*/ 398 h 2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9" h="2043">
                <a:moveTo>
                  <a:pt x="753" y="2043"/>
                </a:moveTo>
                <a:cubicBezTo>
                  <a:pt x="744" y="2043"/>
                  <a:pt x="738" y="2043"/>
                  <a:pt x="731" y="2043"/>
                </a:cubicBezTo>
                <a:cubicBezTo>
                  <a:pt x="497" y="2043"/>
                  <a:pt x="263" y="2043"/>
                  <a:pt x="29" y="2043"/>
                </a:cubicBezTo>
                <a:cubicBezTo>
                  <a:pt x="0" y="2043"/>
                  <a:pt x="0" y="2043"/>
                  <a:pt x="0" y="2014"/>
                </a:cubicBezTo>
                <a:cubicBezTo>
                  <a:pt x="0" y="1381"/>
                  <a:pt x="0" y="748"/>
                  <a:pt x="0" y="115"/>
                </a:cubicBezTo>
                <a:cubicBezTo>
                  <a:pt x="0" y="41"/>
                  <a:pt x="41" y="1"/>
                  <a:pt x="114" y="0"/>
                </a:cubicBezTo>
                <a:cubicBezTo>
                  <a:pt x="371" y="0"/>
                  <a:pt x="628" y="1"/>
                  <a:pt x="886" y="0"/>
                </a:cubicBezTo>
                <a:cubicBezTo>
                  <a:pt x="926" y="0"/>
                  <a:pt x="959" y="12"/>
                  <a:pt x="982" y="46"/>
                </a:cubicBezTo>
                <a:cubicBezTo>
                  <a:pt x="993" y="62"/>
                  <a:pt x="998" y="79"/>
                  <a:pt x="998" y="99"/>
                </a:cubicBezTo>
                <a:cubicBezTo>
                  <a:pt x="998" y="299"/>
                  <a:pt x="998" y="500"/>
                  <a:pt x="998" y="701"/>
                </a:cubicBezTo>
                <a:cubicBezTo>
                  <a:pt x="999" y="719"/>
                  <a:pt x="992" y="725"/>
                  <a:pt x="975" y="727"/>
                </a:cubicBezTo>
                <a:cubicBezTo>
                  <a:pt x="892" y="741"/>
                  <a:pt x="810" y="760"/>
                  <a:pt x="739" y="808"/>
                </a:cubicBezTo>
                <a:cubicBezTo>
                  <a:pt x="680" y="847"/>
                  <a:pt x="649" y="900"/>
                  <a:pt x="650" y="972"/>
                </a:cubicBezTo>
                <a:cubicBezTo>
                  <a:pt x="651" y="1153"/>
                  <a:pt x="650" y="1334"/>
                  <a:pt x="650" y="1514"/>
                </a:cubicBezTo>
                <a:cubicBezTo>
                  <a:pt x="650" y="1546"/>
                  <a:pt x="650" y="1546"/>
                  <a:pt x="619" y="1546"/>
                </a:cubicBezTo>
                <a:cubicBezTo>
                  <a:pt x="473" y="1546"/>
                  <a:pt x="327" y="1546"/>
                  <a:pt x="181" y="1546"/>
                </a:cubicBezTo>
                <a:cubicBezTo>
                  <a:pt x="154" y="1546"/>
                  <a:pt x="154" y="1547"/>
                  <a:pt x="154" y="1574"/>
                </a:cubicBezTo>
                <a:cubicBezTo>
                  <a:pt x="154" y="1592"/>
                  <a:pt x="154" y="1609"/>
                  <a:pt x="154" y="1626"/>
                </a:cubicBezTo>
                <a:cubicBezTo>
                  <a:pt x="154" y="1636"/>
                  <a:pt x="158" y="1641"/>
                  <a:pt x="168" y="1641"/>
                </a:cubicBezTo>
                <a:cubicBezTo>
                  <a:pt x="174" y="1641"/>
                  <a:pt x="180" y="1641"/>
                  <a:pt x="186" y="1641"/>
                </a:cubicBezTo>
                <a:cubicBezTo>
                  <a:pt x="332" y="1641"/>
                  <a:pt x="477" y="1641"/>
                  <a:pt x="622" y="1641"/>
                </a:cubicBezTo>
                <a:cubicBezTo>
                  <a:pt x="650" y="1641"/>
                  <a:pt x="650" y="1642"/>
                  <a:pt x="650" y="1669"/>
                </a:cubicBezTo>
                <a:cubicBezTo>
                  <a:pt x="650" y="1688"/>
                  <a:pt x="650" y="1708"/>
                  <a:pt x="650" y="1727"/>
                </a:cubicBezTo>
                <a:cubicBezTo>
                  <a:pt x="651" y="1741"/>
                  <a:pt x="645" y="1746"/>
                  <a:pt x="631" y="1746"/>
                </a:cubicBezTo>
                <a:cubicBezTo>
                  <a:pt x="603" y="1746"/>
                  <a:pt x="574" y="1746"/>
                  <a:pt x="545" y="1746"/>
                </a:cubicBezTo>
                <a:cubicBezTo>
                  <a:pt x="423" y="1746"/>
                  <a:pt x="301" y="1746"/>
                  <a:pt x="179" y="1746"/>
                </a:cubicBezTo>
                <a:cubicBezTo>
                  <a:pt x="159" y="1745"/>
                  <a:pt x="151" y="1751"/>
                  <a:pt x="153" y="1772"/>
                </a:cubicBezTo>
                <a:cubicBezTo>
                  <a:pt x="155" y="1787"/>
                  <a:pt x="155" y="1802"/>
                  <a:pt x="153" y="1818"/>
                </a:cubicBezTo>
                <a:cubicBezTo>
                  <a:pt x="152" y="1837"/>
                  <a:pt x="160" y="1841"/>
                  <a:pt x="178" y="1841"/>
                </a:cubicBezTo>
                <a:cubicBezTo>
                  <a:pt x="238" y="1840"/>
                  <a:pt x="298" y="1841"/>
                  <a:pt x="358" y="1841"/>
                </a:cubicBezTo>
                <a:cubicBezTo>
                  <a:pt x="447" y="1841"/>
                  <a:pt x="536" y="1841"/>
                  <a:pt x="626" y="1840"/>
                </a:cubicBezTo>
                <a:cubicBezTo>
                  <a:pt x="643" y="1840"/>
                  <a:pt x="650" y="1844"/>
                  <a:pt x="651" y="1864"/>
                </a:cubicBezTo>
                <a:cubicBezTo>
                  <a:pt x="653" y="1932"/>
                  <a:pt x="687" y="1983"/>
                  <a:pt x="738" y="2025"/>
                </a:cubicBezTo>
                <a:cubicBezTo>
                  <a:pt x="743" y="2030"/>
                  <a:pt x="750" y="2032"/>
                  <a:pt x="753" y="2043"/>
                </a:cubicBezTo>
                <a:close/>
                <a:moveTo>
                  <a:pt x="497" y="398"/>
                </a:moveTo>
                <a:cubicBezTo>
                  <a:pt x="605" y="398"/>
                  <a:pt x="713" y="398"/>
                  <a:pt x="821" y="398"/>
                </a:cubicBezTo>
                <a:cubicBezTo>
                  <a:pt x="839" y="398"/>
                  <a:pt x="847" y="393"/>
                  <a:pt x="845" y="374"/>
                </a:cubicBezTo>
                <a:cubicBezTo>
                  <a:pt x="844" y="360"/>
                  <a:pt x="845" y="345"/>
                  <a:pt x="845" y="330"/>
                </a:cubicBezTo>
                <a:cubicBezTo>
                  <a:pt x="845" y="303"/>
                  <a:pt x="845" y="302"/>
                  <a:pt x="817" y="302"/>
                </a:cubicBezTo>
                <a:cubicBezTo>
                  <a:pt x="605" y="302"/>
                  <a:pt x="394" y="302"/>
                  <a:pt x="182" y="302"/>
                </a:cubicBezTo>
                <a:cubicBezTo>
                  <a:pt x="180" y="302"/>
                  <a:pt x="178" y="303"/>
                  <a:pt x="176" y="302"/>
                </a:cubicBezTo>
                <a:cubicBezTo>
                  <a:pt x="160" y="301"/>
                  <a:pt x="152" y="307"/>
                  <a:pt x="153" y="324"/>
                </a:cubicBezTo>
                <a:cubicBezTo>
                  <a:pt x="154" y="339"/>
                  <a:pt x="154" y="354"/>
                  <a:pt x="154" y="370"/>
                </a:cubicBezTo>
                <a:cubicBezTo>
                  <a:pt x="154" y="398"/>
                  <a:pt x="154" y="398"/>
                  <a:pt x="181" y="398"/>
                </a:cubicBezTo>
                <a:cubicBezTo>
                  <a:pt x="286" y="398"/>
                  <a:pt x="392" y="398"/>
                  <a:pt x="497" y="398"/>
                </a:cubicBezTo>
                <a:close/>
              </a:path>
            </a:pathLst>
          </a:custGeom>
          <a:solidFill>
            <a:sysClr val="window" lastClr="FFFFFF"/>
          </a:solidFill>
          <a:ln w="9525">
            <a:solidFill>
              <a:srgbClr val="000000"/>
            </a:solidFill>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5" name="Freeform 130">
            <a:extLst>
              <a:ext uri="{FF2B5EF4-FFF2-40B4-BE49-F238E27FC236}">
                <a16:creationId xmlns:a16="http://schemas.microsoft.com/office/drawing/2014/main" id="{1CD5392C-F60B-854F-BD0C-14A65155DE2C}"/>
              </a:ext>
            </a:extLst>
          </p:cNvPr>
          <p:cNvSpPr>
            <a:spLocks/>
          </p:cNvSpPr>
          <p:nvPr/>
        </p:nvSpPr>
        <p:spPr bwMode="auto">
          <a:xfrm>
            <a:off x="10872229" y="4694987"/>
            <a:ext cx="123339" cy="152719"/>
          </a:xfrm>
          <a:custGeom>
            <a:avLst/>
            <a:gdLst>
              <a:gd name="T0" fmla="*/ 800 w 802"/>
              <a:gd name="T1" fmla="*/ 411 h 995"/>
              <a:gd name="T2" fmla="*/ 801 w 802"/>
              <a:gd name="T3" fmla="*/ 780 h 995"/>
              <a:gd name="T4" fmla="*/ 739 w 802"/>
              <a:gd name="T5" fmla="*/ 899 h 995"/>
              <a:gd name="T6" fmla="*/ 562 w 802"/>
              <a:gd name="T7" fmla="*/ 969 h 995"/>
              <a:gd name="T8" fmla="*/ 137 w 802"/>
              <a:gd name="T9" fmla="*/ 939 h 995"/>
              <a:gd name="T10" fmla="*/ 78 w 802"/>
              <a:gd name="T11" fmla="*/ 910 h 995"/>
              <a:gd name="T12" fmla="*/ 1 w 802"/>
              <a:gd name="T13" fmla="*/ 775 h 995"/>
              <a:gd name="T14" fmla="*/ 2 w 802"/>
              <a:gd name="T15" fmla="*/ 31 h 995"/>
              <a:gd name="T16" fmla="*/ 2 w 802"/>
              <a:gd name="T17" fmla="*/ 13 h 995"/>
              <a:gd name="T18" fmla="*/ 15 w 802"/>
              <a:gd name="T19" fmla="*/ 6 h 995"/>
              <a:gd name="T20" fmla="*/ 223 w 802"/>
              <a:gd name="T21" fmla="*/ 80 h 995"/>
              <a:gd name="T22" fmla="*/ 549 w 802"/>
              <a:gd name="T23" fmla="*/ 84 h 995"/>
              <a:gd name="T24" fmla="*/ 728 w 802"/>
              <a:gd name="T25" fmla="*/ 38 h 995"/>
              <a:gd name="T26" fmla="*/ 781 w 802"/>
              <a:gd name="T27" fmla="*/ 10 h 995"/>
              <a:gd name="T28" fmla="*/ 797 w 802"/>
              <a:gd name="T29" fmla="*/ 4 h 995"/>
              <a:gd name="T30" fmla="*/ 800 w 802"/>
              <a:gd name="T31" fmla="*/ 21 h 995"/>
              <a:gd name="T32" fmla="*/ 800 w 802"/>
              <a:gd name="T33" fmla="*/ 259 h 995"/>
              <a:gd name="T34" fmla="*/ 800 w 802"/>
              <a:gd name="T35" fmla="*/ 411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2" h="995">
                <a:moveTo>
                  <a:pt x="800" y="411"/>
                </a:moveTo>
                <a:cubicBezTo>
                  <a:pt x="800" y="534"/>
                  <a:pt x="798" y="657"/>
                  <a:pt x="801" y="780"/>
                </a:cubicBezTo>
                <a:cubicBezTo>
                  <a:pt x="802" y="833"/>
                  <a:pt x="780" y="870"/>
                  <a:pt x="739" y="899"/>
                </a:cubicBezTo>
                <a:cubicBezTo>
                  <a:pt x="686" y="937"/>
                  <a:pt x="626" y="957"/>
                  <a:pt x="562" y="969"/>
                </a:cubicBezTo>
                <a:cubicBezTo>
                  <a:pt x="418" y="995"/>
                  <a:pt x="276" y="991"/>
                  <a:pt x="137" y="939"/>
                </a:cubicBezTo>
                <a:cubicBezTo>
                  <a:pt x="117" y="931"/>
                  <a:pt x="97" y="921"/>
                  <a:pt x="78" y="910"/>
                </a:cubicBezTo>
                <a:cubicBezTo>
                  <a:pt x="28" y="880"/>
                  <a:pt x="0" y="839"/>
                  <a:pt x="1" y="775"/>
                </a:cubicBezTo>
                <a:cubicBezTo>
                  <a:pt x="3" y="527"/>
                  <a:pt x="2" y="279"/>
                  <a:pt x="2" y="31"/>
                </a:cubicBezTo>
                <a:cubicBezTo>
                  <a:pt x="2" y="25"/>
                  <a:pt x="2" y="19"/>
                  <a:pt x="2" y="13"/>
                </a:cubicBezTo>
                <a:cubicBezTo>
                  <a:pt x="2" y="2"/>
                  <a:pt x="6" y="0"/>
                  <a:pt x="15" y="6"/>
                </a:cubicBezTo>
                <a:cubicBezTo>
                  <a:pt x="78" y="49"/>
                  <a:pt x="150" y="67"/>
                  <a:pt x="223" y="80"/>
                </a:cubicBezTo>
                <a:cubicBezTo>
                  <a:pt x="331" y="98"/>
                  <a:pt x="440" y="99"/>
                  <a:pt x="549" y="84"/>
                </a:cubicBezTo>
                <a:cubicBezTo>
                  <a:pt x="611" y="76"/>
                  <a:pt x="671" y="62"/>
                  <a:pt x="728" y="38"/>
                </a:cubicBezTo>
                <a:cubicBezTo>
                  <a:pt x="747" y="30"/>
                  <a:pt x="764" y="20"/>
                  <a:pt x="781" y="10"/>
                </a:cubicBezTo>
                <a:cubicBezTo>
                  <a:pt x="786" y="7"/>
                  <a:pt x="791" y="0"/>
                  <a:pt x="797" y="4"/>
                </a:cubicBezTo>
                <a:cubicBezTo>
                  <a:pt x="802" y="7"/>
                  <a:pt x="800" y="15"/>
                  <a:pt x="800" y="21"/>
                </a:cubicBezTo>
                <a:cubicBezTo>
                  <a:pt x="800" y="100"/>
                  <a:pt x="800" y="179"/>
                  <a:pt x="800" y="259"/>
                </a:cubicBezTo>
                <a:cubicBezTo>
                  <a:pt x="800" y="309"/>
                  <a:pt x="800" y="360"/>
                  <a:pt x="800" y="411"/>
                </a:cubicBezTo>
                <a:close/>
              </a:path>
            </a:pathLst>
          </a:custGeom>
          <a:solidFill>
            <a:sysClr val="window" lastClr="FFFFFF"/>
          </a:solidFill>
          <a:ln w="9525">
            <a:solidFill>
              <a:srgbClr val="000000"/>
            </a:solidFill>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6" name="Freeform 131">
            <a:extLst>
              <a:ext uri="{FF2B5EF4-FFF2-40B4-BE49-F238E27FC236}">
                <a16:creationId xmlns:a16="http://schemas.microsoft.com/office/drawing/2014/main" id="{053D62E8-0211-F745-8D5B-874B956D29AC}"/>
              </a:ext>
            </a:extLst>
          </p:cNvPr>
          <p:cNvSpPr>
            <a:spLocks/>
          </p:cNvSpPr>
          <p:nvPr/>
        </p:nvSpPr>
        <p:spPr bwMode="auto">
          <a:xfrm>
            <a:off x="10871317" y="4746750"/>
            <a:ext cx="125815" cy="44974"/>
          </a:xfrm>
          <a:custGeom>
            <a:avLst/>
            <a:gdLst>
              <a:gd name="T0" fmla="*/ 425 w 818"/>
              <a:gd name="T1" fmla="*/ 292 h 293"/>
              <a:gd name="T2" fmla="*/ 107 w 818"/>
              <a:gd name="T3" fmla="*/ 243 h 293"/>
              <a:gd name="T4" fmla="*/ 28 w 818"/>
              <a:gd name="T5" fmla="*/ 194 h 293"/>
              <a:gd name="T6" fmla="*/ 28 w 818"/>
              <a:gd name="T7" fmla="*/ 101 h 293"/>
              <a:gd name="T8" fmla="*/ 109 w 818"/>
              <a:gd name="T9" fmla="*/ 51 h 293"/>
              <a:gd name="T10" fmla="*/ 339 w 818"/>
              <a:gd name="T11" fmla="*/ 5 h 293"/>
              <a:gd name="T12" fmla="*/ 621 w 818"/>
              <a:gd name="T13" fmla="*/ 26 h 293"/>
              <a:gd name="T14" fmla="*/ 769 w 818"/>
              <a:gd name="T15" fmla="*/ 87 h 293"/>
              <a:gd name="T16" fmla="*/ 769 w 818"/>
              <a:gd name="T17" fmla="*/ 208 h 293"/>
              <a:gd name="T18" fmla="*/ 594 w 818"/>
              <a:gd name="T19" fmla="*/ 275 h 293"/>
              <a:gd name="T20" fmla="*/ 425 w 818"/>
              <a:gd name="T21" fmla="*/ 292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8" h="293">
                <a:moveTo>
                  <a:pt x="425" y="292"/>
                </a:moveTo>
                <a:cubicBezTo>
                  <a:pt x="303" y="292"/>
                  <a:pt x="203" y="281"/>
                  <a:pt x="107" y="243"/>
                </a:cubicBezTo>
                <a:cubicBezTo>
                  <a:pt x="78" y="232"/>
                  <a:pt x="50" y="217"/>
                  <a:pt x="28" y="194"/>
                </a:cubicBezTo>
                <a:cubicBezTo>
                  <a:pt x="1" y="164"/>
                  <a:pt x="0" y="131"/>
                  <a:pt x="28" y="101"/>
                </a:cubicBezTo>
                <a:cubicBezTo>
                  <a:pt x="50" y="77"/>
                  <a:pt x="79" y="63"/>
                  <a:pt x="109" y="51"/>
                </a:cubicBezTo>
                <a:cubicBezTo>
                  <a:pt x="183" y="22"/>
                  <a:pt x="260" y="10"/>
                  <a:pt x="339" y="5"/>
                </a:cubicBezTo>
                <a:cubicBezTo>
                  <a:pt x="434" y="0"/>
                  <a:pt x="528" y="4"/>
                  <a:pt x="621" y="26"/>
                </a:cubicBezTo>
                <a:cubicBezTo>
                  <a:pt x="674" y="38"/>
                  <a:pt x="725" y="53"/>
                  <a:pt x="769" y="87"/>
                </a:cubicBezTo>
                <a:cubicBezTo>
                  <a:pt x="818" y="124"/>
                  <a:pt x="818" y="171"/>
                  <a:pt x="769" y="208"/>
                </a:cubicBezTo>
                <a:cubicBezTo>
                  <a:pt x="718" y="248"/>
                  <a:pt x="656" y="263"/>
                  <a:pt x="594" y="275"/>
                </a:cubicBezTo>
                <a:cubicBezTo>
                  <a:pt x="532" y="288"/>
                  <a:pt x="469" y="293"/>
                  <a:pt x="425" y="292"/>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7" name="Freeform 129">
            <a:extLst>
              <a:ext uri="{FF2B5EF4-FFF2-40B4-BE49-F238E27FC236}">
                <a16:creationId xmlns:a16="http://schemas.microsoft.com/office/drawing/2014/main" id="{55A8BFED-4DC7-9B40-A838-0E8F19DEDACF}"/>
              </a:ext>
            </a:extLst>
          </p:cNvPr>
          <p:cNvSpPr>
            <a:spLocks noEditPoints="1"/>
          </p:cNvSpPr>
          <p:nvPr/>
        </p:nvSpPr>
        <p:spPr bwMode="auto">
          <a:xfrm>
            <a:off x="11091962" y="4551422"/>
            <a:ext cx="153651" cy="313650"/>
          </a:xfrm>
          <a:custGeom>
            <a:avLst/>
            <a:gdLst>
              <a:gd name="T0" fmla="*/ 753 w 999"/>
              <a:gd name="T1" fmla="*/ 2043 h 2043"/>
              <a:gd name="T2" fmla="*/ 731 w 999"/>
              <a:gd name="T3" fmla="*/ 2043 h 2043"/>
              <a:gd name="T4" fmla="*/ 29 w 999"/>
              <a:gd name="T5" fmla="*/ 2043 h 2043"/>
              <a:gd name="T6" fmla="*/ 0 w 999"/>
              <a:gd name="T7" fmla="*/ 2014 h 2043"/>
              <a:gd name="T8" fmla="*/ 0 w 999"/>
              <a:gd name="T9" fmla="*/ 115 h 2043"/>
              <a:gd name="T10" fmla="*/ 114 w 999"/>
              <a:gd name="T11" fmla="*/ 0 h 2043"/>
              <a:gd name="T12" fmla="*/ 886 w 999"/>
              <a:gd name="T13" fmla="*/ 0 h 2043"/>
              <a:gd name="T14" fmla="*/ 982 w 999"/>
              <a:gd name="T15" fmla="*/ 46 h 2043"/>
              <a:gd name="T16" fmla="*/ 998 w 999"/>
              <a:gd name="T17" fmla="*/ 99 h 2043"/>
              <a:gd name="T18" fmla="*/ 998 w 999"/>
              <a:gd name="T19" fmla="*/ 701 h 2043"/>
              <a:gd name="T20" fmla="*/ 975 w 999"/>
              <a:gd name="T21" fmla="*/ 727 h 2043"/>
              <a:gd name="T22" fmla="*/ 739 w 999"/>
              <a:gd name="T23" fmla="*/ 808 h 2043"/>
              <a:gd name="T24" fmla="*/ 650 w 999"/>
              <a:gd name="T25" fmla="*/ 972 h 2043"/>
              <a:gd name="T26" fmla="*/ 650 w 999"/>
              <a:gd name="T27" fmla="*/ 1514 h 2043"/>
              <a:gd name="T28" fmla="*/ 619 w 999"/>
              <a:gd name="T29" fmla="*/ 1546 h 2043"/>
              <a:gd name="T30" fmla="*/ 181 w 999"/>
              <a:gd name="T31" fmla="*/ 1546 h 2043"/>
              <a:gd name="T32" fmla="*/ 154 w 999"/>
              <a:gd name="T33" fmla="*/ 1574 h 2043"/>
              <a:gd name="T34" fmla="*/ 154 w 999"/>
              <a:gd name="T35" fmla="*/ 1626 h 2043"/>
              <a:gd name="T36" fmla="*/ 168 w 999"/>
              <a:gd name="T37" fmla="*/ 1641 h 2043"/>
              <a:gd name="T38" fmla="*/ 186 w 999"/>
              <a:gd name="T39" fmla="*/ 1641 h 2043"/>
              <a:gd name="T40" fmla="*/ 622 w 999"/>
              <a:gd name="T41" fmla="*/ 1641 h 2043"/>
              <a:gd name="T42" fmla="*/ 650 w 999"/>
              <a:gd name="T43" fmla="*/ 1669 h 2043"/>
              <a:gd name="T44" fmla="*/ 650 w 999"/>
              <a:gd name="T45" fmla="*/ 1727 h 2043"/>
              <a:gd name="T46" fmla="*/ 631 w 999"/>
              <a:gd name="T47" fmla="*/ 1746 h 2043"/>
              <a:gd name="T48" fmla="*/ 545 w 999"/>
              <a:gd name="T49" fmla="*/ 1746 h 2043"/>
              <a:gd name="T50" fmla="*/ 179 w 999"/>
              <a:gd name="T51" fmla="*/ 1746 h 2043"/>
              <a:gd name="T52" fmla="*/ 153 w 999"/>
              <a:gd name="T53" fmla="*/ 1772 h 2043"/>
              <a:gd name="T54" fmla="*/ 153 w 999"/>
              <a:gd name="T55" fmla="*/ 1818 h 2043"/>
              <a:gd name="T56" fmla="*/ 178 w 999"/>
              <a:gd name="T57" fmla="*/ 1841 h 2043"/>
              <a:gd name="T58" fmla="*/ 358 w 999"/>
              <a:gd name="T59" fmla="*/ 1841 h 2043"/>
              <a:gd name="T60" fmla="*/ 626 w 999"/>
              <a:gd name="T61" fmla="*/ 1840 h 2043"/>
              <a:gd name="T62" fmla="*/ 651 w 999"/>
              <a:gd name="T63" fmla="*/ 1864 h 2043"/>
              <a:gd name="T64" fmla="*/ 738 w 999"/>
              <a:gd name="T65" fmla="*/ 2025 h 2043"/>
              <a:gd name="T66" fmla="*/ 753 w 999"/>
              <a:gd name="T67" fmla="*/ 2043 h 2043"/>
              <a:gd name="T68" fmla="*/ 497 w 999"/>
              <a:gd name="T69" fmla="*/ 398 h 2043"/>
              <a:gd name="T70" fmla="*/ 821 w 999"/>
              <a:gd name="T71" fmla="*/ 398 h 2043"/>
              <a:gd name="T72" fmla="*/ 845 w 999"/>
              <a:gd name="T73" fmla="*/ 374 h 2043"/>
              <a:gd name="T74" fmla="*/ 845 w 999"/>
              <a:gd name="T75" fmla="*/ 330 h 2043"/>
              <a:gd name="T76" fmla="*/ 817 w 999"/>
              <a:gd name="T77" fmla="*/ 302 h 2043"/>
              <a:gd name="T78" fmla="*/ 182 w 999"/>
              <a:gd name="T79" fmla="*/ 302 h 2043"/>
              <a:gd name="T80" fmla="*/ 176 w 999"/>
              <a:gd name="T81" fmla="*/ 302 h 2043"/>
              <a:gd name="T82" fmla="*/ 153 w 999"/>
              <a:gd name="T83" fmla="*/ 324 h 2043"/>
              <a:gd name="T84" fmla="*/ 154 w 999"/>
              <a:gd name="T85" fmla="*/ 370 h 2043"/>
              <a:gd name="T86" fmla="*/ 181 w 999"/>
              <a:gd name="T87" fmla="*/ 398 h 2043"/>
              <a:gd name="T88" fmla="*/ 497 w 999"/>
              <a:gd name="T89" fmla="*/ 398 h 20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99" h="2043">
                <a:moveTo>
                  <a:pt x="753" y="2043"/>
                </a:moveTo>
                <a:cubicBezTo>
                  <a:pt x="744" y="2043"/>
                  <a:pt x="738" y="2043"/>
                  <a:pt x="731" y="2043"/>
                </a:cubicBezTo>
                <a:cubicBezTo>
                  <a:pt x="497" y="2043"/>
                  <a:pt x="263" y="2043"/>
                  <a:pt x="29" y="2043"/>
                </a:cubicBezTo>
                <a:cubicBezTo>
                  <a:pt x="0" y="2043"/>
                  <a:pt x="0" y="2043"/>
                  <a:pt x="0" y="2014"/>
                </a:cubicBezTo>
                <a:cubicBezTo>
                  <a:pt x="0" y="1381"/>
                  <a:pt x="0" y="748"/>
                  <a:pt x="0" y="115"/>
                </a:cubicBezTo>
                <a:cubicBezTo>
                  <a:pt x="0" y="41"/>
                  <a:pt x="41" y="1"/>
                  <a:pt x="114" y="0"/>
                </a:cubicBezTo>
                <a:cubicBezTo>
                  <a:pt x="371" y="0"/>
                  <a:pt x="628" y="1"/>
                  <a:pt x="886" y="0"/>
                </a:cubicBezTo>
                <a:cubicBezTo>
                  <a:pt x="926" y="0"/>
                  <a:pt x="959" y="12"/>
                  <a:pt x="982" y="46"/>
                </a:cubicBezTo>
                <a:cubicBezTo>
                  <a:pt x="993" y="62"/>
                  <a:pt x="998" y="79"/>
                  <a:pt x="998" y="99"/>
                </a:cubicBezTo>
                <a:cubicBezTo>
                  <a:pt x="998" y="299"/>
                  <a:pt x="998" y="500"/>
                  <a:pt x="998" y="701"/>
                </a:cubicBezTo>
                <a:cubicBezTo>
                  <a:pt x="999" y="719"/>
                  <a:pt x="992" y="725"/>
                  <a:pt x="975" y="727"/>
                </a:cubicBezTo>
                <a:cubicBezTo>
                  <a:pt x="892" y="741"/>
                  <a:pt x="810" y="760"/>
                  <a:pt x="739" y="808"/>
                </a:cubicBezTo>
                <a:cubicBezTo>
                  <a:pt x="680" y="847"/>
                  <a:pt x="649" y="900"/>
                  <a:pt x="650" y="972"/>
                </a:cubicBezTo>
                <a:cubicBezTo>
                  <a:pt x="651" y="1153"/>
                  <a:pt x="650" y="1334"/>
                  <a:pt x="650" y="1514"/>
                </a:cubicBezTo>
                <a:cubicBezTo>
                  <a:pt x="650" y="1546"/>
                  <a:pt x="650" y="1546"/>
                  <a:pt x="619" y="1546"/>
                </a:cubicBezTo>
                <a:cubicBezTo>
                  <a:pt x="473" y="1546"/>
                  <a:pt x="327" y="1546"/>
                  <a:pt x="181" y="1546"/>
                </a:cubicBezTo>
                <a:cubicBezTo>
                  <a:pt x="154" y="1546"/>
                  <a:pt x="154" y="1547"/>
                  <a:pt x="154" y="1574"/>
                </a:cubicBezTo>
                <a:cubicBezTo>
                  <a:pt x="154" y="1592"/>
                  <a:pt x="154" y="1609"/>
                  <a:pt x="154" y="1626"/>
                </a:cubicBezTo>
                <a:cubicBezTo>
                  <a:pt x="154" y="1636"/>
                  <a:pt x="158" y="1641"/>
                  <a:pt x="168" y="1641"/>
                </a:cubicBezTo>
                <a:cubicBezTo>
                  <a:pt x="174" y="1641"/>
                  <a:pt x="180" y="1641"/>
                  <a:pt x="186" y="1641"/>
                </a:cubicBezTo>
                <a:cubicBezTo>
                  <a:pt x="332" y="1641"/>
                  <a:pt x="477" y="1641"/>
                  <a:pt x="622" y="1641"/>
                </a:cubicBezTo>
                <a:cubicBezTo>
                  <a:pt x="650" y="1641"/>
                  <a:pt x="650" y="1642"/>
                  <a:pt x="650" y="1669"/>
                </a:cubicBezTo>
                <a:cubicBezTo>
                  <a:pt x="650" y="1688"/>
                  <a:pt x="650" y="1708"/>
                  <a:pt x="650" y="1727"/>
                </a:cubicBezTo>
                <a:cubicBezTo>
                  <a:pt x="651" y="1741"/>
                  <a:pt x="645" y="1746"/>
                  <a:pt x="631" y="1746"/>
                </a:cubicBezTo>
                <a:cubicBezTo>
                  <a:pt x="603" y="1746"/>
                  <a:pt x="574" y="1746"/>
                  <a:pt x="545" y="1746"/>
                </a:cubicBezTo>
                <a:cubicBezTo>
                  <a:pt x="423" y="1746"/>
                  <a:pt x="301" y="1746"/>
                  <a:pt x="179" y="1746"/>
                </a:cubicBezTo>
                <a:cubicBezTo>
                  <a:pt x="159" y="1745"/>
                  <a:pt x="151" y="1751"/>
                  <a:pt x="153" y="1772"/>
                </a:cubicBezTo>
                <a:cubicBezTo>
                  <a:pt x="155" y="1787"/>
                  <a:pt x="155" y="1802"/>
                  <a:pt x="153" y="1818"/>
                </a:cubicBezTo>
                <a:cubicBezTo>
                  <a:pt x="152" y="1837"/>
                  <a:pt x="160" y="1841"/>
                  <a:pt x="178" y="1841"/>
                </a:cubicBezTo>
                <a:cubicBezTo>
                  <a:pt x="238" y="1840"/>
                  <a:pt x="298" y="1841"/>
                  <a:pt x="358" y="1841"/>
                </a:cubicBezTo>
                <a:cubicBezTo>
                  <a:pt x="447" y="1841"/>
                  <a:pt x="536" y="1841"/>
                  <a:pt x="626" y="1840"/>
                </a:cubicBezTo>
                <a:cubicBezTo>
                  <a:pt x="643" y="1840"/>
                  <a:pt x="650" y="1844"/>
                  <a:pt x="651" y="1864"/>
                </a:cubicBezTo>
                <a:cubicBezTo>
                  <a:pt x="653" y="1932"/>
                  <a:pt x="687" y="1983"/>
                  <a:pt x="738" y="2025"/>
                </a:cubicBezTo>
                <a:cubicBezTo>
                  <a:pt x="743" y="2030"/>
                  <a:pt x="750" y="2032"/>
                  <a:pt x="753" y="2043"/>
                </a:cubicBezTo>
                <a:close/>
                <a:moveTo>
                  <a:pt x="497" y="398"/>
                </a:moveTo>
                <a:cubicBezTo>
                  <a:pt x="605" y="398"/>
                  <a:pt x="713" y="398"/>
                  <a:pt x="821" y="398"/>
                </a:cubicBezTo>
                <a:cubicBezTo>
                  <a:pt x="839" y="398"/>
                  <a:pt x="847" y="393"/>
                  <a:pt x="845" y="374"/>
                </a:cubicBezTo>
                <a:cubicBezTo>
                  <a:pt x="844" y="360"/>
                  <a:pt x="845" y="345"/>
                  <a:pt x="845" y="330"/>
                </a:cubicBezTo>
                <a:cubicBezTo>
                  <a:pt x="845" y="303"/>
                  <a:pt x="845" y="302"/>
                  <a:pt x="817" y="302"/>
                </a:cubicBezTo>
                <a:cubicBezTo>
                  <a:pt x="605" y="302"/>
                  <a:pt x="394" y="302"/>
                  <a:pt x="182" y="302"/>
                </a:cubicBezTo>
                <a:cubicBezTo>
                  <a:pt x="180" y="302"/>
                  <a:pt x="178" y="303"/>
                  <a:pt x="176" y="302"/>
                </a:cubicBezTo>
                <a:cubicBezTo>
                  <a:pt x="160" y="301"/>
                  <a:pt x="152" y="307"/>
                  <a:pt x="153" y="324"/>
                </a:cubicBezTo>
                <a:cubicBezTo>
                  <a:pt x="154" y="339"/>
                  <a:pt x="154" y="354"/>
                  <a:pt x="154" y="370"/>
                </a:cubicBezTo>
                <a:cubicBezTo>
                  <a:pt x="154" y="398"/>
                  <a:pt x="154" y="398"/>
                  <a:pt x="181" y="398"/>
                </a:cubicBezTo>
                <a:cubicBezTo>
                  <a:pt x="286" y="398"/>
                  <a:pt x="392" y="398"/>
                  <a:pt x="497" y="398"/>
                </a:cubicBezTo>
                <a:close/>
              </a:path>
            </a:pathLst>
          </a:custGeom>
          <a:solidFill>
            <a:sysClr val="window" lastClr="FFFFFF"/>
          </a:solidFill>
          <a:ln w="9525">
            <a:solidFill>
              <a:srgbClr val="000000"/>
            </a:solidFill>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8" name="Freeform 130">
            <a:extLst>
              <a:ext uri="{FF2B5EF4-FFF2-40B4-BE49-F238E27FC236}">
                <a16:creationId xmlns:a16="http://schemas.microsoft.com/office/drawing/2014/main" id="{BDCB6A1E-F05A-0548-A7BC-54E6BB9807A2}"/>
              </a:ext>
            </a:extLst>
          </p:cNvPr>
          <p:cNvSpPr>
            <a:spLocks/>
          </p:cNvSpPr>
          <p:nvPr/>
        </p:nvSpPr>
        <p:spPr bwMode="auto">
          <a:xfrm>
            <a:off x="11206696" y="4713984"/>
            <a:ext cx="123339" cy="152719"/>
          </a:xfrm>
          <a:custGeom>
            <a:avLst/>
            <a:gdLst>
              <a:gd name="T0" fmla="*/ 800 w 802"/>
              <a:gd name="T1" fmla="*/ 411 h 995"/>
              <a:gd name="T2" fmla="*/ 801 w 802"/>
              <a:gd name="T3" fmla="*/ 780 h 995"/>
              <a:gd name="T4" fmla="*/ 739 w 802"/>
              <a:gd name="T5" fmla="*/ 899 h 995"/>
              <a:gd name="T6" fmla="*/ 562 w 802"/>
              <a:gd name="T7" fmla="*/ 969 h 995"/>
              <a:gd name="T8" fmla="*/ 137 w 802"/>
              <a:gd name="T9" fmla="*/ 939 h 995"/>
              <a:gd name="T10" fmla="*/ 78 w 802"/>
              <a:gd name="T11" fmla="*/ 910 h 995"/>
              <a:gd name="T12" fmla="*/ 1 w 802"/>
              <a:gd name="T13" fmla="*/ 775 h 995"/>
              <a:gd name="T14" fmla="*/ 2 w 802"/>
              <a:gd name="T15" fmla="*/ 31 h 995"/>
              <a:gd name="T16" fmla="*/ 2 w 802"/>
              <a:gd name="T17" fmla="*/ 13 h 995"/>
              <a:gd name="T18" fmla="*/ 15 w 802"/>
              <a:gd name="T19" fmla="*/ 6 h 995"/>
              <a:gd name="T20" fmla="*/ 223 w 802"/>
              <a:gd name="T21" fmla="*/ 80 h 995"/>
              <a:gd name="T22" fmla="*/ 549 w 802"/>
              <a:gd name="T23" fmla="*/ 84 h 995"/>
              <a:gd name="T24" fmla="*/ 728 w 802"/>
              <a:gd name="T25" fmla="*/ 38 h 995"/>
              <a:gd name="T26" fmla="*/ 781 w 802"/>
              <a:gd name="T27" fmla="*/ 10 h 995"/>
              <a:gd name="T28" fmla="*/ 797 w 802"/>
              <a:gd name="T29" fmla="*/ 4 h 995"/>
              <a:gd name="T30" fmla="*/ 800 w 802"/>
              <a:gd name="T31" fmla="*/ 21 h 995"/>
              <a:gd name="T32" fmla="*/ 800 w 802"/>
              <a:gd name="T33" fmla="*/ 259 h 995"/>
              <a:gd name="T34" fmla="*/ 800 w 802"/>
              <a:gd name="T35" fmla="*/ 411 h 9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02" h="995">
                <a:moveTo>
                  <a:pt x="800" y="411"/>
                </a:moveTo>
                <a:cubicBezTo>
                  <a:pt x="800" y="534"/>
                  <a:pt x="798" y="657"/>
                  <a:pt x="801" y="780"/>
                </a:cubicBezTo>
                <a:cubicBezTo>
                  <a:pt x="802" y="833"/>
                  <a:pt x="780" y="870"/>
                  <a:pt x="739" y="899"/>
                </a:cubicBezTo>
                <a:cubicBezTo>
                  <a:pt x="686" y="937"/>
                  <a:pt x="626" y="957"/>
                  <a:pt x="562" y="969"/>
                </a:cubicBezTo>
                <a:cubicBezTo>
                  <a:pt x="418" y="995"/>
                  <a:pt x="276" y="991"/>
                  <a:pt x="137" y="939"/>
                </a:cubicBezTo>
                <a:cubicBezTo>
                  <a:pt x="117" y="931"/>
                  <a:pt x="97" y="921"/>
                  <a:pt x="78" y="910"/>
                </a:cubicBezTo>
                <a:cubicBezTo>
                  <a:pt x="28" y="880"/>
                  <a:pt x="0" y="839"/>
                  <a:pt x="1" y="775"/>
                </a:cubicBezTo>
                <a:cubicBezTo>
                  <a:pt x="3" y="527"/>
                  <a:pt x="2" y="279"/>
                  <a:pt x="2" y="31"/>
                </a:cubicBezTo>
                <a:cubicBezTo>
                  <a:pt x="2" y="25"/>
                  <a:pt x="2" y="19"/>
                  <a:pt x="2" y="13"/>
                </a:cubicBezTo>
                <a:cubicBezTo>
                  <a:pt x="2" y="2"/>
                  <a:pt x="6" y="0"/>
                  <a:pt x="15" y="6"/>
                </a:cubicBezTo>
                <a:cubicBezTo>
                  <a:pt x="78" y="49"/>
                  <a:pt x="150" y="67"/>
                  <a:pt x="223" y="80"/>
                </a:cubicBezTo>
                <a:cubicBezTo>
                  <a:pt x="331" y="98"/>
                  <a:pt x="440" y="99"/>
                  <a:pt x="549" y="84"/>
                </a:cubicBezTo>
                <a:cubicBezTo>
                  <a:pt x="611" y="76"/>
                  <a:pt x="671" y="62"/>
                  <a:pt x="728" y="38"/>
                </a:cubicBezTo>
                <a:cubicBezTo>
                  <a:pt x="747" y="30"/>
                  <a:pt x="764" y="20"/>
                  <a:pt x="781" y="10"/>
                </a:cubicBezTo>
                <a:cubicBezTo>
                  <a:pt x="786" y="7"/>
                  <a:pt x="791" y="0"/>
                  <a:pt x="797" y="4"/>
                </a:cubicBezTo>
                <a:cubicBezTo>
                  <a:pt x="802" y="7"/>
                  <a:pt x="800" y="15"/>
                  <a:pt x="800" y="21"/>
                </a:cubicBezTo>
                <a:cubicBezTo>
                  <a:pt x="800" y="100"/>
                  <a:pt x="800" y="179"/>
                  <a:pt x="800" y="259"/>
                </a:cubicBezTo>
                <a:cubicBezTo>
                  <a:pt x="800" y="309"/>
                  <a:pt x="800" y="360"/>
                  <a:pt x="800" y="411"/>
                </a:cubicBezTo>
                <a:close/>
              </a:path>
            </a:pathLst>
          </a:custGeom>
          <a:solidFill>
            <a:sysClr val="window" lastClr="FFFFFF"/>
          </a:solidFill>
          <a:ln w="9525">
            <a:solidFill>
              <a:srgbClr val="000000"/>
            </a:solidFill>
            <a:round/>
            <a:headEnd/>
            <a:tailEnd/>
          </a:ln>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229" name="Freeform 131">
            <a:extLst>
              <a:ext uri="{FF2B5EF4-FFF2-40B4-BE49-F238E27FC236}">
                <a16:creationId xmlns:a16="http://schemas.microsoft.com/office/drawing/2014/main" id="{0096D3DE-1762-5B49-9896-4D0D8E05628A}"/>
              </a:ext>
            </a:extLst>
          </p:cNvPr>
          <p:cNvSpPr>
            <a:spLocks/>
          </p:cNvSpPr>
          <p:nvPr/>
        </p:nvSpPr>
        <p:spPr bwMode="auto">
          <a:xfrm>
            <a:off x="11205783" y="4851460"/>
            <a:ext cx="125815" cy="44974"/>
          </a:xfrm>
          <a:custGeom>
            <a:avLst/>
            <a:gdLst>
              <a:gd name="T0" fmla="*/ 425 w 818"/>
              <a:gd name="T1" fmla="*/ 292 h 293"/>
              <a:gd name="T2" fmla="*/ 107 w 818"/>
              <a:gd name="T3" fmla="*/ 243 h 293"/>
              <a:gd name="T4" fmla="*/ 28 w 818"/>
              <a:gd name="T5" fmla="*/ 194 h 293"/>
              <a:gd name="T6" fmla="*/ 28 w 818"/>
              <a:gd name="T7" fmla="*/ 101 h 293"/>
              <a:gd name="T8" fmla="*/ 109 w 818"/>
              <a:gd name="T9" fmla="*/ 51 h 293"/>
              <a:gd name="T10" fmla="*/ 339 w 818"/>
              <a:gd name="T11" fmla="*/ 5 h 293"/>
              <a:gd name="T12" fmla="*/ 621 w 818"/>
              <a:gd name="T13" fmla="*/ 26 h 293"/>
              <a:gd name="T14" fmla="*/ 769 w 818"/>
              <a:gd name="T15" fmla="*/ 87 h 293"/>
              <a:gd name="T16" fmla="*/ 769 w 818"/>
              <a:gd name="T17" fmla="*/ 208 h 293"/>
              <a:gd name="T18" fmla="*/ 594 w 818"/>
              <a:gd name="T19" fmla="*/ 275 h 293"/>
              <a:gd name="T20" fmla="*/ 425 w 818"/>
              <a:gd name="T21" fmla="*/ 292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18" h="293">
                <a:moveTo>
                  <a:pt x="425" y="292"/>
                </a:moveTo>
                <a:cubicBezTo>
                  <a:pt x="303" y="292"/>
                  <a:pt x="203" y="281"/>
                  <a:pt x="107" y="243"/>
                </a:cubicBezTo>
                <a:cubicBezTo>
                  <a:pt x="78" y="232"/>
                  <a:pt x="50" y="217"/>
                  <a:pt x="28" y="194"/>
                </a:cubicBezTo>
                <a:cubicBezTo>
                  <a:pt x="1" y="164"/>
                  <a:pt x="0" y="131"/>
                  <a:pt x="28" y="101"/>
                </a:cubicBezTo>
                <a:cubicBezTo>
                  <a:pt x="50" y="77"/>
                  <a:pt x="79" y="63"/>
                  <a:pt x="109" y="51"/>
                </a:cubicBezTo>
                <a:cubicBezTo>
                  <a:pt x="183" y="22"/>
                  <a:pt x="260" y="10"/>
                  <a:pt x="339" y="5"/>
                </a:cubicBezTo>
                <a:cubicBezTo>
                  <a:pt x="434" y="0"/>
                  <a:pt x="528" y="4"/>
                  <a:pt x="621" y="26"/>
                </a:cubicBezTo>
                <a:cubicBezTo>
                  <a:pt x="674" y="38"/>
                  <a:pt x="725" y="53"/>
                  <a:pt x="769" y="87"/>
                </a:cubicBezTo>
                <a:cubicBezTo>
                  <a:pt x="818" y="124"/>
                  <a:pt x="818" y="171"/>
                  <a:pt x="769" y="208"/>
                </a:cubicBezTo>
                <a:cubicBezTo>
                  <a:pt x="718" y="248"/>
                  <a:pt x="656" y="263"/>
                  <a:pt x="594" y="275"/>
                </a:cubicBezTo>
                <a:cubicBezTo>
                  <a:pt x="532" y="288"/>
                  <a:pt x="469" y="293"/>
                  <a:pt x="425" y="292"/>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7" name="Rectangle: Rounded Corners 86">
            <a:extLst>
              <a:ext uri="{FF2B5EF4-FFF2-40B4-BE49-F238E27FC236}">
                <a16:creationId xmlns:a16="http://schemas.microsoft.com/office/drawing/2014/main" id="{33D03CA1-899A-4B4C-8C60-530E0C485468}"/>
              </a:ext>
            </a:extLst>
          </p:cNvPr>
          <p:cNvSpPr/>
          <p:nvPr/>
        </p:nvSpPr>
        <p:spPr bwMode="auto">
          <a:xfrm>
            <a:off x="2960740" y="3016601"/>
            <a:ext cx="1202633" cy="507632"/>
          </a:xfrm>
          <a:prstGeom prst="roundRect">
            <a:avLst/>
          </a:prstGeom>
          <a:solidFill>
            <a:schemeClr val="bg2">
              <a:lumMod val="20000"/>
              <a:lumOff val="80000"/>
            </a:schemeClr>
          </a:solidFill>
          <a:ln w="19050" cap="flat" cmpd="sng" algn="ctr">
            <a:solidFill>
              <a:srgbClr val="0078D7"/>
            </a:solidFill>
            <a:prstDash val="solid"/>
            <a:miter lim="800000"/>
            <a:headEnd type="none" w="med" len="med"/>
            <a:tailEnd type="none" w="med" len="med"/>
          </a:ln>
          <a:effectLst/>
        </p:spPr>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A1A1A"/>
                </a:solidFill>
                <a:effectLst/>
                <a:uLnTx/>
                <a:uFillTx/>
                <a:latin typeface="Segoe UI Semibold" panose="020B0702040204020203" pitchFamily="34" charset="0"/>
                <a:ea typeface="+mn-ea"/>
                <a:cs typeface="Segoe UI Semibold" panose="020B0702040204020203" pitchFamily="34" charset="0"/>
              </a:rPr>
              <a:t>Regional Network</a:t>
            </a:r>
          </a:p>
        </p:txBody>
      </p:sp>
      <p:sp>
        <p:nvSpPr>
          <p:cNvPr id="88" name="Rectangle: Rounded Corners 87">
            <a:extLst>
              <a:ext uri="{FF2B5EF4-FFF2-40B4-BE49-F238E27FC236}">
                <a16:creationId xmlns:a16="http://schemas.microsoft.com/office/drawing/2014/main" id="{EB31D5A1-E58B-464F-9BD7-A02BFA696676}"/>
              </a:ext>
            </a:extLst>
          </p:cNvPr>
          <p:cNvSpPr/>
          <p:nvPr/>
        </p:nvSpPr>
        <p:spPr bwMode="auto">
          <a:xfrm>
            <a:off x="2985086" y="4522160"/>
            <a:ext cx="1202633" cy="507632"/>
          </a:xfrm>
          <a:prstGeom prst="roundRect">
            <a:avLst/>
          </a:prstGeom>
          <a:solidFill>
            <a:schemeClr val="bg2">
              <a:lumMod val="20000"/>
              <a:lumOff val="80000"/>
            </a:schemeClr>
          </a:solidFill>
          <a:ln w="19050" cap="flat" cmpd="sng" algn="ctr">
            <a:solidFill>
              <a:srgbClr val="0078D7"/>
            </a:solidFill>
            <a:prstDash val="solid"/>
            <a:miter lim="800000"/>
            <a:headEnd type="none" w="med" len="med"/>
            <a:tailEnd type="none" w="med" len="med"/>
          </a:ln>
          <a:effectLst/>
        </p:spPr>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A1A1A"/>
                </a:solidFill>
                <a:effectLst/>
                <a:uLnTx/>
                <a:uFillTx/>
                <a:latin typeface="Segoe UI Semibold" panose="020B0702040204020203" pitchFamily="34" charset="0"/>
                <a:ea typeface="+mn-ea"/>
                <a:cs typeface="Segoe UI Semibold" panose="020B0702040204020203" pitchFamily="34" charset="0"/>
              </a:rPr>
              <a:t>Regional Network</a:t>
            </a:r>
          </a:p>
        </p:txBody>
      </p:sp>
      <p:sp>
        <p:nvSpPr>
          <p:cNvPr id="93" name="Rectangle: Rounded Corners 92">
            <a:extLst>
              <a:ext uri="{FF2B5EF4-FFF2-40B4-BE49-F238E27FC236}">
                <a16:creationId xmlns:a16="http://schemas.microsoft.com/office/drawing/2014/main" id="{4FF59000-6540-4233-AE4D-01149BA28820}"/>
              </a:ext>
            </a:extLst>
          </p:cNvPr>
          <p:cNvSpPr/>
          <p:nvPr/>
        </p:nvSpPr>
        <p:spPr bwMode="auto">
          <a:xfrm>
            <a:off x="2983454" y="5092347"/>
            <a:ext cx="1202633" cy="507632"/>
          </a:xfrm>
          <a:prstGeom prst="roundRect">
            <a:avLst/>
          </a:prstGeom>
          <a:solidFill>
            <a:schemeClr val="bg2">
              <a:lumMod val="20000"/>
              <a:lumOff val="80000"/>
            </a:schemeClr>
          </a:solidFill>
          <a:ln w="19050" cap="flat" cmpd="sng" algn="ctr">
            <a:solidFill>
              <a:srgbClr val="0078D7"/>
            </a:solidFill>
            <a:prstDash val="solid"/>
            <a:miter lim="800000"/>
            <a:headEnd type="none" w="med" len="med"/>
            <a:tailEnd type="none" w="med" len="med"/>
          </a:ln>
          <a:effectLst/>
        </p:spPr>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A1A1A"/>
                </a:solidFill>
                <a:effectLst/>
                <a:uLnTx/>
                <a:uFillTx/>
                <a:latin typeface="Segoe UI Semibold" panose="020B0702040204020203" pitchFamily="34" charset="0"/>
                <a:ea typeface="+mn-ea"/>
                <a:cs typeface="Segoe UI Semibold" panose="020B0702040204020203" pitchFamily="34" charset="0"/>
              </a:rPr>
              <a:t>Regional Network</a:t>
            </a:r>
          </a:p>
        </p:txBody>
      </p:sp>
      <p:grpSp>
        <p:nvGrpSpPr>
          <p:cNvPr id="182" name="Group 181">
            <a:extLst>
              <a:ext uri="{FF2B5EF4-FFF2-40B4-BE49-F238E27FC236}">
                <a16:creationId xmlns:a16="http://schemas.microsoft.com/office/drawing/2014/main" id="{01F4B62E-2811-4DC9-A704-F75930A32CCE}"/>
              </a:ext>
            </a:extLst>
          </p:cNvPr>
          <p:cNvGrpSpPr/>
          <p:nvPr/>
        </p:nvGrpSpPr>
        <p:grpSpPr>
          <a:xfrm>
            <a:off x="7995893" y="4065659"/>
            <a:ext cx="1545500" cy="1507865"/>
            <a:chOff x="7809990" y="496704"/>
            <a:chExt cx="1241915" cy="1241915"/>
          </a:xfrm>
        </p:grpSpPr>
        <p:pic>
          <p:nvPicPr>
            <p:cNvPr id="183" name="Picture 6" descr="\\MAGNUM\Projects\Microsoft\Cloud Power FY12\Design\ICONS_PNG\Cloud.png">
              <a:extLst>
                <a:ext uri="{FF2B5EF4-FFF2-40B4-BE49-F238E27FC236}">
                  <a16:creationId xmlns:a16="http://schemas.microsoft.com/office/drawing/2014/main" id="{21F4636C-AD5D-403D-9C41-784AEFACD476}"/>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48000"/>
                      </a14:imgEffect>
                    </a14:imgLayer>
                  </a14:imgProps>
                </a:ext>
              </a:extLst>
            </a:blip>
            <a:srcRect/>
            <a:stretch>
              <a:fillRect/>
            </a:stretch>
          </p:blipFill>
          <p:spPr bwMode="auto">
            <a:xfrm>
              <a:off x="7809990" y="496704"/>
              <a:ext cx="1241915" cy="1241915"/>
            </a:xfrm>
            <a:prstGeom prst="rect">
              <a:avLst/>
            </a:prstGeom>
            <a:noFill/>
          </p:spPr>
        </p:pic>
        <p:sp>
          <p:nvSpPr>
            <p:cNvPr id="184" name="TextBox 183">
              <a:extLst>
                <a:ext uri="{FF2B5EF4-FFF2-40B4-BE49-F238E27FC236}">
                  <a16:creationId xmlns:a16="http://schemas.microsoft.com/office/drawing/2014/main" id="{7DC750C8-5964-465A-AB3F-0B848F6E6DFC}"/>
                </a:ext>
              </a:extLst>
            </p:cNvPr>
            <p:cNvSpPr txBox="1"/>
            <p:nvPr/>
          </p:nvSpPr>
          <p:spPr>
            <a:xfrm>
              <a:off x="8009800" y="894123"/>
              <a:ext cx="846435" cy="437951"/>
            </a:xfrm>
            <a:prstGeom prst="rect">
              <a:avLst/>
            </a:prstGeom>
            <a:noFill/>
          </p:spPr>
          <p:txBody>
            <a:bodyPr wrap="none"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1A1A1A"/>
                  </a:solidFill>
                  <a:effectLst/>
                  <a:uLnTx/>
                  <a:uFillTx/>
                  <a:latin typeface="Segoe UI Semibold" panose="020B0702040204020203" pitchFamily="34" charset="0"/>
                  <a:ea typeface="+mn-ea"/>
                  <a:cs typeface="Segoe UI Semibold" panose="020B0702040204020203" pitchFamily="34" charset="0"/>
                </a:rPr>
                <a:t>Internet</a:t>
              </a:r>
            </a:p>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1A1A1A"/>
                  </a:solidFill>
                  <a:effectLst/>
                  <a:uLnTx/>
                  <a:uFillTx/>
                  <a:latin typeface="Segoe UI Semibold" panose="020B0702040204020203" pitchFamily="34" charset="0"/>
                  <a:ea typeface="+mn-ea"/>
                  <a:cs typeface="Segoe UI Semibold" panose="020B0702040204020203" pitchFamily="34" charset="0"/>
                </a:rPr>
                <a:t>Exchanges</a:t>
              </a:r>
            </a:p>
          </p:txBody>
        </p:sp>
      </p:grpSp>
      <p:pic>
        <p:nvPicPr>
          <p:cNvPr id="223" name="Picture 6" descr="\\MAGNUM\Projects\Microsoft\Cloud Power FY12\Design\ICONS_PNG\Cloud.png">
            <a:extLst>
              <a:ext uri="{FF2B5EF4-FFF2-40B4-BE49-F238E27FC236}">
                <a16:creationId xmlns:a16="http://schemas.microsoft.com/office/drawing/2014/main" id="{9BCBF5D7-405E-D849-9AAC-5AE3C5E2AFD4}"/>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48000"/>
                    </a14:imgEffect>
                  </a14:imgLayer>
                </a14:imgProps>
              </a:ext>
            </a:extLst>
          </a:blip>
          <a:srcRect/>
          <a:stretch>
            <a:fillRect/>
          </a:stretch>
        </p:blipFill>
        <p:spPr bwMode="auto">
          <a:xfrm>
            <a:off x="8008443" y="1827901"/>
            <a:ext cx="1545500" cy="1507865"/>
          </a:xfrm>
          <a:prstGeom prst="rect">
            <a:avLst/>
          </a:prstGeom>
          <a:noFill/>
        </p:spPr>
      </p:pic>
      <p:pic>
        <p:nvPicPr>
          <p:cNvPr id="222" name="Picture 6" descr="\\MAGNUM\Projects\Microsoft\Cloud Power FY12\Design\ICONS_PNG\Cloud.png">
            <a:extLst>
              <a:ext uri="{FF2B5EF4-FFF2-40B4-BE49-F238E27FC236}">
                <a16:creationId xmlns:a16="http://schemas.microsoft.com/office/drawing/2014/main" id="{1192F943-FC35-B247-8A29-DFC942D15322}"/>
              </a:ext>
            </a:extLst>
          </p:cNvPr>
          <p:cNvPicPr>
            <a:picLocks noChangeAspect="1" noChangeArrowheads="1"/>
          </p:cNvPicPr>
          <p:nvPr/>
        </p:nvPicPr>
        <p:blipFill>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48000"/>
                    </a14:imgEffect>
                  </a14:imgLayer>
                </a14:imgProps>
              </a:ext>
            </a:extLst>
          </a:blip>
          <a:srcRect/>
          <a:stretch>
            <a:fillRect/>
          </a:stretch>
        </p:blipFill>
        <p:spPr bwMode="auto">
          <a:xfrm>
            <a:off x="7998533" y="2912311"/>
            <a:ext cx="1545500" cy="1507865"/>
          </a:xfrm>
          <a:prstGeom prst="rect">
            <a:avLst/>
          </a:prstGeom>
          <a:noFill/>
        </p:spPr>
      </p:pic>
      <p:sp>
        <p:nvSpPr>
          <p:cNvPr id="178" name="TextBox 177">
            <a:extLst>
              <a:ext uri="{FF2B5EF4-FFF2-40B4-BE49-F238E27FC236}">
                <a16:creationId xmlns:a16="http://schemas.microsoft.com/office/drawing/2014/main" id="{580E5BE8-2C01-4465-B6BE-93F49B4397D7}"/>
              </a:ext>
            </a:extLst>
          </p:cNvPr>
          <p:cNvSpPr txBox="1"/>
          <p:nvPr/>
        </p:nvSpPr>
        <p:spPr>
          <a:xfrm>
            <a:off x="8412862" y="2420026"/>
            <a:ext cx="651048" cy="312029"/>
          </a:xfrm>
          <a:prstGeom prst="rect">
            <a:avLst/>
          </a:prstGeom>
          <a:noFill/>
        </p:spPr>
        <p:txBody>
          <a:bodyPr wrap="none"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A1A1A"/>
                </a:solidFill>
                <a:effectLst/>
                <a:uLnTx/>
                <a:uFillTx/>
                <a:latin typeface="Segoe UI Semibold" panose="020B0702040204020203" pitchFamily="34" charset="0"/>
                <a:ea typeface="+mn-ea"/>
                <a:cs typeface="Segoe UI Semibold" panose="020B0702040204020203" pitchFamily="34" charset="0"/>
              </a:rPr>
              <a:t>Cable</a:t>
            </a:r>
          </a:p>
        </p:txBody>
      </p:sp>
      <p:sp>
        <p:nvSpPr>
          <p:cNvPr id="181" name="TextBox 180">
            <a:extLst>
              <a:ext uri="{FF2B5EF4-FFF2-40B4-BE49-F238E27FC236}">
                <a16:creationId xmlns:a16="http://schemas.microsoft.com/office/drawing/2014/main" id="{40EC7E9C-4F14-4004-9C55-D93F38C031C3}"/>
              </a:ext>
            </a:extLst>
          </p:cNvPr>
          <p:cNvSpPr txBox="1"/>
          <p:nvPr/>
        </p:nvSpPr>
        <p:spPr>
          <a:xfrm>
            <a:off x="8169183" y="3484100"/>
            <a:ext cx="941151" cy="312029"/>
          </a:xfrm>
          <a:prstGeom prst="rect">
            <a:avLst/>
          </a:prstGeom>
          <a:noFill/>
        </p:spPr>
        <p:txBody>
          <a:bodyPr wrap="none"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1A1A1A"/>
                </a:solidFill>
                <a:effectLst/>
                <a:uLnTx/>
                <a:uFillTx/>
                <a:latin typeface="Segoe UI Semibold" panose="020B0702040204020203" pitchFamily="34" charset="0"/>
                <a:ea typeface="+mn-ea"/>
                <a:cs typeface="Segoe UI Semibold" panose="020B0702040204020203" pitchFamily="34" charset="0"/>
              </a:rPr>
              <a:t>    Carrier</a:t>
            </a:r>
          </a:p>
        </p:txBody>
      </p:sp>
      <p:grpSp>
        <p:nvGrpSpPr>
          <p:cNvPr id="16" name="Group 15">
            <a:extLst>
              <a:ext uri="{FF2B5EF4-FFF2-40B4-BE49-F238E27FC236}">
                <a16:creationId xmlns:a16="http://schemas.microsoft.com/office/drawing/2014/main" id="{9A5864B5-203D-494C-8D1F-00C32BB98BA7}"/>
              </a:ext>
            </a:extLst>
          </p:cNvPr>
          <p:cNvGrpSpPr/>
          <p:nvPr/>
        </p:nvGrpSpPr>
        <p:grpSpPr>
          <a:xfrm>
            <a:off x="944688" y="2834532"/>
            <a:ext cx="1592349" cy="615914"/>
            <a:chOff x="868090" y="2125821"/>
            <a:chExt cx="1624279" cy="628264"/>
          </a:xfrm>
        </p:grpSpPr>
        <p:pic>
          <p:nvPicPr>
            <p:cNvPr id="96" name="Load Balancer">
              <a:extLst>
                <a:ext uri="{FF2B5EF4-FFF2-40B4-BE49-F238E27FC236}">
                  <a16:creationId xmlns:a16="http://schemas.microsoft.com/office/drawing/2014/main" id="{0406252D-5B50-7C4F-BD80-C60B5B6F25A3}"/>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Effect>
                        <a14:brightnessContrast bright="40000" contrast="40000"/>
                      </a14:imgEffect>
                    </a14:imgLayer>
                  </a14:imgProps>
                </a:ext>
              </a:extLst>
            </a:blip>
            <a:stretch>
              <a:fillRect/>
            </a:stretch>
          </p:blipFill>
          <p:spPr>
            <a:xfrm>
              <a:off x="1357794" y="2457438"/>
              <a:ext cx="281406" cy="277393"/>
            </a:xfrm>
            <a:prstGeom prst="rect">
              <a:avLst/>
            </a:prstGeom>
            <a:noFill/>
          </p:spPr>
        </p:pic>
        <p:pic>
          <p:nvPicPr>
            <p:cNvPr id="98" name="Azure DNS">
              <a:extLst>
                <a:ext uri="{FF2B5EF4-FFF2-40B4-BE49-F238E27FC236}">
                  <a16:creationId xmlns:a16="http://schemas.microsoft.com/office/drawing/2014/main" id="{C946A724-FE2F-6A41-B0E9-6B9BE0A1ABAF}"/>
                </a:ext>
              </a:extLst>
            </p:cNvPr>
            <p:cNvPicPr>
              <a:picLocks noChangeAspect="1"/>
            </p:cNvPicPr>
            <p:nvPr/>
          </p:nvPicPr>
          <p:blipFill>
            <a:blip r:embed="rId8">
              <a:biLevel thresh="75000"/>
              <a:extLst>
                <a:ext uri="{BEBA8EAE-BF5A-486C-A8C5-ECC9F3942E4B}">
                  <a14:imgProps xmlns:a14="http://schemas.microsoft.com/office/drawing/2010/main">
                    <a14:imgLayer r:embed="rId9">
                      <a14:imgEffect>
                        <a14:saturation sat="0"/>
                      </a14:imgEffect>
                      <a14:imgEffect>
                        <a14:brightnessContrast bright="40000" contrast="40000"/>
                      </a14:imgEffect>
                    </a14:imgLayer>
                  </a14:imgProps>
                </a:ext>
              </a:extLst>
            </a:blip>
            <a:stretch>
              <a:fillRect/>
            </a:stretch>
          </p:blipFill>
          <p:spPr>
            <a:xfrm>
              <a:off x="1821541" y="2455431"/>
              <a:ext cx="281406" cy="281406"/>
            </a:xfrm>
            <a:prstGeom prst="rect">
              <a:avLst/>
            </a:prstGeom>
            <a:noFill/>
          </p:spPr>
        </p:pic>
        <p:pic>
          <p:nvPicPr>
            <p:cNvPr id="145" name="Picture 144">
              <a:extLst>
                <a:ext uri="{FF2B5EF4-FFF2-40B4-BE49-F238E27FC236}">
                  <a16:creationId xmlns:a16="http://schemas.microsoft.com/office/drawing/2014/main" id="{A07D4229-8B29-0941-A6FD-AC780FC5324D}"/>
                </a:ext>
              </a:extLst>
            </p:cNvPr>
            <p:cNvPicPr>
              <a:picLocks noChangeAspect="1"/>
            </p:cNvPicPr>
            <p:nvPr/>
          </p:nvPicPr>
          <p:blipFill>
            <a:blip r:embed="rId10">
              <a:biLevel thresh="25000"/>
            </a:blip>
            <a:stretch>
              <a:fillRect/>
            </a:stretch>
          </p:blipFill>
          <p:spPr>
            <a:xfrm>
              <a:off x="2198172" y="2459888"/>
              <a:ext cx="294197" cy="294197"/>
            </a:xfrm>
            <a:prstGeom prst="rect">
              <a:avLst/>
            </a:prstGeom>
            <a:noFill/>
          </p:spPr>
        </p:pic>
        <p:grpSp>
          <p:nvGrpSpPr>
            <p:cNvPr id="82" name="Group 81">
              <a:extLst>
                <a:ext uri="{FF2B5EF4-FFF2-40B4-BE49-F238E27FC236}">
                  <a16:creationId xmlns:a16="http://schemas.microsoft.com/office/drawing/2014/main" id="{16329DBA-BBE0-4F1A-9BC0-01D1CBA7AC18}"/>
                </a:ext>
              </a:extLst>
            </p:cNvPr>
            <p:cNvGrpSpPr/>
            <p:nvPr/>
          </p:nvGrpSpPr>
          <p:grpSpPr>
            <a:xfrm>
              <a:off x="889969" y="2467409"/>
              <a:ext cx="257076" cy="257451"/>
              <a:chOff x="5313363" y="-1925638"/>
              <a:chExt cx="1638300" cy="1638301"/>
            </a:xfrm>
            <a:solidFill>
              <a:schemeClr val="accent1"/>
            </a:solidFill>
          </p:grpSpPr>
          <p:sp>
            <p:nvSpPr>
              <p:cNvPr id="83" name="Freeform 11">
                <a:extLst>
                  <a:ext uri="{FF2B5EF4-FFF2-40B4-BE49-F238E27FC236}">
                    <a16:creationId xmlns:a16="http://schemas.microsoft.com/office/drawing/2014/main" id="{ED15F773-ED13-43D6-B21D-D0BF2C065CDF}"/>
                  </a:ext>
                </a:extLst>
              </p:cNvPr>
              <p:cNvSpPr>
                <a:spLocks noEditPoints="1"/>
              </p:cNvSpPr>
              <p:nvPr/>
            </p:nvSpPr>
            <p:spPr bwMode="auto">
              <a:xfrm>
                <a:off x="5578476" y="-1516063"/>
                <a:ext cx="1104900" cy="708025"/>
              </a:xfrm>
              <a:custGeom>
                <a:avLst/>
                <a:gdLst>
                  <a:gd name="T0" fmla="*/ 225 w 259"/>
                  <a:gd name="T1" fmla="*/ 166 h 166"/>
                  <a:gd name="T2" fmla="*/ 58 w 259"/>
                  <a:gd name="T3" fmla="*/ 166 h 166"/>
                  <a:gd name="T4" fmla="*/ 0 w 259"/>
                  <a:gd name="T5" fmla="*/ 108 h 166"/>
                  <a:gd name="T6" fmla="*/ 58 w 259"/>
                  <a:gd name="T7" fmla="*/ 50 h 166"/>
                  <a:gd name="T8" fmla="*/ 72 w 259"/>
                  <a:gd name="T9" fmla="*/ 52 h 166"/>
                  <a:gd name="T10" fmla="*/ 148 w 259"/>
                  <a:gd name="T11" fmla="*/ 0 h 166"/>
                  <a:gd name="T12" fmla="*/ 229 w 259"/>
                  <a:gd name="T13" fmla="*/ 81 h 166"/>
                  <a:gd name="T14" fmla="*/ 228 w 259"/>
                  <a:gd name="T15" fmla="*/ 99 h 166"/>
                  <a:gd name="T16" fmla="*/ 259 w 259"/>
                  <a:gd name="T17" fmla="*/ 132 h 166"/>
                  <a:gd name="T18" fmla="*/ 225 w 259"/>
                  <a:gd name="T19" fmla="*/ 166 h 166"/>
                  <a:gd name="T20" fmla="*/ 58 w 259"/>
                  <a:gd name="T21" fmla="*/ 70 h 166"/>
                  <a:gd name="T22" fmla="*/ 20 w 259"/>
                  <a:gd name="T23" fmla="*/ 108 h 166"/>
                  <a:gd name="T24" fmla="*/ 58 w 259"/>
                  <a:gd name="T25" fmla="*/ 146 h 166"/>
                  <a:gd name="T26" fmla="*/ 225 w 259"/>
                  <a:gd name="T27" fmla="*/ 146 h 166"/>
                  <a:gd name="T28" fmla="*/ 239 w 259"/>
                  <a:gd name="T29" fmla="*/ 132 h 166"/>
                  <a:gd name="T30" fmla="*/ 225 w 259"/>
                  <a:gd name="T31" fmla="*/ 119 h 166"/>
                  <a:gd name="T32" fmla="*/ 224 w 259"/>
                  <a:gd name="T33" fmla="*/ 119 h 166"/>
                  <a:gd name="T34" fmla="*/ 200 w 259"/>
                  <a:gd name="T35" fmla="*/ 123 h 166"/>
                  <a:gd name="T36" fmla="*/ 207 w 259"/>
                  <a:gd name="T37" fmla="*/ 100 h 166"/>
                  <a:gd name="T38" fmla="*/ 209 w 259"/>
                  <a:gd name="T39" fmla="*/ 81 h 166"/>
                  <a:gd name="T40" fmla="*/ 148 w 259"/>
                  <a:gd name="T41" fmla="*/ 20 h 166"/>
                  <a:gd name="T42" fmla="*/ 89 w 259"/>
                  <a:gd name="T43" fmla="*/ 63 h 166"/>
                  <a:gd name="T44" fmla="*/ 85 w 259"/>
                  <a:gd name="T45" fmla="*/ 77 h 166"/>
                  <a:gd name="T46" fmla="*/ 70 w 259"/>
                  <a:gd name="T47" fmla="*/ 72 h 166"/>
                  <a:gd name="T48" fmla="*/ 58 w 259"/>
                  <a:gd name="T49" fmla="*/ 7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9" h="166">
                    <a:moveTo>
                      <a:pt x="225" y="166"/>
                    </a:moveTo>
                    <a:cubicBezTo>
                      <a:pt x="58" y="166"/>
                      <a:pt x="58" y="166"/>
                      <a:pt x="58" y="166"/>
                    </a:cubicBezTo>
                    <a:cubicBezTo>
                      <a:pt x="26" y="166"/>
                      <a:pt x="0" y="140"/>
                      <a:pt x="0" y="108"/>
                    </a:cubicBezTo>
                    <a:cubicBezTo>
                      <a:pt x="0" y="76"/>
                      <a:pt x="26" y="50"/>
                      <a:pt x="58" y="50"/>
                    </a:cubicBezTo>
                    <a:cubicBezTo>
                      <a:pt x="63" y="50"/>
                      <a:pt x="67" y="51"/>
                      <a:pt x="72" y="52"/>
                    </a:cubicBezTo>
                    <a:cubicBezTo>
                      <a:pt x="84" y="21"/>
                      <a:pt x="114" y="0"/>
                      <a:pt x="148" y="0"/>
                    </a:cubicBezTo>
                    <a:cubicBezTo>
                      <a:pt x="193" y="0"/>
                      <a:pt x="229" y="36"/>
                      <a:pt x="229" y="81"/>
                    </a:cubicBezTo>
                    <a:cubicBezTo>
                      <a:pt x="229" y="87"/>
                      <a:pt x="229" y="93"/>
                      <a:pt x="228" y="99"/>
                    </a:cubicBezTo>
                    <a:cubicBezTo>
                      <a:pt x="245" y="100"/>
                      <a:pt x="259" y="115"/>
                      <a:pt x="259" y="132"/>
                    </a:cubicBezTo>
                    <a:cubicBezTo>
                      <a:pt x="259" y="151"/>
                      <a:pt x="244" y="166"/>
                      <a:pt x="225" y="166"/>
                    </a:cubicBezTo>
                    <a:close/>
                    <a:moveTo>
                      <a:pt x="58" y="70"/>
                    </a:moveTo>
                    <a:cubicBezTo>
                      <a:pt x="37" y="70"/>
                      <a:pt x="20" y="87"/>
                      <a:pt x="20" y="108"/>
                    </a:cubicBezTo>
                    <a:cubicBezTo>
                      <a:pt x="20" y="129"/>
                      <a:pt x="37" y="146"/>
                      <a:pt x="58" y="146"/>
                    </a:cubicBezTo>
                    <a:cubicBezTo>
                      <a:pt x="225" y="146"/>
                      <a:pt x="225" y="146"/>
                      <a:pt x="225" y="146"/>
                    </a:cubicBezTo>
                    <a:cubicBezTo>
                      <a:pt x="233" y="146"/>
                      <a:pt x="239" y="140"/>
                      <a:pt x="239" y="132"/>
                    </a:cubicBezTo>
                    <a:cubicBezTo>
                      <a:pt x="239" y="125"/>
                      <a:pt x="233" y="119"/>
                      <a:pt x="225" y="119"/>
                    </a:cubicBezTo>
                    <a:cubicBezTo>
                      <a:pt x="225" y="119"/>
                      <a:pt x="224" y="119"/>
                      <a:pt x="224" y="119"/>
                    </a:cubicBezTo>
                    <a:cubicBezTo>
                      <a:pt x="200" y="123"/>
                      <a:pt x="200" y="123"/>
                      <a:pt x="200" y="123"/>
                    </a:cubicBezTo>
                    <a:cubicBezTo>
                      <a:pt x="207" y="100"/>
                      <a:pt x="207" y="100"/>
                      <a:pt x="207" y="100"/>
                    </a:cubicBezTo>
                    <a:cubicBezTo>
                      <a:pt x="208" y="94"/>
                      <a:pt x="209" y="88"/>
                      <a:pt x="209" y="81"/>
                    </a:cubicBezTo>
                    <a:cubicBezTo>
                      <a:pt x="209" y="47"/>
                      <a:pt x="182" y="20"/>
                      <a:pt x="148" y="20"/>
                    </a:cubicBezTo>
                    <a:cubicBezTo>
                      <a:pt x="121" y="20"/>
                      <a:pt x="97" y="37"/>
                      <a:pt x="89" y="63"/>
                    </a:cubicBezTo>
                    <a:cubicBezTo>
                      <a:pt x="85" y="77"/>
                      <a:pt x="85" y="77"/>
                      <a:pt x="85" y="77"/>
                    </a:cubicBezTo>
                    <a:cubicBezTo>
                      <a:pt x="70" y="72"/>
                      <a:pt x="70" y="72"/>
                      <a:pt x="70" y="72"/>
                    </a:cubicBezTo>
                    <a:cubicBezTo>
                      <a:pt x="66" y="71"/>
                      <a:pt x="62" y="70"/>
                      <a:pt x="58" y="70"/>
                    </a:cubicBezTo>
                    <a:close/>
                  </a:path>
                </a:pathLst>
              </a:custGeom>
              <a:grpFill/>
              <a:ln w="3175" cap="sq">
                <a:solidFill>
                  <a:schemeClr val="tx1"/>
                </a:solidFill>
                <a:miter lim="800000"/>
                <a:headEnd/>
                <a:tailEnd/>
              </a:ln>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84" name="Freeform 12">
                <a:extLst>
                  <a:ext uri="{FF2B5EF4-FFF2-40B4-BE49-F238E27FC236}">
                    <a16:creationId xmlns:a16="http://schemas.microsoft.com/office/drawing/2014/main" id="{E55DA206-4FF6-4DA2-9D11-51196617F9EA}"/>
                  </a:ext>
                </a:extLst>
              </p:cNvPr>
              <p:cNvSpPr>
                <a:spLocks/>
              </p:cNvSpPr>
              <p:nvPr/>
            </p:nvSpPr>
            <p:spPr bwMode="auto">
              <a:xfrm>
                <a:off x="6192838" y="-1047750"/>
                <a:ext cx="758825" cy="760413"/>
              </a:xfrm>
              <a:custGeom>
                <a:avLst/>
                <a:gdLst>
                  <a:gd name="T0" fmla="*/ 130 w 178"/>
                  <a:gd name="T1" fmla="*/ 3 h 178"/>
                  <a:gd name="T2" fmla="*/ 134 w 178"/>
                  <a:gd name="T3" fmla="*/ 19 h 178"/>
                  <a:gd name="T4" fmla="*/ 134 w 178"/>
                  <a:gd name="T5" fmla="*/ 21 h 178"/>
                  <a:gd name="T6" fmla="*/ 157 w 178"/>
                  <a:gd name="T7" fmla="*/ 21 h 178"/>
                  <a:gd name="T8" fmla="*/ 157 w 178"/>
                  <a:gd name="T9" fmla="*/ 157 h 178"/>
                  <a:gd name="T10" fmla="*/ 21 w 178"/>
                  <a:gd name="T11" fmla="*/ 157 h 178"/>
                  <a:gd name="T12" fmla="*/ 21 w 178"/>
                  <a:gd name="T13" fmla="*/ 75 h 178"/>
                  <a:gd name="T14" fmla="*/ 0 w 178"/>
                  <a:gd name="T15" fmla="*/ 75 h 178"/>
                  <a:gd name="T16" fmla="*/ 0 w 178"/>
                  <a:gd name="T17" fmla="*/ 178 h 178"/>
                  <a:gd name="T18" fmla="*/ 178 w 178"/>
                  <a:gd name="T19" fmla="*/ 178 h 178"/>
                  <a:gd name="T20" fmla="*/ 178 w 178"/>
                  <a:gd name="T21" fmla="*/ 0 h 178"/>
                  <a:gd name="T22" fmla="*/ 129 w 178"/>
                  <a:gd name="T23" fmla="*/ 0 h 178"/>
                  <a:gd name="T24" fmla="*/ 130 w 178"/>
                  <a:gd name="T25" fmla="*/ 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178">
                    <a:moveTo>
                      <a:pt x="130" y="3"/>
                    </a:moveTo>
                    <a:cubicBezTo>
                      <a:pt x="132" y="8"/>
                      <a:pt x="133" y="13"/>
                      <a:pt x="134" y="19"/>
                    </a:cubicBezTo>
                    <a:cubicBezTo>
                      <a:pt x="134" y="21"/>
                      <a:pt x="134" y="21"/>
                      <a:pt x="134" y="21"/>
                    </a:cubicBezTo>
                    <a:cubicBezTo>
                      <a:pt x="157" y="21"/>
                      <a:pt x="157" y="21"/>
                      <a:pt x="157" y="21"/>
                    </a:cubicBezTo>
                    <a:cubicBezTo>
                      <a:pt x="157" y="157"/>
                      <a:pt x="157" y="157"/>
                      <a:pt x="157" y="157"/>
                    </a:cubicBezTo>
                    <a:cubicBezTo>
                      <a:pt x="21" y="157"/>
                      <a:pt x="21" y="157"/>
                      <a:pt x="21" y="157"/>
                    </a:cubicBezTo>
                    <a:cubicBezTo>
                      <a:pt x="21" y="75"/>
                      <a:pt x="21" y="75"/>
                      <a:pt x="21" y="75"/>
                    </a:cubicBezTo>
                    <a:cubicBezTo>
                      <a:pt x="0" y="75"/>
                      <a:pt x="0" y="75"/>
                      <a:pt x="0" y="75"/>
                    </a:cubicBezTo>
                    <a:cubicBezTo>
                      <a:pt x="0" y="178"/>
                      <a:pt x="0" y="178"/>
                      <a:pt x="0" y="178"/>
                    </a:cubicBezTo>
                    <a:cubicBezTo>
                      <a:pt x="178" y="178"/>
                      <a:pt x="178" y="178"/>
                      <a:pt x="178" y="178"/>
                    </a:cubicBezTo>
                    <a:cubicBezTo>
                      <a:pt x="178" y="0"/>
                      <a:pt x="178" y="0"/>
                      <a:pt x="178" y="0"/>
                    </a:cubicBezTo>
                    <a:cubicBezTo>
                      <a:pt x="129" y="0"/>
                      <a:pt x="129" y="0"/>
                      <a:pt x="129" y="0"/>
                    </a:cubicBezTo>
                    <a:lnTo>
                      <a:pt x="130" y="3"/>
                    </a:lnTo>
                    <a:close/>
                  </a:path>
                </a:pathLst>
              </a:custGeom>
              <a:grpFill/>
              <a:ln w="3175" cap="sq">
                <a:solidFill>
                  <a:schemeClr val="tx1"/>
                </a:solidFill>
                <a:miter lim="800000"/>
                <a:headEnd/>
                <a:tailEnd/>
              </a:ln>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85" name="Freeform 13">
                <a:extLst>
                  <a:ext uri="{FF2B5EF4-FFF2-40B4-BE49-F238E27FC236}">
                    <a16:creationId xmlns:a16="http://schemas.microsoft.com/office/drawing/2014/main" id="{83A43D9B-67BA-42F2-89A9-602BDCE13372}"/>
                  </a:ext>
                </a:extLst>
              </p:cNvPr>
              <p:cNvSpPr>
                <a:spLocks/>
              </p:cNvSpPr>
              <p:nvPr/>
            </p:nvSpPr>
            <p:spPr bwMode="auto">
              <a:xfrm>
                <a:off x="5313363" y="-1047750"/>
                <a:ext cx="758825" cy="760413"/>
              </a:xfrm>
              <a:custGeom>
                <a:avLst/>
                <a:gdLst>
                  <a:gd name="T0" fmla="*/ 157 w 178"/>
                  <a:gd name="T1" fmla="*/ 157 h 178"/>
                  <a:gd name="T2" fmla="*/ 21 w 178"/>
                  <a:gd name="T3" fmla="*/ 157 h 178"/>
                  <a:gd name="T4" fmla="*/ 21 w 178"/>
                  <a:gd name="T5" fmla="*/ 21 h 178"/>
                  <a:gd name="T6" fmla="*/ 47 w 178"/>
                  <a:gd name="T7" fmla="*/ 21 h 178"/>
                  <a:gd name="T8" fmla="*/ 46 w 178"/>
                  <a:gd name="T9" fmla="*/ 18 h 178"/>
                  <a:gd name="T10" fmla="*/ 43 w 178"/>
                  <a:gd name="T11" fmla="*/ 2 h 178"/>
                  <a:gd name="T12" fmla="*/ 43 w 178"/>
                  <a:gd name="T13" fmla="*/ 0 h 178"/>
                  <a:gd name="T14" fmla="*/ 0 w 178"/>
                  <a:gd name="T15" fmla="*/ 0 h 178"/>
                  <a:gd name="T16" fmla="*/ 0 w 178"/>
                  <a:gd name="T17" fmla="*/ 178 h 178"/>
                  <a:gd name="T18" fmla="*/ 178 w 178"/>
                  <a:gd name="T19" fmla="*/ 178 h 178"/>
                  <a:gd name="T20" fmla="*/ 178 w 178"/>
                  <a:gd name="T21" fmla="*/ 75 h 178"/>
                  <a:gd name="T22" fmla="*/ 157 w 178"/>
                  <a:gd name="T23" fmla="*/ 75 h 178"/>
                  <a:gd name="T24" fmla="*/ 157 w 178"/>
                  <a:gd name="T25" fmla="*/ 15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178">
                    <a:moveTo>
                      <a:pt x="157" y="157"/>
                    </a:moveTo>
                    <a:cubicBezTo>
                      <a:pt x="21" y="157"/>
                      <a:pt x="21" y="157"/>
                      <a:pt x="21" y="157"/>
                    </a:cubicBezTo>
                    <a:cubicBezTo>
                      <a:pt x="21" y="21"/>
                      <a:pt x="21" y="21"/>
                      <a:pt x="21" y="21"/>
                    </a:cubicBezTo>
                    <a:cubicBezTo>
                      <a:pt x="47" y="21"/>
                      <a:pt x="47" y="21"/>
                      <a:pt x="47" y="21"/>
                    </a:cubicBezTo>
                    <a:cubicBezTo>
                      <a:pt x="46" y="18"/>
                      <a:pt x="46" y="18"/>
                      <a:pt x="46" y="18"/>
                    </a:cubicBezTo>
                    <a:cubicBezTo>
                      <a:pt x="44" y="13"/>
                      <a:pt x="44" y="7"/>
                      <a:pt x="43" y="2"/>
                    </a:cubicBezTo>
                    <a:cubicBezTo>
                      <a:pt x="43" y="0"/>
                      <a:pt x="43" y="0"/>
                      <a:pt x="43" y="0"/>
                    </a:cubicBezTo>
                    <a:cubicBezTo>
                      <a:pt x="0" y="0"/>
                      <a:pt x="0" y="0"/>
                      <a:pt x="0" y="0"/>
                    </a:cubicBezTo>
                    <a:cubicBezTo>
                      <a:pt x="0" y="178"/>
                      <a:pt x="0" y="178"/>
                      <a:pt x="0" y="178"/>
                    </a:cubicBezTo>
                    <a:cubicBezTo>
                      <a:pt x="178" y="178"/>
                      <a:pt x="178" y="178"/>
                      <a:pt x="178" y="178"/>
                    </a:cubicBezTo>
                    <a:cubicBezTo>
                      <a:pt x="178" y="75"/>
                      <a:pt x="178" y="75"/>
                      <a:pt x="178" y="75"/>
                    </a:cubicBezTo>
                    <a:cubicBezTo>
                      <a:pt x="157" y="75"/>
                      <a:pt x="157" y="75"/>
                      <a:pt x="157" y="75"/>
                    </a:cubicBezTo>
                    <a:lnTo>
                      <a:pt x="157" y="157"/>
                    </a:lnTo>
                    <a:close/>
                  </a:path>
                </a:pathLst>
              </a:custGeom>
              <a:grpFill/>
              <a:ln w="3175" cap="sq">
                <a:solidFill>
                  <a:schemeClr val="tx1"/>
                </a:solidFill>
                <a:miter lim="800000"/>
                <a:headEnd/>
                <a:tailEnd/>
              </a:ln>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86" name="Freeform 14">
                <a:extLst>
                  <a:ext uri="{FF2B5EF4-FFF2-40B4-BE49-F238E27FC236}">
                    <a16:creationId xmlns:a16="http://schemas.microsoft.com/office/drawing/2014/main" id="{3F7A0988-108A-47E0-BFF3-995C150CCCE1}"/>
                  </a:ext>
                </a:extLst>
              </p:cNvPr>
              <p:cNvSpPr>
                <a:spLocks/>
              </p:cNvSpPr>
              <p:nvPr/>
            </p:nvSpPr>
            <p:spPr bwMode="auto">
              <a:xfrm>
                <a:off x="6192838" y="-1925638"/>
                <a:ext cx="758825" cy="758825"/>
              </a:xfrm>
              <a:custGeom>
                <a:avLst/>
                <a:gdLst>
                  <a:gd name="T0" fmla="*/ 0 w 178"/>
                  <a:gd name="T1" fmla="*/ 0 h 178"/>
                  <a:gd name="T2" fmla="*/ 0 w 178"/>
                  <a:gd name="T3" fmla="*/ 78 h 178"/>
                  <a:gd name="T4" fmla="*/ 4 w 178"/>
                  <a:gd name="T5" fmla="*/ 78 h 178"/>
                  <a:gd name="T6" fmla="*/ 19 w 178"/>
                  <a:gd name="T7" fmla="*/ 79 h 178"/>
                  <a:gd name="T8" fmla="*/ 21 w 178"/>
                  <a:gd name="T9" fmla="*/ 79 h 178"/>
                  <a:gd name="T10" fmla="*/ 21 w 178"/>
                  <a:gd name="T11" fmla="*/ 21 h 178"/>
                  <a:gd name="T12" fmla="*/ 157 w 178"/>
                  <a:gd name="T13" fmla="*/ 21 h 178"/>
                  <a:gd name="T14" fmla="*/ 157 w 178"/>
                  <a:gd name="T15" fmla="*/ 157 h 178"/>
                  <a:gd name="T16" fmla="*/ 101 w 178"/>
                  <a:gd name="T17" fmla="*/ 157 h 178"/>
                  <a:gd name="T18" fmla="*/ 102 w 178"/>
                  <a:gd name="T19" fmla="*/ 160 h 178"/>
                  <a:gd name="T20" fmla="*/ 103 w 178"/>
                  <a:gd name="T21" fmla="*/ 176 h 178"/>
                  <a:gd name="T22" fmla="*/ 103 w 178"/>
                  <a:gd name="T23" fmla="*/ 178 h 178"/>
                  <a:gd name="T24" fmla="*/ 178 w 178"/>
                  <a:gd name="T25" fmla="*/ 178 h 178"/>
                  <a:gd name="T26" fmla="*/ 178 w 178"/>
                  <a:gd name="T27" fmla="*/ 0 h 178"/>
                  <a:gd name="T28" fmla="*/ 0 w 178"/>
                  <a:gd name="T2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178">
                    <a:moveTo>
                      <a:pt x="0" y="0"/>
                    </a:moveTo>
                    <a:cubicBezTo>
                      <a:pt x="0" y="78"/>
                      <a:pt x="0" y="78"/>
                      <a:pt x="0" y="78"/>
                    </a:cubicBezTo>
                    <a:cubicBezTo>
                      <a:pt x="4" y="78"/>
                      <a:pt x="4" y="78"/>
                      <a:pt x="4" y="78"/>
                    </a:cubicBezTo>
                    <a:cubicBezTo>
                      <a:pt x="10" y="78"/>
                      <a:pt x="14" y="78"/>
                      <a:pt x="19" y="79"/>
                    </a:cubicBezTo>
                    <a:cubicBezTo>
                      <a:pt x="21" y="79"/>
                      <a:pt x="21" y="79"/>
                      <a:pt x="21" y="79"/>
                    </a:cubicBezTo>
                    <a:cubicBezTo>
                      <a:pt x="21" y="21"/>
                      <a:pt x="21" y="21"/>
                      <a:pt x="21" y="21"/>
                    </a:cubicBezTo>
                    <a:cubicBezTo>
                      <a:pt x="157" y="21"/>
                      <a:pt x="157" y="21"/>
                      <a:pt x="157" y="21"/>
                    </a:cubicBezTo>
                    <a:cubicBezTo>
                      <a:pt x="157" y="157"/>
                      <a:pt x="157" y="157"/>
                      <a:pt x="157" y="157"/>
                    </a:cubicBezTo>
                    <a:cubicBezTo>
                      <a:pt x="101" y="157"/>
                      <a:pt x="101" y="157"/>
                      <a:pt x="101" y="157"/>
                    </a:cubicBezTo>
                    <a:cubicBezTo>
                      <a:pt x="102" y="160"/>
                      <a:pt x="102" y="160"/>
                      <a:pt x="102" y="160"/>
                    </a:cubicBezTo>
                    <a:cubicBezTo>
                      <a:pt x="103" y="165"/>
                      <a:pt x="103" y="171"/>
                      <a:pt x="103" y="176"/>
                    </a:cubicBezTo>
                    <a:cubicBezTo>
                      <a:pt x="103" y="178"/>
                      <a:pt x="103" y="178"/>
                      <a:pt x="103" y="178"/>
                    </a:cubicBezTo>
                    <a:cubicBezTo>
                      <a:pt x="178" y="178"/>
                      <a:pt x="178" y="178"/>
                      <a:pt x="178" y="178"/>
                    </a:cubicBezTo>
                    <a:cubicBezTo>
                      <a:pt x="178" y="0"/>
                      <a:pt x="178" y="0"/>
                      <a:pt x="178" y="0"/>
                    </a:cubicBezTo>
                    <a:lnTo>
                      <a:pt x="0" y="0"/>
                    </a:lnTo>
                    <a:close/>
                  </a:path>
                </a:pathLst>
              </a:custGeom>
              <a:grpFill/>
              <a:ln w="3175" cap="sq">
                <a:solidFill>
                  <a:schemeClr val="tx1"/>
                </a:solidFill>
                <a:miter lim="800000"/>
                <a:headEnd/>
                <a:tailEnd/>
              </a:ln>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89" name="Freeform 15">
                <a:extLst>
                  <a:ext uri="{FF2B5EF4-FFF2-40B4-BE49-F238E27FC236}">
                    <a16:creationId xmlns:a16="http://schemas.microsoft.com/office/drawing/2014/main" id="{A1A6FAB1-5767-43DA-92F2-1AF6AD1366D2}"/>
                  </a:ext>
                </a:extLst>
              </p:cNvPr>
              <p:cNvSpPr>
                <a:spLocks/>
              </p:cNvSpPr>
              <p:nvPr/>
            </p:nvSpPr>
            <p:spPr bwMode="auto">
              <a:xfrm>
                <a:off x="5313363" y="-1925638"/>
                <a:ext cx="758825" cy="758825"/>
              </a:xfrm>
              <a:custGeom>
                <a:avLst/>
                <a:gdLst>
                  <a:gd name="T0" fmla="*/ 0 w 178"/>
                  <a:gd name="T1" fmla="*/ 178 h 178"/>
                  <a:gd name="T2" fmla="*/ 48 w 178"/>
                  <a:gd name="T3" fmla="*/ 178 h 178"/>
                  <a:gd name="T4" fmla="*/ 48 w 178"/>
                  <a:gd name="T5" fmla="*/ 177 h 178"/>
                  <a:gd name="T6" fmla="*/ 57 w 178"/>
                  <a:gd name="T7" fmla="*/ 160 h 178"/>
                  <a:gd name="T8" fmla="*/ 59 w 178"/>
                  <a:gd name="T9" fmla="*/ 157 h 178"/>
                  <a:gd name="T10" fmla="*/ 21 w 178"/>
                  <a:gd name="T11" fmla="*/ 157 h 178"/>
                  <a:gd name="T12" fmla="*/ 21 w 178"/>
                  <a:gd name="T13" fmla="*/ 21 h 178"/>
                  <a:gd name="T14" fmla="*/ 157 w 178"/>
                  <a:gd name="T15" fmla="*/ 21 h 178"/>
                  <a:gd name="T16" fmla="*/ 157 w 178"/>
                  <a:gd name="T17" fmla="*/ 93 h 178"/>
                  <a:gd name="T18" fmla="*/ 160 w 178"/>
                  <a:gd name="T19" fmla="*/ 91 h 178"/>
                  <a:gd name="T20" fmla="*/ 177 w 178"/>
                  <a:gd name="T21" fmla="*/ 83 h 178"/>
                  <a:gd name="T22" fmla="*/ 178 w 178"/>
                  <a:gd name="T23" fmla="*/ 83 h 178"/>
                  <a:gd name="T24" fmla="*/ 178 w 178"/>
                  <a:gd name="T25" fmla="*/ 0 h 178"/>
                  <a:gd name="T26" fmla="*/ 0 w 178"/>
                  <a:gd name="T27" fmla="*/ 0 h 178"/>
                  <a:gd name="T28" fmla="*/ 0 w 178"/>
                  <a:gd name="T29"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178">
                    <a:moveTo>
                      <a:pt x="0" y="178"/>
                    </a:moveTo>
                    <a:cubicBezTo>
                      <a:pt x="48" y="178"/>
                      <a:pt x="48" y="178"/>
                      <a:pt x="48" y="178"/>
                    </a:cubicBezTo>
                    <a:cubicBezTo>
                      <a:pt x="48" y="177"/>
                      <a:pt x="48" y="177"/>
                      <a:pt x="48" y="177"/>
                    </a:cubicBezTo>
                    <a:cubicBezTo>
                      <a:pt x="50" y="171"/>
                      <a:pt x="53" y="166"/>
                      <a:pt x="57" y="160"/>
                    </a:cubicBezTo>
                    <a:cubicBezTo>
                      <a:pt x="59" y="157"/>
                      <a:pt x="59" y="157"/>
                      <a:pt x="59" y="157"/>
                    </a:cubicBezTo>
                    <a:cubicBezTo>
                      <a:pt x="21" y="157"/>
                      <a:pt x="21" y="157"/>
                      <a:pt x="21" y="157"/>
                    </a:cubicBezTo>
                    <a:cubicBezTo>
                      <a:pt x="21" y="21"/>
                      <a:pt x="21" y="21"/>
                      <a:pt x="21" y="21"/>
                    </a:cubicBezTo>
                    <a:cubicBezTo>
                      <a:pt x="157" y="21"/>
                      <a:pt x="157" y="21"/>
                      <a:pt x="157" y="21"/>
                    </a:cubicBezTo>
                    <a:cubicBezTo>
                      <a:pt x="157" y="93"/>
                      <a:pt x="157" y="93"/>
                      <a:pt x="157" y="93"/>
                    </a:cubicBezTo>
                    <a:cubicBezTo>
                      <a:pt x="160" y="91"/>
                      <a:pt x="160" y="91"/>
                      <a:pt x="160" y="91"/>
                    </a:cubicBezTo>
                    <a:cubicBezTo>
                      <a:pt x="165" y="88"/>
                      <a:pt x="171" y="86"/>
                      <a:pt x="177" y="83"/>
                    </a:cubicBezTo>
                    <a:cubicBezTo>
                      <a:pt x="178" y="83"/>
                      <a:pt x="178" y="83"/>
                      <a:pt x="178" y="83"/>
                    </a:cubicBezTo>
                    <a:cubicBezTo>
                      <a:pt x="178" y="0"/>
                      <a:pt x="178" y="0"/>
                      <a:pt x="178" y="0"/>
                    </a:cubicBezTo>
                    <a:cubicBezTo>
                      <a:pt x="0" y="0"/>
                      <a:pt x="0" y="0"/>
                      <a:pt x="0" y="0"/>
                    </a:cubicBezTo>
                    <a:lnTo>
                      <a:pt x="0" y="178"/>
                    </a:lnTo>
                    <a:close/>
                  </a:path>
                </a:pathLst>
              </a:custGeom>
              <a:grpFill/>
              <a:ln w="3175" cap="sq">
                <a:solidFill>
                  <a:schemeClr val="tx1"/>
                </a:solidFill>
                <a:miter lim="800000"/>
                <a:headEnd/>
                <a:tailEnd/>
              </a:ln>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91" name="Group 90">
              <a:extLst>
                <a:ext uri="{FF2B5EF4-FFF2-40B4-BE49-F238E27FC236}">
                  <a16:creationId xmlns:a16="http://schemas.microsoft.com/office/drawing/2014/main" id="{5F913286-6330-4DB2-A99B-9F50E0F53E24}"/>
                </a:ext>
              </a:extLst>
            </p:cNvPr>
            <p:cNvGrpSpPr/>
            <p:nvPr/>
          </p:nvGrpSpPr>
          <p:grpSpPr>
            <a:xfrm>
              <a:off x="868090" y="2133706"/>
              <a:ext cx="305611" cy="234219"/>
              <a:chOff x="5200576" y="2562558"/>
              <a:chExt cx="377851" cy="289583"/>
            </a:xfrm>
          </p:grpSpPr>
          <p:sp>
            <p:nvSpPr>
              <p:cNvPr id="92" name="monitor" title="Icon of a monitor">
                <a:extLst>
                  <a:ext uri="{FF2B5EF4-FFF2-40B4-BE49-F238E27FC236}">
                    <a16:creationId xmlns:a16="http://schemas.microsoft.com/office/drawing/2014/main" id="{0EEEA053-BAE8-4FB9-B74D-545DCBE392EA}"/>
                  </a:ext>
                </a:extLst>
              </p:cNvPr>
              <p:cNvSpPr>
                <a:spLocks noChangeAspect="1" noEditPoints="1"/>
              </p:cNvSpPr>
              <p:nvPr/>
            </p:nvSpPr>
            <p:spPr bwMode="auto">
              <a:xfrm>
                <a:off x="5200576" y="2562558"/>
                <a:ext cx="377851" cy="289583"/>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94" name="Freeform 126">
                <a:extLst>
                  <a:ext uri="{FF2B5EF4-FFF2-40B4-BE49-F238E27FC236}">
                    <a16:creationId xmlns:a16="http://schemas.microsoft.com/office/drawing/2014/main" id="{B933055B-74F8-4D86-957B-A48D36360A40}"/>
                  </a:ext>
                </a:extLst>
              </p:cNvPr>
              <p:cNvSpPr>
                <a:spLocks noChangeArrowheads="1"/>
              </p:cNvSpPr>
              <p:nvPr/>
            </p:nvSpPr>
            <p:spPr bwMode="auto">
              <a:xfrm>
                <a:off x="5309874" y="2580825"/>
                <a:ext cx="161891" cy="184426"/>
              </a:xfrm>
              <a:custGeom>
                <a:avLst/>
                <a:gdLst>
                  <a:gd name="T0" fmla="*/ 5324 w 5362"/>
                  <a:gd name="T1" fmla="*/ 1458 h 6250"/>
                  <a:gd name="T2" fmla="*/ 5324 w 5362"/>
                  <a:gd name="T3" fmla="*/ 1458 h 6250"/>
                  <a:gd name="T4" fmla="*/ 5300 w 5362"/>
                  <a:gd name="T5" fmla="*/ 1446 h 6250"/>
                  <a:gd name="T6" fmla="*/ 5269 w 5362"/>
                  <a:gd name="T7" fmla="*/ 1452 h 6250"/>
                  <a:gd name="T8" fmla="*/ 2727 w 5362"/>
                  <a:gd name="T9" fmla="*/ 18 h 6250"/>
                  <a:gd name="T10" fmla="*/ 2720 w 5362"/>
                  <a:gd name="T11" fmla="*/ 12 h 6250"/>
                  <a:gd name="T12" fmla="*/ 2720 w 5362"/>
                  <a:gd name="T13" fmla="*/ 12 h 6250"/>
                  <a:gd name="T14" fmla="*/ 2702 w 5362"/>
                  <a:gd name="T15" fmla="*/ 0 h 6250"/>
                  <a:gd name="T16" fmla="*/ 2683 w 5362"/>
                  <a:gd name="T17" fmla="*/ 0 h 6250"/>
                  <a:gd name="T18" fmla="*/ 2665 w 5362"/>
                  <a:gd name="T19" fmla="*/ 0 h 6250"/>
                  <a:gd name="T20" fmla="*/ 2647 w 5362"/>
                  <a:gd name="T21" fmla="*/ 12 h 6250"/>
                  <a:gd name="T22" fmla="*/ 92 w 5362"/>
                  <a:gd name="T23" fmla="*/ 1452 h 6250"/>
                  <a:gd name="T24" fmla="*/ 92 w 5362"/>
                  <a:gd name="T25" fmla="*/ 1452 h 6250"/>
                  <a:gd name="T26" fmla="*/ 67 w 5362"/>
                  <a:gd name="T27" fmla="*/ 1446 h 6250"/>
                  <a:gd name="T28" fmla="*/ 37 w 5362"/>
                  <a:gd name="T29" fmla="*/ 1458 h 6250"/>
                  <a:gd name="T30" fmla="*/ 37 w 5362"/>
                  <a:gd name="T31" fmla="*/ 1458 h 6250"/>
                  <a:gd name="T32" fmla="*/ 18 w 5362"/>
                  <a:gd name="T33" fmla="*/ 1471 h 6250"/>
                  <a:gd name="T34" fmla="*/ 12 w 5362"/>
                  <a:gd name="T35" fmla="*/ 1483 h 6250"/>
                  <a:gd name="T36" fmla="*/ 0 w 5362"/>
                  <a:gd name="T37" fmla="*/ 1501 h 6250"/>
                  <a:gd name="T38" fmla="*/ 0 w 5362"/>
                  <a:gd name="T39" fmla="*/ 1519 h 6250"/>
                  <a:gd name="T40" fmla="*/ 0 w 5362"/>
                  <a:gd name="T41" fmla="*/ 4662 h 6250"/>
                  <a:gd name="T42" fmla="*/ 0 w 5362"/>
                  <a:gd name="T43" fmla="*/ 4662 h 6250"/>
                  <a:gd name="T44" fmla="*/ 0 w 5362"/>
                  <a:gd name="T45" fmla="*/ 4680 h 6250"/>
                  <a:gd name="T46" fmla="*/ 12 w 5362"/>
                  <a:gd name="T47" fmla="*/ 4699 h 6250"/>
                  <a:gd name="T48" fmla="*/ 18 w 5362"/>
                  <a:gd name="T49" fmla="*/ 4711 h 6250"/>
                  <a:gd name="T50" fmla="*/ 37 w 5362"/>
                  <a:gd name="T51" fmla="*/ 4723 h 6250"/>
                  <a:gd name="T52" fmla="*/ 2653 w 5362"/>
                  <a:gd name="T53" fmla="*/ 6243 h 6250"/>
                  <a:gd name="T54" fmla="*/ 2653 w 5362"/>
                  <a:gd name="T55" fmla="*/ 6243 h 6250"/>
                  <a:gd name="T56" fmla="*/ 2671 w 5362"/>
                  <a:gd name="T57" fmla="*/ 6249 h 6250"/>
                  <a:gd name="T58" fmla="*/ 2690 w 5362"/>
                  <a:gd name="T59" fmla="*/ 6249 h 6250"/>
                  <a:gd name="T60" fmla="*/ 2690 w 5362"/>
                  <a:gd name="T61" fmla="*/ 6249 h 6250"/>
                  <a:gd name="T62" fmla="*/ 2708 w 5362"/>
                  <a:gd name="T63" fmla="*/ 6249 h 6250"/>
                  <a:gd name="T64" fmla="*/ 2727 w 5362"/>
                  <a:gd name="T65" fmla="*/ 6243 h 6250"/>
                  <a:gd name="T66" fmla="*/ 5324 w 5362"/>
                  <a:gd name="T67" fmla="*/ 4723 h 6250"/>
                  <a:gd name="T68" fmla="*/ 5324 w 5362"/>
                  <a:gd name="T69" fmla="*/ 4723 h 6250"/>
                  <a:gd name="T70" fmla="*/ 5343 w 5362"/>
                  <a:gd name="T71" fmla="*/ 4711 h 6250"/>
                  <a:gd name="T72" fmla="*/ 5355 w 5362"/>
                  <a:gd name="T73" fmla="*/ 4699 h 6250"/>
                  <a:gd name="T74" fmla="*/ 5361 w 5362"/>
                  <a:gd name="T75" fmla="*/ 4680 h 6250"/>
                  <a:gd name="T76" fmla="*/ 5361 w 5362"/>
                  <a:gd name="T77" fmla="*/ 4662 h 6250"/>
                  <a:gd name="T78" fmla="*/ 5361 w 5362"/>
                  <a:gd name="T79" fmla="*/ 1519 h 6250"/>
                  <a:gd name="T80" fmla="*/ 5361 w 5362"/>
                  <a:gd name="T81" fmla="*/ 1519 h 6250"/>
                  <a:gd name="T82" fmla="*/ 5361 w 5362"/>
                  <a:gd name="T83" fmla="*/ 1501 h 6250"/>
                  <a:gd name="T84" fmla="*/ 5355 w 5362"/>
                  <a:gd name="T85" fmla="*/ 1483 h 6250"/>
                  <a:gd name="T86" fmla="*/ 5343 w 5362"/>
                  <a:gd name="T87" fmla="*/ 1471 h 6250"/>
                  <a:gd name="T88" fmla="*/ 5324 w 5362"/>
                  <a:gd name="T89" fmla="*/ 1458 h 6250"/>
                  <a:gd name="T90" fmla="*/ 2475 w 5362"/>
                  <a:gd name="T91" fmla="*/ 3315 h 6250"/>
                  <a:gd name="T92" fmla="*/ 2475 w 5362"/>
                  <a:gd name="T93" fmla="*/ 5648 h 6250"/>
                  <a:gd name="T94" fmla="*/ 423 w 5362"/>
                  <a:gd name="T95" fmla="*/ 4460 h 6250"/>
                  <a:gd name="T96" fmla="*/ 423 w 5362"/>
                  <a:gd name="T97" fmla="*/ 2126 h 6250"/>
                  <a:gd name="T98" fmla="*/ 2475 w 5362"/>
                  <a:gd name="T99" fmla="*/ 3315 h 6250"/>
                  <a:gd name="T100" fmla="*/ 4840 w 5362"/>
                  <a:gd name="T101" fmla="*/ 1697 h 6250"/>
                  <a:gd name="T102" fmla="*/ 2690 w 5362"/>
                  <a:gd name="T103" fmla="*/ 2953 h 6250"/>
                  <a:gd name="T104" fmla="*/ 521 w 5362"/>
                  <a:gd name="T105" fmla="*/ 1697 h 6250"/>
                  <a:gd name="T106" fmla="*/ 2683 w 5362"/>
                  <a:gd name="T107" fmla="*/ 478 h 6250"/>
                  <a:gd name="T108" fmla="*/ 4840 w 5362"/>
                  <a:gd name="T109" fmla="*/ 1697 h 6250"/>
                  <a:gd name="T110" fmla="*/ 4938 w 5362"/>
                  <a:gd name="T111" fmla="*/ 2133 h 6250"/>
                  <a:gd name="T112" fmla="*/ 4938 w 5362"/>
                  <a:gd name="T113" fmla="*/ 4460 h 6250"/>
                  <a:gd name="T114" fmla="*/ 2904 w 5362"/>
                  <a:gd name="T115" fmla="*/ 5648 h 6250"/>
                  <a:gd name="T116" fmla="*/ 2904 w 5362"/>
                  <a:gd name="T117" fmla="*/ 3315 h 6250"/>
                  <a:gd name="T118" fmla="*/ 4938 w 5362"/>
                  <a:gd name="T119" fmla="*/ 2133 h 6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62" h="6250">
                    <a:moveTo>
                      <a:pt x="5324" y="1458"/>
                    </a:moveTo>
                    <a:lnTo>
                      <a:pt x="5324" y="1458"/>
                    </a:lnTo>
                    <a:lnTo>
                      <a:pt x="5300" y="1446"/>
                    </a:lnTo>
                    <a:lnTo>
                      <a:pt x="5269" y="1452"/>
                    </a:lnTo>
                    <a:lnTo>
                      <a:pt x="2727" y="18"/>
                    </a:lnTo>
                    <a:lnTo>
                      <a:pt x="2720" y="12"/>
                    </a:lnTo>
                    <a:lnTo>
                      <a:pt x="2720" y="12"/>
                    </a:lnTo>
                    <a:lnTo>
                      <a:pt x="2702" y="0"/>
                    </a:lnTo>
                    <a:lnTo>
                      <a:pt x="2683" y="0"/>
                    </a:lnTo>
                    <a:lnTo>
                      <a:pt x="2665" y="0"/>
                    </a:lnTo>
                    <a:lnTo>
                      <a:pt x="2647" y="12"/>
                    </a:lnTo>
                    <a:lnTo>
                      <a:pt x="92" y="1452"/>
                    </a:lnTo>
                    <a:lnTo>
                      <a:pt x="92" y="1452"/>
                    </a:lnTo>
                    <a:lnTo>
                      <a:pt x="67" y="1446"/>
                    </a:lnTo>
                    <a:lnTo>
                      <a:pt x="37" y="1458"/>
                    </a:lnTo>
                    <a:lnTo>
                      <a:pt x="37" y="1458"/>
                    </a:lnTo>
                    <a:lnTo>
                      <a:pt x="18" y="1471"/>
                    </a:lnTo>
                    <a:lnTo>
                      <a:pt x="12" y="1483"/>
                    </a:lnTo>
                    <a:lnTo>
                      <a:pt x="0" y="1501"/>
                    </a:lnTo>
                    <a:lnTo>
                      <a:pt x="0" y="1519"/>
                    </a:lnTo>
                    <a:lnTo>
                      <a:pt x="0" y="4662"/>
                    </a:lnTo>
                    <a:lnTo>
                      <a:pt x="0" y="4662"/>
                    </a:lnTo>
                    <a:lnTo>
                      <a:pt x="0" y="4680"/>
                    </a:lnTo>
                    <a:lnTo>
                      <a:pt x="12" y="4699"/>
                    </a:lnTo>
                    <a:lnTo>
                      <a:pt x="18" y="4711"/>
                    </a:lnTo>
                    <a:lnTo>
                      <a:pt x="37" y="4723"/>
                    </a:lnTo>
                    <a:lnTo>
                      <a:pt x="2653" y="6243"/>
                    </a:lnTo>
                    <a:lnTo>
                      <a:pt x="2653" y="6243"/>
                    </a:lnTo>
                    <a:lnTo>
                      <a:pt x="2671" y="6249"/>
                    </a:lnTo>
                    <a:lnTo>
                      <a:pt x="2690" y="6249"/>
                    </a:lnTo>
                    <a:lnTo>
                      <a:pt x="2690" y="6249"/>
                    </a:lnTo>
                    <a:lnTo>
                      <a:pt x="2708" y="6249"/>
                    </a:lnTo>
                    <a:lnTo>
                      <a:pt x="2727" y="6243"/>
                    </a:lnTo>
                    <a:lnTo>
                      <a:pt x="5324" y="4723"/>
                    </a:lnTo>
                    <a:lnTo>
                      <a:pt x="5324" y="4723"/>
                    </a:lnTo>
                    <a:lnTo>
                      <a:pt x="5343" y="4711"/>
                    </a:lnTo>
                    <a:lnTo>
                      <a:pt x="5355" y="4699"/>
                    </a:lnTo>
                    <a:lnTo>
                      <a:pt x="5361" y="4680"/>
                    </a:lnTo>
                    <a:lnTo>
                      <a:pt x="5361" y="4662"/>
                    </a:lnTo>
                    <a:lnTo>
                      <a:pt x="5361" y="1519"/>
                    </a:lnTo>
                    <a:lnTo>
                      <a:pt x="5361" y="1519"/>
                    </a:lnTo>
                    <a:lnTo>
                      <a:pt x="5361" y="1501"/>
                    </a:lnTo>
                    <a:lnTo>
                      <a:pt x="5355" y="1483"/>
                    </a:lnTo>
                    <a:lnTo>
                      <a:pt x="5343" y="1471"/>
                    </a:lnTo>
                    <a:lnTo>
                      <a:pt x="5324" y="1458"/>
                    </a:lnTo>
                    <a:close/>
                    <a:moveTo>
                      <a:pt x="2475" y="3315"/>
                    </a:moveTo>
                    <a:lnTo>
                      <a:pt x="2475" y="5648"/>
                    </a:lnTo>
                    <a:lnTo>
                      <a:pt x="423" y="4460"/>
                    </a:lnTo>
                    <a:lnTo>
                      <a:pt x="423" y="2126"/>
                    </a:lnTo>
                    <a:lnTo>
                      <a:pt x="2475" y="3315"/>
                    </a:lnTo>
                    <a:close/>
                    <a:moveTo>
                      <a:pt x="4840" y="1697"/>
                    </a:moveTo>
                    <a:lnTo>
                      <a:pt x="2690" y="2953"/>
                    </a:lnTo>
                    <a:lnTo>
                      <a:pt x="521" y="1697"/>
                    </a:lnTo>
                    <a:lnTo>
                      <a:pt x="2683" y="478"/>
                    </a:lnTo>
                    <a:lnTo>
                      <a:pt x="4840" y="1697"/>
                    </a:lnTo>
                    <a:close/>
                    <a:moveTo>
                      <a:pt x="4938" y="2133"/>
                    </a:moveTo>
                    <a:lnTo>
                      <a:pt x="4938" y="4460"/>
                    </a:lnTo>
                    <a:lnTo>
                      <a:pt x="2904" y="5648"/>
                    </a:lnTo>
                    <a:lnTo>
                      <a:pt x="2904" y="3315"/>
                    </a:lnTo>
                    <a:lnTo>
                      <a:pt x="4938" y="2133"/>
                    </a:lnTo>
                    <a:close/>
                  </a:path>
                </a:pathLst>
              </a:custGeom>
              <a:solidFill>
                <a:schemeClr val="tx1"/>
              </a:solidFill>
              <a:ln>
                <a:noFill/>
              </a:ln>
              <a:effectLst/>
            </p:spPr>
            <p:txBody>
              <a:bodyPr wrap="none" anchor="ct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sp>
          <p:nvSpPr>
            <p:cNvPr id="104" name="Freeform 215">
              <a:extLst>
                <a:ext uri="{FF2B5EF4-FFF2-40B4-BE49-F238E27FC236}">
                  <a16:creationId xmlns:a16="http://schemas.microsoft.com/office/drawing/2014/main" id="{188ABC9D-58B5-48DE-B59E-177DC4CFBC7F}"/>
                </a:ext>
              </a:extLst>
            </p:cNvPr>
            <p:cNvSpPr/>
            <p:nvPr/>
          </p:nvSpPr>
          <p:spPr bwMode="auto">
            <a:xfrm rot="2700000">
              <a:off x="1839106" y="2136723"/>
              <a:ext cx="228219" cy="228185"/>
            </a:xfrm>
            <a:custGeom>
              <a:avLst/>
              <a:gdLst>
                <a:gd name="connsiteX0" fmla="*/ 314803 w 613867"/>
                <a:gd name="connsiteY0" fmla="*/ 374281 h 613867"/>
                <a:gd name="connsiteX1" fmla="*/ 390557 w 613867"/>
                <a:gd name="connsiteY1" fmla="*/ 450035 h 613867"/>
                <a:gd name="connsiteX2" fmla="*/ 330696 w 613867"/>
                <a:gd name="connsiteY2" fmla="*/ 509896 h 613867"/>
                <a:gd name="connsiteX3" fmla="*/ 507842 w 613867"/>
                <a:gd name="connsiteY3" fmla="*/ 504902 h 613867"/>
                <a:gd name="connsiteX4" fmla="*/ 512837 w 613867"/>
                <a:gd name="connsiteY4" fmla="*/ 327756 h 613867"/>
                <a:gd name="connsiteX5" fmla="*/ 452975 w 613867"/>
                <a:gd name="connsiteY5" fmla="*/ 387617 h 613867"/>
                <a:gd name="connsiteX6" fmla="*/ 377221 w 613867"/>
                <a:gd name="connsiteY6" fmla="*/ 311863 h 613867"/>
                <a:gd name="connsiteX7" fmla="*/ 367619 w 613867"/>
                <a:gd name="connsiteY7" fmla="*/ 63753 h 613867"/>
                <a:gd name="connsiteX8" fmla="*/ 372612 w 613867"/>
                <a:gd name="connsiteY8" fmla="*/ 240900 h 613867"/>
                <a:gd name="connsiteX9" fmla="*/ 549761 w 613867"/>
                <a:gd name="connsiteY9" fmla="*/ 245895 h 613867"/>
                <a:gd name="connsiteX10" fmla="*/ 489898 w 613867"/>
                <a:gd name="connsiteY10" fmla="*/ 186033 h 613867"/>
                <a:gd name="connsiteX11" fmla="*/ 565652 w 613867"/>
                <a:gd name="connsiteY11" fmla="*/ 110279 h 613867"/>
                <a:gd name="connsiteX12" fmla="*/ 503234 w 613867"/>
                <a:gd name="connsiteY12" fmla="*/ 47861 h 613867"/>
                <a:gd name="connsiteX13" fmla="*/ 427480 w 613867"/>
                <a:gd name="connsiteY13" fmla="*/ 123615 h 613867"/>
                <a:gd name="connsiteX14" fmla="*/ 60550 w 613867"/>
                <a:gd name="connsiteY14" fmla="*/ 370823 h 613867"/>
                <a:gd name="connsiteX15" fmla="*/ 120411 w 613867"/>
                <a:gd name="connsiteY15" fmla="*/ 430684 h 613867"/>
                <a:gd name="connsiteX16" fmla="*/ 44657 w 613867"/>
                <a:gd name="connsiteY16" fmla="*/ 506438 h 613867"/>
                <a:gd name="connsiteX17" fmla="*/ 107075 w 613867"/>
                <a:gd name="connsiteY17" fmla="*/ 568856 h 613867"/>
                <a:gd name="connsiteX18" fmla="*/ 182829 w 613867"/>
                <a:gd name="connsiteY18" fmla="*/ 493102 h 613867"/>
                <a:gd name="connsiteX19" fmla="*/ 242691 w 613867"/>
                <a:gd name="connsiteY19" fmla="*/ 552964 h 613867"/>
                <a:gd name="connsiteX20" fmla="*/ 237696 w 613867"/>
                <a:gd name="connsiteY20" fmla="*/ 375818 h 613867"/>
                <a:gd name="connsiteX21" fmla="*/ 104519 w 613867"/>
                <a:gd name="connsiteY21" fmla="*/ 101580 h 613867"/>
                <a:gd name="connsiteX22" fmla="*/ 99524 w 613867"/>
                <a:gd name="connsiteY22" fmla="*/ 278727 h 613867"/>
                <a:gd name="connsiteX23" fmla="*/ 159386 w 613867"/>
                <a:gd name="connsiteY23" fmla="*/ 218865 h 613867"/>
                <a:gd name="connsiteX24" fmla="*/ 235140 w 613867"/>
                <a:gd name="connsiteY24" fmla="*/ 294619 h 613867"/>
                <a:gd name="connsiteX25" fmla="*/ 297558 w 613867"/>
                <a:gd name="connsiteY25" fmla="*/ 232201 h 613867"/>
                <a:gd name="connsiteX26" fmla="*/ 221804 w 613867"/>
                <a:gd name="connsiteY26" fmla="*/ 156447 h 613867"/>
                <a:gd name="connsiteX27" fmla="*/ 281665 w 613867"/>
                <a:gd name="connsiteY27" fmla="*/ 96586 h 613867"/>
                <a:gd name="connsiteX28" fmla="*/ 29967 w 613867"/>
                <a:gd name="connsiteY28" fmla="*/ 29967 h 613867"/>
                <a:gd name="connsiteX29" fmla="*/ 102313 w 613867"/>
                <a:gd name="connsiteY29" fmla="*/ 0 h 613867"/>
                <a:gd name="connsiteX30" fmla="*/ 511554 w 613867"/>
                <a:gd name="connsiteY30" fmla="*/ 0 h 613867"/>
                <a:gd name="connsiteX31" fmla="*/ 613867 w 613867"/>
                <a:gd name="connsiteY31" fmla="*/ 102313 h 613867"/>
                <a:gd name="connsiteX32" fmla="*/ 613867 w 613867"/>
                <a:gd name="connsiteY32" fmla="*/ 511554 h 613867"/>
                <a:gd name="connsiteX33" fmla="*/ 511554 w 613867"/>
                <a:gd name="connsiteY33" fmla="*/ 613867 h 613867"/>
                <a:gd name="connsiteX34" fmla="*/ 102313 w 613867"/>
                <a:gd name="connsiteY34" fmla="*/ 613867 h 613867"/>
                <a:gd name="connsiteX35" fmla="*/ 0 w 613867"/>
                <a:gd name="connsiteY35" fmla="*/ 511554 h 613867"/>
                <a:gd name="connsiteX36" fmla="*/ 0 w 613867"/>
                <a:gd name="connsiteY36" fmla="*/ 102313 h 613867"/>
                <a:gd name="connsiteX37" fmla="*/ 29967 w 613867"/>
                <a:gd name="connsiteY37" fmla="*/ 29967 h 61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3867" h="613867">
                  <a:moveTo>
                    <a:pt x="314803" y="374281"/>
                  </a:moveTo>
                  <a:lnTo>
                    <a:pt x="390557" y="450035"/>
                  </a:lnTo>
                  <a:lnTo>
                    <a:pt x="330696" y="509896"/>
                  </a:lnTo>
                  <a:lnTo>
                    <a:pt x="507842" y="504902"/>
                  </a:lnTo>
                  <a:lnTo>
                    <a:pt x="512837" y="327756"/>
                  </a:lnTo>
                  <a:lnTo>
                    <a:pt x="452975" y="387617"/>
                  </a:lnTo>
                  <a:lnTo>
                    <a:pt x="377221" y="311863"/>
                  </a:lnTo>
                  <a:close/>
                  <a:moveTo>
                    <a:pt x="367619" y="63753"/>
                  </a:moveTo>
                  <a:lnTo>
                    <a:pt x="372612" y="240900"/>
                  </a:lnTo>
                  <a:lnTo>
                    <a:pt x="549761" y="245895"/>
                  </a:lnTo>
                  <a:lnTo>
                    <a:pt x="489898" y="186033"/>
                  </a:lnTo>
                  <a:lnTo>
                    <a:pt x="565652" y="110279"/>
                  </a:lnTo>
                  <a:lnTo>
                    <a:pt x="503234" y="47861"/>
                  </a:lnTo>
                  <a:lnTo>
                    <a:pt x="427480" y="123615"/>
                  </a:lnTo>
                  <a:close/>
                  <a:moveTo>
                    <a:pt x="60550" y="370823"/>
                  </a:moveTo>
                  <a:lnTo>
                    <a:pt x="120411" y="430684"/>
                  </a:lnTo>
                  <a:lnTo>
                    <a:pt x="44657" y="506438"/>
                  </a:lnTo>
                  <a:lnTo>
                    <a:pt x="107075" y="568856"/>
                  </a:lnTo>
                  <a:lnTo>
                    <a:pt x="182829" y="493102"/>
                  </a:lnTo>
                  <a:lnTo>
                    <a:pt x="242691" y="552964"/>
                  </a:lnTo>
                  <a:lnTo>
                    <a:pt x="237696" y="375818"/>
                  </a:lnTo>
                  <a:close/>
                  <a:moveTo>
                    <a:pt x="104519" y="101580"/>
                  </a:moveTo>
                  <a:lnTo>
                    <a:pt x="99524" y="278727"/>
                  </a:lnTo>
                  <a:lnTo>
                    <a:pt x="159386" y="218865"/>
                  </a:lnTo>
                  <a:lnTo>
                    <a:pt x="235140" y="294619"/>
                  </a:lnTo>
                  <a:lnTo>
                    <a:pt x="297558" y="232201"/>
                  </a:lnTo>
                  <a:lnTo>
                    <a:pt x="221804" y="156447"/>
                  </a:lnTo>
                  <a:lnTo>
                    <a:pt x="281665" y="96586"/>
                  </a:lnTo>
                  <a:close/>
                  <a:moveTo>
                    <a:pt x="29967" y="29967"/>
                  </a:moveTo>
                  <a:cubicBezTo>
                    <a:pt x="48482" y="11452"/>
                    <a:pt x="74060" y="0"/>
                    <a:pt x="102313" y="0"/>
                  </a:cubicBezTo>
                  <a:lnTo>
                    <a:pt x="511554" y="0"/>
                  </a:lnTo>
                  <a:cubicBezTo>
                    <a:pt x="568060" y="0"/>
                    <a:pt x="613867" y="45807"/>
                    <a:pt x="613867" y="102313"/>
                  </a:cubicBezTo>
                  <a:lnTo>
                    <a:pt x="613867" y="511554"/>
                  </a:lnTo>
                  <a:cubicBezTo>
                    <a:pt x="613867" y="568060"/>
                    <a:pt x="568060" y="613867"/>
                    <a:pt x="511554" y="613867"/>
                  </a:cubicBezTo>
                  <a:lnTo>
                    <a:pt x="102313" y="613867"/>
                  </a:lnTo>
                  <a:cubicBezTo>
                    <a:pt x="45807" y="613867"/>
                    <a:pt x="0" y="568060"/>
                    <a:pt x="0" y="511554"/>
                  </a:cubicBezTo>
                  <a:lnTo>
                    <a:pt x="0" y="102313"/>
                  </a:lnTo>
                  <a:cubicBezTo>
                    <a:pt x="0" y="74060"/>
                    <a:pt x="11452" y="48482"/>
                    <a:pt x="29967" y="29967"/>
                  </a:cubicBezTo>
                  <a:close/>
                </a:path>
              </a:pathLst>
            </a:custGeom>
            <a:solidFill>
              <a:schemeClr val="tx1"/>
            </a:solidFill>
            <a:ln w="9525" cap="flat" cmpd="sng" algn="ctr">
              <a:noFill/>
              <a:prstDash val="solid"/>
              <a:headEnd type="none" w="med" len="med"/>
              <a:tailEnd type="none" w="med" len="med"/>
            </a:ln>
            <a:effectLst/>
          </p:spPr>
          <p:txBody>
            <a:bodyPr lIns="179285" tIns="143428" rIns="179285" bIns="143428"/>
            <a:lstStyle/>
            <a:p>
              <a:pPr marL="0" marR="0" lvl="0" indent="0" algn="ctr" defTabSz="1792188" rtl="0" eaLnBrk="1" fontAlgn="base" latinLnBrk="0" hangingPunct="1">
                <a:lnSpc>
                  <a:spcPct val="90000"/>
                </a:lnSpc>
                <a:spcBef>
                  <a:spcPct val="0"/>
                </a:spcBef>
                <a:spcAft>
                  <a:spcPct val="0"/>
                </a:spcAft>
                <a:buClrTx/>
                <a:buSzTx/>
                <a:buFontTx/>
                <a:buNone/>
                <a:tabLst/>
                <a:defRPr/>
              </a:pPr>
              <a:endParaRPr kumimoji="0" lang="en-US" sz="1568" b="1" i="0" u="none" strike="noStrike" kern="0" cap="none" spc="0" normalizeH="0" baseline="0" noProof="0">
                <a:ln>
                  <a:noFill/>
                </a:ln>
                <a:solidFill>
                  <a:srgbClr val="FFFFFF"/>
                </a:solidFill>
                <a:effectLst/>
                <a:uLnTx/>
                <a:uFillTx/>
                <a:latin typeface="Segoe UI Light"/>
                <a:ea typeface="Segoe UI" pitchFamily="34" charset="0"/>
                <a:cs typeface="Segoe UI" pitchFamily="34" charset="0"/>
                <a:sym typeface="Helvetica"/>
              </a:endParaRPr>
            </a:p>
          </p:txBody>
        </p:sp>
        <p:grpSp>
          <p:nvGrpSpPr>
            <p:cNvPr id="13" name="Group 12">
              <a:extLst>
                <a:ext uri="{FF2B5EF4-FFF2-40B4-BE49-F238E27FC236}">
                  <a16:creationId xmlns:a16="http://schemas.microsoft.com/office/drawing/2014/main" id="{ECDF6AC5-9F35-4AAA-A96B-A3EFC656A30D}"/>
                </a:ext>
              </a:extLst>
            </p:cNvPr>
            <p:cNvGrpSpPr/>
            <p:nvPr/>
          </p:nvGrpSpPr>
          <p:grpSpPr>
            <a:xfrm>
              <a:off x="1372535" y="2125821"/>
              <a:ext cx="279049" cy="249989"/>
              <a:chOff x="4798533" y="417220"/>
              <a:chExt cx="1962717" cy="1758322"/>
            </a:xfrm>
          </p:grpSpPr>
          <p:grpSp>
            <p:nvGrpSpPr>
              <p:cNvPr id="6" name="Group 5">
                <a:extLst>
                  <a:ext uri="{FF2B5EF4-FFF2-40B4-BE49-F238E27FC236}">
                    <a16:creationId xmlns:a16="http://schemas.microsoft.com/office/drawing/2014/main" id="{8EED47D5-9974-4690-8D25-95866ED5B289}"/>
                  </a:ext>
                </a:extLst>
              </p:cNvPr>
              <p:cNvGrpSpPr/>
              <p:nvPr/>
            </p:nvGrpSpPr>
            <p:grpSpPr>
              <a:xfrm>
                <a:off x="4798539" y="899832"/>
                <a:ext cx="1962709" cy="310849"/>
                <a:chOff x="5409733" y="1040075"/>
                <a:chExt cx="1485374" cy="282032"/>
              </a:xfrm>
              <a:noFill/>
            </p:grpSpPr>
            <p:sp>
              <p:nvSpPr>
                <p:cNvPr id="111" name="Rectangle 110">
                  <a:extLst>
                    <a:ext uri="{FF2B5EF4-FFF2-40B4-BE49-F238E27FC236}">
                      <a16:creationId xmlns:a16="http://schemas.microsoft.com/office/drawing/2014/main" id="{A8A7E6D7-1E91-4E81-9FEC-3F5FE7268A75}"/>
                    </a:ext>
                  </a:extLst>
                </p:cNvPr>
                <p:cNvSpPr/>
                <p:nvPr/>
              </p:nvSpPr>
              <p:spPr bwMode="auto">
                <a:xfrm>
                  <a:off x="6223691" y="1040075"/>
                  <a:ext cx="671416" cy="282032"/>
                </a:xfrm>
                <a:prstGeom prst="rect">
                  <a:avLst/>
                </a:prstGeom>
                <a:grpFill/>
                <a:ln w="158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2" name="Rectangle 111">
                  <a:extLst>
                    <a:ext uri="{FF2B5EF4-FFF2-40B4-BE49-F238E27FC236}">
                      <a16:creationId xmlns:a16="http://schemas.microsoft.com/office/drawing/2014/main" id="{13B67911-E538-4222-96A1-D7ED4BE17C5B}"/>
                    </a:ext>
                  </a:extLst>
                </p:cNvPr>
                <p:cNvSpPr/>
                <p:nvPr/>
              </p:nvSpPr>
              <p:spPr bwMode="auto">
                <a:xfrm>
                  <a:off x="5409733" y="1040075"/>
                  <a:ext cx="671416" cy="282032"/>
                </a:xfrm>
                <a:prstGeom prst="rect">
                  <a:avLst/>
                </a:prstGeom>
                <a:grpFill/>
                <a:ln w="158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9" name="Group 8">
                <a:extLst>
                  <a:ext uri="{FF2B5EF4-FFF2-40B4-BE49-F238E27FC236}">
                    <a16:creationId xmlns:a16="http://schemas.microsoft.com/office/drawing/2014/main" id="{BEDF369E-6F9E-4169-8603-D807EA795DD5}"/>
                  </a:ext>
                </a:extLst>
              </p:cNvPr>
              <p:cNvGrpSpPr/>
              <p:nvPr/>
            </p:nvGrpSpPr>
            <p:grpSpPr>
              <a:xfrm>
                <a:off x="4798533" y="417220"/>
                <a:ext cx="1962707" cy="310849"/>
                <a:chOff x="5323449" y="706475"/>
                <a:chExt cx="1780763" cy="282032"/>
              </a:xfrm>
              <a:noFill/>
            </p:grpSpPr>
            <p:sp>
              <p:nvSpPr>
                <p:cNvPr id="5" name="Rectangle 4">
                  <a:extLst>
                    <a:ext uri="{FF2B5EF4-FFF2-40B4-BE49-F238E27FC236}">
                      <a16:creationId xmlns:a16="http://schemas.microsoft.com/office/drawing/2014/main" id="{F9D0C0F6-B8E9-44A9-8AA1-8642E91FECC3}"/>
                    </a:ext>
                  </a:extLst>
                </p:cNvPr>
                <p:cNvSpPr/>
                <p:nvPr/>
              </p:nvSpPr>
              <p:spPr bwMode="auto">
                <a:xfrm>
                  <a:off x="5323449" y="706475"/>
                  <a:ext cx="365181" cy="282032"/>
                </a:xfrm>
                <a:prstGeom prst="rect">
                  <a:avLst/>
                </a:prstGeom>
                <a:grpFill/>
                <a:ln w="158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06" name="Rectangle 105">
                  <a:extLst>
                    <a:ext uri="{FF2B5EF4-FFF2-40B4-BE49-F238E27FC236}">
                      <a16:creationId xmlns:a16="http://schemas.microsoft.com/office/drawing/2014/main" id="{A71561ED-D28D-4FC1-BA50-19426AA06309}"/>
                    </a:ext>
                  </a:extLst>
                </p:cNvPr>
                <p:cNvSpPr/>
                <p:nvPr/>
              </p:nvSpPr>
              <p:spPr bwMode="auto">
                <a:xfrm>
                  <a:off x="5843233" y="706475"/>
                  <a:ext cx="738558" cy="282032"/>
                </a:xfrm>
                <a:prstGeom prst="rect">
                  <a:avLst/>
                </a:prstGeom>
                <a:grpFill/>
                <a:ln w="158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13" name="Rectangle 112">
                  <a:extLst>
                    <a:ext uri="{FF2B5EF4-FFF2-40B4-BE49-F238E27FC236}">
                      <a16:creationId xmlns:a16="http://schemas.microsoft.com/office/drawing/2014/main" id="{74E06A4E-6D8A-42AE-A211-6D2506F741BD}"/>
                    </a:ext>
                  </a:extLst>
                </p:cNvPr>
                <p:cNvSpPr/>
                <p:nvPr/>
              </p:nvSpPr>
              <p:spPr bwMode="auto">
                <a:xfrm>
                  <a:off x="6739031" y="706475"/>
                  <a:ext cx="365181" cy="282032"/>
                </a:xfrm>
                <a:prstGeom prst="rect">
                  <a:avLst/>
                </a:prstGeom>
                <a:grpFill/>
                <a:ln w="158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32" name="Group 131">
                <a:extLst>
                  <a:ext uri="{FF2B5EF4-FFF2-40B4-BE49-F238E27FC236}">
                    <a16:creationId xmlns:a16="http://schemas.microsoft.com/office/drawing/2014/main" id="{F909067D-B2FF-4EE6-A42A-EB0D68D5B2F1}"/>
                  </a:ext>
                </a:extLst>
              </p:cNvPr>
              <p:cNvGrpSpPr/>
              <p:nvPr/>
            </p:nvGrpSpPr>
            <p:grpSpPr>
              <a:xfrm>
                <a:off x="4798534" y="1864693"/>
                <a:ext cx="1962716" cy="310849"/>
                <a:chOff x="5407420" y="1040075"/>
                <a:chExt cx="1485380" cy="282032"/>
              </a:xfrm>
              <a:noFill/>
            </p:grpSpPr>
            <p:sp>
              <p:nvSpPr>
                <p:cNvPr id="133" name="Rectangle 132">
                  <a:extLst>
                    <a:ext uri="{FF2B5EF4-FFF2-40B4-BE49-F238E27FC236}">
                      <a16:creationId xmlns:a16="http://schemas.microsoft.com/office/drawing/2014/main" id="{8274A0DA-0049-4C37-BDA5-A9F03FD40941}"/>
                    </a:ext>
                  </a:extLst>
                </p:cNvPr>
                <p:cNvSpPr/>
                <p:nvPr/>
              </p:nvSpPr>
              <p:spPr bwMode="auto">
                <a:xfrm>
                  <a:off x="6221384" y="1040075"/>
                  <a:ext cx="671416" cy="282032"/>
                </a:xfrm>
                <a:prstGeom prst="rect">
                  <a:avLst/>
                </a:prstGeom>
                <a:grpFill/>
                <a:ln w="158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4" name="Rectangle 133">
                  <a:extLst>
                    <a:ext uri="{FF2B5EF4-FFF2-40B4-BE49-F238E27FC236}">
                      <a16:creationId xmlns:a16="http://schemas.microsoft.com/office/drawing/2014/main" id="{075E5725-8A8F-48E3-8C03-992142910346}"/>
                    </a:ext>
                  </a:extLst>
                </p:cNvPr>
                <p:cNvSpPr/>
                <p:nvPr/>
              </p:nvSpPr>
              <p:spPr bwMode="auto">
                <a:xfrm>
                  <a:off x="5407420" y="1040075"/>
                  <a:ext cx="671416" cy="282032"/>
                </a:xfrm>
                <a:prstGeom prst="rect">
                  <a:avLst/>
                </a:prstGeom>
                <a:grpFill/>
                <a:ln w="158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35" name="Group 134">
                <a:extLst>
                  <a:ext uri="{FF2B5EF4-FFF2-40B4-BE49-F238E27FC236}">
                    <a16:creationId xmlns:a16="http://schemas.microsoft.com/office/drawing/2014/main" id="{F7FEEBA5-CFE1-4898-A20D-832E28993FCE}"/>
                  </a:ext>
                </a:extLst>
              </p:cNvPr>
              <p:cNvGrpSpPr/>
              <p:nvPr/>
            </p:nvGrpSpPr>
            <p:grpSpPr>
              <a:xfrm>
                <a:off x="4798539" y="1382081"/>
                <a:ext cx="1962710" cy="310849"/>
                <a:chOff x="5320813" y="706475"/>
                <a:chExt cx="1780766" cy="282032"/>
              </a:xfrm>
              <a:noFill/>
            </p:grpSpPr>
            <p:sp>
              <p:nvSpPr>
                <p:cNvPr id="136" name="Rectangle 135">
                  <a:extLst>
                    <a:ext uri="{FF2B5EF4-FFF2-40B4-BE49-F238E27FC236}">
                      <a16:creationId xmlns:a16="http://schemas.microsoft.com/office/drawing/2014/main" id="{71DA50C7-0FE6-413B-876A-508C8D63D254}"/>
                    </a:ext>
                  </a:extLst>
                </p:cNvPr>
                <p:cNvSpPr/>
                <p:nvPr/>
              </p:nvSpPr>
              <p:spPr bwMode="auto">
                <a:xfrm>
                  <a:off x="5320813" y="706475"/>
                  <a:ext cx="365181" cy="282032"/>
                </a:xfrm>
                <a:prstGeom prst="rect">
                  <a:avLst/>
                </a:prstGeom>
                <a:grpFill/>
                <a:ln w="158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7" name="Rectangle 136">
                  <a:extLst>
                    <a:ext uri="{FF2B5EF4-FFF2-40B4-BE49-F238E27FC236}">
                      <a16:creationId xmlns:a16="http://schemas.microsoft.com/office/drawing/2014/main" id="{783D9B5B-AF15-4CF8-BB05-67C393BBE511}"/>
                    </a:ext>
                  </a:extLst>
                </p:cNvPr>
                <p:cNvSpPr/>
                <p:nvPr/>
              </p:nvSpPr>
              <p:spPr bwMode="auto">
                <a:xfrm>
                  <a:off x="5843233" y="706475"/>
                  <a:ext cx="738558" cy="282032"/>
                </a:xfrm>
                <a:prstGeom prst="rect">
                  <a:avLst/>
                </a:prstGeom>
                <a:grpFill/>
                <a:ln w="158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38" name="Rectangle 137">
                  <a:extLst>
                    <a:ext uri="{FF2B5EF4-FFF2-40B4-BE49-F238E27FC236}">
                      <a16:creationId xmlns:a16="http://schemas.microsoft.com/office/drawing/2014/main" id="{278C2A88-CE5A-4754-90FF-5553FEACAF3A}"/>
                    </a:ext>
                  </a:extLst>
                </p:cNvPr>
                <p:cNvSpPr/>
                <p:nvPr/>
              </p:nvSpPr>
              <p:spPr bwMode="auto">
                <a:xfrm>
                  <a:off x="6736398" y="706475"/>
                  <a:ext cx="365181" cy="282032"/>
                </a:xfrm>
                <a:prstGeom prst="rect">
                  <a:avLst/>
                </a:prstGeom>
                <a:grpFill/>
                <a:ln w="158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grpSp>
        <p:nvGrpSpPr>
          <p:cNvPr id="14" name="Group 13">
            <a:extLst>
              <a:ext uri="{FF2B5EF4-FFF2-40B4-BE49-F238E27FC236}">
                <a16:creationId xmlns:a16="http://schemas.microsoft.com/office/drawing/2014/main" id="{15DC79FB-F5F0-4C52-B869-E19D64D64CA5}"/>
              </a:ext>
            </a:extLst>
          </p:cNvPr>
          <p:cNvGrpSpPr/>
          <p:nvPr/>
        </p:nvGrpSpPr>
        <p:grpSpPr>
          <a:xfrm>
            <a:off x="947964" y="4649636"/>
            <a:ext cx="1592349" cy="615914"/>
            <a:chOff x="1020490" y="2278221"/>
            <a:chExt cx="1624279" cy="628264"/>
          </a:xfrm>
        </p:grpSpPr>
        <p:pic>
          <p:nvPicPr>
            <p:cNvPr id="139" name="Load Balancer">
              <a:extLst>
                <a:ext uri="{FF2B5EF4-FFF2-40B4-BE49-F238E27FC236}">
                  <a16:creationId xmlns:a16="http://schemas.microsoft.com/office/drawing/2014/main" id="{3FCD623F-9E4C-4029-B7C6-89C9803251AF}"/>
                </a:ext>
              </a:extLst>
            </p:cNvPr>
            <p:cNvPicPr>
              <a:picLocks noChangeAspect="1"/>
            </p:cNvPicPr>
            <p:nvPr/>
          </p:nvPicPr>
          <p:blipFill>
            <a:blip r:embed="rId6">
              <a:biLevel thresh="75000"/>
              <a:extLst>
                <a:ext uri="{BEBA8EAE-BF5A-486C-A8C5-ECC9F3942E4B}">
                  <a14:imgProps xmlns:a14="http://schemas.microsoft.com/office/drawing/2010/main">
                    <a14:imgLayer r:embed="rId7">
                      <a14:imgEffect>
                        <a14:saturation sat="0"/>
                      </a14:imgEffect>
                      <a14:imgEffect>
                        <a14:brightnessContrast bright="40000" contrast="40000"/>
                      </a14:imgEffect>
                    </a14:imgLayer>
                  </a14:imgProps>
                </a:ext>
              </a:extLst>
            </a:blip>
            <a:stretch>
              <a:fillRect/>
            </a:stretch>
          </p:blipFill>
          <p:spPr>
            <a:xfrm>
              <a:off x="1510194" y="2609838"/>
              <a:ext cx="281406" cy="277393"/>
            </a:xfrm>
            <a:prstGeom prst="rect">
              <a:avLst/>
            </a:prstGeom>
            <a:noFill/>
          </p:spPr>
        </p:pic>
        <p:pic>
          <p:nvPicPr>
            <p:cNvPr id="140" name="Azure DNS">
              <a:extLst>
                <a:ext uri="{FF2B5EF4-FFF2-40B4-BE49-F238E27FC236}">
                  <a16:creationId xmlns:a16="http://schemas.microsoft.com/office/drawing/2014/main" id="{2FC6D549-75FD-4A02-9D05-C1BC3D7851A4}"/>
                </a:ext>
              </a:extLst>
            </p:cNvPr>
            <p:cNvPicPr>
              <a:picLocks noChangeAspect="1"/>
            </p:cNvPicPr>
            <p:nvPr/>
          </p:nvPicPr>
          <p:blipFill>
            <a:blip r:embed="rId8">
              <a:biLevel thresh="25000"/>
              <a:extLst>
                <a:ext uri="{BEBA8EAE-BF5A-486C-A8C5-ECC9F3942E4B}">
                  <a14:imgProps xmlns:a14="http://schemas.microsoft.com/office/drawing/2010/main">
                    <a14:imgLayer r:embed="rId9">
                      <a14:imgEffect>
                        <a14:saturation sat="0"/>
                      </a14:imgEffect>
                      <a14:imgEffect>
                        <a14:brightnessContrast bright="40000" contrast="40000"/>
                      </a14:imgEffect>
                    </a14:imgLayer>
                  </a14:imgProps>
                </a:ext>
              </a:extLst>
            </a:blip>
            <a:stretch>
              <a:fillRect/>
            </a:stretch>
          </p:blipFill>
          <p:spPr>
            <a:xfrm>
              <a:off x="1973941" y="2607831"/>
              <a:ext cx="281406" cy="281406"/>
            </a:xfrm>
            <a:prstGeom prst="rect">
              <a:avLst/>
            </a:prstGeom>
            <a:noFill/>
          </p:spPr>
        </p:pic>
        <p:pic>
          <p:nvPicPr>
            <p:cNvPr id="141" name="Picture 140">
              <a:extLst>
                <a:ext uri="{FF2B5EF4-FFF2-40B4-BE49-F238E27FC236}">
                  <a16:creationId xmlns:a16="http://schemas.microsoft.com/office/drawing/2014/main" id="{004D7D6C-1954-4E9E-9214-11C1BFA2CB85}"/>
                </a:ext>
              </a:extLst>
            </p:cNvPr>
            <p:cNvPicPr>
              <a:picLocks noChangeAspect="1"/>
            </p:cNvPicPr>
            <p:nvPr/>
          </p:nvPicPr>
          <p:blipFill>
            <a:blip r:embed="rId10">
              <a:biLevel thresh="25000"/>
            </a:blip>
            <a:stretch>
              <a:fillRect/>
            </a:stretch>
          </p:blipFill>
          <p:spPr>
            <a:xfrm>
              <a:off x="2350572" y="2612288"/>
              <a:ext cx="294197" cy="294197"/>
            </a:xfrm>
            <a:prstGeom prst="rect">
              <a:avLst/>
            </a:prstGeom>
            <a:noFill/>
          </p:spPr>
        </p:pic>
        <p:grpSp>
          <p:nvGrpSpPr>
            <p:cNvPr id="142" name="Group 141">
              <a:extLst>
                <a:ext uri="{FF2B5EF4-FFF2-40B4-BE49-F238E27FC236}">
                  <a16:creationId xmlns:a16="http://schemas.microsoft.com/office/drawing/2014/main" id="{D447D0CA-0949-443D-940D-A4643655BFAD}"/>
                </a:ext>
              </a:extLst>
            </p:cNvPr>
            <p:cNvGrpSpPr/>
            <p:nvPr/>
          </p:nvGrpSpPr>
          <p:grpSpPr>
            <a:xfrm>
              <a:off x="1042369" y="2619809"/>
              <a:ext cx="257076" cy="257451"/>
              <a:chOff x="5313363" y="-1925638"/>
              <a:chExt cx="1638300" cy="1638301"/>
            </a:xfrm>
            <a:solidFill>
              <a:schemeClr val="accent1"/>
            </a:solidFill>
          </p:grpSpPr>
          <p:sp>
            <p:nvSpPr>
              <p:cNvPr id="143" name="Freeform 11">
                <a:extLst>
                  <a:ext uri="{FF2B5EF4-FFF2-40B4-BE49-F238E27FC236}">
                    <a16:creationId xmlns:a16="http://schemas.microsoft.com/office/drawing/2014/main" id="{5B818827-7D69-4D04-8DB9-845B162D3006}"/>
                  </a:ext>
                </a:extLst>
              </p:cNvPr>
              <p:cNvSpPr>
                <a:spLocks noEditPoints="1"/>
              </p:cNvSpPr>
              <p:nvPr/>
            </p:nvSpPr>
            <p:spPr bwMode="auto">
              <a:xfrm>
                <a:off x="5578476" y="-1516063"/>
                <a:ext cx="1104900" cy="708025"/>
              </a:xfrm>
              <a:custGeom>
                <a:avLst/>
                <a:gdLst>
                  <a:gd name="T0" fmla="*/ 225 w 259"/>
                  <a:gd name="T1" fmla="*/ 166 h 166"/>
                  <a:gd name="T2" fmla="*/ 58 w 259"/>
                  <a:gd name="T3" fmla="*/ 166 h 166"/>
                  <a:gd name="T4" fmla="*/ 0 w 259"/>
                  <a:gd name="T5" fmla="*/ 108 h 166"/>
                  <a:gd name="T6" fmla="*/ 58 w 259"/>
                  <a:gd name="T7" fmla="*/ 50 h 166"/>
                  <a:gd name="T8" fmla="*/ 72 w 259"/>
                  <a:gd name="T9" fmla="*/ 52 h 166"/>
                  <a:gd name="T10" fmla="*/ 148 w 259"/>
                  <a:gd name="T11" fmla="*/ 0 h 166"/>
                  <a:gd name="T12" fmla="*/ 229 w 259"/>
                  <a:gd name="T13" fmla="*/ 81 h 166"/>
                  <a:gd name="T14" fmla="*/ 228 w 259"/>
                  <a:gd name="T15" fmla="*/ 99 h 166"/>
                  <a:gd name="T16" fmla="*/ 259 w 259"/>
                  <a:gd name="T17" fmla="*/ 132 h 166"/>
                  <a:gd name="T18" fmla="*/ 225 w 259"/>
                  <a:gd name="T19" fmla="*/ 166 h 166"/>
                  <a:gd name="T20" fmla="*/ 58 w 259"/>
                  <a:gd name="T21" fmla="*/ 70 h 166"/>
                  <a:gd name="T22" fmla="*/ 20 w 259"/>
                  <a:gd name="T23" fmla="*/ 108 h 166"/>
                  <a:gd name="T24" fmla="*/ 58 w 259"/>
                  <a:gd name="T25" fmla="*/ 146 h 166"/>
                  <a:gd name="T26" fmla="*/ 225 w 259"/>
                  <a:gd name="T27" fmla="*/ 146 h 166"/>
                  <a:gd name="T28" fmla="*/ 239 w 259"/>
                  <a:gd name="T29" fmla="*/ 132 h 166"/>
                  <a:gd name="T30" fmla="*/ 225 w 259"/>
                  <a:gd name="T31" fmla="*/ 119 h 166"/>
                  <a:gd name="T32" fmla="*/ 224 w 259"/>
                  <a:gd name="T33" fmla="*/ 119 h 166"/>
                  <a:gd name="T34" fmla="*/ 200 w 259"/>
                  <a:gd name="T35" fmla="*/ 123 h 166"/>
                  <a:gd name="T36" fmla="*/ 207 w 259"/>
                  <a:gd name="T37" fmla="*/ 100 h 166"/>
                  <a:gd name="T38" fmla="*/ 209 w 259"/>
                  <a:gd name="T39" fmla="*/ 81 h 166"/>
                  <a:gd name="T40" fmla="*/ 148 w 259"/>
                  <a:gd name="T41" fmla="*/ 20 h 166"/>
                  <a:gd name="T42" fmla="*/ 89 w 259"/>
                  <a:gd name="T43" fmla="*/ 63 h 166"/>
                  <a:gd name="T44" fmla="*/ 85 w 259"/>
                  <a:gd name="T45" fmla="*/ 77 h 166"/>
                  <a:gd name="T46" fmla="*/ 70 w 259"/>
                  <a:gd name="T47" fmla="*/ 72 h 166"/>
                  <a:gd name="T48" fmla="*/ 58 w 259"/>
                  <a:gd name="T49" fmla="*/ 7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9" h="166">
                    <a:moveTo>
                      <a:pt x="225" y="166"/>
                    </a:moveTo>
                    <a:cubicBezTo>
                      <a:pt x="58" y="166"/>
                      <a:pt x="58" y="166"/>
                      <a:pt x="58" y="166"/>
                    </a:cubicBezTo>
                    <a:cubicBezTo>
                      <a:pt x="26" y="166"/>
                      <a:pt x="0" y="140"/>
                      <a:pt x="0" y="108"/>
                    </a:cubicBezTo>
                    <a:cubicBezTo>
                      <a:pt x="0" y="76"/>
                      <a:pt x="26" y="50"/>
                      <a:pt x="58" y="50"/>
                    </a:cubicBezTo>
                    <a:cubicBezTo>
                      <a:pt x="63" y="50"/>
                      <a:pt x="67" y="51"/>
                      <a:pt x="72" y="52"/>
                    </a:cubicBezTo>
                    <a:cubicBezTo>
                      <a:pt x="84" y="21"/>
                      <a:pt x="114" y="0"/>
                      <a:pt x="148" y="0"/>
                    </a:cubicBezTo>
                    <a:cubicBezTo>
                      <a:pt x="193" y="0"/>
                      <a:pt x="229" y="36"/>
                      <a:pt x="229" y="81"/>
                    </a:cubicBezTo>
                    <a:cubicBezTo>
                      <a:pt x="229" y="87"/>
                      <a:pt x="229" y="93"/>
                      <a:pt x="228" y="99"/>
                    </a:cubicBezTo>
                    <a:cubicBezTo>
                      <a:pt x="245" y="100"/>
                      <a:pt x="259" y="115"/>
                      <a:pt x="259" y="132"/>
                    </a:cubicBezTo>
                    <a:cubicBezTo>
                      <a:pt x="259" y="151"/>
                      <a:pt x="244" y="166"/>
                      <a:pt x="225" y="166"/>
                    </a:cubicBezTo>
                    <a:close/>
                    <a:moveTo>
                      <a:pt x="58" y="70"/>
                    </a:moveTo>
                    <a:cubicBezTo>
                      <a:pt x="37" y="70"/>
                      <a:pt x="20" y="87"/>
                      <a:pt x="20" y="108"/>
                    </a:cubicBezTo>
                    <a:cubicBezTo>
                      <a:pt x="20" y="129"/>
                      <a:pt x="37" y="146"/>
                      <a:pt x="58" y="146"/>
                    </a:cubicBezTo>
                    <a:cubicBezTo>
                      <a:pt x="225" y="146"/>
                      <a:pt x="225" y="146"/>
                      <a:pt x="225" y="146"/>
                    </a:cubicBezTo>
                    <a:cubicBezTo>
                      <a:pt x="233" y="146"/>
                      <a:pt x="239" y="140"/>
                      <a:pt x="239" y="132"/>
                    </a:cubicBezTo>
                    <a:cubicBezTo>
                      <a:pt x="239" y="125"/>
                      <a:pt x="233" y="119"/>
                      <a:pt x="225" y="119"/>
                    </a:cubicBezTo>
                    <a:cubicBezTo>
                      <a:pt x="225" y="119"/>
                      <a:pt x="224" y="119"/>
                      <a:pt x="224" y="119"/>
                    </a:cubicBezTo>
                    <a:cubicBezTo>
                      <a:pt x="200" y="123"/>
                      <a:pt x="200" y="123"/>
                      <a:pt x="200" y="123"/>
                    </a:cubicBezTo>
                    <a:cubicBezTo>
                      <a:pt x="207" y="100"/>
                      <a:pt x="207" y="100"/>
                      <a:pt x="207" y="100"/>
                    </a:cubicBezTo>
                    <a:cubicBezTo>
                      <a:pt x="208" y="94"/>
                      <a:pt x="209" y="88"/>
                      <a:pt x="209" y="81"/>
                    </a:cubicBezTo>
                    <a:cubicBezTo>
                      <a:pt x="209" y="47"/>
                      <a:pt x="182" y="20"/>
                      <a:pt x="148" y="20"/>
                    </a:cubicBezTo>
                    <a:cubicBezTo>
                      <a:pt x="121" y="20"/>
                      <a:pt x="97" y="37"/>
                      <a:pt x="89" y="63"/>
                    </a:cubicBezTo>
                    <a:cubicBezTo>
                      <a:pt x="85" y="77"/>
                      <a:pt x="85" y="77"/>
                      <a:pt x="85" y="77"/>
                    </a:cubicBezTo>
                    <a:cubicBezTo>
                      <a:pt x="70" y="72"/>
                      <a:pt x="70" y="72"/>
                      <a:pt x="70" y="72"/>
                    </a:cubicBezTo>
                    <a:cubicBezTo>
                      <a:pt x="66" y="71"/>
                      <a:pt x="62" y="70"/>
                      <a:pt x="58" y="70"/>
                    </a:cubicBezTo>
                    <a:close/>
                  </a:path>
                </a:pathLst>
              </a:custGeom>
              <a:grpFill/>
              <a:ln w="3175" cap="sq">
                <a:solidFill>
                  <a:schemeClr val="tx1"/>
                </a:solidFill>
                <a:miter lim="800000"/>
                <a:headEnd/>
                <a:tailEnd/>
              </a:ln>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6" name="Freeform 12">
                <a:extLst>
                  <a:ext uri="{FF2B5EF4-FFF2-40B4-BE49-F238E27FC236}">
                    <a16:creationId xmlns:a16="http://schemas.microsoft.com/office/drawing/2014/main" id="{0FF5C4FA-C098-413B-9462-BF88713576F4}"/>
                  </a:ext>
                </a:extLst>
              </p:cNvPr>
              <p:cNvSpPr>
                <a:spLocks/>
              </p:cNvSpPr>
              <p:nvPr/>
            </p:nvSpPr>
            <p:spPr bwMode="auto">
              <a:xfrm>
                <a:off x="6192838" y="-1047750"/>
                <a:ext cx="758825" cy="760413"/>
              </a:xfrm>
              <a:custGeom>
                <a:avLst/>
                <a:gdLst>
                  <a:gd name="T0" fmla="*/ 130 w 178"/>
                  <a:gd name="T1" fmla="*/ 3 h 178"/>
                  <a:gd name="T2" fmla="*/ 134 w 178"/>
                  <a:gd name="T3" fmla="*/ 19 h 178"/>
                  <a:gd name="T4" fmla="*/ 134 w 178"/>
                  <a:gd name="T5" fmla="*/ 21 h 178"/>
                  <a:gd name="T6" fmla="*/ 157 w 178"/>
                  <a:gd name="T7" fmla="*/ 21 h 178"/>
                  <a:gd name="T8" fmla="*/ 157 w 178"/>
                  <a:gd name="T9" fmla="*/ 157 h 178"/>
                  <a:gd name="T10" fmla="*/ 21 w 178"/>
                  <a:gd name="T11" fmla="*/ 157 h 178"/>
                  <a:gd name="T12" fmla="*/ 21 w 178"/>
                  <a:gd name="T13" fmla="*/ 75 h 178"/>
                  <a:gd name="T14" fmla="*/ 0 w 178"/>
                  <a:gd name="T15" fmla="*/ 75 h 178"/>
                  <a:gd name="T16" fmla="*/ 0 w 178"/>
                  <a:gd name="T17" fmla="*/ 178 h 178"/>
                  <a:gd name="T18" fmla="*/ 178 w 178"/>
                  <a:gd name="T19" fmla="*/ 178 h 178"/>
                  <a:gd name="T20" fmla="*/ 178 w 178"/>
                  <a:gd name="T21" fmla="*/ 0 h 178"/>
                  <a:gd name="T22" fmla="*/ 129 w 178"/>
                  <a:gd name="T23" fmla="*/ 0 h 178"/>
                  <a:gd name="T24" fmla="*/ 130 w 178"/>
                  <a:gd name="T25" fmla="*/ 3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178">
                    <a:moveTo>
                      <a:pt x="130" y="3"/>
                    </a:moveTo>
                    <a:cubicBezTo>
                      <a:pt x="132" y="8"/>
                      <a:pt x="133" y="13"/>
                      <a:pt x="134" y="19"/>
                    </a:cubicBezTo>
                    <a:cubicBezTo>
                      <a:pt x="134" y="21"/>
                      <a:pt x="134" y="21"/>
                      <a:pt x="134" y="21"/>
                    </a:cubicBezTo>
                    <a:cubicBezTo>
                      <a:pt x="157" y="21"/>
                      <a:pt x="157" y="21"/>
                      <a:pt x="157" y="21"/>
                    </a:cubicBezTo>
                    <a:cubicBezTo>
                      <a:pt x="157" y="157"/>
                      <a:pt x="157" y="157"/>
                      <a:pt x="157" y="157"/>
                    </a:cubicBezTo>
                    <a:cubicBezTo>
                      <a:pt x="21" y="157"/>
                      <a:pt x="21" y="157"/>
                      <a:pt x="21" y="157"/>
                    </a:cubicBezTo>
                    <a:cubicBezTo>
                      <a:pt x="21" y="75"/>
                      <a:pt x="21" y="75"/>
                      <a:pt x="21" y="75"/>
                    </a:cubicBezTo>
                    <a:cubicBezTo>
                      <a:pt x="0" y="75"/>
                      <a:pt x="0" y="75"/>
                      <a:pt x="0" y="75"/>
                    </a:cubicBezTo>
                    <a:cubicBezTo>
                      <a:pt x="0" y="178"/>
                      <a:pt x="0" y="178"/>
                      <a:pt x="0" y="178"/>
                    </a:cubicBezTo>
                    <a:cubicBezTo>
                      <a:pt x="178" y="178"/>
                      <a:pt x="178" y="178"/>
                      <a:pt x="178" y="178"/>
                    </a:cubicBezTo>
                    <a:cubicBezTo>
                      <a:pt x="178" y="0"/>
                      <a:pt x="178" y="0"/>
                      <a:pt x="178" y="0"/>
                    </a:cubicBezTo>
                    <a:cubicBezTo>
                      <a:pt x="129" y="0"/>
                      <a:pt x="129" y="0"/>
                      <a:pt x="129" y="0"/>
                    </a:cubicBezTo>
                    <a:lnTo>
                      <a:pt x="130" y="3"/>
                    </a:lnTo>
                    <a:close/>
                  </a:path>
                </a:pathLst>
              </a:custGeom>
              <a:grpFill/>
              <a:ln w="3175" cap="sq">
                <a:solidFill>
                  <a:schemeClr val="tx1"/>
                </a:solidFill>
                <a:miter lim="800000"/>
                <a:headEnd/>
                <a:tailEnd/>
              </a:ln>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7" name="Freeform 13">
                <a:extLst>
                  <a:ext uri="{FF2B5EF4-FFF2-40B4-BE49-F238E27FC236}">
                    <a16:creationId xmlns:a16="http://schemas.microsoft.com/office/drawing/2014/main" id="{D3CA5607-ECC3-404B-8892-678C913040D8}"/>
                  </a:ext>
                </a:extLst>
              </p:cNvPr>
              <p:cNvSpPr>
                <a:spLocks/>
              </p:cNvSpPr>
              <p:nvPr/>
            </p:nvSpPr>
            <p:spPr bwMode="auto">
              <a:xfrm>
                <a:off x="5313363" y="-1047750"/>
                <a:ext cx="758825" cy="760413"/>
              </a:xfrm>
              <a:custGeom>
                <a:avLst/>
                <a:gdLst>
                  <a:gd name="T0" fmla="*/ 157 w 178"/>
                  <a:gd name="T1" fmla="*/ 157 h 178"/>
                  <a:gd name="T2" fmla="*/ 21 w 178"/>
                  <a:gd name="T3" fmla="*/ 157 h 178"/>
                  <a:gd name="T4" fmla="*/ 21 w 178"/>
                  <a:gd name="T5" fmla="*/ 21 h 178"/>
                  <a:gd name="T6" fmla="*/ 47 w 178"/>
                  <a:gd name="T7" fmla="*/ 21 h 178"/>
                  <a:gd name="T8" fmla="*/ 46 w 178"/>
                  <a:gd name="T9" fmla="*/ 18 h 178"/>
                  <a:gd name="T10" fmla="*/ 43 w 178"/>
                  <a:gd name="T11" fmla="*/ 2 h 178"/>
                  <a:gd name="T12" fmla="*/ 43 w 178"/>
                  <a:gd name="T13" fmla="*/ 0 h 178"/>
                  <a:gd name="T14" fmla="*/ 0 w 178"/>
                  <a:gd name="T15" fmla="*/ 0 h 178"/>
                  <a:gd name="T16" fmla="*/ 0 w 178"/>
                  <a:gd name="T17" fmla="*/ 178 h 178"/>
                  <a:gd name="T18" fmla="*/ 178 w 178"/>
                  <a:gd name="T19" fmla="*/ 178 h 178"/>
                  <a:gd name="T20" fmla="*/ 178 w 178"/>
                  <a:gd name="T21" fmla="*/ 75 h 178"/>
                  <a:gd name="T22" fmla="*/ 157 w 178"/>
                  <a:gd name="T23" fmla="*/ 75 h 178"/>
                  <a:gd name="T24" fmla="*/ 157 w 178"/>
                  <a:gd name="T25" fmla="*/ 157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178">
                    <a:moveTo>
                      <a:pt x="157" y="157"/>
                    </a:moveTo>
                    <a:cubicBezTo>
                      <a:pt x="21" y="157"/>
                      <a:pt x="21" y="157"/>
                      <a:pt x="21" y="157"/>
                    </a:cubicBezTo>
                    <a:cubicBezTo>
                      <a:pt x="21" y="21"/>
                      <a:pt x="21" y="21"/>
                      <a:pt x="21" y="21"/>
                    </a:cubicBezTo>
                    <a:cubicBezTo>
                      <a:pt x="47" y="21"/>
                      <a:pt x="47" y="21"/>
                      <a:pt x="47" y="21"/>
                    </a:cubicBezTo>
                    <a:cubicBezTo>
                      <a:pt x="46" y="18"/>
                      <a:pt x="46" y="18"/>
                      <a:pt x="46" y="18"/>
                    </a:cubicBezTo>
                    <a:cubicBezTo>
                      <a:pt x="44" y="13"/>
                      <a:pt x="44" y="7"/>
                      <a:pt x="43" y="2"/>
                    </a:cubicBezTo>
                    <a:cubicBezTo>
                      <a:pt x="43" y="0"/>
                      <a:pt x="43" y="0"/>
                      <a:pt x="43" y="0"/>
                    </a:cubicBezTo>
                    <a:cubicBezTo>
                      <a:pt x="0" y="0"/>
                      <a:pt x="0" y="0"/>
                      <a:pt x="0" y="0"/>
                    </a:cubicBezTo>
                    <a:cubicBezTo>
                      <a:pt x="0" y="178"/>
                      <a:pt x="0" y="178"/>
                      <a:pt x="0" y="178"/>
                    </a:cubicBezTo>
                    <a:cubicBezTo>
                      <a:pt x="178" y="178"/>
                      <a:pt x="178" y="178"/>
                      <a:pt x="178" y="178"/>
                    </a:cubicBezTo>
                    <a:cubicBezTo>
                      <a:pt x="178" y="75"/>
                      <a:pt x="178" y="75"/>
                      <a:pt x="178" y="75"/>
                    </a:cubicBezTo>
                    <a:cubicBezTo>
                      <a:pt x="157" y="75"/>
                      <a:pt x="157" y="75"/>
                      <a:pt x="157" y="75"/>
                    </a:cubicBezTo>
                    <a:lnTo>
                      <a:pt x="157" y="157"/>
                    </a:lnTo>
                    <a:close/>
                  </a:path>
                </a:pathLst>
              </a:custGeom>
              <a:grpFill/>
              <a:ln w="3175" cap="sq">
                <a:solidFill>
                  <a:schemeClr val="tx1"/>
                </a:solidFill>
                <a:miter lim="800000"/>
                <a:headEnd/>
                <a:tailEnd/>
              </a:ln>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8" name="Freeform 14">
                <a:extLst>
                  <a:ext uri="{FF2B5EF4-FFF2-40B4-BE49-F238E27FC236}">
                    <a16:creationId xmlns:a16="http://schemas.microsoft.com/office/drawing/2014/main" id="{CA6C462D-D41D-4C1A-A5D8-E395B219995A}"/>
                  </a:ext>
                </a:extLst>
              </p:cNvPr>
              <p:cNvSpPr>
                <a:spLocks/>
              </p:cNvSpPr>
              <p:nvPr/>
            </p:nvSpPr>
            <p:spPr bwMode="auto">
              <a:xfrm>
                <a:off x="6192838" y="-1925638"/>
                <a:ext cx="758825" cy="758825"/>
              </a:xfrm>
              <a:custGeom>
                <a:avLst/>
                <a:gdLst>
                  <a:gd name="T0" fmla="*/ 0 w 178"/>
                  <a:gd name="T1" fmla="*/ 0 h 178"/>
                  <a:gd name="T2" fmla="*/ 0 w 178"/>
                  <a:gd name="T3" fmla="*/ 78 h 178"/>
                  <a:gd name="T4" fmla="*/ 4 w 178"/>
                  <a:gd name="T5" fmla="*/ 78 h 178"/>
                  <a:gd name="T6" fmla="*/ 19 w 178"/>
                  <a:gd name="T7" fmla="*/ 79 h 178"/>
                  <a:gd name="T8" fmla="*/ 21 w 178"/>
                  <a:gd name="T9" fmla="*/ 79 h 178"/>
                  <a:gd name="T10" fmla="*/ 21 w 178"/>
                  <a:gd name="T11" fmla="*/ 21 h 178"/>
                  <a:gd name="T12" fmla="*/ 157 w 178"/>
                  <a:gd name="T13" fmla="*/ 21 h 178"/>
                  <a:gd name="T14" fmla="*/ 157 w 178"/>
                  <a:gd name="T15" fmla="*/ 157 h 178"/>
                  <a:gd name="T16" fmla="*/ 101 w 178"/>
                  <a:gd name="T17" fmla="*/ 157 h 178"/>
                  <a:gd name="T18" fmla="*/ 102 w 178"/>
                  <a:gd name="T19" fmla="*/ 160 h 178"/>
                  <a:gd name="T20" fmla="*/ 103 w 178"/>
                  <a:gd name="T21" fmla="*/ 176 h 178"/>
                  <a:gd name="T22" fmla="*/ 103 w 178"/>
                  <a:gd name="T23" fmla="*/ 178 h 178"/>
                  <a:gd name="T24" fmla="*/ 178 w 178"/>
                  <a:gd name="T25" fmla="*/ 178 h 178"/>
                  <a:gd name="T26" fmla="*/ 178 w 178"/>
                  <a:gd name="T27" fmla="*/ 0 h 178"/>
                  <a:gd name="T28" fmla="*/ 0 w 178"/>
                  <a:gd name="T29" fmla="*/ 0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178">
                    <a:moveTo>
                      <a:pt x="0" y="0"/>
                    </a:moveTo>
                    <a:cubicBezTo>
                      <a:pt x="0" y="78"/>
                      <a:pt x="0" y="78"/>
                      <a:pt x="0" y="78"/>
                    </a:cubicBezTo>
                    <a:cubicBezTo>
                      <a:pt x="4" y="78"/>
                      <a:pt x="4" y="78"/>
                      <a:pt x="4" y="78"/>
                    </a:cubicBezTo>
                    <a:cubicBezTo>
                      <a:pt x="10" y="78"/>
                      <a:pt x="14" y="78"/>
                      <a:pt x="19" y="79"/>
                    </a:cubicBezTo>
                    <a:cubicBezTo>
                      <a:pt x="21" y="79"/>
                      <a:pt x="21" y="79"/>
                      <a:pt x="21" y="79"/>
                    </a:cubicBezTo>
                    <a:cubicBezTo>
                      <a:pt x="21" y="21"/>
                      <a:pt x="21" y="21"/>
                      <a:pt x="21" y="21"/>
                    </a:cubicBezTo>
                    <a:cubicBezTo>
                      <a:pt x="157" y="21"/>
                      <a:pt x="157" y="21"/>
                      <a:pt x="157" y="21"/>
                    </a:cubicBezTo>
                    <a:cubicBezTo>
                      <a:pt x="157" y="157"/>
                      <a:pt x="157" y="157"/>
                      <a:pt x="157" y="157"/>
                    </a:cubicBezTo>
                    <a:cubicBezTo>
                      <a:pt x="101" y="157"/>
                      <a:pt x="101" y="157"/>
                      <a:pt x="101" y="157"/>
                    </a:cubicBezTo>
                    <a:cubicBezTo>
                      <a:pt x="102" y="160"/>
                      <a:pt x="102" y="160"/>
                      <a:pt x="102" y="160"/>
                    </a:cubicBezTo>
                    <a:cubicBezTo>
                      <a:pt x="103" y="165"/>
                      <a:pt x="103" y="171"/>
                      <a:pt x="103" y="176"/>
                    </a:cubicBezTo>
                    <a:cubicBezTo>
                      <a:pt x="103" y="178"/>
                      <a:pt x="103" y="178"/>
                      <a:pt x="103" y="178"/>
                    </a:cubicBezTo>
                    <a:cubicBezTo>
                      <a:pt x="178" y="178"/>
                      <a:pt x="178" y="178"/>
                      <a:pt x="178" y="178"/>
                    </a:cubicBezTo>
                    <a:cubicBezTo>
                      <a:pt x="178" y="0"/>
                      <a:pt x="178" y="0"/>
                      <a:pt x="178" y="0"/>
                    </a:cubicBezTo>
                    <a:lnTo>
                      <a:pt x="0" y="0"/>
                    </a:lnTo>
                    <a:close/>
                  </a:path>
                </a:pathLst>
              </a:custGeom>
              <a:grpFill/>
              <a:ln w="3175" cap="sq">
                <a:solidFill>
                  <a:schemeClr val="tx1"/>
                </a:solidFill>
                <a:miter lim="800000"/>
                <a:headEnd/>
                <a:tailEnd/>
              </a:ln>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sp>
            <p:nvSpPr>
              <p:cNvPr id="149" name="Freeform 15">
                <a:extLst>
                  <a:ext uri="{FF2B5EF4-FFF2-40B4-BE49-F238E27FC236}">
                    <a16:creationId xmlns:a16="http://schemas.microsoft.com/office/drawing/2014/main" id="{DC296EE4-951B-4511-BB19-FA20997C22CA}"/>
                  </a:ext>
                </a:extLst>
              </p:cNvPr>
              <p:cNvSpPr>
                <a:spLocks/>
              </p:cNvSpPr>
              <p:nvPr/>
            </p:nvSpPr>
            <p:spPr bwMode="auto">
              <a:xfrm>
                <a:off x="5313363" y="-1925638"/>
                <a:ext cx="758825" cy="758825"/>
              </a:xfrm>
              <a:custGeom>
                <a:avLst/>
                <a:gdLst>
                  <a:gd name="T0" fmla="*/ 0 w 178"/>
                  <a:gd name="T1" fmla="*/ 178 h 178"/>
                  <a:gd name="T2" fmla="*/ 48 w 178"/>
                  <a:gd name="T3" fmla="*/ 178 h 178"/>
                  <a:gd name="T4" fmla="*/ 48 w 178"/>
                  <a:gd name="T5" fmla="*/ 177 h 178"/>
                  <a:gd name="T6" fmla="*/ 57 w 178"/>
                  <a:gd name="T7" fmla="*/ 160 h 178"/>
                  <a:gd name="T8" fmla="*/ 59 w 178"/>
                  <a:gd name="T9" fmla="*/ 157 h 178"/>
                  <a:gd name="T10" fmla="*/ 21 w 178"/>
                  <a:gd name="T11" fmla="*/ 157 h 178"/>
                  <a:gd name="T12" fmla="*/ 21 w 178"/>
                  <a:gd name="T13" fmla="*/ 21 h 178"/>
                  <a:gd name="T14" fmla="*/ 157 w 178"/>
                  <a:gd name="T15" fmla="*/ 21 h 178"/>
                  <a:gd name="T16" fmla="*/ 157 w 178"/>
                  <a:gd name="T17" fmla="*/ 93 h 178"/>
                  <a:gd name="T18" fmla="*/ 160 w 178"/>
                  <a:gd name="T19" fmla="*/ 91 h 178"/>
                  <a:gd name="T20" fmla="*/ 177 w 178"/>
                  <a:gd name="T21" fmla="*/ 83 h 178"/>
                  <a:gd name="T22" fmla="*/ 178 w 178"/>
                  <a:gd name="T23" fmla="*/ 83 h 178"/>
                  <a:gd name="T24" fmla="*/ 178 w 178"/>
                  <a:gd name="T25" fmla="*/ 0 h 178"/>
                  <a:gd name="T26" fmla="*/ 0 w 178"/>
                  <a:gd name="T27" fmla="*/ 0 h 178"/>
                  <a:gd name="T28" fmla="*/ 0 w 178"/>
                  <a:gd name="T29"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8" h="178">
                    <a:moveTo>
                      <a:pt x="0" y="178"/>
                    </a:moveTo>
                    <a:cubicBezTo>
                      <a:pt x="48" y="178"/>
                      <a:pt x="48" y="178"/>
                      <a:pt x="48" y="178"/>
                    </a:cubicBezTo>
                    <a:cubicBezTo>
                      <a:pt x="48" y="177"/>
                      <a:pt x="48" y="177"/>
                      <a:pt x="48" y="177"/>
                    </a:cubicBezTo>
                    <a:cubicBezTo>
                      <a:pt x="50" y="171"/>
                      <a:pt x="53" y="166"/>
                      <a:pt x="57" y="160"/>
                    </a:cubicBezTo>
                    <a:cubicBezTo>
                      <a:pt x="59" y="157"/>
                      <a:pt x="59" y="157"/>
                      <a:pt x="59" y="157"/>
                    </a:cubicBezTo>
                    <a:cubicBezTo>
                      <a:pt x="21" y="157"/>
                      <a:pt x="21" y="157"/>
                      <a:pt x="21" y="157"/>
                    </a:cubicBezTo>
                    <a:cubicBezTo>
                      <a:pt x="21" y="21"/>
                      <a:pt x="21" y="21"/>
                      <a:pt x="21" y="21"/>
                    </a:cubicBezTo>
                    <a:cubicBezTo>
                      <a:pt x="157" y="21"/>
                      <a:pt x="157" y="21"/>
                      <a:pt x="157" y="21"/>
                    </a:cubicBezTo>
                    <a:cubicBezTo>
                      <a:pt x="157" y="93"/>
                      <a:pt x="157" y="93"/>
                      <a:pt x="157" y="93"/>
                    </a:cubicBezTo>
                    <a:cubicBezTo>
                      <a:pt x="160" y="91"/>
                      <a:pt x="160" y="91"/>
                      <a:pt x="160" y="91"/>
                    </a:cubicBezTo>
                    <a:cubicBezTo>
                      <a:pt x="165" y="88"/>
                      <a:pt x="171" y="86"/>
                      <a:pt x="177" y="83"/>
                    </a:cubicBezTo>
                    <a:cubicBezTo>
                      <a:pt x="178" y="83"/>
                      <a:pt x="178" y="83"/>
                      <a:pt x="178" y="83"/>
                    </a:cubicBezTo>
                    <a:cubicBezTo>
                      <a:pt x="178" y="0"/>
                      <a:pt x="178" y="0"/>
                      <a:pt x="178" y="0"/>
                    </a:cubicBezTo>
                    <a:cubicBezTo>
                      <a:pt x="0" y="0"/>
                      <a:pt x="0" y="0"/>
                      <a:pt x="0" y="0"/>
                    </a:cubicBezTo>
                    <a:lnTo>
                      <a:pt x="0" y="178"/>
                    </a:lnTo>
                    <a:close/>
                  </a:path>
                </a:pathLst>
              </a:custGeom>
              <a:grpFill/>
              <a:ln w="3175" cap="sq">
                <a:solidFill>
                  <a:schemeClr val="tx1"/>
                </a:solidFill>
                <a:miter lim="800000"/>
                <a:headEnd/>
                <a:tailEnd/>
              </a:ln>
            </p:spPr>
            <p:txBody>
              <a:bodyPr vert="horz" wrap="square" lIns="89630" tIns="44814" rIns="89630" bIns="44814"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150" name="Group 149">
              <a:extLst>
                <a:ext uri="{FF2B5EF4-FFF2-40B4-BE49-F238E27FC236}">
                  <a16:creationId xmlns:a16="http://schemas.microsoft.com/office/drawing/2014/main" id="{8AD0B6F4-DEE3-4967-8574-722691998FD3}"/>
                </a:ext>
              </a:extLst>
            </p:cNvPr>
            <p:cNvGrpSpPr/>
            <p:nvPr/>
          </p:nvGrpSpPr>
          <p:grpSpPr>
            <a:xfrm>
              <a:off x="1020490" y="2286106"/>
              <a:ext cx="305611" cy="234219"/>
              <a:chOff x="5200576" y="2562558"/>
              <a:chExt cx="377851" cy="289583"/>
            </a:xfrm>
          </p:grpSpPr>
          <p:sp>
            <p:nvSpPr>
              <p:cNvPr id="151" name="monitor" title="Icon of a monitor">
                <a:extLst>
                  <a:ext uri="{FF2B5EF4-FFF2-40B4-BE49-F238E27FC236}">
                    <a16:creationId xmlns:a16="http://schemas.microsoft.com/office/drawing/2014/main" id="{D6B00A24-636F-45B3-9127-6E83884D9077}"/>
                  </a:ext>
                </a:extLst>
              </p:cNvPr>
              <p:cNvSpPr>
                <a:spLocks noChangeAspect="1" noEditPoints="1"/>
              </p:cNvSpPr>
              <p:nvPr/>
            </p:nvSpPr>
            <p:spPr bwMode="auto">
              <a:xfrm>
                <a:off x="5200576" y="2562558"/>
                <a:ext cx="377851" cy="289583"/>
              </a:xfrm>
              <a:custGeom>
                <a:avLst/>
                <a:gdLst>
                  <a:gd name="T0" fmla="*/ 244 w 244"/>
                  <a:gd name="T1" fmla="*/ 68 h 187"/>
                  <a:gd name="T2" fmla="*/ 244 w 244"/>
                  <a:gd name="T3" fmla="*/ 151 h 187"/>
                  <a:gd name="T4" fmla="*/ 0 w 244"/>
                  <a:gd name="T5" fmla="*/ 151 h 187"/>
                  <a:gd name="T6" fmla="*/ 0 w 244"/>
                  <a:gd name="T7" fmla="*/ 0 h 187"/>
                  <a:gd name="T8" fmla="*/ 244 w 244"/>
                  <a:gd name="T9" fmla="*/ 0 h 187"/>
                  <a:gd name="T10" fmla="*/ 244 w 244"/>
                  <a:gd name="T11" fmla="*/ 68 h 187"/>
                  <a:gd name="T12" fmla="*/ 122 w 244"/>
                  <a:gd name="T13" fmla="*/ 151 h 187"/>
                  <a:gd name="T14" fmla="*/ 122 w 244"/>
                  <a:gd name="T15" fmla="*/ 187 h 187"/>
                  <a:gd name="T16" fmla="*/ 73 w 244"/>
                  <a:gd name="T17" fmla="*/ 187 h 187"/>
                  <a:gd name="T18" fmla="*/ 171 w 244"/>
                  <a:gd name="T19" fmla="*/ 187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187">
                    <a:moveTo>
                      <a:pt x="244" y="68"/>
                    </a:moveTo>
                    <a:lnTo>
                      <a:pt x="244" y="151"/>
                    </a:lnTo>
                    <a:lnTo>
                      <a:pt x="0" y="151"/>
                    </a:lnTo>
                    <a:lnTo>
                      <a:pt x="0" y="0"/>
                    </a:lnTo>
                    <a:lnTo>
                      <a:pt x="244" y="0"/>
                    </a:lnTo>
                    <a:lnTo>
                      <a:pt x="244" y="68"/>
                    </a:lnTo>
                    <a:moveTo>
                      <a:pt x="122" y="151"/>
                    </a:moveTo>
                    <a:lnTo>
                      <a:pt x="122" y="187"/>
                    </a:lnTo>
                    <a:moveTo>
                      <a:pt x="73" y="187"/>
                    </a:moveTo>
                    <a:lnTo>
                      <a:pt x="171" y="187"/>
                    </a:ln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152" name="Freeform 126">
                <a:extLst>
                  <a:ext uri="{FF2B5EF4-FFF2-40B4-BE49-F238E27FC236}">
                    <a16:creationId xmlns:a16="http://schemas.microsoft.com/office/drawing/2014/main" id="{E0764845-3217-4BBF-8EF7-CD6B276A1E99}"/>
                  </a:ext>
                </a:extLst>
              </p:cNvPr>
              <p:cNvSpPr>
                <a:spLocks noChangeArrowheads="1"/>
              </p:cNvSpPr>
              <p:nvPr/>
            </p:nvSpPr>
            <p:spPr bwMode="auto">
              <a:xfrm>
                <a:off x="5309874" y="2580825"/>
                <a:ext cx="161891" cy="184426"/>
              </a:xfrm>
              <a:custGeom>
                <a:avLst/>
                <a:gdLst>
                  <a:gd name="T0" fmla="*/ 5324 w 5362"/>
                  <a:gd name="T1" fmla="*/ 1458 h 6250"/>
                  <a:gd name="T2" fmla="*/ 5324 w 5362"/>
                  <a:gd name="T3" fmla="*/ 1458 h 6250"/>
                  <a:gd name="T4" fmla="*/ 5300 w 5362"/>
                  <a:gd name="T5" fmla="*/ 1446 h 6250"/>
                  <a:gd name="T6" fmla="*/ 5269 w 5362"/>
                  <a:gd name="T7" fmla="*/ 1452 h 6250"/>
                  <a:gd name="T8" fmla="*/ 2727 w 5362"/>
                  <a:gd name="T9" fmla="*/ 18 h 6250"/>
                  <a:gd name="T10" fmla="*/ 2720 w 5362"/>
                  <a:gd name="T11" fmla="*/ 12 h 6250"/>
                  <a:gd name="T12" fmla="*/ 2720 w 5362"/>
                  <a:gd name="T13" fmla="*/ 12 h 6250"/>
                  <a:gd name="T14" fmla="*/ 2702 w 5362"/>
                  <a:gd name="T15" fmla="*/ 0 h 6250"/>
                  <a:gd name="T16" fmla="*/ 2683 w 5362"/>
                  <a:gd name="T17" fmla="*/ 0 h 6250"/>
                  <a:gd name="T18" fmla="*/ 2665 w 5362"/>
                  <a:gd name="T19" fmla="*/ 0 h 6250"/>
                  <a:gd name="T20" fmla="*/ 2647 w 5362"/>
                  <a:gd name="T21" fmla="*/ 12 h 6250"/>
                  <a:gd name="T22" fmla="*/ 92 w 5362"/>
                  <a:gd name="T23" fmla="*/ 1452 h 6250"/>
                  <a:gd name="T24" fmla="*/ 92 w 5362"/>
                  <a:gd name="T25" fmla="*/ 1452 h 6250"/>
                  <a:gd name="T26" fmla="*/ 67 w 5362"/>
                  <a:gd name="T27" fmla="*/ 1446 h 6250"/>
                  <a:gd name="T28" fmla="*/ 37 w 5362"/>
                  <a:gd name="T29" fmla="*/ 1458 h 6250"/>
                  <a:gd name="T30" fmla="*/ 37 w 5362"/>
                  <a:gd name="T31" fmla="*/ 1458 h 6250"/>
                  <a:gd name="T32" fmla="*/ 18 w 5362"/>
                  <a:gd name="T33" fmla="*/ 1471 h 6250"/>
                  <a:gd name="T34" fmla="*/ 12 w 5362"/>
                  <a:gd name="T35" fmla="*/ 1483 h 6250"/>
                  <a:gd name="T36" fmla="*/ 0 w 5362"/>
                  <a:gd name="T37" fmla="*/ 1501 h 6250"/>
                  <a:gd name="T38" fmla="*/ 0 w 5362"/>
                  <a:gd name="T39" fmla="*/ 1519 h 6250"/>
                  <a:gd name="T40" fmla="*/ 0 w 5362"/>
                  <a:gd name="T41" fmla="*/ 4662 h 6250"/>
                  <a:gd name="T42" fmla="*/ 0 w 5362"/>
                  <a:gd name="T43" fmla="*/ 4662 h 6250"/>
                  <a:gd name="T44" fmla="*/ 0 w 5362"/>
                  <a:gd name="T45" fmla="*/ 4680 h 6250"/>
                  <a:gd name="T46" fmla="*/ 12 w 5362"/>
                  <a:gd name="T47" fmla="*/ 4699 h 6250"/>
                  <a:gd name="T48" fmla="*/ 18 w 5362"/>
                  <a:gd name="T49" fmla="*/ 4711 h 6250"/>
                  <a:gd name="T50" fmla="*/ 37 w 5362"/>
                  <a:gd name="T51" fmla="*/ 4723 h 6250"/>
                  <a:gd name="T52" fmla="*/ 2653 w 5362"/>
                  <a:gd name="T53" fmla="*/ 6243 h 6250"/>
                  <a:gd name="T54" fmla="*/ 2653 w 5362"/>
                  <a:gd name="T55" fmla="*/ 6243 h 6250"/>
                  <a:gd name="T56" fmla="*/ 2671 w 5362"/>
                  <a:gd name="T57" fmla="*/ 6249 h 6250"/>
                  <a:gd name="T58" fmla="*/ 2690 w 5362"/>
                  <a:gd name="T59" fmla="*/ 6249 h 6250"/>
                  <a:gd name="T60" fmla="*/ 2690 w 5362"/>
                  <a:gd name="T61" fmla="*/ 6249 h 6250"/>
                  <a:gd name="T62" fmla="*/ 2708 w 5362"/>
                  <a:gd name="T63" fmla="*/ 6249 h 6250"/>
                  <a:gd name="T64" fmla="*/ 2727 w 5362"/>
                  <a:gd name="T65" fmla="*/ 6243 h 6250"/>
                  <a:gd name="T66" fmla="*/ 5324 w 5362"/>
                  <a:gd name="T67" fmla="*/ 4723 h 6250"/>
                  <a:gd name="T68" fmla="*/ 5324 w 5362"/>
                  <a:gd name="T69" fmla="*/ 4723 h 6250"/>
                  <a:gd name="T70" fmla="*/ 5343 w 5362"/>
                  <a:gd name="T71" fmla="*/ 4711 h 6250"/>
                  <a:gd name="T72" fmla="*/ 5355 w 5362"/>
                  <a:gd name="T73" fmla="*/ 4699 h 6250"/>
                  <a:gd name="T74" fmla="*/ 5361 w 5362"/>
                  <a:gd name="T75" fmla="*/ 4680 h 6250"/>
                  <a:gd name="T76" fmla="*/ 5361 w 5362"/>
                  <a:gd name="T77" fmla="*/ 4662 h 6250"/>
                  <a:gd name="T78" fmla="*/ 5361 w 5362"/>
                  <a:gd name="T79" fmla="*/ 1519 h 6250"/>
                  <a:gd name="T80" fmla="*/ 5361 w 5362"/>
                  <a:gd name="T81" fmla="*/ 1519 h 6250"/>
                  <a:gd name="T82" fmla="*/ 5361 w 5362"/>
                  <a:gd name="T83" fmla="*/ 1501 h 6250"/>
                  <a:gd name="T84" fmla="*/ 5355 w 5362"/>
                  <a:gd name="T85" fmla="*/ 1483 h 6250"/>
                  <a:gd name="T86" fmla="*/ 5343 w 5362"/>
                  <a:gd name="T87" fmla="*/ 1471 h 6250"/>
                  <a:gd name="T88" fmla="*/ 5324 w 5362"/>
                  <a:gd name="T89" fmla="*/ 1458 h 6250"/>
                  <a:gd name="T90" fmla="*/ 2475 w 5362"/>
                  <a:gd name="T91" fmla="*/ 3315 h 6250"/>
                  <a:gd name="T92" fmla="*/ 2475 w 5362"/>
                  <a:gd name="T93" fmla="*/ 5648 h 6250"/>
                  <a:gd name="T94" fmla="*/ 423 w 5362"/>
                  <a:gd name="T95" fmla="*/ 4460 h 6250"/>
                  <a:gd name="T96" fmla="*/ 423 w 5362"/>
                  <a:gd name="T97" fmla="*/ 2126 h 6250"/>
                  <a:gd name="T98" fmla="*/ 2475 w 5362"/>
                  <a:gd name="T99" fmla="*/ 3315 h 6250"/>
                  <a:gd name="T100" fmla="*/ 4840 w 5362"/>
                  <a:gd name="T101" fmla="*/ 1697 h 6250"/>
                  <a:gd name="T102" fmla="*/ 2690 w 5362"/>
                  <a:gd name="T103" fmla="*/ 2953 h 6250"/>
                  <a:gd name="T104" fmla="*/ 521 w 5362"/>
                  <a:gd name="T105" fmla="*/ 1697 h 6250"/>
                  <a:gd name="T106" fmla="*/ 2683 w 5362"/>
                  <a:gd name="T107" fmla="*/ 478 h 6250"/>
                  <a:gd name="T108" fmla="*/ 4840 w 5362"/>
                  <a:gd name="T109" fmla="*/ 1697 h 6250"/>
                  <a:gd name="T110" fmla="*/ 4938 w 5362"/>
                  <a:gd name="T111" fmla="*/ 2133 h 6250"/>
                  <a:gd name="T112" fmla="*/ 4938 w 5362"/>
                  <a:gd name="T113" fmla="*/ 4460 h 6250"/>
                  <a:gd name="T114" fmla="*/ 2904 w 5362"/>
                  <a:gd name="T115" fmla="*/ 5648 h 6250"/>
                  <a:gd name="T116" fmla="*/ 2904 w 5362"/>
                  <a:gd name="T117" fmla="*/ 3315 h 6250"/>
                  <a:gd name="T118" fmla="*/ 4938 w 5362"/>
                  <a:gd name="T119" fmla="*/ 2133 h 6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362" h="6250">
                    <a:moveTo>
                      <a:pt x="5324" y="1458"/>
                    </a:moveTo>
                    <a:lnTo>
                      <a:pt x="5324" y="1458"/>
                    </a:lnTo>
                    <a:lnTo>
                      <a:pt x="5300" y="1446"/>
                    </a:lnTo>
                    <a:lnTo>
                      <a:pt x="5269" y="1452"/>
                    </a:lnTo>
                    <a:lnTo>
                      <a:pt x="2727" y="18"/>
                    </a:lnTo>
                    <a:lnTo>
                      <a:pt x="2720" y="12"/>
                    </a:lnTo>
                    <a:lnTo>
                      <a:pt x="2720" y="12"/>
                    </a:lnTo>
                    <a:lnTo>
                      <a:pt x="2702" y="0"/>
                    </a:lnTo>
                    <a:lnTo>
                      <a:pt x="2683" y="0"/>
                    </a:lnTo>
                    <a:lnTo>
                      <a:pt x="2665" y="0"/>
                    </a:lnTo>
                    <a:lnTo>
                      <a:pt x="2647" y="12"/>
                    </a:lnTo>
                    <a:lnTo>
                      <a:pt x="92" y="1452"/>
                    </a:lnTo>
                    <a:lnTo>
                      <a:pt x="92" y="1452"/>
                    </a:lnTo>
                    <a:lnTo>
                      <a:pt x="67" y="1446"/>
                    </a:lnTo>
                    <a:lnTo>
                      <a:pt x="37" y="1458"/>
                    </a:lnTo>
                    <a:lnTo>
                      <a:pt x="37" y="1458"/>
                    </a:lnTo>
                    <a:lnTo>
                      <a:pt x="18" y="1471"/>
                    </a:lnTo>
                    <a:lnTo>
                      <a:pt x="12" y="1483"/>
                    </a:lnTo>
                    <a:lnTo>
                      <a:pt x="0" y="1501"/>
                    </a:lnTo>
                    <a:lnTo>
                      <a:pt x="0" y="1519"/>
                    </a:lnTo>
                    <a:lnTo>
                      <a:pt x="0" y="4662"/>
                    </a:lnTo>
                    <a:lnTo>
                      <a:pt x="0" y="4662"/>
                    </a:lnTo>
                    <a:lnTo>
                      <a:pt x="0" y="4680"/>
                    </a:lnTo>
                    <a:lnTo>
                      <a:pt x="12" y="4699"/>
                    </a:lnTo>
                    <a:lnTo>
                      <a:pt x="18" y="4711"/>
                    </a:lnTo>
                    <a:lnTo>
                      <a:pt x="37" y="4723"/>
                    </a:lnTo>
                    <a:lnTo>
                      <a:pt x="2653" y="6243"/>
                    </a:lnTo>
                    <a:lnTo>
                      <a:pt x="2653" y="6243"/>
                    </a:lnTo>
                    <a:lnTo>
                      <a:pt x="2671" y="6249"/>
                    </a:lnTo>
                    <a:lnTo>
                      <a:pt x="2690" y="6249"/>
                    </a:lnTo>
                    <a:lnTo>
                      <a:pt x="2690" y="6249"/>
                    </a:lnTo>
                    <a:lnTo>
                      <a:pt x="2708" y="6249"/>
                    </a:lnTo>
                    <a:lnTo>
                      <a:pt x="2727" y="6243"/>
                    </a:lnTo>
                    <a:lnTo>
                      <a:pt x="5324" y="4723"/>
                    </a:lnTo>
                    <a:lnTo>
                      <a:pt x="5324" y="4723"/>
                    </a:lnTo>
                    <a:lnTo>
                      <a:pt x="5343" y="4711"/>
                    </a:lnTo>
                    <a:lnTo>
                      <a:pt x="5355" y="4699"/>
                    </a:lnTo>
                    <a:lnTo>
                      <a:pt x="5361" y="4680"/>
                    </a:lnTo>
                    <a:lnTo>
                      <a:pt x="5361" y="4662"/>
                    </a:lnTo>
                    <a:lnTo>
                      <a:pt x="5361" y="1519"/>
                    </a:lnTo>
                    <a:lnTo>
                      <a:pt x="5361" y="1519"/>
                    </a:lnTo>
                    <a:lnTo>
                      <a:pt x="5361" y="1501"/>
                    </a:lnTo>
                    <a:lnTo>
                      <a:pt x="5355" y="1483"/>
                    </a:lnTo>
                    <a:lnTo>
                      <a:pt x="5343" y="1471"/>
                    </a:lnTo>
                    <a:lnTo>
                      <a:pt x="5324" y="1458"/>
                    </a:lnTo>
                    <a:close/>
                    <a:moveTo>
                      <a:pt x="2475" y="3315"/>
                    </a:moveTo>
                    <a:lnTo>
                      <a:pt x="2475" y="5648"/>
                    </a:lnTo>
                    <a:lnTo>
                      <a:pt x="423" y="4460"/>
                    </a:lnTo>
                    <a:lnTo>
                      <a:pt x="423" y="2126"/>
                    </a:lnTo>
                    <a:lnTo>
                      <a:pt x="2475" y="3315"/>
                    </a:lnTo>
                    <a:close/>
                    <a:moveTo>
                      <a:pt x="4840" y="1697"/>
                    </a:moveTo>
                    <a:lnTo>
                      <a:pt x="2690" y="2953"/>
                    </a:lnTo>
                    <a:lnTo>
                      <a:pt x="521" y="1697"/>
                    </a:lnTo>
                    <a:lnTo>
                      <a:pt x="2683" y="478"/>
                    </a:lnTo>
                    <a:lnTo>
                      <a:pt x="4840" y="1697"/>
                    </a:lnTo>
                    <a:close/>
                    <a:moveTo>
                      <a:pt x="4938" y="2133"/>
                    </a:moveTo>
                    <a:lnTo>
                      <a:pt x="4938" y="4460"/>
                    </a:lnTo>
                    <a:lnTo>
                      <a:pt x="2904" y="5648"/>
                    </a:lnTo>
                    <a:lnTo>
                      <a:pt x="2904" y="3315"/>
                    </a:lnTo>
                    <a:lnTo>
                      <a:pt x="4938" y="2133"/>
                    </a:lnTo>
                    <a:close/>
                  </a:path>
                </a:pathLst>
              </a:custGeom>
              <a:solidFill>
                <a:schemeClr val="tx1"/>
              </a:solidFill>
              <a:ln>
                <a:noFill/>
              </a:ln>
              <a:effectLst/>
            </p:spPr>
            <p:txBody>
              <a:bodyPr wrap="none" anchor="ctr"/>
              <a:lstStyle/>
              <a:p>
                <a:pPr marL="0" marR="0" lvl="0" indent="0" algn="l" defTabSz="914192"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505050"/>
                  </a:solidFill>
                  <a:effectLst/>
                  <a:uLnTx/>
                  <a:uFillTx/>
                  <a:latin typeface="Segoe UI Semilight"/>
                  <a:ea typeface="+mn-ea"/>
                  <a:cs typeface="+mn-cs"/>
                </a:endParaRPr>
              </a:p>
            </p:txBody>
          </p:sp>
        </p:grpSp>
        <p:sp>
          <p:nvSpPr>
            <p:cNvPr id="153" name="Freeform 215">
              <a:extLst>
                <a:ext uri="{FF2B5EF4-FFF2-40B4-BE49-F238E27FC236}">
                  <a16:creationId xmlns:a16="http://schemas.microsoft.com/office/drawing/2014/main" id="{036CA628-106C-486C-800D-658068E4DEE0}"/>
                </a:ext>
              </a:extLst>
            </p:cNvPr>
            <p:cNvSpPr/>
            <p:nvPr/>
          </p:nvSpPr>
          <p:spPr bwMode="auto">
            <a:xfrm rot="2700000">
              <a:off x="1991506" y="2289123"/>
              <a:ext cx="228219" cy="228185"/>
            </a:xfrm>
            <a:custGeom>
              <a:avLst/>
              <a:gdLst>
                <a:gd name="connsiteX0" fmla="*/ 314803 w 613867"/>
                <a:gd name="connsiteY0" fmla="*/ 374281 h 613867"/>
                <a:gd name="connsiteX1" fmla="*/ 390557 w 613867"/>
                <a:gd name="connsiteY1" fmla="*/ 450035 h 613867"/>
                <a:gd name="connsiteX2" fmla="*/ 330696 w 613867"/>
                <a:gd name="connsiteY2" fmla="*/ 509896 h 613867"/>
                <a:gd name="connsiteX3" fmla="*/ 507842 w 613867"/>
                <a:gd name="connsiteY3" fmla="*/ 504902 h 613867"/>
                <a:gd name="connsiteX4" fmla="*/ 512837 w 613867"/>
                <a:gd name="connsiteY4" fmla="*/ 327756 h 613867"/>
                <a:gd name="connsiteX5" fmla="*/ 452975 w 613867"/>
                <a:gd name="connsiteY5" fmla="*/ 387617 h 613867"/>
                <a:gd name="connsiteX6" fmla="*/ 377221 w 613867"/>
                <a:gd name="connsiteY6" fmla="*/ 311863 h 613867"/>
                <a:gd name="connsiteX7" fmla="*/ 367619 w 613867"/>
                <a:gd name="connsiteY7" fmla="*/ 63753 h 613867"/>
                <a:gd name="connsiteX8" fmla="*/ 372612 w 613867"/>
                <a:gd name="connsiteY8" fmla="*/ 240900 h 613867"/>
                <a:gd name="connsiteX9" fmla="*/ 549761 w 613867"/>
                <a:gd name="connsiteY9" fmla="*/ 245895 h 613867"/>
                <a:gd name="connsiteX10" fmla="*/ 489898 w 613867"/>
                <a:gd name="connsiteY10" fmla="*/ 186033 h 613867"/>
                <a:gd name="connsiteX11" fmla="*/ 565652 w 613867"/>
                <a:gd name="connsiteY11" fmla="*/ 110279 h 613867"/>
                <a:gd name="connsiteX12" fmla="*/ 503234 w 613867"/>
                <a:gd name="connsiteY12" fmla="*/ 47861 h 613867"/>
                <a:gd name="connsiteX13" fmla="*/ 427480 w 613867"/>
                <a:gd name="connsiteY13" fmla="*/ 123615 h 613867"/>
                <a:gd name="connsiteX14" fmla="*/ 60550 w 613867"/>
                <a:gd name="connsiteY14" fmla="*/ 370823 h 613867"/>
                <a:gd name="connsiteX15" fmla="*/ 120411 w 613867"/>
                <a:gd name="connsiteY15" fmla="*/ 430684 h 613867"/>
                <a:gd name="connsiteX16" fmla="*/ 44657 w 613867"/>
                <a:gd name="connsiteY16" fmla="*/ 506438 h 613867"/>
                <a:gd name="connsiteX17" fmla="*/ 107075 w 613867"/>
                <a:gd name="connsiteY17" fmla="*/ 568856 h 613867"/>
                <a:gd name="connsiteX18" fmla="*/ 182829 w 613867"/>
                <a:gd name="connsiteY18" fmla="*/ 493102 h 613867"/>
                <a:gd name="connsiteX19" fmla="*/ 242691 w 613867"/>
                <a:gd name="connsiteY19" fmla="*/ 552964 h 613867"/>
                <a:gd name="connsiteX20" fmla="*/ 237696 w 613867"/>
                <a:gd name="connsiteY20" fmla="*/ 375818 h 613867"/>
                <a:gd name="connsiteX21" fmla="*/ 104519 w 613867"/>
                <a:gd name="connsiteY21" fmla="*/ 101580 h 613867"/>
                <a:gd name="connsiteX22" fmla="*/ 99524 w 613867"/>
                <a:gd name="connsiteY22" fmla="*/ 278727 h 613867"/>
                <a:gd name="connsiteX23" fmla="*/ 159386 w 613867"/>
                <a:gd name="connsiteY23" fmla="*/ 218865 h 613867"/>
                <a:gd name="connsiteX24" fmla="*/ 235140 w 613867"/>
                <a:gd name="connsiteY24" fmla="*/ 294619 h 613867"/>
                <a:gd name="connsiteX25" fmla="*/ 297558 w 613867"/>
                <a:gd name="connsiteY25" fmla="*/ 232201 h 613867"/>
                <a:gd name="connsiteX26" fmla="*/ 221804 w 613867"/>
                <a:gd name="connsiteY26" fmla="*/ 156447 h 613867"/>
                <a:gd name="connsiteX27" fmla="*/ 281665 w 613867"/>
                <a:gd name="connsiteY27" fmla="*/ 96586 h 613867"/>
                <a:gd name="connsiteX28" fmla="*/ 29967 w 613867"/>
                <a:gd name="connsiteY28" fmla="*/ 29967 h 613867"/>
                <a:gd name="connsiteX29" fmla="*/ 102313 w 613867"/>
                <a:gd name="connsiteY29" fmla="*/ 0 h 613867"/>
                <a:gd name="connsiteX30" fmla="*/ 511554 w 613867"/>
                <a:gd name="connsiteY30" fmla="*/ 0 h 613867"/>
                <a:gd name="connsiteX31" fmla="*/ 613867 w 613867"/>
                <a:gd name="connsiteY31" fmla="*/ 102313 h 613867"/>
                <a:gd name="connsiteX32" fmla="*/ 613867 w 613867"/>
                <a:gd name="connsiteY32" fmla="*/ 511554 h 613867"/>
                <a:gd name="connsiteX33" fmla="*/ 511554 w 613867"/>
                <a:gd name="connsiteY33" fmla="*/ 613867 h 613867"/>
                <a:gd name="connsiteX34" fmla="*/ 102313 w 613867"/>
                <a:gd name="connsiteY34" fmla="*/ 613867 h 613867"/>
                <a:gd name="connsiteX35" fmla="*/ 0 w 613867"/>
                <a:gd name="connsiteY35" fmla="*/ 511554 h 613867"/>
                <a:gd name="connsiteX36" fmla="*/ 0 w 613867"/>
                <a:gd name="connsiteY36" fmla="*/ 102313 h 613867"/>
                <a:gd name="connsiteX37" fmla="*/ 29967 w 613867"/>
                <a:gd name="connsiteY37" fmla="*/ 29967 h 613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3867" h="613867">
                  <a:moveTo>
                    <a:pt x="314803" y="374281"/>
                  </a:moveTo>
                  <a:lnTo>
                    <a:pt x="390557" y="450035"/>
                  </a:lnTo>
                  <a:lnTo>
                    <a:pt x="330696" y="509896"/>
                  </a:lnTo>
                  <a:lnTo>
                    <a:pt x="507842" y="504902"/>
                  </a:lnTo>
                  <a:lnTo>
                    <a:pt x="512837" y="327756"/>
                  </a:lnTo>
                  <a:lnTo>
                    <a:pt x="452975" y="387617"/>
                  </a:lnTo>
                  <a:lnTo>
                    <a:pt x="377221" y="311863"/>
                  </a:lnTo>
                  <a:close/>
                  <a:moveTo>
                    <a:pt x="367619" y="63753"/>
                  </a:moveTo>
                  <a:lnTo>
                    <a:pt x="372612" y="240900"/>
                  </a:lnTo>
                  <a:lnTo>
                    <a:pt x="549761" y="245895"/>
                  </a:lnTo>
                  <a:lnTo>
                    <a:pt x="489898" y="186033"/>
                  </a:lnTo>
                  <a:lnTo>
                    <a:pt x="565652" y="110279"/>
                  </a:lnTo>
                  <a:lnTo>
                    <a:pt x="503234" y="47861"/>
                  </a:lnTo>
                  <a:lnTo>
                    <a:pt x="427480" y="123615"/>
                  </a:lnTo>
                  <a:close/>
                  <a:moveTo>
                    <a:pt x="60550" y="370823"/>
                  </a:moveTo>
                  <a:lnTo>
                    <a:pt x="120411" y="430684"/>
                  </a:lnTo>
                  <a:lnTo>
                    <a:pt x="44657" y="506438"/>
                  </a:lnTo>
                  <a:lnTo>
                    <a:pt x="107075" y="568856"/>
                  </a:lnTo>
                  <a:lnTo>
                    <a:pt x="182829" y="493102"/>
                  </a:lnTo>
                  <a:lnTo>
                    <a:pt x="242691" y="552964"/>
                  </a:lnTo>
                  <a:lnTo>
                    <a:pt x="237696" y="375818"/>
                  </a:lnTo>
                  <a:close/>
                  <a:moveTo>
                    <a:pt x="104519" y="101580"/>
                  </a:moveTo>
                  <a:lnTo>
                    <a:pt x="99524" y="278727"/>
                  </a:lnTo>
                  <a:lnTo>
                    <a:pt x="159386" y="218865"/>
                  </a:lnTo>
                  <a:lnTo>
                    <a:pt x="235140" y="294619"/>
                  </a:lnTo>
                  <a:lnTo>
                    <a:pt x="297558" y="232201"/>
                  </a:lnTo>
                  <a:lnTo>
                    <a:pt x="221804" y="156447"/>
                  </a:lnTo>
                  <a:lnTo>
                    <a:pt x="281665" y="96586"/>
                  </a:lnTo>
                  <a:close/>
                  <a:moveTo>
                    <a:pt x="29967" y="29967"/>
                  </a:moveTo>
                  <a:cubicBezTo>
                    <a:pt x="48482" y="11452"/>
                    <a:pt x="74060" y="0"/>
                    <a:pt x="102313" y="0"/>
                  </a:cubicBezTo>
                  <a:lnTo>
                    <a:pt x="511554" y="0"/>
                  </a:lnTo>
                  <a:cubicBezTo>
                    <a:pt x="568060" y="0"/>
                    <a:pt x="613867" y="45807"/>
                    <a:pt x="613867" y="102313"/>
                  </a:cubicBezTo>
                  <a:lnTo>
                    <a:pt x="613867" y="511554"/>
                  </a:lnTo>
                  <a:cubicBezTo>
                    <a:pt x="613867" y="568060"/>
                    <a:pt x="568060" y="613867"/>
                    <a:pt x="511554" y="613867"/>
                  </a:cubicBezTo>
                  <a:lnTo>
                    <a:pt x="102313" y="613867"/>
                  </a:lnTo>
                  <a:cubicBezTo>
                    <a:pt x="45807" y="613867"/>
                    <a:pt x="0" y="568060"/>
                    <a:pt x="0" y="511554"/>
                  </a:cubicBezTo>
                  <a:lnTo>
                    <a:pt x="0" y="102313"/>
                  </a:lnTo>
                  <a:cubicBezTo>
                    <a:pt x="0" y="74060"/>
                    <a:pt x="11452" y="48482"/>
                    <a:pt x="29967" y="29967"/>
                  </a:cubicBezTo>
                  <a:close/>
                </a:path>
              </a:pathLst>
            </a:custGeom>
            <a:solidFill>
              <a:schemeClr val="tx1"/>
            </a:solidFill>
            <a:ln w="9525" cap="flat" cmpd="sng" algn="ctr">
              <a:noFill/>
              <a:prstDash val="solid"/>
              <a:headEnd type="none" w="med" len="med"/>
              <a:tailEnd type="none" w="med" len="med"/>
            </a:ln>
            <a:effectLst/>
          </p:spPr>
          <p:txBody>
            <a:bodyPr lIns="179285" tIns="143428" rIns="179285" bIns="143428"/>
            <a:lstStyle/>
            <a:p>
              <a:pPr marL="0" marR="0" lvl="0" indent="0" algn="ctr" defTabSz="1792188" rtl="0" eaLnBrk="1" fontAlgn="base" latinLnBrk="0" hangingPunct="1">
                <a:lnSpc>
                  <a:spcPct val="90000"/>
                </a:lnSpc>
                <a:spcBef>
                  <a:spcPct val="0"/>
                </a:spcBef>
                <a:spcAft>
                  <a:spcPct val="0"/>
                </a:spcAft>
                <a:buClrTx/>
                <a:buSzTx/>
                <a:buFontTx/>
                <a:buNone/>
                <a:tabLst/>
                <a:defRPr/>
              </a:pPr>
              <a:endParaRPr kumimoji="0" lang="en-US" sz="1568" b="1" i="0" u="none" strike="noStrike" kern="0" cap="none" spc="0" normalizeH="0" baseline="0" noProof="0">
                <a:ln>
                  <a:noFill/>
                </a:ln>
                <a:solidFill>
                  <a:srgbClr val="FFFFFF"/>
                </a:solidFill>
                <a:effectLst/>
                <a:uLnTx/>
                <a:uFillTx/>
                <a:latin typeface="Segoe UI Light"/>
                <a:ea typeface="Segoe UI" pitchFamily="34" charset="0"/>
                <a:cs typeface="Segoe UI" pitchFamily="34" charset="0"/>
                <a:sym typeface="Helvetica"/>
              </a:endParaRPr>
            </a:p>
          </p:txBody>
        </p:sp>
        <p:grpSp>
          <p:nvGrpSpPr>
            <p:cNvPr id="155" name="Group 154">
              <a:extLst>
                <a:ext uri="{FF2B5EF4-FFF2-40B4-BE49-F238E27FC236}">
                  <a16:creationId xmlns:a16="http://schemas.microsoft.com/office/drawing/2014/main" id="{9667B1EE-9352-4C24-B951-70E2E0C88DFB}"/>
                </a:ext>
              </a:extLst>
            </p:cNvPr>
            <p:cNvGrpSpPr/>
            <p:nvPr/>
          </p:nvGrpSpPr>
          <p:grpSpPr>
            <a:xfrm>
              <a:off x="1524935" y="2278221"/>
              <a:ext cx="279049" cy="249989"/>
              <a:chOff x="4798533" y="417220"/>
              <a:chExt cx="1962717" cy="1758322"/>
            </a:xfrm>
          </p:grpSpPr>
          <p:grpSp>
            <p:nvGrpSpPr>
              <p:cNvPr id="156" name="Group 155">
                <a:extLst>
                  <a:ext uri="{FF2B5EF4-FFF2-40B4-BE49-F238E27FC236}">
                    <a16:creationId xmlns:a16="http://schemas.microsoft.com/office/drawing/2014/main" id="{4ABDA6C2-16F9-40C1-AFCA-DE7D2D778DC3}"/>
                  </a:ext>
                </a:extLst>
              </p:cNvPr>
              <p:cNvGrpSpPr/>
              <p:nvPr/>
            </p:nvGrpSpPr>
            <p:grpSpPr>
              <a:xfrm>
                <a:off x="4798539" y="899832"/>
                <a:ext cx="1962709" cy="310849"/>
                <a:chOff x="5409733" y="1040075"/>
                <a:chExt cx="1485374" cy="282032"/>
              </a:xfrm>
              <a:noFill/>
            </p:grpSpPr>
            <p:sp>
              <p:nvSpPr>
                <p:cNvPr id="194" name="Rectangle 193">
                  <a:extLst>
                    <a:ext uri="{FF2B5EF4-FFF2-40B4-BE49-F238E27FC236}">
                      <a16:creationId xmlns:a16="http://schemas.microsoft.com/office/drawing/2014/main" id="{3871F53C-AA58-473C-BECB-BDE43656FE09}"/>
                    </a:ext>
                  </a:extLst>
                </p:cNvPr>
                <p:cNvSpPr/>
                <p:nvPr/>
              </p:nvSpPr>
              <p:spPr bwMode="auto">
                <a:xfrm>
                  <a:off x="6223691" y="1040075"/>
                  <a:ext cx="671416" cy="282032"/>
                </a:xfrm>
                <a:prstGeom prst="rect">
                  <a:avLst/>
                </a:prstGeom>
                <a:grpFill/>
                <a:ln w="158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5" name="Rectangle 194">
                  <a:extLst>
                    <a:ext uri="{FF2B5EF4-FFF2-40B4-BE49-F238E27FC236}">
                      <a16:creationId xmlns:a16="http://schemas.microsoft.com/office/drawing/2014/main" id="{EB255BC2-10BC-474D-A2F6-85AABB47280E}"/>
                    </a:ext>
                  </a:extLst>
                </p:cNvPr>
                <p:cNvSpPr/>
                <p:nvPr/>
              </p:nvSpPr>
              <p:spPr bwMode="auto">
                <a:xfrm>
                  <a:off x="5409733" y="1040075"/>
                  <a:ext cx="671416" cy="282032"/>
                </a:xfrm>
                <a:prstGeom prst="rect">
                  <a:avLst/>
                </a:prstGeom>
                <a:grpFill/>
                <a:ln w="158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57" name="Group 156">
                <a:extLst>
                  <a:ext uri="{FF2B5EF4-FFF2-40B4-BE49-F238E27FC236}">
                    <a16:creationId xmlns:a16="http://schemas.microsoft.com/office/drawing/2014/main" id="{CF652A79-8E0B-4E30-8202-529EDFE1EB64}"/>
                  </a:ext>
                </a:extLst>
              </p:cNvPr>
              <p:cNvGrpSpPr/>
              <p:nvPr/>
            </p:nvGrpSpPr>
            <p:grpSpPr>
              <a:xfrm>
                <a:off x="4798533" y="417220"/>
                <a:ext cx="1962707" cy="310849"/>
                <a:chOff x="5323449" y="706475"/>
                <a:chExt cx="1780763" cy="282032"/>
              </a:xfrm>
              <a:noFill/>
            </p:grpSpPr>
            <p:sp>
              <p:nvSpPr>
                <p:cNvPr id="180" name="Rectangle 179">
                  <a:extLst>
                    <a:ext uri="{FF2B5EF4-FFF2-40B4-BE49-F238E27FC236}">
                      <a16:creationId xmlns:a16="http://schemas.microsoft.com/office/drawing/2014/main" id="{887C07EC-07C7-4AE4-967E-D03FE6802FBE}"/>
                    </a:ext>
                  </a:extLst>
                </p:cNvPr>
                <p:cNvSpPr/>
                <p:nvPr/>
              </p:nvSpPr>
              <p:spPr bwMode="auto">
                <a:xfrm>
                  <a:off x="5323449" y="706475"/>
                  <a:ext cx="365181" cy="282032"/>
                </a:xfrm>
                <a:prstGeom prst="rect">
                  <a:avLst/>
                </a:prstGeom>
                <a:grpFill/>
                <a:ln w="158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2" name="Rectangle 191">
                  <a:extLst>
                    <a:ext uri="{FF2B5EF4-FFF2-40B4-BE49-F238E27FC236}">
                      <a16:creationId xmlns:a16="http://schemas.microsoft.com/office/drawing/2014/main" id="{B0822DB3-AB52-4312-9D45-24601B08E412}"/>
                    </a:ext>
                  </a:extLst>
                </p:cNvPr>
                <p:cNvSpPr/>
                <p:nvPr/>
              </p:nvSpPr>
              <p:spPr bwMode="auto">
                <a:xfrm>
                  <a:off x="5843233" y="706475"/>
                  <a:ext cx="738558" cy="282032"/>
                </a:xfrm>
                <a:prstGeom prst="rect">
                  <a:avLst/>
                </a:prstGeom>
                <a:grpFill/>
                <a:ln w="158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3" name="Rectangle 192">
                  <a:extLst>
                    <a:ext uri="{FF2B5EF4-FFF2-40B4-BE49-F238E27FC236}">
                      <a16:creationId xmlns:a16="http://schemas.microsoft.com/office/drawing/2014/main" id="{119C2486-0344-4897-BCDC-23E39E01AD43}"/>
                    </a:ext>
                  </a:extLst>
                </p:cNvPr>
                <p:cNvSpPr/>
                <p:nvPr/>
              </p:nvSpPr>
              <p:spPr bwMode="auto">
                <a:xfrm>
                  <a:off x="6739031" y="706475"/>
                  <a:ext cx="365181" cy="282032"/>
                </a:xfrm>
                <a:prstGeom prst="rect">
                  <a:avLst/>
                </a:prstGeom>
                <a:grpFill/>
                <a:ln w="158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67" name="Group 166">
                <a:extLst>
                  <a:ext uri="{FF2B5EF4-FFF2-40B4-BE49-F238E27FC236}">
                    <a16:creationId xmlns:a16="http://schemas.microsoft.com/office/drawing/2014/main" id="{3A1214FA-A43C-4896-B53D-39A6779373C9}"/>
                  </a:ext>
                </a:extLst>
              </p:cNvPr>
              <p:cNvGrpSpPr/>
              <p:nvPr/>
            </p:nvGrpSpPr>
            <p:grpSpPr>
              <a:xfrm>
                <a:off x="4798534" y="1864693"/>
                <a:ext cx="1962716" cy="310849"/>
                <a:chOff x="5407420" y="1040075"/>
                <a:chExt cx="1485380" cy="282032"/>
              </a:xfrm>
              <a:noFill/>
            </p:grpSpPr>
            <p:sp>
              <p:nvSpPr>
                <p:cNvPr id="177" name="Rectangle 176">
                  <a:extLst>
                    <a:ext uri="{FF2B5EF4-FFF2-40B4-BE49-F238E27FC236}">
                      <a16:creationId xmlns:a16="http://schemas.microsoft.com/office/drawing/2014/main" id="{6D216983-CF98-4DC8-BB41-B887D6B3CE4D}"/>
                    </a:ext>
                  </a:extLst>
                </p:cNvPr>
                <p:cNvSpPr/>
                <p:nvPr/>
              </p:nvSpPr>
              <p:spPr bwMode="auto">
                <a:xfrm>
                  <a:off x="6221384" y="1040075"/>
                  <a:ext cx="671416" cy="282032"/>
                </a:xfrm>
                <a:prstGeom prst="rect">
                  <a:avLst/>
                </a:prstGeom>
                <a:grpFill/>
                <a:ln w="158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9" name="Rectangle 178">
                  <a:extLst>
                    <a:ext uri="{FF2B5EF4-FFF2-40B4-BE49-F238E27FC236}">
                      <a16:creationId xmlns:a16="http://schemas.microsoft.com/office/drawing/2014/main" id="{4F13A09A-D78A-4AA0-9E11-CA78B2BDF627}"/>
                    </a:ext>
                  </a:extLst>
                </p:cNvPr>
                <p:cNvSpPr/>
                <p:nvPr/>
              </p:nvSpPr>
              <p:spPr bwMode="auto">
                <a:xfrm>
                  <a:off x="5407420" y="1040075"/>
                  <a:ext cx="671416" cy="282032"/>
                </a:xfrm>
                <a:prstGeom prst="rect">
                  <a:avLst/>
                </a:prstGeom>
                <a:grpFill/>
                <a:ln w="158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nvGrpSpPr>
              <p:cNvPr id="168" name="Group 167">
                <a:extLst>
                  <a:ext uri="{FF2B5EF4-FFF2-40B4-BE49-F238E27FC236}">
                    <a16:creationId xmlns:a16="http://schemas.microsoft.com/office/drawing/2014/main" id="{1CE5F550-EAE5-4060-B57E-B3AAE2268669}"/>
                  </a:ext>
                </a:extLst>
              </p:cNvPr>
              <p:cNvGrpSpPr/>
              <p:nvPr/>
            </p:nvGrpSpPr>
            <p:grpSpPr>
              <a:xfrm>
                <a:off x="4798539" y="1382081"/>
                <a:ext cx="1962710" cy="310849"/>
                <a:chOff x="5320813" y="706475"/>
                <a:chExt cx="1780766" cy="282032"/>
              </a:xfrm>
              <a:noFill/>
            </p:grpSpPr>
            <p:sp>
              <p:nvSpPr>
                <p:cNvPr id="169" name="Rectangle 168">
                  <a:extLst>
                    <a:ext uri="{FF2B5EF4-FFF2-40B4-BE49-F238E27FC236}">
                      <a16:creationId xmlns:a16="http://schemas.microsoft.com/office/drawing/2014/main" id="{94AB854B-235E-465B-B743-C142C27AB1CD}"/>
                    </a:ext>
                  </a:extLst>
                </p:cNvPr>
                <p:cNvSpPr/>
                <p:nvPr/>
              </p:nvSpPr>
              <p:spPr bwMode="auto">
                <a:xfrm>
                  <a:off x="5320813" y="706475"/>
                  <a:ext cx="365181" cy="282032"/>
                </a:xfrm>
                <a:prstGeom prst="rect">
                  <a:avLst/>
                </a:prstGeom>
                <a:grpFill/>
                <a:ln w="158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3" name="Rectangle 172">
                  <a:extLst>
                    <a:ext uri="{FF2B5EF4-FFF2-40B4-BE49-F238E27FC236}">
                      <a16:creationId xmlns:a16="http://schemas.microsoft.com/office/drawing/2014/main" id="{B2C9EC1A-CA8E-40CC-8D4E-AB6049E801DB}"/>
                    </a:ext>
                  </a:extLst>
                </p:cNvPr>
                <p:cNvSpPr/>
                <p:nvPr/>
              </p:nvSpPr>
              <p:spPr bwMode="auto">
                <a:xfrm>
                  <a:off x="5843233" y="706475"/>
                  <a:ext cx="738558" cy="282032"/>
                </a:xfrm>
                <a:prstGeom prst="rect">
                  <a:avLst/>
                </a:prstGeom>
                <a:grpFill/>
                <a:ln w="158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6" name="Rectangle 175">
                  <a:extLst>
                    <a:ext uri="{FF2B5EF4-FFF2-40B4-BE49-F238E27FC236}">
                      <a16:creationId xmlns:a16="http://schemas.microsoft.com/office/drawing/2014/main" id="{B7EB1037-1708-4D4B-93C2-1107F6D766A6}"/>
                    </a:ext>
                  </a:extLst>
                </p:cNvPr>
                <p:cNvSpPr/>
                <p:nvPr/>
              </p:nvSpPr>
              <p:spPr bwMode="auto">
                <a:xfrm>
                  <a:off x="6736398" y="706475"/>
                  <a:ext cx="365181" cy="282032"/>
                </a:xfrm>
                <a:prstGeom prst="rect">
                  <a:avLst/>
                </a:prstGeom>
                <a:grpFill/>
                <a:ln w="158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grpSp>
      </p:grpSp>
      <p:sp>
        <p:nvSpPr>
          <p:cNvPr id="10" name="Title 9">
            <a:extLst>
              <a:ext uri="{FF2B5EF4-FFF2-40B4-BE49-F238E27FC236}">
                <a16:creationId xmlns:a16="http://schemas.microsoft.com/office/drawing/2014/main" id="{BAEFCABD-A0A7-89D5-3F3D-E00F4C7DB787}"/>
              </a:ext>
            </a:extLst>
          </p:cNvPr>
          <p:cNvSpPr>
            <a:spLocks noGrp="1"/>
          </p:cNvSpPr>
          <p:nvPr>
            <p:ph type="title"/>
          </p:nvPr>
        </p:nvSpPr>
        <p:spPr>
          <a:xfrm>
            <a:off x="637540" y="498513"/>
            <a:ext cx="11554460" cy="1176020"/>
          </a:xfrm>
        </p:spPr>
        <p:txBody>
          <a:bodyPr/>
          <a:lstStyle/>
          <a:p>
            <a:pPr defTabSz="914400"/>
            <a:r>
              <a:rPr lang="en-US" sz="4400" dirty="0">
                <a:latin typeface="+mj-lt"/>
                <a:cs typeface="+mj-cs"/>
              </a:rPr>
              <a:t>M</a:t>
            </a:r>
            <a:r>
              <a:rPr lang="en-US" altLang="zh-CN" sz="4400" dirty="0">
                <a:latin typeface="+mj-lt"/>
                <a:cs typeface="+mj-cs"/>
              </a:rPr>
              <a:t>icrosoft Azure Networking</a:t>
            </a:r>
            <a:endParaRPr lang="en-US" sz="4400" dirty="0">
              <a:latin typeface="+mj-lt"/>
              <a:cs typeface="+mj-cs"/>
            </a:endParaRPr>
          </a:p>
        </p:txBody>
      </p:sp>
    </p:spTree>
    <p:extLst>
      <p:ext uri="{BB962C8B-B14F-4D97-AF65-F5344CB8AC3E}">
        <p14:creationId xmlns:p14="http://schemas.microsoft.com/office/powerpoint/2010/main" val="413311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486989-D79C-708A-B53E-EF4726B2D676}"/>
              </a:ext>
            </a:extLst>
          </p:cNvPr>
          <p:cNvPicPr>
            <a:picLocks noChangeAspect="1"/>
          </p:cNvPicPr>
          <p:nvPr/>
        </p:nvPicPr>
        <p:blipFill>
          <a:blip r:embed="rId2"/>
          <a:stretch>
            <a:fillRect/>
          </a:stretch>
        </p:blipFill>
        <p:spPr>
          <a:xfrm>
            <a:off x="1855147" y="1752332"/>
            <a:ext cx="8481705" cy="4886068"/>
          </a:xfrm>
          <a:prstGeom prst="rect">
            <a:avLst/>
          </a:prstGeom>
        </p:spPr>
      </p:pic>
      <p:sp>
        <p:nvSpPr>
          <p:cNvPr id="2" name="Title 1">
            <a:extLst>
              <a:ext uri="{FF2B5EF4-FFF2-40B4-BE49-F238E27FC236}">
                <a16:creationId xmlns:a16="http://schemas.microsoft.com/office/drawing/2014/main" id="{7E314773-0387-A18E-12B2-41F5C50F2480}"/>
              </a:ext>
            </a:extLst>
          </p:cNvPr>
          <p:cNvSpPr>
            <a:spLocks noGrp="1"/>
          </p:cNvSpPr>
          <p:nvPr>
            <p:ph type="title"/>
          </p:nvPr>
        </p:nvSpPr>
        <p:spPr>
          <a:xfrm>
            <a:off x="694790" y="426769"/>
            <a:ext cx="11131193" cy="1325563"/>
          </a:xfrm>
        </p:spPr>
        <p:txBody>
          <a:bodyPr>
            <a:normAutofit fontScale="90000"/>
          </a:bodyPr>
          <a:lstStyle/>
          <a:p>
            <a:r>
              <a:rPr lang="en-US" dirty="0"/>
              <a:t>Google uses optical circuit switching (OCS) switches to </a:t>
            </a:r>
            <a:r>
              <a:rPr lang="en-US" b="1" dirty="0"/>
              <a:t>reconfigure</a:t>
            </a:r>
            <a:r>
              <a:rPr lang="en-US" dirty="0"/>
              <a:t> networks between aggregation blocks </a:t>
            </a:r>
          </a:p>
        </p:txBody>
      </p:sp>
      <p:sp>
        <p:nvSpPr>
          <p:cNvPr id="3" name="Slide Number Placeholder 2">
            <a:extLst>
              <a:ext uri="{FF2B5EF4-FFF2-40B4-BE49-F238E27FC236}">
                <a16:creationId xmlns:a16="http://schemas.microsoft.com/office/drawing/2014/main" id="{F4F4C8A9-FCFF-51FA-99D5-B03F7670D316}"/>
              </a:ext>
            </a:extLst>
          </p:cNvPr>
          <p:cNvSpPr>
            <a:spLocks noGrp="1"/>
          </p:cNvSpPr>
          <p:nvPr>
            <p:ph type="sldNum" sz="quarter" idx="12"/>
          </p:nvPr>
        </p:nvSpPr>
        <p:spPr/>
        <p:txBody>
          <a:bodyPr/>
          <a:lstStyle/>
          <a:p>
            <a:fld id="{AE5B1982-BF85-4B99-BC5B-420199FEFAED}" type="slidenum">
              <a:rPr lang="en-US" smtClean="0"/>
              <a:t>47</a:t>
            </a:fld>
            <a:endParaRPr lang="en-US"/>
          </a:p>
        </p:txBody>
      </p:sp>
    </p:spTree>
    <p:extLst>
      <p:ext uri="{BB962C8B-B14F-4D97-AF65-F5344CB8AC3E}">
        <p14:creationId xmlns:p14="http://schemas.microsoft.com/office/powerpoint/2010/main" val="3609115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4C603D8-13AF-410A-8795-23FB768A9C9C}"/>
              </a:ext>
            </a:extLst>
          </p:cNvPr>
          <p:cNvSpPr txBox="1"/>
          <p:nvPr/>
        </p:nvSpPr>
        <p:spPr>
          <a:xfrm>
            <a:off x="0" y="0"/>
            <a:ext cx="12242123" cy="6858000"/>
          </a:xfrm>
          <a:prstGeom prst="rect">
            <a:avLst/>
          </a:prstGeom>
          <a:solidFill>
            <a:srgbClr val="0070C0"/>
          </a:solidFill>
        </p:spPr>
        <p:txBody>
          <a:bodyPr wrap="square" rtlCol="0">
            <a:spAutoFit/>
          </a:bodyPr>
          <a:lstStyle/>
          <a:p>
            <a:endParaRPr lang="en-US"/>
          </a:p>
        </p:txBody>
      </p:sp>
      <p:sp>
        <p:nvSpPr>
          <p:cNvPr id="2" name="Title 1">
            <a:extLst>
              <a:ext uri="{FF2B5EF4-FFF2-40B4-BE49-F238E27FC236}">
                <a16:creationId xmlns:a16="http://schemas.microsoft.com/office/drawing/2014/main" id="{5D4180CA-8A62-4220-B72B-0782A0388869}"/>
              </a:ext>
            </a:extLst>
          </p:cNvPr>
          <p:cNvSpPr>
            <a:spLocks noGrp="1"/>
          </p:cNvSpPr>
          <p:nvPr>
            <p:ph type="ctrTitle"/>
          </p:nvPr>
        </p:nvSpPr>
        <p:spPr>
          <a:xfrm>
            <a:off x="0" y="1100695"/>
            <a:ext cx="12192000" cy="2387600"/>
          </a:xfrm>
        </p:spPr>
        <p:txBody>
          <a:bodyPr>
            <a:normAutofit/>
          </a:bodyPr>
          <a:lstStyle/>
          <a:p>
            <a:r>
              <a:rPr lang="en-US" sz="6600" dirty="0">
                <a:solidFill>
                  <a:schemeClr val="bg1"/>
                </a:solidFill>
              </a:rPr>
              <a:t>Virtual Networking</a:t>
            </a:r>
            <a:endParaRPr lang="en-US" dirty="0">
              <a:solidFill>
                <a:schemeClr val="bg1"/>
              </a:solidFill>
            </a:endParaRPr>
          </a:p>
        </p:txBody>
      </p:sp>
      <p:sp>
        <p:nvSpPr>
          <p:cNvPr id="7" name="Subtitle 2">
            <a:extLst>
              <a:ext uri="{FF2B5EF4-FFF2-40B4-BE49-F238E27FC236}">
                <a16:creationId xmlns:a16="http://schemas.microsoft.com/office/drawing/2014/main" id="{D5945AFF-9F6B-4EE3-9707-C28519DE373A}"/>
              </a:ext>
            </a:extLst>
          </p:cNvPr>
          <p:cNvSpPr txBox="1">
            <a:spLocks/>
          </p:cNvSpPr>
          <p:nvPr/>
        </p:nvSpPr>
        <p:spPr>
          <a:xfrm>
            <a:off x="1" y="4265581"/>
            <a:ext cx="12242122" cy="131348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800" dirty="0">
              <a:solidFill>
                <a:schemeClr val="bg1"/>
              </a:solidFill>
            </a:endParaRPr>
          </a:p>
          <a:p>
            <a:r>
              <a:rPr lang="en-US" sz="2800" dirty="0">
                <a:solidFill>
                  <a:schemeClr val="bg1"/>
                </a:solidFill>
              </a:rPr>
              <a:t>How to enable multi-tenancy on a shared network fabric?</a:t>
            </a:r>
          </a:p>
        </p:txBody>
      </p:sp>
      <p:sp>
        <p:nvSpPr>
          <p:cNvPr id="10" name="Slide Number Placeholder 9">
            <a:extLst>
              <a:ext uri="{FF2B5EF4-FFF2-40B4-BE49-F238E27FC236}">
                <a16:creationId xmlns:a16="http://schemas.microsoft.com/office/drawing/2014/main" id="{DBC5E57E-F404-40C2-81D3-9A3344F13F63}"/>
              </a:ext>
            </a:extLst>
          </p:cNvPr>
          <p:cNvSpPr>
            <a:spLocks noGrp="1"/>
          </p:cNvSpPr>
          <p:nvPr>
            <p:ph type="sldNum" sz="quarter" idx="12"/>
          </p:nvPr>
        </p:nvSpPr>
        <p:spPr/>
        <p:txBody>
          <a:bodyPr/>
          <a:lstStyle/>
          <a:p>
            <a:fld id="{7DBD39D8-B3BA-4159-8DFF-E29AF85D5D3B}" type="slidenum">
              <a:rPr lang="en-US" smtClean="0"/>
              <a:t>48</a:t>
            </a:fld>
            <a:endParaRPr lang="en-US"/>
          </a:p>
        </p:txBody>
      </p:sp>
    </p:spTree>
    <p:extLst>
      <p:ext uri="{BB962C8B-B14F-4D97-AF65-F5344CB8AC3E}">
        <p14:creationId xmlns:p14="http://schemas.microsoft.com/office/powerpoint/2010/main" val="1340046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87A6D-3453-4FC5-0CAC-A859EFE82A69}"/>
              </a:ext>
            </a:extLst>
          </p:cNvPr>
          <p:cNvSpPr>
            <a:spLocks noGrp="1"/>
          </p:cNvSpPr>
          <p:nvPr>
            <p:ph type="title"/>
          </p:nvPr>
        </p:nvSpPr>
        <p:spPr/>
        <p:txBody>
          <a:bodyPr/>
          <a:lstStyle/>
          <a:p>
            <a:r>
              <a:rPr lang="en-US" dirty="0"/>
              <a:t>Customers only see Virtual Networks (</a:t>
            </a:r>
            <a:r>
              <a:rPr lang="en-US" dirty="0" err="1"/>
              <a:t>VNets</a:t>
            </a:r>
            <a:r>
              <a:rPr lang="en-US" dirty="0"/>
              <a:t>)</a:t>
            </a:r>
          </a:p>
        </p:txBody>
      </p:sp>
      <p:sp>
        <p:nvSpPr>
          <p:cNvPr id="4" name="Freeform 20">
            <a:extLst>
              <a:ext uri="{FF2B5EF4-FFF2-40B4-BE49-F238E27FC236}">
                <a16:creationId xmlns:a16="http://schemas.microsoft.com/office/drawing/2014/main" id="{1E1D906C-02B4-0C44-E06F-B9F41E3714C5}"/>
              </a:ext>
            </a:extLst>
          </p:cNvPr>
          <p:cNvSpPr>
            <a:spLocks noEditPoints="1"/>
          </p:cNvSpPr>
          <p:nvPr/>
        </p:nvSpPr>
        <p:spPr bwMode="auto">
          <a:xfrm>
            <a:off x="919598" y="3997833"/>
            <a:ext cx="1124071" cy="502628"/>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C00000"/>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18" name="Freeform 20">
            <a:extLst>
              <a:ext uri="{FF2B5EF4-FFF2-40B4-BE49-F238E27FC236}">
                <a16:creationId xmlns:a16="http://schemas.microsoft.com/office/drawing/2014/main" id="{9CF4F6D9-FB2D-8F41-9DC1-0F472BFE1224}"/>
              </a:ext>
            </a:extLst>
          </p:cNvPr>
          <p:cNvSpPr>
            <a:spLocks noEditPoints="1"/>
          </p:cNvSpPr>
          <p:nvPr/>
        </p:nvSpPr>
        <p:spPr bwMode="auto">
          <a:xfrm>
            <a:off x="2473357" y="3997833"/>
            <a:ext cx="1124071" cy="502628"/>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C00000"/>
          </a:solidFill>
          <a:ln>
            <a:noFill/>
          </a:ln>
        </p:spPr>
        <p:txBody>
          <a:bodyPr vert="horz" wrap="square" lIns="89642" tIns="44821" rIns="89642" bIns="44821" numCol="1" anchor="t" anchorCtr="0" compatLnSpc="1">
            <a:prstTxWarp prst="textNoShape">
              <a:avLst/>
            </a:prstTxWarp>
          </a:bodyPr>
          <a:lstStyle/>
          <a:p>
            <a:pPr defTabSz="914133"/>
            <a:endParaRPr lang="en-US" sz="1765" kern="0" dirty="0">
              <a:solidFill>
                <a:srgbClr val="505050"/>
              </a:solidFill>
              <a:latin typeface="Segoe UI"/>
            </a:endParaRPr>
          </a:p>
        </p:txBody>
      </p:sp>
      <p:sp>
        <p:nvSpPr>
          <p:cNvPr id="19" name="Freeform 20">
            <a:extLst>
              <a:ext uri="{FF2B5EF4-FFF2-40B4-BE49-F238E27FC236}">
                <a16:creationId xmlns:a16="http://schemas.microsoft.com/office/drawing/2014/main" id="{F1F27FF7-C41C-A1FA-5EC1-656D9546756C}"/>
              </a:ext>
            </a:extLst>
          </p:cNvPr>
          <p:cNvSpPr>
            <a:spLocks noEditPoints="1"/>
          </p:cNvSpPr>
          <p:nvPr/>
        </p:nvSpPr>
        <p:spPr bwMode="auto">
          <a:xfrm>
            <a:off x="4027116" y="3997833"/>
            <a:ext cx="1124071" cy="502628"/>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C00000"/>
          </a:solidFill>
          <a:ln>
            <a:noFill/>
          </a:ln>
        </p:spPr>
        <p:txBody>
          <a:bodyPr vert="horz" wrap="square" lIns="89642" tIns="44821" rIns="89642" bIns="44821" numCol="1" anchor="t" anchorCtr="0" compatLnSpc="1">
            <a:prstTxWarp prst="textNoShape">
              <a:avLst/>
            </a:prstTxWarp>
          </a:bodyPr>
          <a:lstStyle/>
          <a:p>
            <a:pPr defTabSz="914133"/>
            <a:endParaRPr lang="en-US" sz="1765" kern="0" dirty="0">
              <a:solidFill>
                <a:srgbClr val="505050"/>
              </a:solidFill>
              <a:latin typeface="Segoe UI"/>
            </a:endParaRPr>
          </a:p>
        </p:txBody>
      </p:sp>
      <p:pic>
        <p:nvPicPr>
          <p:cNvPr id="22" name="Picture 21">
            <a:extLst>
              <a:ext uri="{FF2B5EF4-FFF2-40B4-BE49-F238E27FC236}">
                <a16:creationId xmlns:a16="http://schemas.microsoft.com/office/drawing/2014/main" id="{03590066-03B6-6CF4-D07C-9D4D99B3B871}"/>
              </a:ext>
            </a:extLst>
          </p:cNvPr>
          <p:cNvPicPr>
            <a:picLocks noChangeAspect="1"/>
          </p:cNvPicPr>
          <p:nvPr/>
        </p:nvPicPr>
        <p:blipFill>
          <a:blip r:embed="rId3"/>
          <a:stretch>
            <a:fillRect/>
          </a:stretch>
        </p:blipFill>
        <p:spPr>
          <a:xfrm>
            <a:off x="2599010" y="5578141"/>
            <a:ext cx="872767" cy="872767"/>
          </a:xfrm>
          <a:prstGeom prst="rect">
            <a:avLst/>
          </a:prstGeom>
        </p:spPr>
      </p:pic>
      <p:cxnSp>
        <p:nvCxnSpPr>
          <p:cNvPr id="25" name="Straight Connector 24">
            <a:extLst>
              <a:ext uri="{FF2B5EF4-FFF2-40B4-BE49-F238E27FC236}">
                <a16:creationId xmlns:a16="http://schemas.microsoft.com/office/drawing/2014/main" id="{5E75AF0E-4958-F023-4F87-A704242C7434}"/>
              </a:ext>
            </a:extLst>
          </p:cNvPr>
          <p:cNvCxnSpPr/>
          <p:nvPr/>
        </p:nvCxnSpPr>
        <p:spPr>
          <a:xfrm>
            <a:off x="1481633" y="4500461"/>
            <a:ext cx="1302664" cy="11811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5B796D9-7951-47A8-D378-E3AA11DD9D71}"/>
              </a:ext>
            </a:extLst>
          </p:cNvPr>
          <p:cNvCxnSpPr>
            <a:cxnSpLocks/>
            <a:endCxn id="22" idx="0"/>
          </p:cNvCxnSpPr>
          <p:nvPr/>
        </p:nvCxnSpPr>
        <p:spPr>
          <a:xfrm>
            <a:off x="3035393" y="4500461"/>
            <a:ext cx="1" cy="107768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2B04067-463A-6738-8C96-E87BBD4DC5F2}"/>
              </a:ext>
            </a:extLst>
          </p:cNvPr>
          <p:cNvCxnSpPr>
            <a:cxnSpLocks/>
          </p:cNvCxnSpPr>
          <p:nvPr/>
        </p:nvCxnSpPr>
        <p:spPr>
          <a:xfrm flipH="1">
            <a:off x="3280157" y="4500461"/>
            <a:ext cx="1384310" cy="11811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FC12CDE3-8E14-3983-362A-85E705F7D9F7}"/>
              </a:ext>
            </a:extLst>
          </p:cNvPr>
          <p:cNvCxnSpPr>
            <a:cxnSpLocks/>
          </p:cNvCxnSpPr>
          <p:nvPr/>
        </p:nvCxnSpPr>
        <p:spPr>
          <a:xfrm>
            <a:off x="1481633" y="3094605"/>
            <a:ext cx="0" cy="90322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869963D0-310F-365E-1662-E80863DCC669}"/>
              </a:ext>
            </a:extLst>
          </p:cNvPr>
          <p:cNvCxnSpPr>
            <a:cxnSpLocks/>
          </p:cNvCxnSpPr>
          <p:nvPr/>
        </p:nvCxnSpPr>
        <p:spPr>
          <a:xfrm>
            <a:off x="3035392" y="3106814"/>
            <a:ext cx="0" cy="90322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9279496E-CDE9-57C9-77F4-E619309D26AC}"/>
              </a:ext>
            </a:extLst>
          </p:cNvPr>
          <p:cNvCxnSpPr>
            <a:cxnSpLocks/>
          </p:cNvCxnSpPr>
          <p:nvPr/>
        </p:nvCxnSpPr>
        <p:spPr>
          <a:xfrm>
            <a:off x="4664467" y="2948683"/>
            <a:ext cx="0" cy="1061359"/>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41" name="Rectangle 1040">
            <a:extLst>
              <a:ext uri="{FF2B5EF4-FFF2-40B4-BE49-F238E27FC236}">
                <a16:creationId xmlns:a16="http://schemas.microsoft.com/office/drawing/2014/main" id="{C3178D6F-9A44-E268-4F55-127CEC62C9B2}"/>
              </a:ext>
            </a:extLst>
          </p:cNvPr>
          <p:cNvSpPr/>
          <p:nvPr/>
        </p:nvSpPr>
        <p:spPr>
          <a:xfrm>
            <a:off x="554804" y="4633645"/>
            <a:ext cx="5260366" cy="1962364"/>
          </a:xfrm>
          <a:prstGeom prst="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TextBox 1041">
            <a:extLst>
              <a:ext uri="{FF2B5EF4-FFF2-40B4-BE49-F238E27FC236}">
                <a16:creationId xmlns:a16="http://schemas.microsoft.com/office/drawing/2014/main" id="{148491CC-D522-293E-A731-7FF75C8E288E}"/>
              </a:ext>
            </a:extLst>
          </p:cNvPr>
          <p:cNvSpPr txBox="1"/>
          <p:nvPr/>
        </p:nvSpPr>
        <p:spPr>
          <a:xfrm>
            <a:off x="4248901" y="6081576"/>
            <a:ext cx="1384310" cy="369332"/>
          </a:xfrm>
          <a:prstGeom prst="rect">
            <a:avLst/>
          </a:prstGeom>
          <a:noFill/>
        </p:spPr>
        <p:txBody>
          <a:bodyPr wrap="square" rtlCol="0">
            <a:spAutoFit/>
          </a:bodyPr>
          <a:lstStyle/>
          <a:p>
            <a:pPr algn="ctr"/>
            <a:r>
              <a:rPr lang="en-US" b="1" dirty="0">
                <a:solidFill>
                  <a:srgbClr val="C00000"/>
                </a:solidFill>
              </a:rPr>
              <a:t>10.0.0.0/24</a:t>
            </a:r>
          </a:p>
        </p:txBody>
      </p:sp>
      <p:sp>
        <p:nvSpPr>
          <p:cNvPr id="1043" name="TextBox 1042">
            <a:extLst>
              <a:ext uri="{FF2B5EF4-FFF2-40B4-BE49-F238E27FC236}">
                <a16:creationId xmlns:a16="http://schemas.microsoft.com/office/drawing/2014/main" id="{C42E3E20-48E7-3567-4756-1D004D3D4316}"/>
              </a:ext>
            </a:extLst>
          </p:cNvPr>
          <p:cNvSpPr txBox="1"/>
          <p:nvPr/>
        </p:nvSpPr>
        <p:spPr>
          <a:xfrm>
            <a:off x="467762" y="4642115"/>
            <a:ext cx="1384310" cy="369332"/>
          </a:xfrm>
          <a:prstGeom prst="rect">
            <a:avLst/>
          </a:prstGeom>
          <a:noFill/>
        </p:spPr>
        <p:txBody>
          <a:bodyPr wrap="square" rtlCol="0">
            <a:spAutoFit/>
          </a:bodyPr>
          <a:lstStyle/>
          <a:p>
            <a:pPr algn="ctr"/>
            <a:r>
              <a:rPr lang="en-US" b="1" dirty="0">
                <a:solidFill>
                  <a:srgbClr val="C00000"/>
                </a:solidFill>
              </a:rPr>
              <a:t>10.0.0.1</a:t>
            </a:r>
          </a:p>
        </p:txBody>
      </p:sp>
      <p:sp>
        <p:nvSpPr>
          <p:cNvPr id="1044" name="TextBox 1043">
            <a:extLst>
              <a:ext uri="{FF2B5EF4-FFF2-40B4-BE49-F238E27FC236}">
                <a16:creationId xmlns:a16="http://schemas.microsoft.com/office/drawing/2014/main" id="{4818C492-F840-D737-8475-247B25A2CE11}"/>
              </a:ext>
            </a:extLst>
          </p:cNvPr>
          <p:cNvSpPr txBox="1"/>
          <p:nvPr/>
        </p:nvSpPr>
        <p:spPr>
          <a:xfrm>
            <a:off x="1852072" y="4644082"/>
            <a:ext cx="1384310" cy="369332"/>
          </a:xfrm>
          <a:prstGeom prst="rect">
            <a:avLst/>
          </a:prstGeom>
          <a:noFill/>
        </p:spPr>
        <p:txBody>
          <a:bodyPr wrap="square" rtlCol="0">
            <a:spAutoFit/>
          </a:bodyPr>
          <a:lstStyle/>
          <a:p>
            <a:pPr algn="ctr"/>
            <a:r>
              <a:rPr lang="en-US" b="1" dirty="0">
                <a:solidFill>
                  <a:srgbClr val="C00000"/>
                </a:solidFill>
              </a:rPr>
              <a:t>10.0.0.2</a:t>
            </a:r>
          </a:p>
        </p:txBody>
      </p:sp>
      <p:sp>
        <p:nvSpPr>
          <p:cNvPr id="1045" name="TextBox 1044">
            <a:extLst>
              <a:ext uri="{FF2B5EF4-FFF2-40B4-BE49-F238E27FC236}">
                <a16:creationId xmlns:a16="http://schemas.microsoft.com/office/drawing/2014/main" id="{2B94E1AA-47CA-5033-9044-7B6222A39E24}"/>
              </a:ext>
            </a:extLst>
          </p:cNvPr>
          <p:cNvSpPr txBox="1"/>
          <p:nvPr/>
        </p:nvSpPr>
        <p:spPr>
          <a:xfrm>
            <a:off x="4452748" y="4617402"/>
            <a:ext cx="1384310" cy="369332"/>
          </a:xfrm>
          <a:prstGeom prst="rect">
            <a:avLst/>
          </a:prstGeom>
          <a:noFill/>
        </p:spPr>
        <p:txBody>
          <a:bodyPr wrap="square" rtlCol="0">
            <a:spAutoFit/>
          </a:bodyPr>
          <a:lstStyle/>
          <a:p>
            <a:pPr algn="ctr"/>
            <a:r>
              <a:rPr lang="en-US" b="1" dirty="0">
                <a:solidFill>
                  <a:srgbClr val="C00000"/>
                </a:solidFill>
              </a:rPr>
              <a:t>10.0.0.3</a:t>
            </a:r>
          </a:p>
        </p:txBody>
      </p:sp>
      <p:sp>
        <p:nvSpPr>
          <p:cNvPr id="1066" name="Freeform 20">
            <a:extLst>
              <a:ext uri="{FF2B5EF4-FFF2-40B4-BE49-F238E27FC236}">
                <a16:creationId xmlns:a16="http://schemas.microsoft.com/office/drawing/2014/main" id="{3D7B058A-85B2-7285-4D29-2A75429C8AB7}"/>
              </a:ext>
            </a:extLst>
          </p:cNvPr>
          <p:cNvSpPr>
            <a:spLocks noEditPoints="1"/>
          </p:cNvSpPr>
          <p:nvPr/>
        </p:nvSpPr>
        <p:spPr bwMode="auto">
          <a:xfrm>
            <a:off x="6833991" y="3967882"/>
            <a:ext cx="1124071" cy="502628"/>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6">
              <a:lumMod val="75000"/>
            </a:schemeClr>
          </a:solidFill>
          <a:ln>
            <a:solidFill>
              <a:schemeClr val="accent6">
                <a:lumMod val="75000"/>
              </a:schemeClr>
            </a:solid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1067" name="Freeform 20">
            <a:extLst>
              <a:ext uri="{FF2B5EF4-FFF2-40B4-BE49-F238E27FC236}">
                <a16:creationId xmlns:a16="http://schemas.microsoft.com/office/drawing/2014/main" id="{2325516D-F4BA-1BBB-A507-1711E1C138B7}"/>
              </a:ext>
            </a:extLst>
          </p:cNvPr>
          <p:cNvSpPr>
            <a:spLocks noEditPoints="1"/>
          </p:cNvSpPr>
          <p:nvPr/>
        </p:nvSpPr>
        <p:spPr bwMode="auto">
          <a:xfrm>
            <a:off x="8387750" y="3967882"/>
            <a:ext cx="1124071" cy="502628"/>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6">
              <a:lumMod val="75000"/>
            </a:schemeClr>
          </a:solidFill>
          <a:ln>
            <a:solidFill>
              <a:schemeClr val="accent6">
                <a:lumMod val="75000"/>
              </a:schemeClr>
            </a:solidFill>
          </a:ln>
        </p:spPr>
        <p:txBody>
          <a:bodyPr vert="horz" wrap="square" lIns="89642" tIns="44821" rIns="89642" bIns="44821" numCol="1" anchor="t" anchorCtr="0" compatLnSpc="1">
            <a:prstTxWarp prst="textNoShape">
              <a:avLst/>
            </a:prstTxWarp>
          </a:bodyPr>
          <a:lstStyle/>
          <a:p>
            <a:pPr defTabSz="914133"/>
            <a:endParaRPr lang="en-US" sz="1765" kern="0" dirty="0">
              <a:solidFill>
                <a:srgbClr val="505050"/>
              </a:solidFill>
              <a:latin typeface="Segoe UI"/>
            </a:endParaRPr>
          </a:p>
        </p:txBody>
      </p:sp>
      <p:sp>
        <p:nvSpPr>
          <p:cNvPr id="1068" name="Freeform 20">
            <a:extLst>
              <a:ext uri="{FF2B5EF4-FFF2-40B4-BE49-F238E27FC236}">
                <a16:creationId xmlns:a16="http://schemas.microsoft.com/office/drawing/2014/main" id="{CE4E6CEC-9968-FDC9-66D9-5C454137B29B}"/>
              </a:ext>
            </a:extLst>
          </p:cNvPr>
          <p:cNvSpPr>
            <a:spLocks noEditPoints="1"/>
          </p:cNvSpPr>
          <p:nvPr/>
        </p:nvSpPr>
        <p:spPr bwMode="auto">
          <a:xfrm>
            <a:off x="9941509" y="3967882"/>
            <a:ext cx="1124071" cy="502628"/>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chemeClr val="accent6">
              <a:lumMod val="75000"/>
            </a:schemeClr>
          </a:solidFill>
          <a:ln>
            <a:solidFill>
              <a:schemeClr val="accent6">
                <a:lumMod val="75000"/>
              </a:schemeClr>
            </a:solidFill>
          </a:ln>
        </p:spPr>
        <p:txBody>
          <a:bodyPr vert="horz" wrap="square" lIns="89642" tIns="44821" rIns="89642" bIns="44821" numCol="1" anchor="t" anchorCtr="0" compatLnSpc="1">
            <a:prstTxWarp prst="textNoShape">
              <a:avLst/>
            </a:prstTxWarp>
          </a:bodyPr>
          <a:lstStyle/>
          <a:p>
            <a:pPr defTabSz="914133"/>
            <a:endParaRPr lang="en-US" sz="1765" kern="0" dirty="0">
              <a:solidFill>
                <a:srgbClr val="505050"/>
              </a:solidFill>
              <a:latin typeface="Segoe UI"/>
            </a:endParaRPr>
          </a:p>
        </p:txBody>
      </p:sp>
      <p:pic>
        <p:nvPicPr>
          <p:cNvPr id="1069" name="Picture 1068">
            <a:extLst>
              <a:ext uri="{FF2B5EF4-FFF2-40B4-BE49-F238E27FC236}">
                <a16:creationId xmlns:a16="http://schemas.microsoft.com/office/drawing/2014/main" id="{B7A53577-E020-D2F8-6AB4-8A5BC168DAC3}"/>
              </a:ext>
            </a:extLst>
          </p:cNvPr>
          <p:cNvPicPr>
            <a:picLocks noChangeAspect="1"/>
          </p:cNvPicPr>
          <p:nvPr/>
        </p:nvPicPr>
        <p:blipFill>
          <a:blip r:embed="rId3"/>
          <a:stretch>
            <a:fillRect/>
          </a:stretch>
        </p:blipFill>
        <p:spPr>
          <a:xfrm>
            <a:off x="8513403" y="5548190"/>
            <a:ext cx="872767" cy="872767"/>
          </a:xfrm>
          <a:prstGeom prst="rect">
            <a:avLst/>
          </a:prstGeom>
        </p:spPr>
      </p:pic>
      <p:cxnSp>
        <p:nvCxnSpPr>
          <p:cNvPr id="1070" name="Straight Connector 1069">
            <a:extLst>
              <a:ext uri="{FF2B5EF4-FFF2-40B4-BE49-F238E27FC236}">
                <a16:creationId xmlns:a16="http://schemas.microsoft.com/office/drawing/2014/main" id="{699E296C-CC3B-1C3A-E295-42203415B44D}"/>
              </a:ext>
            </a:extLst>
          </p:cNvPr>
          <p:cNvCxnSpPr/>
          <p:nvPr/>
        </p:nvCxnSpPr>
        <p:spPr>
          <a:xfrm>
            <a:off x="7396026" y="4470510"/>
            <a:ext cx="1302664" cy="118114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id="{CE832629-7905-CE55-2C6E-F62A3E8BD9D1}"/>
              </a:ext>
            </a:extLst>
          </p:cNvPr>
          <p:cNvCxnSpPr>
            <a:cxnSpLocks/>
            <a:endCxn id="1069" idx="0"/>
          </p:cNvCxnSpPr>
          <p:nvPr/>
        </p:nvCxnSpPr>
        <p:spPr>
          <a:xfrm>
            <a:off x="8949786" y="4470510"/>
            <a:ext cx="1" cy="107768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2" name="Straight Connector 1071">
            <a:extLst>
              <a:ext uri="{FF2B5EF4-FFF2-40B4-BE49-F238E27FC236}">
                <a16:creationId xmlns:a16="http://schemas.microsoft.com/office/drawing/2014/main" id="{F4746CED-5658-F3D3-3498-5338BF72B650}"/>
              </a:ext>
            </a:extLst>
          </p:cNvPr>
          <p:cNvCxnSpPr>
            <a:cxnSpLocks/>
          </p:cNvCxnSpPr>
          <p:nvPr/>
        </p:nvCxnSpPr>
        <p:spPr>
          <a:xfrm flipH="1">
            <a:off x="9194550" y="4470510"/>
            <a:ext cx="1384310" cy="118114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4" name="Straight Connector 1073">
            <a:extLst>
              <a:ext uri="{FF2B5EF4-FFF2-40B4-BE49-F238E27FC236}">
                <a16:creationId xmlns:a16="http://schemas.microsoft.com/office/drawing/2014/main" id="{D5BA6B11-957E-BB45-653A-1B4BA7A6681C}"/>
              </a:ext>
            </a:extLst>
          </p:cNvPr>
          <p:cNvCxnSpPr>
            <a:cxnSpLocks/>
          </p:cNvCxnSpPr>
          <p:nvPr/>
        </p:nvCxnSpPr>
        <p:spPr>
          <a:xfrm>
            <a:off x="7396026" y="3064654"/>
            <a:ext cx="0" cy="90322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BB0E0416-742C-869A-093C-DAEF1C06B823}"/>
              </a:ext>
            </a:extLst>
          </p:cNvPr>
          <p:cNvCxnSpPr>
            <a:cxnSpLocks/>
          </p:cNvCxnSpPr>
          <p:nvPr/>
        </p:nvCxnSpPr>
        <p:spPr>
          <a:xfrm>
            <a:off x="8949785" y="3076863"/>
            <a:ext cx="0" cy="90322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76" name="Straight Connector 1075">
            <a:extLst>
              <a:ext uri="{FF2B5EF4-FFF2-40B4-BE49-F238E27FC236}">
                <a16:creationId xmlns:a16="http://schemas.microsoft.com/office/drawing/2014/main" id="{B3CA5383-5A8D-DD04-E1AE-EE0E01088A2F}"/>
              </a:ext>
            </a:extLst>
          </p:cNvPr>
          <p:cNvCxnSpPr>
            <a:cxnSpLocks/>
          </p:cNvCxnSpPr>
          <p:nvPr/>
        </p:nvCxnSpPr>
        <p:spPr>
          <a:xfrm>
            <a:off x="10578860" y="2918732"/>
            <a:ext cx="0" cy="1061359"/>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077" name="Rectangle 1076">
            <a:extLst>
              <a:ext uri="{FF2B5EF4-FFF2-40B4-BE49-F238E27FC236}">
                <a16:creationId xmlns:a16="http://schemas.microsoft.com/office/drawing/2014/main" id="{2D487C1D-C80D-9A13-D6FD-F5A79312E3CE}"/>
              </a:ext>
            </a:extLst>
          </p:cNvPr>
          <p:cNvSpPr/>
          <p:nvPr/>
        </p:nvSpPr>
        <p:spPr>
          <a:xfrm>
            <a:off x="6469197" y="4603694"/>
            <a:ext cx="5260366" cy="1962364"/>
          </a:xfrm>
          <a:prstGeom prst="rect">
            <a:avLst/>
          </a:prstGeom>
          <a:no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TextBox 1077">
            <a:extLst>
              <a:ext uri="{FF2B5EF4-FFF2-40B4-BE49-F238E27FC236}">
                <a16:creationId xmlns:a16="http://schemas.microsoft.com/office/drawing/2014/main" id="{AE8A8BF7-DCA2-CBC4-1008-08382CA39B65}"/>
              </a:ext>
            </a:extLst>
          </p:cNvPr>
          <p:cNvSpPr txBox="1"/>
          <p:nvPr/>
        </p:nvSpPr>
        <p:spPr>
          <a:xfrm>
            <a:off x="10249443" y="6052251"/>
            <a:ext cx="1384310" cy="369332"/>
          </a:xfrm>
          <a:prstGeom prst="rect">
            <a:avLst/>
          </a:prstGeom>
          <a:noFill/>
          <a:ln>
            <a:noFill/>
          </a:ln>
        </p:spPr>
        <p:txBody>
          <a:bodyPr wrap="square" rtlCol="0">
            <a:spAutoFit/>
          </a:bodyPr>
          <a:lstStyle/>
          <a:p>
            <a:pPr algn="ctr"/>
            <a:r>
              <a:rPr lang="en-US" b="1" dirty="0">
                <a:solidFill>
                  <a:schemeClr val="accent6">
                    <a:lumMod val="75000"/>
                  </a:schemeClr>
                </a:solidFill>
              </a:rPr>
              <a:t>10.0.0.0/24</a:t>
            </a:r>
          </a:p>
        </p:txBody>
      </p:sp>
      <p:sp>
        <p:nvSpPr>
          <p:cNvPr id="1079" name="TextBox 1078">
            <a:extLst>
              <a:ext uri="{FF2B5EF4-FFF2-40B4-BE49-F238E27FC236}">
                <a16:creationId xmlns:a16="http://schemas.microsoft.com/office/drawing/2014/main" id="{918A60C7-A4B3-2C0C-6D3C-878CD073A610}"/>
              </a:ext>
            </a:extLst>
          </p:cNvPr>
          <p:cNvSpPr txBox="1"/>
          <p:nvPr/>
        </p:nvSpPr>
        <p:spPr>
          <a:xfrm>
            <a:off x="6382155" y="4612164"/>
            <a:ext cx="1384310" cy="369332"/>
          </a:xfrm>
          <a:prstGeom prst="rect">
            <a:avLst/>
          </a:prstGeom>
          <a:noFill/>
          <a:ln>
            <a:noFill/>
          </a:ln>
        </p:spPr>
        <p:txBody>
          <a:bodyPr wrap="square" rtlCol="0">
            <a:spAutoFit/>
          </a:bodyPr>
          <a:lstStyle/>
          <a:p>
            <a:pPr algn="ctr"/>
            <a:r>
              <a:rPr lang="en-US" b="1" dirty="0">
                <a:solidFill>
                  <a:schemeClr val="accent6">
                    <a:lumMod val="75000"/>
                  </a:schemeClr>
                </a:solidFill>
              </a:rPr>
              <a:t>10.0.0.1</a:t>
            </a:r>
          </a:p>
        </p:txBody>
      </p:sp>
      <p:sp>
        <p:nvSpPr>
          <p:cNvPr id="1080" name="TextBox 1079">
            <a:extLst>
              <a:ext uri="{FF2B5EF4-FFF2-40B4-BE49-F238E27FC236}">
                <a16:creationId xmlns:a16="http://schemas.microsoft.com/office/drawing/2014/main" id="{27FF4AEA-CBAD-7307-A61C-F1423DEC49D0}"/>
              </a:ext>
            </a:extLst>
          </p:cNvPr>
          <p:cNvSpPr txBox="1"/>
          <p:nvPr/>
        </p:nvSpPr>
        <p:spPr>
          <a:xfrm>
            <a:off x="7766465" y="4614131"/>
            <a:ext cx="1384310" cy="369332"/>
          </a:xfrm>
          <a:prstGeom prst="rect">
            <a:avLst/>
          </a:prstGeom>
          <a:noFill/>
          <a:ln>
            <a:noFill/>
          </a:ln>
        </p:spPr>
        <p:txBody>
          <a:bodyPr wrap="square" rtlCol="0">
            <a:spAutoFit/>
          </a:bodyPr>
          <a:lstStyle/>
          <a:p>
            <a:pPr algn="ctr"/>
            <a:r>
              <a:rPr lang="en-US" b="1" dirty="0">
                <a:solidFill>
                  <a:schemeClr val="accent6">
                    <a:lumMod val="75000"/>
                  </a:schemeClr>
                </a:solidFill>
              </a:rPr>
              <a:t>10.0.0.2</a:t>
            </a:r>
          </a:p>
        </p:txBody>
      </p:sp>
      <p:sp>
        <p:nvSpPr>
          <p:cNvPr id="1081" name="TextBox 1080">
            <a:extLst>
              <a:ext uri="{FF2B5EF4-FFF2-40B4-BE49-F238E27FC236}">
                <a16:creationId xmlns:a16="http://schemas.microsoft.com/office/drawing/2014/main" id="{FE49E485-6B65-9229-44EF-C386A9593528}"/>
              </a:ext>
            </a:extLst>
          </p:cNvPr>
          <p:cNvSpPr txBox="1"/>
          <p:nvPr/>
        </p:nvSpPr>
        <p:spPr>
          <a:xfrm>
            <a:off x="10367141" y="4587451"/>
            <a:ext cx="1384310" cy="369332"/>
          </a:xfrm>
          <a:prstGeom prst="rect">
            <a:avLst/>
          </a:prstGeom>
          <a:noFill/>
          <a:ln>
            <a:noFill/>
          </a:ln>
        </p:spPr>
        <p:txBody>
          <a:bodyPr wrap="square" rtlCol="0">
            <a:spAutoFit/>
          </a:bodyPr>
          <a:lstStyle/>
          <a:p>
            <a:pPr algn="ctr"/>
            <a:r>
              <a:rPr lang="en-US" b="1" dirty="0">
                <a:solidFill>
                  <a:schemeClr val="accent6">
                    <a:lumMod val="75000"/>
                  </a:schemeClr>
                </a:solidFill>
              </a:rPr>
              <a:t>10.0.0.3</a:t>
            </a:r>
          </a:p>
        </p:txBody>
      </p:sp>
      <p:sp>
        <p:nvSpPr>
          <p:cNvPr id="1027" name="Freeform 47">
            <a:extLst>
              <a:ext uri="{FF2B5EF4-FFF2-40B4-BE49-F238E27FC236}">
                <a16:creationId xmlns:a16="http://schemas.microsoft.com/office/drawing/2014/main" id="{D334FDA6-66AB-DCE6-F3B1-A99B021CA9AD}"/>
              </a:ext>
            </a:extLst>
          </p:cNvPr>
          <p:cNvSpPr/>
          <p:nvPr/>
        </p:nvSpPr>
        <p:spPr>
          <a:xfrm>
            <a:off x="886719" y="1510894"/>
            <a:ext cx="4185858" cy="1962364"/>
          </a:xfrm>
          <a:custGeom>
            <a:avLst/>
            <a:gdLst>
              <a:gd name="connsiteX0" fmla="*/ 1376883 w 2750296"/>
              <a:gd name="connsiteY0" fmla="*/ 0 h 1612807"/>
              <a:gd name="connsiteX1" fmla="*/ 1799707 w 2750296"/>
              <a:gd name="connsiteY1" fmla="*/ 224814 h 1612807"/>
              <a:gd name="connsiteX2" fmla="*/ 1825016 w 2750296"/>
              <a:gd name="connsiteY2" fmla="*/ 271443 h 1612807"/>
              <a:gd name="connsiteX3" fmla="*/ 1868906 w 2750296"/>
              <a:gd name="connsiteY3" fmla="*/ 255379 h 1612807"/>
              <a:gd name="connsiteX4" fmla="*/ 2020537 w 2750296"/>
              <a:gd name="connsiteY4" fmla="*/ 232455 h 1612807"/>
              <a:gd name="connsiteX5" fmla="*/ 2530445 w 2750296"/>
              <a:gd name="connsiteY5" fmla="*/ 742363 h 1612807"/>
              <a:gd name="connsiteX6" fmla="*/ 2525545 w 2750296"/>
              <a:gd name="connsiteY6" fmla="*/ 807127 h 1612807"/>
              <a:gd name="connsiteX7" fmla="*/ 2560705 w 2750296"/>
              <a:gd name="connsiteY7" fmla="*/ 826212 h 1612807"/>
              <a:gd name="connsiteX8" fmla="*/ 2750296 w 2750296"/>
              <a:gd name="connsiteY8" fmla="*/ 1182789 h 1612807"/>
              <a:gd name="connsiteX9" fmla="*/ 2320278 w 2750296"/>
              <a:gd name="connsiteY9" fmla="*/ 1612807 h 1612807"/>
              <a:gd name="connsiteX10" fmla="*/ 2301005 w 2750296"/>
              <a:gd name="connsiteY10" fmla="*/ 1611834 h 1612807"/>
              <a:gd name="connsiteX11" fmla="*/ 2291351 w 2750296"/>
              <a:gd name="connsiteY11" fmla="*/ 1612807 h 1612807"/>
              <a:gd name="connsiteX12" fmla="*/ 471704 w 2750296"/>
              <a:gd name="connsiteY12" fmla="*/ 1612807 h 1612807"/>
              <a:gd name="connsiteX13" fmla="*/ 463822 w 2750296"/>
              <a:gd name="connsiteY13" fmla="*/ 1612807 h 1612807"/>
              <a:gd name="connsiteX14" fmla="*/ 455911 w 2750296"/>
              <a:gd name="connsiteY14" fmla="*/ 1612009 h 1612807"/>
              <a:gd name="connsiteX15" fmla="*/ 423475 w 2750296"/>
              <a:gd name="connsiteY15" fmla="*/ 1610372 h 1612807"/>
              <a:gd name="connsiteX16" fmla="*/ 0 w 2750296"/>
              <a:gd name="connsiteY16" fmla="*/ 1141103 h 1612807"/>
              <a:gd name="connsiteX17" fmla="*/ 471704 w 2750296"/>
              <a:gd name="connsiteY17" fmla="*/ 669399 h 1612807"/>
              <a:gd name="connsiteX18" fmla="*/ 482257 w 2750296"/>
              <a:gd name="connsiteY18" fmla="*/ 670065 h 1612807"/>
              <a:gd name="connsiteX19" fmla="*/ 515059 w 2750296"/>
              <a:gd name="connsiteY19" fmla="*/ 630308 h 1612807"/>
              <a:gd name="connsiteX20" fmla="*/ 822482 w 2750296"/>
              <a:gd name="connsiteY20" fmla="*/ 502969 h 1612807"/>
              <a:gd name="connsiteX21" fmla="*/ 867276 w 2750296"/>
              <a:gd name="connsiteY21" fmla="*/ 506922 h 1612807"/>
              <a:gd name="connsiteX22" fmla="*/ 877335 w 2750296"/>
              <a:gd name="connsiteY22" fmla="*/ 407144 h 1612807"/>
              <a:gd name="connsiteX23" fmla="*/ 1376883 w 2750296"/>
              <a:gd name="connsiteY23" fmla="*/ 0 h 161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50296" h="1612807">
                <a:moveTo>
                  <a:pt x="1376883" y="0"/>
                </a:moveTo>
                <a:cubicBezTo>
                  <a:pt x="1552892" y="0"/>
                  <a:pt x="1708073" y="89177"/>
                  <a:pt x="1799707" y="224814"/>
                </a:cubicBezTo>
                <a:lnTo>
                  <a:pt x="1825016" y="271443"/>
                </a:lnTo>
                <a:lnTo>
                  <a:pt x="1868906" y="255379"/>
                </a:lnTo>
                <a:cubicBezTo>
                  <a:pt x="1916806" y="240481"/>
                  <a:pt x="1967734" y="232455"/>
                  <a:pt x="2020537" y="232455"/>
                </a:cubicBezTo>
                <a:cubicBezTo>
                  <a:pt x="2302151" y="232455"/>
                  <a:pt x="2530445" y="460749"/>
                  <a:pt x="2530445" y="742363"/>
                </a:cubicBezTo>
                <a:lnTo>
                  <a:pt x="2525545" y="807127"/>
                </a:lnTo>
                <a:lnTo>
                  <a:pt x="2560705" y="826212"/>
                </a:lnTo>
                <a:cubicBezTo>
                  <a:pt x="2675091" y="903489"/>
                  <a:pt x="2750296" y="1034356"/>
                  <a:pt x="2750296" y="1182789"/>
                </a:cubicBezTo>
                <a:cubicBezTo>
                  <a:pt x="2750296" y="1420282"/>
                  <a:pt x="2557771" y="1612807"/>
                  <a:pt x="2320278" y="1612807"/>
                </a:cubicBezTo>
                <a:lnTo>
                  <a:pt x="2301005" y="1611834"/>
                </a:lnTo>
                <a:lnTo>
                  <a:pt x="2291351" y="1612807"/>
                </a:lnTo>
                <a:lnTo>
                  <a:pt x="471704" y="1612807"/>
                </a:lnTo>
                <a:lnTo>
                  <a:pt x="463822" y="1612807"/>
                </a:lnTo>
                <a:lnTo>
                  <a:pt x="455911" y="1612009"/>
                </a:lnTo>
                <a:lnTo>
                  <a:pt x="423475" y="1610372"/>
                </a:lnTo>
                <a:cubicBezTo>
                  <a:pt x="185615" y="1586216"/>
                  <a:pt x="0" y="1385336"/>
                  <a:pt x="0" y="1141103"/>
                </a:cubicBezTo>
                <a:cubicBezTo>
                  <a:pt x="0" y="880588"/>
                  <a:pt x="211189" y="669399"/>
                  <a:pt x="471704" y="669399"/>
                </a:cubicBezTo>
                <a:lnTo>
                  <a:pt x="482257" y="670065"/>
                </a:lnTo>
                <a:lnTo>
                  <a:pt x="515059" y="630308"/>
                </a:lnTo>
                <a:cubicBezTo>
                  <a:pt x="593735" y="551632"/>
                  <a:pt x="702426" y="502969"/>
                  <a:pt x="822482" y="502969"/>
                </a:cubicBezTo>
                <a:lnTo>
                  <a:pt x="867276" y="506922"/>
                </a:lnTo>
                <a:lnTo>
                  <a:pt x="877335" y="407144"/>
                </a:lnTo>
                <a:cubicBezTo>
                  <a:pt x="924882" y="174787"/>
                  <a:pt x="1130470" y="0"/>
                  <a:pt x="1376883" y="0"/>
                </a:cubicBezTo>
                <a:close/>
              </a:path>
            </a:pathLst>
          </a:custGeom>
          <a:solidFill>
            <a:srgbClr val="0078D7"/>
          </a:solidFill>
          <a:ln w="38100" cap="flat" cmpd="sng" algn="ctr">
            <a:noFill/>
            <a:prstDash val="solid"/>
          </a:ln>
          <a:effectLst/>
        </p:spPr>
        <p:txBody>
          <a:bodyPr wrap="square" tIns="537855" rtlCol="0" anchor="ctr">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0" marR="0" lvl="0" indent="0" algn="ctr" defTabSz="896386" rtl="0" eaLnBrk="0" fontAlgn="base" latinLnBrk="0" hangingPunct="0">
              <a:lnSpc>
                <a:spcPct val="100000"/>
              </a:lnSpc>
              <a:spcBef>
                <a:spcPct val="0"/>
              </a:spcBef>
              <a:spcAft>
                <a:spcPct val="0"/>
              </a:spcAft>
              <a:buClrTx/>
              <a:buSzTx/>
              <a:buFontTx/>
              <a:buNone/>
              <a:tabLst/>
              <a:defRPr/>
            </a:pPr>
            <a:r>
              <a:rPr kumimoji="0" lang="en-US" altLang="en-US" sz="1961"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Internet</a:t>
            </a:r>
          </a:p>
        </p:txBody>
      </p:sp>
      <p:sp>
        <p:nvSpPr>
          <p:cNvPr id="1085" name="Freeform 47">
            <a:extLst>
              <a:ext uri="{FF2B5EF4-FFF2-40B4-BE49-F238E27FC236}">
                <a16:creationId xmlns:a16="http://schemas.microsoft.com/office/drawing/2014/main" id="{4CE960E5-4FAC-3D0D-661A-6F7A0D20640B}"/>
              </a:ext>
            </a:extLst>
          </p:cNvPr>
          <p:cNvSpPr/>
          <p:nvPr/>
        </p:nvSpPr>
        <p:spPr>
          <a:xfrm>
            <a:off x="6794962" y="1521798"/>
            <a:ext cx="4185858" cy="1962364"/>
          </a:xfrm>
          <a:custGeom>
            <a:avLst/>
            <a:gdLst>
              <a:gd name="connsiteX0" fmla="*/ 1376883 w 2750296"/>
              <a:gd name="connsiteY0" fmla="*/ 0 h 1612807"/>
              <a:gd name="connsiteX1" fmla="*/ 1799707 w 2750296"/>
              <a:gd name="connsiteY1" fmla="*/ 224814 h 1612807"/>
              <a:gd name="connsiteX2" fmla="*/ 1825016 w 2750296"/>
              <a:gd name="connsiteY2" fmla="*/ 271443 h 1612807"/>
              <a:gd name="connsiteX3" fmla="*/ 1868906 w 2750296"/>
              <a:gd name="connsiteY3" fmla="*/ 255379 h 1612807"/>
              <a:gd name="connsiteX4" fmla="*/ 2020537 w 2750296"/>
              <a:gd name="connsiteY4" fmla="*/ 232455 h 1612807"/>
              <a:gd name="connsiteX5" fmla="*/ 2530445 w 2750296"/>
              <a:gd name="connsiteY5" fmla="*/ 742363 h 1612807"/>
              <a:gd name="connsiteX6" fmla="*/ 2525545 w 2750296"/>
              <a:gd name="connsiteY6" fmla="*/ 807127 h 1612807"/>
              <a:gd name="connsiteX7" fmla="*/ 2560705 w 2750296"/>
              <a:gd name="connsiteY7" fmla="*/ 826212 h 1612807"/>
              <a:gd name="connsiteX8" fmla="*/ 2750296 w 2750296"/>
              <a:gd name="connsiteY8" fmla="*/ 1182789 h 1612807"/>
              <a:gd name="connsiteX9" fmla="*/ 2320278 w 2750296"/>
              <a:gd name="connsiteY9" fmla="*/ 1612807 h 1612807"/>
              <a:gd name="connsiteX10" fmla="*/ 2301005 w 2750296"/>
              <a:gd name="connsiteY10" fmla="*/ 1611834 h 1612807"/>
              <a:gd name="connsiteX11" fmla="*/ 2291351 w 2750296"/>
              <a:gd name="connsiteY11" fmla="*/ 1612807 h 1612807"/>
              <a:gd name="connsiteX12" fmla="*/ 471704 w 2750296"/>
              <a:gd name="connsiteY12" fmla="*/ 1612807 h 1612807"/>
              <a:gd name="connsiteX13" fmla="*/ 463822 w 2750296"/>
              <a:gd name="connsiteY13" fmla="*/ 1612807 h 1612807"/>
              <a:gd name="connsiteX14" fmla="*/ 455911 w 2750296"/>
              <a:gd name="connsiteY14" fmla="*/ 1612009 h 1612807"/>
              <a:gd name="connsiteX15" fmla="*/ 423475 w 2750296"/>
              <a:gd name="connsiteY15" fmla="*/ 1610372 h 1612807"/>
              <a:gd name="connsiteX16" fmla="*/ 0 w 2750296"/>
              <a:gd name="connsiteY16" fmla="*/ 1141103 h 1612807"/>
              <a:gd name="connsiteX17" fmla="*/ 471704 w 2750296"/>
              <a:gd name="connsiteY17" fmla="*/ 669399 h 1612807"/>
              <a:gd name="connsiteX18" fmla="*/ 482257 w 2750296"/>
              <a:gd name="connsiteY18" fmla="*/ 670065 h 1612807"/>
              <a:gd name="connsiteX19" fmla="*/ 515059 w 2750296"/>
              <a:gd name="connsiteY19" fmla="*/ 630308 h 1612807"/>
              <a:gd name="connsiteX20" fmla="*/ 822482 w 2750296"/>
              <a:gd name="connsiteY20" fmla="*/ 502969 h 1612807"/>
              <a:gd name="connsiteX21" fmla="*/ 867276 w 2750296"/>
              <a:gd name="connsiteY21" fmla="*/ 506922 h 1612807"/>
              <a:gd name="connsiteX22" fmla="*/ 877335 w 2750296"/>
              <a:gd name="connsiteY22" fmla="*/ 407144 h 1612807"/>
              <a:gd name="connsiteX23" fmla="*/ 1376883 w 2750296"/>
              <a:gd name="connsiteY23" fmla="*/ 0 h 1612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50296" h="1612807">
                <a:moveTo>
                  <a:pt x="1376883" y="0"/>
                </a:moveTo>
                <a:cubicBezTo>
                  <a:pt x="1552892" y="0"/>
                  <a:pt x="1708073" y="89177"/>
                  <a:pt x="1799707" y="224814"/>
                </a:cubicBezTo>
                <a:lnTo>
                  <a:pt x="1825016" y="271443"/>
                </a:lnTo>
                <a:lnTo>
                  <a:pt x="1868906" y="255379"/>
                </a:lnTo>
                <a:cubicBezTo>
                  <a:pt x="1916806" y="240481"/>
                  <a:pt x="1967734" y="232455"/>
                  <a:pt x="2020537" y="232455"/>
                </a:cubicBezTo>
                <a:cubicBezTo>
                  <a:pt x="2302151" y="232455"/>
                  <a:pt x="2530445" y="460749"/>
                  <a:pt x="2530445" y="742363"/>
                </a:cubicBezTo>
                <a:lnTo>
                  <a:pt x="2525545" y="807127"/>
                </a:lnTo>
                <a:lnTo>
                  <a:pt x="2560705" y="826212"/>
                </a:lnTo>
                <a:cubicBezTo>
                  <a:pt x="2675091" y="903489"/>
                  <a:pt x="2750296" y="1034356"/>
                  <a:pt x="2750296" y="1182789"/>
                </a:cubicBezTo>
                <a:cubicBezTo>
                  <a:pt x="2750296" y="1420282"/>
                  <a:pt x="2557771" y="1612807"/>
                  <a:pt x="2320278" y="1612807"/>
                </a:cubicBezTo>
                <a:lnTo>
                  <a:pt x="2301005" y="1611834"/>
                </a:lnTo>
                <a:lnTo>
                  <a:pt x="2291351" y="1612807"/>
                </a:lnTo>
                <a:lnTo>
                  <a:pt x="471704" y="1612807"/>
                </a:lnTo>
                <a:lnTo>
                  <a:pt x="463822" y="1612807"/>
                </a:lnTo>
                <a:lnTo>
                  <a:pt x="455911" y="1612009"/>
                </a:lnTo>
                <a:lnTo>
                  <a:pt x="423475" y="1610372"/>
                </a:lnTo>
                <a:cubicBezTo>
                  <a:pt x="185615" y="1586216"/>
                  <a:pt x="0" y="1385336"/>
                  <a:pt x="0" y="1141103"/>
                </a:cubicBezTo>
                <a:cubicBezTo>
                  <a:pt x="0" y="880588"/>
                  <a:pt x="211189" y="669399"/>
                  <a:pt x="471704" y="669399"/>
                </a:cubicBezTo>
                <a:lnTo>
                  <a:pt x="482257" y="670065"/>
                </a:lnTo>
                <a:lnTo>
                  <a:pt x="515059" y="630308"/>
                </a:lnTo>
                <a:cubicBezTo>
                  <a:pt x="593735" y="551632"/>
                  <a:pt x="702426" y="502969"/>
                  <a:pt x="822482" y="502969"/>
                </a:cubicBezTo>
                <a:lnTo>
                  <a:pt x="867276" y="506922"/>
                </a:lnTo>
                <a:lnTo>
                  <a:pt x="877335" y="407144"/>
                </a:lnTo>
                <a:cubicBezTo>
                  <a:pt x="924882" y="174787"/>
                  <a:pt x="1130470" y="0"/>
                  <a:pt x="1376883" y="0"/>
                </a:cubicBezTo>
                <a:close/>
              </a:path>
            </a:pathLst>
          </a:custGeom>
          <a:solidFill>
            <a:srgbClr val="0078D7"/>
          </a:solidFill>
          <a:ln w="38100" cap="flat" cmpd="sng" algn="ctr">
            <a:noFill/>
            <a:prstDash val="solid"/>
          </a:ln>
          <a:effectLst/>
        </p:spPr>
        <p:txBody>
          <a:bodyPr wrap="square" tIns="537855" rtlCol="0" anchor="ctr">
            <a:noAutofit/>
          </a:bodyPr>
          <a:lstStyle>
            <a:defPPr>
              <a:defRPr lang="en-US"/>
            </a:defPPr>
            <a:lvl1pPr marL="0" algn="l" defTabSz="914363" rtl="0" eaLnBrk="1" latinLnBrk="0" hangingPunct="1">
              <a:defRPr sz="1800" kern="1200">
                <a:solidFill>
                  <a:schemeClr val="lt1"/>
                </a:solidFill>
                <a:latin typeface="+mn-lt"/>
                <a:ea typeface="+mn-ea"/>
                <a:cs typeface="+mn-cs"/>
              </a:defRPr>
            </a:lvl1pPr>
            <a:lvl2pPr marL="457182" algn="l" defTabSz="914363" rtl="0" eaLnBrk="1" latinLnBrk="0" hangingPunct="1">
              <a:defRPr sz="1800" kern="1200">
                <a:solidFill>
                  <a:schemeClr val="lt1"/>
                </a:solidFill>
                <a:latin typeface="+mn-lt"/>
                <a:ea typeface="+mn-ea"/>
                <a:cs typeface="+mn-cs"/>
              </a:defRPr>
            </a:lvl2pPr>
            <a:lvl3pPr marL="914363" algn="l" defTabSz="914363" rtl="0" eaLnBrk="1" latinLnBrk="0" hangingPunct="1">
              <a:defRPr sz="1800" kern="1200">
                <a:solidFill>
                  <a:schemeClr val="lt1"/>
                </a:solidFill>
                <a:latin typeface="+mn-lt"/>
                <a:ea typeface="+mn-ea"/>
                <a:cs typeface="+mn-cs"/>
              </a:defRPr>
            </a:lvl3pPr>
            <a:lvl4pPr marL="1371545" algn="l" defTabSz="914363" rtl="0" eaLnBrk="1" latinLnBrk="0" hangingPunct="1">
              <a:defRPr sz="1800" kern="1200">
                <a:solidFill>
                  <a:schemeClr val="lt1"/>
                </a:solidFill>
                <a:latin typeface="+mn-lt"/>
                <a:ea typeface="+mn-ea"/>
                <a:cs typeface="+mn-cs"/>
              </a:defRPr>
            </a:lvl4pPr>
            <a:lvl5pPr marL="1828727" algn="l" defTabSz="914363" rtl="0" eaLnBrk="1" latinLnBrk="0" hangingPunct="1">
              <a:defRPr sz="1800" kern="1200">
                <a:solidFill>
                  <a:schemeClr val="lt1"/>
                </a:solidFill>
                <a:latin typeface="+mn-lt"/>
                <a:ea typeface="+mn-ea"/>
                <a:cs typeface="+mn-cs"/>
              </a:defRPr>
            </a:lvl5pPr>
            <a:lvl6pPr marL="2285909" algn="l" defTabSz="914363" rtl="0" eaLnBrk="1" latinLnBrk="0" hangingPunct="1">
              <a:defRPr sz="1800" kern="1200">
                <a:solidFill>
                  <a:schemeClr val="lt1"/>
                </a:solidFill>
                <a:latin typeface="+mn-lt"/>
                <a:ea typeface="+mn-ea"/>
                <a:cs typeface="+mn-cs"/>
              </a:defRPr>
            </a:lvl6pPr>
            <a:lvl7pPr marL="2743090" algn="l" defTabSz="914363" rtl="0" eaLnBrk="1" latinLnBrk="0" hangingPunct="1">
              <a:defRPr sz="1800" kern="1200">
                <a:solidFill>
                  <a:schemeClr val="lt1"/>
                </a:solidFill>
                <a:latin typeface="+mn-lt"/>
                <a:ea typeface="+mn-ea"/>
                <a:cs typeface="+mn-cs"/>
              </a:defRPr>
            </a:lvl7pPr>
            <a:lvl8pPr marL="3200272" algn="l" defTabSz="914363" rtl="0" eaLnBrk="1" latinLnBrk="0" hangingPunct="1">
              <a:defRPr sz="1800" kern="1200">
                <a:solidFill>
                  <a:schemeClr val="lt1"/>
                </a:solidFill>
                <a:latin typeface="+mn-lt"/>
                <a:ea typeface="+mn-ea"/>
                <a:cs typeface="+mn-cs"/>
              </a:defRPr>
            </a:lvl8pPr>
            <a:lvl9pPr marL="3657454" algn="l" defTabSz="914363" rtl="0" eaLnBrk="1" latinLnBrk="0" hangingPunct="1">
              <a:defRPr sz="1800" kern="1200">
                <a:solidFill>
                  <a:schemeClr val="lt1"/>
                </a:solidFill>
                <a:latin typeface="+mn-lt"/>
                <a:ea typeface="+mn-ea"/>
                <a:cs typeface="+mn-cs"/>
              </a:defRPr>
            </a:lvl9pPr>
          </a:lstStyle>
          <a:p>
            <a:pPr marL="0" marR="0" lvl="0" indent="0" algn="ctr" defTabSz="896386" rtl="0" eaLnBrk="0" fontAlgn="base" latinLnBrk="0" hangingPunct="0">
              <a:lnSpc>
                <a:spcPct val="100000"/>
              </a:lnSpc>
              <a:spcBef>
                <a:spcPct val="0"/>
              </a:spcBef>
              <a:spcAft>
                <a:spcPct val="0"/>
              </a:spcAft>
              <a:buClrTx/>
              <a:buSzTx/>
              <a:buFontTx/>
              <a:buNone/>
              <a:tabLst/>
              <a:defRPr/>
            </a:pPr>
            <a:r>
              <a:rPr kumimoji="0" lang="en-US" altLang="en-US" sz="1961"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Internet</a:t>
            </a:r>
          </a:p>
        </p:txBody>
      </p:sp>
      <p:sp>
        <p:nvSpPr>
          <p:cNvPr id="3" name="TextBox 2">
            <a:extLst>
              <a:ext uri="{FF2B5EF4-FFF2-40B4-BE49-F238E27FC236}">
                <a16:creationId xmlns:a16="http://schemas.microsoft.com/office/drawing/2014/main" id="{9A176936-58F2-F02F-3086-FE99CAFC2AE9}"/>
              </a:ext>
            </a:extLst>
          </p:cNvPr>
          <p:cNvSpPr txBox="1"/>
          <p:nvPr/>
        </p:nvSpPr>
        <p:spPr>
          <a:xfrm>
            <a:off x="2066245" y="3538212"/>
            <a:ext cx="2062723" cy="369332"/>
          </a:xfrm>
          <a:prstGeom prst="rect">
            <a:avLst/>
          </a:prstGeom>
          <a:noFill/>
        </p:spPr>
        <p:txBody>
          <a:bodyPr wrap="square" rtlCol="0">
            <a:spAutoFit/>
          </a:bodyPr>
          <a:lstStyle/>
          <a:p>
            <a:pPr algn="ctr"/>
            <a:r>
              <a:rPr lang="en-US" b="1" dirty="0">
                <a:solidFill>
                  <a:srgbClr val="C00000"/>
                </a:solidFill>
              </a:rPr>
              <a:t>Public IP addresses</a:t>
            </a:r>
          </a:p>
        </p:txBody>
      </p:sp>
      <p:sp>
        <p:nvSpPr>
          <p:cNvPr id="5" name="TextBox 4">
            <a:extLst>
              <a:ext uri="{FF2B5EF4-FFF2-40B4-BE49-F238E27FC236}">
                <a16:creationId xmlns:a16="http://schemas.microsoft.com/office/drawing/2014/main" id="{D8B7EA8A-7E59-E8A4-E7EF-E2B852B9B03B}"/>
              </a:ext>
            </a:extLst>
          </p:cNvPr>
          <p:cNvSpPr txBox="1"/>
          <p:nvPr/>
        </p:nvSpPr>
        <p:spPr>
          <a:xfrm>
            <a:off x="7997091" y="3508366"/>
            <a:ext cx="2062723" cy="369332"/>
          </a:xfrm>
          <a:prstGeom prst="rect">
            <a:avLst/>
          </a:prstGeom>
          <a:noFill/>
        </p:spPr>
        <p:txBody>
          <a:bodyPr wrap="square" rtlCol="0">
            <a:spAutoFit/>
          </a:bodyPr>
          <a:lstStyle/>
          <a:p>
            <a:pPr algn="ctr"/>
            <a:r>
              <a:rPr lang="en-US" b="1" dirty="0">
                <a:solidFill>
                  <a:schemeClr val="accent6">
                    <a:lumMod val="75000"/>
                  </a:schemeClr>
                </a:solidFill>
              </a:rPr>
              <a:t>Public IP addresses</a:t>
            </a:r>
          </a:p>
        </p:txBody>
      </p:sp>
      <p:sp>
        <p:nvSpPr>
          <p:cNvPr id="6" name="TextBox 5">
            <a:extLst>
              <a:ext uri="{FF2B5EF4-FFF2-40B4-BE49-F238E27FC236}">
                <a16:creationId xmlns:a16="http://schemas.microsoft.com/office/drawing/2014/main" id="{F525FA7A-9D38-1DB0-6CFD-B8B588CA0B60}"/>
              </a:ext>
            </a:extLst>
          </p:cNvPr>
          <p:cNvSpPr txBox="1"/>
          <p:nvPr/>
        </p:nvSpPr>
        <p:spPr>
          <a:xfrm>
            <a:off x="3760810" y="5704123"/>
            <a:ext cx="1920942" cy="369332"/>
          </a:xfrm>
          <a:prstGeom prst="rect">
            <a:avLst/>
          </a:prstGeom>
          <a:noFill/>
        </p:spPr>
        <p:txBody>
          <a:bodyPr wrap="square" rtlCol="0">
            <a:spAutoFit/>
          </a:bodyPr>
          <a:lstStyle/>
          <a:p>
            <a:pPr algn="ctr"/>
            <a:r>
              <a:rPr lang="en-US" b="1" dirty="0">
                <a:solidFill>
                  <a:srgbClr val="C00000"/>
                </a:solidFill>
              </a:rPr>
              <a:t>Private Network</a:t>
            </a:r>
          </a:p>
        </p:txBody>
      </p:sp>
      <p:sp>
        <p:nvSpPr>
          <p:cNvPr id="7" name="TextBox 6">
            <a:extLst>
              <a:ext uri="{FF2B5EF4-FFF2-40B4-BE49-F238E27FC236}">
                <a16:creationId xmlns:a16="http://schemas.microsoft.com/office/drawing/2014/main" id="{EFFFA857-EF85-D090-2C77-CF4C92E05480}"/>
              </a:ext>
            </a:extLst>
          </p:cNvPr>
          <p:cNvSpPr txBox="1"/>
          <p:nvPr/>
        </p:nvSpPr>
        <p:spPr>
          <a:xfrm>
            <a:off x="9609831" y="5702742"/>
            <a:ext cx="2217742" cy="369332"/>
          </a:xfrm>
          <a:prstGeom prst="rect">
            <a:avLst/>
          </a:prstGeom>
          <a:noFill/>
        </p:spPr>
        <p:txBody>
          <a:bodyPr wrap="square" rtlCol="0">
            <a:spAutoFit/>
          </a:bodyPr>
          <a:lstStyle/>
          <a:p>
            <a:pPr algn="ctr"/>
            <a:r>
              <a:rPr lang="en-US" b="1" dirty="0">
                <a:solidFill>
                  <a:schemeClr val="accent6">
                    <a:lumMod val="75000"/>
                  </a:schemeClr>
                </a:solidFill>
              </a:rPr>
              <a:t>Private Network</a:t>
            </a:r>
          </a:p>
        </p:txBody>
      </p:sp>
      <p:pic>
        <p:nvPicPr>
          <p:cNvPr id="8" name="Picture 7">
            <a:extLst>
              <a:ext uri="{FF2B5EF4-FFF2-40B4-BE49-F238E27FC236}">
                <a16:creationId xmlns:a16="http://schemas.microsoft.com/office/drawing/2014/main" id="{907A7649-4496-A5D3-514E-0CC63CF8C21C}"/>
              </a:ext>
            </a:extLst>
          </p:cNvPr>
          <p:cNvPicPr>
            <a:picLocks noChangeAspect="1"/>
          </p:cNvPicPr>
          <p:nvPr/>
        </p:nvPicPr>
        <p:blipFill>
          <a:blip r:embed="rId4"/>
          <a:stretch>
            <a:fillRect/>
          </a:stretch>
        </p:blipFill>
        <p:spPr>
          <a:xfrm>
            <a:off x="6741999" y="5224490"/>
            <a:ext cx="983959" cy="1181148"/>
          </a:xfrm>
          <a:prstGeom prst="rect">
            <a:avLst/>
          </a:prstGeom>
        </p:spPr>
      </p:pic>
      <p:pic>
        <p:nvPicPr>
          <p:cNvPr id="9" name="Picture 8">
            <a:extLst>
              <a:ext uri="{FF2B5EF4-FFF2-40B4-BE49-F238E27FC236}">
                <a16:creationId xmlns:a16="http://schemas.microsoft.com/office/drawing/2014/main" id="{783BB2B6-8A74-D124-27AA-C4B4843E6AF5}"/>
              </a:ext>
            </a:extLst>
          </p:cNvPr>
          <p:cNvPicPr>
            <a:picLocks noChangeAspect="1"/>
          </p:cNvPicPr>
          <p:nvPr/>
        </p:nvPicPr>
        <p:blipFill>
          <a:blip r:embed="rId5"/>
          <a:stretch>
            <a:fillRect/>
          </a:stretch>
        </p:blipFill>
        <p:spPr>
          <a:xfrm>
            <a:off x="788664" y="5224219"/>
            <a:ext cx="964202" cy="1181148"/>
          </a:xfrm>
          <a:prstGeom prst="rect">
            <a:avLst/>
          </a:prstGeom>
        </p:spPr>
      </p:pic>
      <p:sp>
        <p:nvSpPr>
          <p:cNvPr id="10" name="Slide Number Placeholder 9">
            <a:extLst>
              <a:ext uri="{FF2B5EF4-FFF2-40B4-BE49-F238E27FC236}">
                <a16:creationId xmlns:a16="http://schemas.microsoft.com/office/drawing/2014/main" id="{2BFC4665-ACDC-CD18-820A-E1D8F655035A}"/>
              </a:ext>
            </a:extLst>
          </p:cNvPr>
          <p:cNvSpPr>
            <a:spLocks noGrp="1"/>
          </p:cNvSpPr>
          <p:nvPr>
            <p:ph type="sldNum" sz="quarter" idx="12"/>
          </p:nvPr>
        </p:nvSpPr>
        <p:spPr/>
        <p:txBody>
          <a:bodyPr/>
          <a:lstStyle/>
          <a:p>
            <a:fld id="{AE5B1982-BF85-4B99-BC5B-420199FEFAED}" type="slidenum">
              <a:rPr lang="en-US" smtClean="0"/>
              <a:t>49</a:t>
            </a:fld>
            <a:endParaRPr lang="en-US"/>
          </a:p>
        </p:txBody>
      </p:sp>
    </p:spTree>
    <p:extLst>
      <p:ext uri="{BB962C8B-B14F-4D97-AF65-F5344CB8AC3E}">
        <p14:creationId xmlns:p14="http://schemas.microsoft.com/office/powerpoint/2010/main" val="1683557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5" descr="A picture containing indoor, tiled, subway&#10;&#10;Description automatically generated">
            <a:extLst>
              <a:ext uri="{FF2B5EF4-FFF2-40B4-BE49-F238E27FC236}">
                <a16:creationId xmlns:a16="http://schemas.microsoft.com/office/drawing/2014/main" id="{F02AE17F-1F8C-9166-A4B1-071A3B8E25D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657" b="19357"/>
          <a:stretch/>
        </p:blipFill>
        <p:spPr>
          <a:xfrm>
            <a:off x="20" y="1282"/>
            <a:ext cx="12191980" cy="6856718"/>
          </a:xfrm>
          <a:prstGeom prst="rect">
            <a:avLst/>
          </a:prstGeom>
        </p:spPr>
      </p:pic>
      <p:sp>
        <p:nvSpPr>
          <p:cNvPr id="4" name="Slide Number Placeholder 3">
            <a:extLst>
              <a:ext uri="{FF2B5EF4-FFF2-40B4-BE49-F238E27FC236}">
                <a16:creationId xmlns:a16="http://schemas.microsoft.com/office/drawing/2014/main" id="{BFB5A493-4E73-5F61-FC18-05477FC3FA2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AE5B1982-BF85-4B99-BC5B-420199FEFAED}" type="slidenum">
              <a:rPr lang="en-US">
                <a:solidFill>
                  <a:srgbClr val="FFFFFF"/>
                </a:solidFill>
              </a:rPr>
              <a:pPr>
                <a:spcAft>
                  <a:spcPts val="600"/>
                </a:spcAft>
              </a:pPr>
              <a:t>5</a:t>
            </a:fld>
            <a:endParaRPr lang="en-US">
              <a:solidFill>
                <a:srgbClr val="FFFFFF"/>
              </a:solidFill>
            </a:endParaRPr>
          </a:p>
        </p:txBody>
      </p:sp>
    </p:spTree>
    <p:extLst>
      <p:ext uri="{BB962C8B-B14F-4D97-AF65-F5344CB8AC3E}">
        <p14:creationId xmlns:p14="http://schemas.microsoft.com/office/powerpoint/2010/main" val="23683835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p:cNvGrpSpPr/>
          <p:nvPr/>
        </p:nvGrpSpPr>
        <p:grpSpPr>
          <a:xfrm>
            <a:off x="2909191" y="4795186"/>
            <a:ext cx="3166251" cy="1960324"/>
            <a:chOff x="838200" y="4830618"/>
            <a:chExt cx="3167149" cy="1960880"/>
          </a:xfrm>
        </p:grpSpPr>
        <p:sp>
          <p:nvSpPr>
            <p:cNvPr id="60" name="Rounded Rectangle 59"/>
            <p:cNvSpPr/>
            <p:nvPr/>
          </p:nvSpPr>
          <p:spPr>
            <a:xfrm>
              <a:off x="838200" y="4830618"/>
              <a:ext cx="3167149" cy="1960880"/>
            </a:xfrm>
            <a:prstGeom prst="roundRect">
              <a:avLst/>
            </a:prstGeom>
            <a:solidFill>
              <a:srgbClr val="7030A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Server1: </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1.1.1.5</a:t>
              </a:r>
            </a:p>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2" name="Rounded Rectangle 61"/>
            <p:cNvSpPr/>
            <p:nvPr/>
          </p:nvSpPr>
          <p:spPr>
            <a:xfrm>
              <a:off x="2496046" y="5997170"/>
              <a:ext cx="1335578" cy="67887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567" b="0" i="0" u="none" strike="noStrike" kern="1200" cap="none" spc="0" normalizeH="0" baseline="0" noProof="0" dirty="0">
                  <a:ln>
                    <a:noFill/>
                  </a:ln>
                  <a:solidFill>
                    <a:prstClr val="black"/>
                  </a:solidFill>
                  <a:effectLst/>
                  <a:uLnTx/>
                  <a:uFillTx/>
                  <a:latin typeface="Calibri" panose="020F0502020204030204"/>
                  <a:ea typeface="+mn-ea"/>
                  <a:cs typeface="+mn-cs"/>
                </a:rPr>
                <a:t>Yellow VM1</a:t>
              </a:r>
            </a:p>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567" b="0" i="0" u="none" strike="noStrike" kern="1200" cap="none" spc="0" normalizeH="0" baseline="0" noProof="0" dirty="0">
                  <a:ln>
                    <a:noFill/>
                  </a:ln>
                  <a:solidFill>
                    <a:prstClr val="black"/>
                  </a:solidFill>
                  <a:effectLst/>
                  <a:uLnTx/>
                  <a:uFillTx/>
                  <a:latin typeface="Calibri" panose="020F0502020204030204"/>
                  <a:ea typeface="+mn-ea"/>
                  <a:cs typeface="+mn-cs"/>
                </a:rPr>
                <a:t>10.1.1.2</a:t>
              </a:r>
            </a:p>
          </p:txBody>
        </p:sp>
        <p:sp>
          <p:nvSpPr>
            <p:cNvPr id="65" name="Rounded Rectangle 64"/>
            <p:cNvSpPr/>
            <p:nvPr/>
          </p:nvSpPr>
          <p:spPr>
            <a:xfrm>
              <a:off x="967443" y="5997170"/>
              <a:ext cx="1335578" cy="67887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567" b="0" i="0" u="none" strike="noStrike" kern="1200" cap="none" spc="0" normalizeH="0" baseline="0" noProof="0" dirty="0">
                  <a:ln>
                    <a:noFill/>
                  </a:ln>
                  <a:solidFill>
                    <a:prstClr val="black"/>
                  </a:solidFill>
                  <a:effectLst/>
                  <a:uLnTx/>
                  <a:uFillTx/>
                  <a:latin typeface="Calibri" panose="020F0502020204030204"/>
                  <a:ea typeface="+mn-ea"/>
                  <a:cs typeface="+mn-cs"/>
                </a:rPr>
                <a:t>Green VM1</a:t>
              </a:r>
            </a:p>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567" b="0" i="0" u="none" strike="noStrike" kern="1200" cap="none" spc="0" normalizeH="0" baseline="0" noProof="0" dirty="0">
                  <a:ln>
                    <a:noFill/>
                  </a:ln>
                  <a:solidFill>
                    <a:prstClr val="black"/>
                  </a:solidFill>
                  <a:effectLst/>
                  <a:uLnTx/>
                  <a:uFillTx/>
                  <a:latin typeface="Calibri" panose="020F0502020204030204"/>
                  <a:ea typeface="+mn-ea"/>
                  <a:cs typeface="+mn-cs"/>
                </a:rPr>
                <a:t>10.1.1.2</a:t>
              </a:r>
            </a:p>
          </p:txBody>
        </p:sp>
        <p:sp>
          <p:nvSpPr>
            <p:cNvPr id="66" name="Rounded Rectangle 65"/>
            <p:cNvSpPr/>
            <p:nvPr/>
          </p:nvSpPr>
          <p:spPr>
            <a:xfrm>
              <a:off x="973975" y="5297054"/>
              <a:ext cx="2859578" cy="51261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Azure </a:t>
              </a: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VMSwitch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8" name="Group 67"/>
          <p:cNvGrpSpPr/>
          <p:nvPr/>
        </p:nvGrpSpPr>
        <p:grpSpPr>
          <a:xfrm>
            <a:off x="6289817" y="4793800"/>
            <a:ext cx="3166251" cy="1960324"/>
            <a:chOff x="4333702" y="4829232"/>
            <a:chExt cx="3167149" cy="1960880"/>
          </a:xfrm>
        </p:grpSpPr>
        <p:sp>
          <p:nvSpPr>
            <p:cNvPr id="69" name="Rounded Rectangle 68"/>
            <p:cNvSpPr/>
            <p:nvPr/>
          </p:nvSpPr>
          <p:spPr>
            <a:xfrm>
              <a:off x="4333702" y="4829232"/>
              <a:ext cx="3167149" cy="1960880"/>
            </a:xfrm>
            <a:prstGeom prst="roundRect">
              <a:avLst/>
            </a:prstGeom>
            <a:solidFill>
              <a:srgbClr val="7030A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Server2: </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1.1.1.6</a:t>
              </a:r>
            </a:p>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Rounded Rectangle 70"/>
            <p:cNvSpPr/>
            <p:nvPr/>
          </p:nvSpPr>
          <p:spPr>
            <a:xfrm>
              <a:off x="4469477" y="5995784"/>
              <a:ext cx="1335578" cy="678873"/>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Red VM1</a:t>
              </a:r>
            </a:p>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10.1.1.2</a:t>
              </a:r>
            </a:p>
          </p:txBody>
        </p:sp>
        <p:sp>
          <p:nvSpPr>
            <p:cNvPr id="72" name="Rounded Rectangle 71"/>
            <p:cNvSpPr/>
            <p:nvPr/>
          </p:nvSpPr>
          <p:spPr>
            <a:xfrm>
              <a:off x="5993477" y="5995784"/>
              <a:ext cx="1335578" cy="67887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567" b="0" i="0" u="none" strike="noStrike" kern="1200" cap="none" spc="0" normalizeH="0" baseline="0" noProof="0" dirty="0">
                  <a:ln>
                    <a:noFill/>
                  </a:ln>
                  <a:solidFill>
                    <a:prstClr val="black"/>
                  </a:solidFill>
                  <a:effectLst/>
                  <a:uLnTx/>
                  <a:uFillTx/>
                  <a:latin typeface="Calibri" panose="020F0502020204030204"/>
                  <a:ea typeface="+mn-ea"/>
                  <a:cs typeface="+mn-cs"/>
                </a:rPr>
                <a:t>Green VM2</a:t>
              </a:r>
            </a:p>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567" b="0" i="0" u="none" strike="noStrike" kern="1200" cap="none" spc="0" normalizeH="0" baseline="0" noProof="0" dirty="0">
                  <a:ln>
                    <a:noFill/>
                  </a:ln>
                  <a:solidFill>
                    <a:prstClr val="black"/>
                  </a:solidFill>
                  <a:effectLst/>
                  <a:uLnTx/>
                  <a:uFillTx/>
                  <a:latin typeface="Calibri" panose="020F0502020204030204"/>
                  <a:ea typeface="+mn-ea"/>
                  <a:cs typeface="+mn-cs"/>
                </a:rPr>
                <a:t>10.1.1.3</a:t>
              </a:r>
            </a:p>
          </p:txBody>
        </p:sp>
        <p:sp>
          <p:nvSpPr>
            <p:cNvPr id="74" name="Rounded Rectangle 73"/>
            <p:cNvSpPr/>
            <p:nvPr/>
          </p:nvSpPr>
          <p:spPr>
            <a:xfrm>
              <a:off x="4469477" y="5295668"/>
              <a:ext cx="2859578" cy="51261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Azure </a:t>
              </a:r>
              <a:r>
                <a:rPr kumimoji="0" lang="en-US" sz="1800" b="0" i="0" u="none" strike="noStrike" kern="1200" cap="none" spc="0" normalizeH="0" baseline="0" noProof="0" err="1">
                  <a:ln>
                    <a:noFill/>
                  </a:ln>
                  <a:solidFill>
                    <a:prstClr val="white"/>
                  </a:solidFill>
                  <a:effectLst/>
                  <a:uLnTx/>
                  <a:uFillTx/>
                  <a:latin typeface="Calibri" panose="020F0502020204030204"/>
                  <a:ea typeface="+mn-ea"/>
                  <a:cs typeface="+mn-cs"/>
                </a:rPr>
                <a:t>VMSwitch</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 name="Group 6"/>
          <p:cNvGrpSpPr/>
          <p:nvPr/>
        </p:nvGrpSpPr>
        <p:grpSpPr>
          <a:xfrm>
            <a:off x="157970" y="5199499"/>
            <a:ext cx="2751219" cy="574463"/>
            <a:chOff x="198201" y="5201387"/>
            <a:chExt cx="2616227" cy="574626"/>
          </a:xfrm>
        </p:grpSpPr>
        <p:sp>
          <p:nvSpPr>
            <p:cNvPr id="75" name="Rectangle 74"/>
            <p:cNvSpPr/>
            <p:nvPr/>
          </p:nvSpPr>
          <p:spPr>
            <a:xfrm>
              <a:off x="198201" y="5201387"/>
              <a:ext cx="1302894" cy="57462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Src:</a:t>
              </a:r>
              <a:r>
                <a:rPr kumimoji="0" lang="en-US" sz="1800" b="0"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t>10.1.1.2</a:t>
              </a:r>
            </a:p>
          </p:txBody>
        </p:sp>
        <p:sp>
          <p:nvSpPr>
            <p:cNvPr id="77" name="Rectangle 76"/>
            <p:cNvSpPr/>
            <p:nvPr/>
          </p:nvSpPr>
          <p:spPr>
            <a:xfrm>
              <a:off x="1501095" y="5201387"/>
              <a:ext cx="1313333" cy="57462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Dst:</a:t>
              </a:r>
              <a:r>
                <a:rPr kumimoji="0" lang="en-US" sz="1800" b="0"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t>10.1.1.3</a:t>
              </a:r>
            </a:p>
          </p:txBody>
        </p:sp>
      </p:grpSp>
      <p:grpSp>
        <p:nvGrpSpPr>
          <p:cNvPr id="80" name="Group 79"/>
          <p:cNvGrpSpPr/>
          <p:nvPr/>
        </p:nvGrpSpPr>
        <p:grpSpPr>
          <a:xfrm>
            <a:off x="9511306" y="5260104"/>
            <a:ext cx="2679831" cy="574463"/>
            <a:chOff x="198201" y="5201387"/>
            <a:chExt cx="2616227" cy="574626"/>
          </a:xfrm>
        </p:grpSpPr>
        <p:sp>
          <p:nvSpPr>
            <p:cNvPr id="81" name="Rectangle 80"/>
            <p:cNvSpPr/>
            <p:nvPr/>
          </p:nvSpPr>
          <p:spPr>
            <a:xfrm>
              <a:off x="198201" y="5201387"/>
              <a:ext cx="1302894" cy="57462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Src:</a:t>
              </a:r>
              <a:r>
                <a:rPr kumimoji="0" lang="en-US" sz="1800"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t>10.1.1.2</a:t>
              </a:r>
            </a:p>
          </p:txBody>
        </p:sp>
        <p:sp>
          <p:nvSpPr>
            <p:cNvPr id="82" name="Rectangle 81"/>
            <p:cNvSpPr/>
            <p:nvPr/>
          </p:nvSpPr>
          <p:spPr>
            <a:xfrm>
              <a:off x="1501095" y="5201387"/>
              <a:ext cx="1313333" cy="57462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Dst:</a:t>
              </a:r>
              <a:r>
                <a:rPr kumimoji="0" lang="en-US" sz="1800"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t>10.1.1.3</a:t>
              </a:r>
            </a:p>
          </p:txBody>
        </p:sp>
      </p:grpSp>
      <p:cxnSp>
        <p:nvCxnSpPr>
          <p:cNvPr id="9" name="Elbow Connector 8"/>
          <p:cNvCxnSpPr>
            <a:stCxn id="65" idx="1"/>
            <a:endCxn id="77" idx="2"/>
          </p:cNvCxnSpPr>
          <p:nvPr/>
        </p:nvCxnSpPr>
        <p:spPr>
          <a:xfrm rot="10800000">
            <a:off x="2218642" y="5773964"/>
            <a:ext cx="819757" cy="526785"/>
          </a:xfrm>
          <a:prstGeom prst="bentConnector2">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a:stCxn id="77" idx="0"/>
            <a:endCxn id="3" idx="1"/>
          </p:cNvCxnSpPr>
          <p:nvPr/>
        </p:nvCxnSpPr>
        <p:spPr>
          <a:xfrm rot="5400000" flipH="1" flipV="1">
            <a:off x="2040002" y="4183464"/>
            <a:ext cx="1194673" cy="837395"/>
          </a:xfrm>
          <a:prstGeom prst="bentConnector2">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Elbow Connector 13"/>
          <p:cNvCxnSpPr>
            <a:stCxn id="43" idx="3"/>
            <a:endCxn id="81" idx="0"/>
          </p:cNvCxnSpPr>
          <p:nvPr/>
        </p:nvCxnSpPr>
        <p:spPr>
          <a:xfrm>
            <a:off x="9691863" y="4004827"/>
            <a:ext cx="486728" cy="1255278"/>
          </a:xfrm>
          <a:prstGeom prst="bentConnector2">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p:cNvCxnSpPr>
            <a:stCxn id="81" idx="2"/>
            <a:endCxn id="72" idx="3"/>
          </p:cNvCxnSpPr>
          <p:nvPr/>
        </p:nvCxnSpPr>
        <p:spPr>
          <a:xfrm rot="5400000">
            <a:off x="9499058" y="5619828"/>
            <a:ext cx="464795" cy="894270"/>
          </a:xfrm>
          <a:prstGeom prst="bentConnector2">
            <a:avLst/>
          </a:prstGeom>
          <a:ln w="508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75777" y="3339770"/>
            <a:ext cx="1728656" cy="1477328"/>
          </a:xfrm>
          <a:prstGeom prst="rect">
            <a:avLst/>
          </a:prstGeom>
          <a:noFill/>
        </p:spPr>
        <p:txBody>
          <a:bodyPr wrap="square"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Policy lookup:</a:t>
            </a:r>
          </a:p>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VM </a:t>
            </a:r>
            <a:r>
              <a:rPr kumimoji="0" lang="en-US" sz="1800" b="0"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t>10.1.1.3</a:t>
            </a:r>
            <a:r>
              <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 is</a:t>
            </a:r>
          </a:p>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on host with</a:t>
            </a:r>
            <a:r>
              <a:rPr kumimoji="0" lang="en-US" sz="1800" b="0" i="0" u="none" strike="noStrike" kern="1200" cap="none" spc="0" normalizeH="0" noProof="0" dirty="0">
                <a:ln>
                  <a:noFill/>
                </a:ln>
                <a:solidFill>
                  <a:srgbClr val="ED7D31">
                    <a:lumMod val="50000"/>
                  </a:srgbClr>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P</a:t>
            </a:r>
            <a:r>
              <a:rPr kumimoji="0" lang="en-US" altLang="zh-CN"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hysical Address</a:t>
            </a: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1.1.1.6</a:t>
            </a:r>
          </a:p>
        </p:txBody>
      </p:sp>
      <p:cxnSp>
        <p:nvCxnSpPr>
          <p:cNvPr id="19" name="Straight Arrow Connector 18"/>
          <p:cNvCxnSpPr/>
          <p:nvPr/>
        </p:nvCxnSpPr>
        <p:spPr>
          <a:xfrm>
            <a:off x="1580700" y="4602162"/>
            <a:ext cx="1567098" cy="657942"/>
          </a:xfrm>
          <a:prstGeom prst="straightConnector1">
            <a:avLst/>
          </a:prstGeom>
          <a:ln w="508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10597887" y="4140629"/>
            <a:ext cx="1330112" cy="939739"/>
          </a:xfrm>
          <a:prstGeom prst="rect">
            <a:avLst/>
          </a:prstGeom>
          <a:noFill/>
        </p:spPr>
        <p:txBody>
          <a:bodyPr wrap="none"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Packet is on</a:t>
            </a:r>
          </a:p>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Green </a:t>
            </a:r>
            <a:r>
              <a:rPr kumimoji="0" lang="en-US" sz="1800" b="0"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Vnet</a:t>
            </a:r>
            <a:r>
              <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rPr>
              <a:t>:</a:t>
            </a:r>
          </a:p>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ED7D31">
                    <a:lumMod val="50000"/>
                  </a:srgbClr>
                </a:solidFill>
                <a:effectLst/>
                <a:uLnTx/>
                <a:uFillTx/>
                <a:latin typeface="Calibri" panose="020F0502020204030204"/>
                <a:ea typeface="+mn-ea"/>
                <a:cs typeface="+mn-cs"/>
              </a:rPr>
              <a:t>Decap</a:t>
            </a:r>
            <a:endParaRPr kumimoji="0" lang="en-US" sz="1800" b="0" i="0" u="none" strike="noStrike" kern="1200" cap="none" spc="0" normalizeH="0" baseline="0" noProof="0" dirty="0">
              <a:ln>
                <a:noFill/>
              </a:ln>
              <a:solidFill>
                <a:srgbClr val="ED7D31">
                  <a:lumMod val="50000"/>
                </a:srgbClr>
              </a:solidFill>
              <a:effectLst/>
              <a:uLnTx/>
              <a:uFillTx/>
              <a:latin typeface="Calibri" panose="020F0502020204030204"/>
              <a:ea typeface="+mn-ea"/>
              <a:cs typeface="+mn-cs"/>
            </a:endParaRPr>
          </a:p>
        </p:txBody>
      </p:sp>
      <p:cxnSp>
        <p:nvCxnSpPr>
          <p:cNvPr id="101" name="Straight Arrow Connector 100"/>
          <p:cNvCxnSpPr>
            <a:stCxn id="103" idx="2"/>
          </p:cNvCxnSpPr>
          <p:nvPr/>
        </p:nvCxnSpPr>
        <p:spPr>
          <a:xfrm>
            <a:off x="7872941" y="2871220"/>
            <a:ext cx="76179" cy="2388885"/>
          </a:xfrm>
          <a:prstGeom prst="straightConnector1">
            <a:avLst/>
          </a:prstGeom>
          <a:ln w="38100">
            <a:solidFill>
              <a:schemeClr val="accent6">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stCxn id="103" idx="2"/>
            <a:endCxn id="66" idx="0"/>
          </p:cNvCxnSpPr>
          <p:nvPr/>
        </p:nvCxnSpPr>
        <p:spPr>
          <a:xfrm flipH="1">
            <a:off x="4474311" y="2871219"/>
            <a:ext cx="3398631" cy="2390271"/>
          </a:xfrm>
          <a:prstGeom prst="straightConnector1">
            <a:avLst/>
          </a:prstGeom>
          <a:ln w="38100">
            <a:solidFill>
              <a:schemeClr val="accent6">
                <a:lumMod val="75000"/>
                <a:alpha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H="1">
            <a:off x="9284321" y="4816947"/>
            <a:ext cx="1474270" cy="550150"/>
          </a:xfrm>
          <a:prstGeom prst="straightConnector1">
            <a:avLst/>
          </a:prstGeom>
          <a:ln w="508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3" name="Rounded Rectangle 102"/>
          <p:cNvSpPr/>
          <p:nvPr/>
        </p:nvSpPr>
        <p:spPr>
          <a:xfrm>
            <a:off x="6867386" y="1998630"/>
            <a:ext cx="2011109" cy="872588"/>
          </a:xfrm>
          <a:prstGeom prst="round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Virtual Network Controller</a:t>
            </a:r>
          </a:p>
        </p:txBody>
      </p:sp>
      <p:grpSp>
        <p:nvGrpSpPr>
          <p:cNvPr id="6" name="Group 5"/>
          <p:cNvGrpSpPr/>
          <p:nvPr/>
        </p:nvGrpSpPr>
        <p:grpSpPr>
          <a:xfrm>
            <a:off x="3056035" y="3717594"/>
            <a:ext cx="6635828" cy="574463"/>
            <a:chOff x="1807285" y="3717675"/>
            <a:chExt cx="6637710" cy="574626"/>
          </a:xfrm>
        </p:grpSpPr>
        <p:sp>
          <p:nvSpPr>
            <p:cNvPr id="3" name="Rectangle 2"/>
            <p:cNvSpPr/>
            <p:nvPr/>
          </p:nvSpPr>
          <p:spPr>
            <a:xfrm>
              <a:off x="1807285" y="3717675"/>
              <a:ext cx="1333948" cy="57462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Src:</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1.1.1.5</a:t>
              </a:r>
            </a:p>
          </p:txBody>
        </p:sp>
        <p:sp>
          <p:nvSpPr>
            <p:cNvPr id="40" name="Rectangle 39"/>
            <p:cNvSpPr/>
            <p:nvPr/>
          </p:nvSpPr>
          <p:spPr>
            <a:xfrm>
              <a:off x="3141233" y="3717675"/>
              <a:ext cx="1333948" cy="57462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Dst:</a:t>
              </a:r>
              <a:r>
                <a:rPr kumimoji="0" lang="en-US" sz="1800" b="0" i="0" u="none" strike="noStrike" kern="1200" cap="none" spc="0" normalizeH="0" baseline="0" noProof="0" dirty="0">
                  <a:ln>
                    <a:noFill/>
                  </a:ln>
                  <a:solidFill>
                    <a:srgbClr val="7030A0"/>
                  </a:solidFill>
                  <a:effectLst/>
                  <a:uLnTx/>
                  <a:uFillTx/>
                  <a:latin typeface="Calibri" panose="020F0502020204030204"/>
                  <a:ea typeface="+mn-ea"/>
                  <a:cs typeface="+mn-cs"/>
                </a:rPr>
                <a:t>1.1.1.6</a:t>
              </a:r>
            </a:p>
          </p:txBody>
        </p:sp>
        <p:sp>
          <p:nvSpPr>
            <p:cNvPr id="41" name="Rectangle 40"/>
            <p:cNvSpPr/>
            <p:nvPr/>
          </p:nvSpPr>
          <p:spPr>
            <a:xfrm>
              <a:off x="4469477" y="3717675"/>
              <a:ext cx="1333948" cy="57462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GRE:</a:t>
              </a:r>
              <a:r>
                <a:rPr kumimoji="0" lang="en-US" sz="1800" b="0" i="0" u="none" strike="noStrike" kern="1200" cap="none" spc="0" normalizeH="0" baseline="0" noProof="0" dirty="0" err="1">
                  <a:ln>
                    <a:noFill/>
                  </a:ln>
                  <a:solidFill>
                    <a:srgbClr val="70AD47">
                      <a:lumMod val="75000"/>
                    </a:srgbClr>
                  </a:solidFill>
                  <a:effectLst/>
                  <a:uLnTx/>
                  <a:uFillTx/>
                  <a:latin typeface="Calibri" panose="020F0502020204030204"/>
                  <a:ea typeface="+mn-ea"/>
                  <a:cs typeface="+mn-cs"/>
                </a:rPr>
                <a:t>Green</a:t>
              </a:r>
              <a:endParaRPr kumimoji="0" lang="en-US" sz="18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42" name="Rectangle 41"/>
            <p:cNvSpPr/>
            <p:nvPr/>
          </p:nvSpPr>
          <p:spPr>
            <a:xfrm>
              <a:off x="5792747" y="3717675"/>
              <a:ext cx="1333948" cy="57462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Src:</a:t>
              </a:r>
              <a:r>
                <a:rPr kumimoji="0" lang="en-US" sz="1800" b="0"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t>10.1.1.2</a:t>
              </a:r>
            </a:p>
          </p:txBody>
        </p:sp>
        <p:sp>
          <p:nvSpPr>
            <p:cNvPr id="43" name="Rectangle 42"/>
            <p:cNvSpPr/>
            <p:nvPr/>
          </p:nvSpPr>
          <p:spPr>
            <a:xfrm>
              <a:off x="7111047" y="3717675"/>
              <a:ext cx="1333948" cy="574626"/>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Dst:</a:t>
              </a:r>
              <a:r>
                <a:rPr kumimoji="0" lang="en-US" sz="1800" b="0"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t>10.1.1.3</a:t>
              </a:r>
            </a:p>
          </p:txBody>
        </p:sp>
      </p:grpSp>
      <p:sp>
        <p:nvSpPr>
          <p:cNvPr id="104" name="TextBox 103"/>
          <p:cNvSpPr txBox="1"/>
          <p:nvPr/>
        </p:nvSpPr>
        <p:spPr>
          <a:xfrm>
            <a:off x="7989034" y="3109793"/>
            <a:ext cx="2141949" cy="374793"/>
          </a:xfrm>
          <a:prstGeom prst="rect">
            <a:avLst/>
          </a:prstGeom>
          <a:noFill/>
        </p:spPr>
        <p:txBody>
          <a:bodyPr wrap="none" rtlCol="0">
            <a:spAutoFit/>
          </a:bodyPr>
          <a:lstStyle/>
          <a:p>
            <a:pPr marL="0" marR="0" lvl="0" indent="0" algn="l" defTabSz="914225"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6">
                    <a:lumMod val="75000"/>
                  </a:schemeClr>
                </a:solidFill>
                <a:effectLst/>
                <a:uLnTx/>
                <a:uFillTx/>
                <a:latin typeface="Calibri" panose="020F0502020204030204"/>
                <a:ea typeface="+mn-ea"/>
                <a:cs typeface="+mn-cs"/>
              </a:rPr>
              <a:t>L3 Forwarding Policy</a:t>
            </a:r>
          </a:p>
        </p:txBody>
      </p:sp>
      <p:sp>
        <p:nvSpPr>
          <p:cNvPr id="10" name="TextBox 9"/>
          <p:cNvSpPr txBox="1"/>
          <p:nvPr/>
        </p:nvSpPr>
        <p:spPr>
          <a:xfrm>
            <a:off x="192688" y="1790425"/>
            <a:ext cx="6191569" cy="1352377"/>
          </a:xfrm>
          <a:prstGeom prst="roundRect">
            <a:avLst/>
          </a:prstGeom>
          <a:noFill/>
          <a:ln>
            <a:solidFill>
              <a:schemeClr val="accent5">
                <a:lumMod val="50000"/>
              </a:schemeClr>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Secure, intra-tenant networks</a:t>
            </a:r>
          </a:p>
          <a:p>
            <a:pPr marL="0" marR="0" lvl="0" indent="0" algn="ctr" defTabSz="914225"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on shared infrastructure</a:t>
            </a:r>
          </a:p>
        </p:txBody>
      </p:sp>
      <p:sp>
        <p:nvSpPr>
          <p:cNvPr id="8" name="Title 7">
            <a:extLst>
              <a:ext uri="{FF2B5EF4-FFF2-40B4-BE49-F238E27FC236}">
                <a16:creationId xmlns:a16="http://schemas.microsoft.com/office/drawing/2014/main" id="{7A4D4B97-A4C9-2A58-475D-47C1F24EC190}"/>
              </a:ext>
            </a:extLst>
          </p:cNvPr>
          <p:cNvSpPr>
            <a:spLocks noGrp="1"/>
          </p:cNvSpPr>
          <p:nvPr>
            <p:ph type="title"/>
          </p:nvPr>
        </p:nvSpPr>
        <p:spPr/>
        <p:txBody>
          <a:bodyPr/>
          <a:lstStyle/>
          <a:p>
            <a:r>
              <a:rPr lang="en-US" dirty="0"/>
              <a:t>Key Mechanism: Packet Encapsulation</a:t>
            </a:r>
          </a:p>
        </p:txBody>
      </p:sp>
      <p:sp>
        <p:nvSpPr>
          <p:cNvPr id="2" name="Slide Number Placeholder 1">
            <a:extLst>
              <a:ext uri="{FF2B5EF4-FFF2-40B4-BE49-F238E27FC236}">
                <a16:creationId xmlns:a16="http://schemas.microsoft.com/office/drawing/2014/main" id="{DE5CE22C-472A-14EB-A933-F491AB9D808A}"/>
              </a:ext>
            </a:extLst>
          </p:cNvPr>
          <p:cNvSpPr>
            <a:spLocks noGrp="1"/>
          </p:cNvSpPr>
          <p:nvPr>
            <p:ph type="sldNum" sz="quarter" idx="12"/>
          </p:nvPr>
        </p:nvSpPr>
        <p:spPr/>
        <p:txBody>
          <a:bodyPr/>
          <a:lstStyle/>
          <a:p>
            <a:fld id="{AE5B1982-BF85-4B99-BC5B-420199FEFAED}" type="slidenum">
              <a:rPr lang="en-US" smtClean="0"/>
              <a:t>50</a:t>
            </a:fld>
            <a:endParaRPr lang="en-US"/>
          </a:p>
        </p:txBody>
      </p:sp>
    </p:spTree>
    <p:extLst>
      <p:ext uri="{BB962C8B-B14F-4D97-AF65-F5344CB8AC3E}">
        <p14:creationId xmlns:p14="http://schemas.microsoft.com/office/powerpoint/2010/main" val="378476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fade">
                                      <p:cBhvr>
                                        <p:cTn id="34" dur="500"/>
                                        <p:tgtEl>
                                          <p:spTgt spid="99"/>
                                        </p:tgtEl>
                                      </p:cBhvr>
                                    </p:animEffect>
                                  </p:childTnLst>
                                </p:cTn>
                              </p:par>
                              <p:par>
                                <p:cTn id="35" presetID="10" presetClass="entr" presetSubtype="0" fill="hold" nodeType="withEffect">
                                  <p:stCondLst>
                                    <p:cond delay="0"/>
                                  </p:stCondLst>
                                  <p:childTnLst>
                                    <p:set>
                                      <p:cBhvr>
                                        <p:cTn id="36" dur="1" fill="hold">
                                          <p:stCondLst>
                                            <p:cond delay="0"/>
                                          </p:stCondLst>
                                        </p:cTn>
                                        <p:tgtEl>
                                          <p:spTgt spid="100"/>
                                        </p:tgtEl>
                                        <p:attrNameLst>
                                          <p:attrName>style.visibility</p:attrName>
                                        </p:attrNameLst>
                                      </p:cBhvr>
                                      <p:to>
                                        <p:strVal val="visible"/>
                                      </p:to>
                                    </p:set>
                                    <p:animEffect transition="in" filter="fade">
                                      <p:cBhvr>
                                        <p:cTn id="37" dur="500"/>
                                        <p:tgtEl>
                                          <p:spTgt spid="10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0"/>
                                        </p:tgtEl>
                                        <p:attrNameLst>
                                          <p:attrName>style.visibility</p:attrName>
                                        </p:attrNameLst>
                                      </p:cBhvr>
                                      <p:to>
                                        <p:strVal val="visible"/>
                                      </p:to>
                                    </p:set>
                                    <p:animEffect transition="in" filter="fade">
                                      <p:cBhvr>
                                        <p:cTn id="42" dur="500"/>
                                        <p:tgtEl>
                                          <p:spTgt spid="80"/>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9" grpId="0"/>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23FC2-31D6-7F0E-B515-30046C80B992}"/>
              </a:ext>
            </a:extLst>
          </p:cNvPr>
          <p:cNvSpPr>
            <a:spLocks noGrp="1"/>
          </p:cNvSpPr>
          <p:nvPr>
            <p:ph type="title"/>
          </p:nvPr>
        </p:nvSpPr>
        <p:spPr/>
        <p:txBody>
          <a:bodyPr/>
          <a:lstStyle/>
          <a:p>
            <a:r>
              <a:rPr lang="en-US" dirty="0"/>
              <a:t>Azure Software Defined Networking (SDN)</a:t>
            </a:r>
          </a:p>
        </p:txBody>
      </p:sp>
      <p:pic>
        <p:nvPicPr>
          <p:cNvPr id="34" name="Picture 33">
            <a:extLst>
              <a:ext uri="{FF2B5EF4-FFF2-40B4-BE49-F238E27FC236}">
                <a16:creationId xmlns:a16="http://schemas.microsoft.com/office/drawing/2014/main" id="{E5AC785A-B273-8F03-ABE6-8E8CC90039F5}"/>
              </a:ext>
            </a:extLst>
          </p:cNvPr>
          <p:cNvPicPr>
            <a:picLocks noChangeAspect="1"/>
          </p:cNvPicPr>
          <p:nvPr/>
        </p:nvPicPr>
        <p:blipFill>
          <a:blip r:embed="rId2"/>
          <a:stretch>
            <a:fillRect/>
          </a:stretch>
        </p:blipFill>
        <p:spPr>
          <a:xfrm>
            <a:off x="359503" y="1391036"/>
            <a:ext cx="6537406" cy="5046259"/>
          </a:xfrm>
          <a:prstGeom prst="rect">
            <a:avLst/>
          </a:prstGeom>
        </p:spPr>
      </p:pic>
      <p:graphicFrame>
        <p:nvGraphicFramePr>
          <p:cNvPr id="35" name="Table 34">
            <a:extLst>
              <a:ext uri="{FF2B5EF4-FFF2-40B4-BE49-F238E27FC236}">
                <a16:creationId xmlns:a16="http://schemas.microsoft.com/office/drawing/2014/main" id="{FF0A542E-CED6-75AA-376C-F4F41426BB26}"/>
              </a:ext>
            </a:extLst>
          </p:cNvPr>
          <p:cNvGraphicFramePr>
            <a:graphicFrameLocks noGrp="1"/>
          </p:cNvGraphicFramePr>
          <p:nvPr>
            <p:extLst>
              <p:ext uri="{D42A27DB-BD31-4B8C-83A1-F6EECF244321}">
                <p14:modId xmlns:p14="http://schemas.microsoft.com/office/powerpoint/2010/main" val="2653246558"/>
              </p:ext>
            </p:extLst>
          </p:nvPr>
        </p:nvGraphicFramePr>
        <p:xfrm>
          <a:off x="6772814" y="2724880"/>
          <a:ext cx="5120361" cy="2031334"/>
        </p:xfrm>
        <a:graphic>
          <a:graphicData uri="http://schemas.openxmlformats.org/drawingml/2006/table">
            <a:tbl>
              <a:tblPr bandRow="1">
                <a:tableStyleId>{5C22544A-7EE6-4342-B048-85BDC9FD1C3A}</a:tableStyleId>
              </a:tblPr>
              <a:tblGrid>
                <a:gridCol w="2679411">
                  <a:extLst>
                    <a:ext uri="{9D8B030D-6E8A-4147-A177-3AD203B41FA5}">
                      <a16:colId xmlns:a16="http://schemas.microsoft.com/office/drawing/2014/main" val="20000"/>
                    </a:ext>
                  </a:extLst>
                </a:gridCol>
                <a:gridCol w="2440950">
                  <a:extLst>
                    <a:ext uri="{9D8B030D-6E8A-4147-A177-3AD203B41FA5}">
                      <a16:colId xmlns:a16="http://schemas.microsoft.com/office/drawing/2014/main" val="20001"/>
                    </a:ext>
                  </a:extLst>
                </a:gridCol>
              </a:tblGrid>
              <a:tr h="629282">
                <a:tc>
                  <a:txBody>
                    <a:bodyPr/>
                    <a:lstStyle/>
                    <a:p>
                      <a:pPr algn="l"/>
                      <a:r>
                        <a:rPr lang="en-US" sz="2000" dirty="0"/>
                        <a:t>Management</a:t>
                      </a:r>
                      <a:r>
                        <a:rPr lang="en-US" sz="2000" baseline="0" dirty="0"/>
                        <a:t> plane</a:t>
                      </a:r>
                      <a:endParaRPr lang="en-US" sz="2000" dirty="0"/>
                    </a:p>
                  </a:txBody>
                  <a:tcPr marL="91427" marR="91427" marT="45713" marB="45713" anchor="ctr">
                    <a:lnL w="12700" cmpd="sng">
                      <a:noFill/>
                    </a:lnL>
                    <a:lnR w="12700" cap="flat" cmpd="sng" algn="ctr">
                      <a:noFill/>
                      <a:prstDash val="solid"/>
                      <a:round/>
                      <a:headEnd type="none" w="med" len="med"/>
                      <a:tailEnd type="none" w="med" len="med"/>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2000" dirty="0"/>
                        <a:t>Create</a:t>
                      </a:r>
                      <a:r>
                        <a:rPr lang="en-US" sz="2000" baseline="0" dirty="0"/>
                        <a:t> a tenant</a:t>
                      </a:r>
                      <a:endParaRPr lang="en-US" sz="2000" dirty="0"/>
                    </a:p>
                  </a:txBody>
                  <a:tcPr marL="91427" marR="91427" marT="45713" marB="45713" anchor="ctr">
                    <a:lnL w="12700" cap="flat" cmpd="sng" algn="ctr">
                      <a:noFill/>
                      <a:prstDash val="solid"/>
                      <a:round/>
                      <a:headEnd type="none" w="med" len="med"/>
                      <a:tailEnd type="none" w="med" len="med"/>
                    </a:lnL>
                    <a:lnR w="12700" cmpd="sng">
                      <a:noFill/>
                    </a:lnR>
                    <a:lnT w="127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629282">
                <a:tc>
                  <a:txBody>
                    <a:bodyPr/>
                    <a:lstStyle/>
                    <a:p>
                      <a:pPr algn="l"/>
                      <a:r>
                        <a:rPr lang="en-US" sz="2000" dirty="0"/>
                        <a:t>Control plane</a:t>
                      </a:r>
                    </a:p>
                  </a:txBody>
                  <a:tcPr marL="91427" marR="91427" marT="45713" marB="45713" anchor="ctr">
                    <a:lnL w="12700" cmpd="sng">
                      <a:noFill/>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r>
                        <a:rPr lang="en-US" sz="2000" dirty="0"/>
                        <a:t>Plumb</a:t>
                      </a:r>
                      <a:r>
                        <a:rPr lang="en-US" sz="2000" baseline="0" dirty="0"/>
                        <a:t> tenant policies </a:t>
                      </a:r>
                      <a:br>
                        <a:rPr lang="en-US" sz="2000" baseline="0" dirty="0"/>
                      </a:br>
                      <a:r>
                        <a:rPr lang="en-US" sz="2000" baseline="0" dirty="0"/>
                        <a:t>to VM switches</a:t>
                      </a:r>
                      <a:endParaRPr lang="en-US" sz="2000" dirty="0"/>
                    </a:p>
                  </a:txBody>
                  <a:tcPr marL="91427" marR="91427" marT="45713" marB="45713" anchor="ctr">
                    <a:lnL w="12700" cap="flat" cmpd="sng" algn="ctr">
                      <a:noFill/>
                      <a:prstDash val="solid"/>
                      <a:round/>
                      <a:headEnd type="none" w="med" len="med"/>
                      <a:tailEnd type="none" w="med" len="med"/>
                    </a:lnL>
                    <a:lnR w="12700" cmpd="sng">
                      <a:noFill/>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629282">
                <a:tc>
                  <a:txBody>
                    <a:bodyPr/>
                    <a:lstStyle/>
                    <a:p>
                      <a:pPr algn="l"/>
                      <a:r>
                        <a:rPr lang="en-US" sz="2000" dirty="0"/>
                        <a:t>Data plane</a:t>
                      </a:r>
                    </a:p>
                  </a:txBody>
                  <a:tcPr marL="91427" marR="91427" marT="45713" marB="45713" anchor="ctr">
                    <a:lnL w="12700" cmpd="sng">
                      <a:noFill/>
                    </a:lnL>
                    <a:lnR w="12700" cap="flat" cmpd="sng" algn="ctr">
                      <a:no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2000" dirty="0"/>
                        <a:t>VM switches apply </a:t>
                      </a:r>
                      <a:r>
                        <a:rPr lang="en-US" sz="2000" baseline="0" dirty="0"/>
                        <a:t>policies to flows</a:t>
                      </a:r>
                      <a:endParaRPr lang="en-US" sz="2000" dirty="0"/>
                    </a:p>
                  </a:txBody>
                  <a:tcPr marL="91427" marR="91427" marT="45713" marB="45713" anchor="ctr">
                    <a:lnL w="12700" cap="flat" cmpd="sng" algn="ctr">
                      <a:noFill/>
                      <a:prstDash val="solid"/>
                      <a:round/>
                      <a:headEnd type="none" w="med" len="med"/>
                      <a:tailEnd type="none" w="med" len="med"/>
                    </a:lnL>
                    <a:lnR w="12700" cmpd="sng">
                      <a:noFill/>
                    </a:lnR>
                    <a:lnT w="12700" cap="flat" cmpd="sng" algn="ctr">
                      <a:solidFill>
                        <a:schemeClr val="bg1">
                          <a:lumMod val="6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bl>
          </a:graphicData>
        </a:graphic>
      </p:graphicFrame>
      <p:sp>
        <p:nvSpPr>
          <p:cNvPr id="36" name="TextBox 35">
            <a:extLst>
              <a:ext uri="{FF2B5EF4-FFF2-40B4-BE49-F238E27FC236}">
                <a16:creationId xmlns:a16="http://schemas.microsoft.com/office/drawing/2014/main" id="{77642DD2-7ABC-9796-67DD-2A9B921B1EE2}"/>
              </a:ext>
            </a:extLst>
          </p:cNvPr>
          <p:cNvSpPr txBox="1"/>
          <p:nvPr/>
        </p:nvSpPr>
        <p:spPr>
          <a:xfrm>
            <a:off x="6896909" y="5043625"/>
            <a:ext cx="4961230" cy="461665"/>
          </a:xfrm>
          <a:prstGeom prst="rect">
            <a:avLst/>
          </a:prstGeom>
          <a:noFill/>
        </p:spPr>
        <p:txBody>
          <a:bodyPr wrap="none" rtlCol="0">
            <a:spAutoFit/>
          </a:bodyPr>
          <a:lstStyle/>
          <a:p>
            <a:pPr defTabSz="914367">
              <a:defRPr/>
            </a:pPr>
            <a:r>
              <a:rPr lang="en-US" sz="2400" dirty="0"/>
              <a:t>Key to flexibility and scale is Host SDN </a:t>
            </a:r>
          </a:p>
        </p:txBody>
      </p:sp>
      <p:cxnSp>
        <p:nvCxnSpPr>
          <p:cNvPr id="37" name="Straight Arrow Connector 36">
            <a:extLst>
              <a:ext uri="{FF2B5EF4-FFF2-40B4-BE49-F238E27FC236}">
                <a16:creationId xmlns:a16="http://schemas.microsoft.com/office/drawing/2014/main" id="{8869793C-D4D5-E41E-4AFE-C7AF65A5729D}"/>
              </a:ext>
            </a:extLst>
          </p:cNvPr>
          <p:cNvCxnSpPr>
            <a:cxnSpLocks/>
          </p:cNvCxnSpPr>
          <p:nvPr/>
        </p:nvCxnSpPr>
        <p:spPr>
          <a:xfrm>
            <a:off x="8974377" y="3063958"/>
            <a:ext cx="44821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144B950-4A44-4A4C-4C11-ABE60A3D3C4A}"/>
              </a:ext>
            </a:extLst>
          </p:cNvPr>
          <p:cNvCxnSpPr>
            <a:cxnSpLocks/>
          </p:cNvCxnSpPr>
          <p:nvPr/>
        </p:nvCxnSpPr>
        <p:spPr>
          <a:xfrm>
            <a:off x="8964103" y="3719726"/>
            <a:ext cx="44821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209D508-7980-76C4-53A1-7D3B65C8C127}"/>
              </a:ext>
            </a:extLst>
          </p:cNvPr>
          <p:cNvCxnSpPr>
            <a:cxnSpLocks/>
          </p:cNvCxnSpPr>
          <p:nvPr/>
        </p:nvCxnSpPr>
        <p:spPr>
          <a:xfrm>
            <a:off x="8953829" y="4440919"/>
            <a:ext cx="448212"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Slide Number Placeholder 39">
            <a:extLst>
              <a:ext uri="{FF2B5EF4-FFF2-40B4-BE49-F238E27FC236}">
                <a16:creationId xmlns:a16="http://schemas.microsoft.com/office/drawing/2014/main" id="{901D2779-CCA2-DF7B-3403-9F46576E5C7F}"/>
              </a:ext>
            </a:extLst>
          </p:cNvPr>
          <p:cNvSpPr>
            <a:spLocks noGrp="1"/>
          </p:cNvSpPr>
          <p:nvPr>
            <p:ph type="sldNum" sz="quarter" idx="12"/>
          </p:nvPr>
        </p:nvSpPr>
        <p:spPr/>
        <p:txBody>
          <a:bodyPr/>
          <a:lstStyle/>
          <a:p>
            <a:fld id="{AE5B1982-BF85-4B99-BC5B-420199FEFAED}" type="slidenum">
              <a:rPr lang="en-US" smtClean="0"/>
              <a:t>51</a:t>
            </a:fld>
            <a:endParaRPr lang="en-US"/>
          </a:p>
        </p:txBody>
      </p:sp>
    </p:spTree>
    <p:extLst>
      <p:ext uri="{BB962C8B-B14F-4D97-AF65-F5344CB8AC3E}">
        <p14:creationId xmlns:p14="http://schemas.microsoft.com/office/powerpoint/2010/main" val="353533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4537E-ED53-44A3-C4BB-1E47553B5A4B}"/>
              </a:ext>
            </a:extLst>
          </p:cNvPr>
          <p:cNvSpPr>
            <a:spLocks noGrp="1"/>
          </p:cNvSpPr>
          <p:nvPr>
            <p:ph type="title"/>
          </p:nvPr>
        </p:nvSpPr>
        <p:spPr/>
        <p:txBody>
          <a:bodyPr/>
          <a:lstStyle/>
          <a:p>
            <a:r>
              <a:rPr lang="en-US" dirty="0"/>
              <a:t>Azure VM Switch: Virtual Filtering Platform</a:t>
            </a:r>
          </a:p>
        </p:txBody>
      </p:sp>
      <p:sp>
        <p:nvSpPr>
          <p:cNvPr id="3" name="Content Placeholder 2">
            <a:extLst>
              <a:ext uri="{FF2B5EF4-FFF2-40B4-BE49-F238E27FC236}">
                <a16:creationId xmlns:a16="http://schemas.microsoft.com/office/drawing/2014/main" id="{908BA510-4192-3031-35AE-8535D9F1465A}"/>
              </a:ext>
            </a:extLst>
          </p:cNvPr>
          <p:cNvSpPr>
            <a:spLocks noGrp="1"/>
          </p:cNvSpPr>
          <p:nvPr>
            <p:ph idx="1"/>
          </p:nvPr>
        </p:nvSpPr>
        <p:spPr>
          <a:xfrm>
            <a:off x="618755" y="1622076"/>
            <a:ext cx="6563617" cy="1775090"/>
          </a:xfrm>
        </p:spPr>
        <p:txBody>
          <a:bodyPr>
            <a:noAutofit/>
          </a:bodyPr>
          <a:lstStyle/>
          <a:p>
            <a:r>
              <a:rPr lang="en-US" dirty="0"/>
              <a:t>Virtual Filtering Platform (VFP) exposes a typed Match-Action-Table API to the agents/controllers</a:t>
            </a:r>
          </a:p>
          <a:p>
            <a:r>
              <a:rPr lang="en-US" dirty="0"/>
              <a:t>Key insight: Let controller tell switch exactly what to do with which packets</a:t>
            </a:r>
          </a:p>
        </p:txBody>
      </p:sp>
      <p:sp>
        <p:nvSpPr>
          <p:cNvPr id="4" name="Rounded Rectangle 56">
            <a:extLst>
              <a:ext uri="{FF2B5EF4-FFF2-40B4-BE49-F238E27FC236}">
                <a16:creationId xmlns:a16="http://schemas.microsoft.com/office/drawing/2014/main" id="{01CD39FC-3C8D-DB30-05A9-7491B13ECA90}"/>
              </a:ext>
            </a:extLst>
          </p:cNvPr>
          <p:cNvSpPr/>
          <p:nvPr/>
        </p:nvSpPr>
        <p:spPr>
          <a:xfrm>
            <a:off x="717140" y="4277361"/>
            <a:ext cx="11115313" cy="2246970"/>
          </a:xfrm>
          <a:prstGeom prst="roundRect">
            <a:avLst>
              <a:gd name="adj" fmla="val 0"/>
            </a:avLst>
          </a:prstGeom>
          <a:solidFill>
            <a:schemeClr val="accent6">
              <a:lumMod val="40000"/>
              <a:lumOff val="60000"/>
            </a:schemeClr>
          </a:soli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itchFamily="34" charset="0"/>
              </a:rPr>
              <a:t>                                                          Host: 10.4.1.5</a:t>
            </a:r>
          </a:p>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Segoe UI" pitchFamily="34" charset="0"/>
            </a:endParaRPr>
          </a:p>
        </p:txBody>
      </p:sp>
      <p:sp>
        <p:nvSpPr>
          <p:cNvPr id="5" name="TextBox 4">
            <a:extLst>
              <a:ext uri="{FF2B5EF4-FFF2-40B4-BE49-F238E27FC236}">
                <a16:creationId xmlns:a16="http://schemas.microsoft.com/office/drawing/2014/main" id="{8B1A610D-E668-39F8-536D-A599DBF3D72C}"/>
              </a:ext>
            </a:extLst>
          </p:cNvPr>
          <p:cNvSpPr txBox="1"/>
          <p:nvPr/>
        </p:nvSpPr>
        <p:spPr>
          <a:xfrm>
            <a:off x="9829582" y="1761639"/>
            <a:ext cx="2024206" cy="367477"/>
          </a:xfrm>
          <a:prstGeom prst="rect">
            <a:avLst/>
          </a:prstGeom>
          <a:noFill/>
        </p:spPr>
        <p:txBody>
          <a:bodyPr wrap="non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05050"/>
                </a:solidFill>
                <a:effectLst/>
                <a:uLnTx/>
                <a:uFillTx/>
                <a:latin typeface="Segoe UI Semilight"/>
                <a:ea typeface="+mn-ea"/>
                <a:cs typeface="+mn-cs"/>
              </a:rPr>
              <a:t>Tenant Description</a:t>
            </a:r>
          </a:p>
        </p:txBody>
      </p:sp>
      <p:sp>
        <p:nvSpPr>
          <p:cNvPr id="6" name="TextBox 5">
            <a:extLst>
              <a:ext uri="{FF2B5EF4-FFF2-40B4-BE49-F238E27FC236}">
                <a16:creationId xmlns:a16="http://schemas.microsoft.com/office/drawing/2014/main" id="{B1F62039-9FB5-B2A9-94D1-2959D08341D9}"/>
              </a:ext>
            </a:extLst>
          </p:cNvPr>
          <p:cNvSpPr txBox="1"/>
          <p:nvPr/>
        </p:nvSpPr>
        <p:spPr>
          <a:xfrm>
            <a:off x="9829582" y="1394367"/>
            <a:ext cx="1946475" cy="374793"/>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CF2">
                    <a:lumMod val="75000"/>
                  </a:srgbClr>
                </a:solidFill>
                <a:effectLst/>
                <a:uLnTx/>
                <a:uFillTx/>
                <a:latin typeface="Segoe UI Semilight"/>
                <a:ea typeface="+mn-ea"/>
                <a:cs typeface="+mn-cs"/>
              </a:rPr>
              <a:t>VNet</a:t>
            </a:r>
            <a:r>
              <a:rPr kumimoji="0" lang="en-US" sz="1800" b="0" i="0" u="none" strike="noStrike" kern="1200" cap="none" spc="0" normalizeH="0" baseline="0" noProof="0" dirty="0">
                <a:ln>
                  <a:noFill/>
                </a:ln>
                <a:solidFill>
                  <a:srgbClr val="00BCF2">
                    <a:lumMod val="75000"/>
                  </a:srgbClr>
                </a:solidFill>
                <a:effectLst/>
                <a:uLnTx/>
                <a:uFillTx/>
                <a:latin typeface="Segoe UI Semilight"/>
                <a:ea typeface="+mn-ea"/>
                <a:cs typeface="+mn-cs"/>
              </a:rPr>
              <a:t> Description</a:t>
            </a:r>
          </a:p>
        </p:txBody>
      </p:sp>
      <p:cxnSp>
        <p:nvCxnSpPr>
          <p:cNvPr id="7" name="Straight Arrow Connector 6">
            <a:extLst>
              <a:ext uri="{FF2B5EF4-FFF2-40B4-BE49-F238E27FC236}">
                <a16:creationId xmlns:a16="http://schemas.microsoft.com/office/drawing/2014/main" id="{A482DF08-BCE6-288E-AFB9-7B6A147C3CB2}"/>
              </a:ext>
            </a:extLst>
          </p:cNvPr>
          <p:cNvCxnSpPr/>
          <p:nvPr/>
        </p:nvCxnSpPr>
        <p:spPr>
          <a:xfrm>
            <a:off x="9508361" y="1400307"/>
            <a:ext cx="0" cy="806782"/>
          </a:xfrm>
          <a:prstGeom prst="straightConnector1">
            <a:avLst/>
          </a:prstGeom>
          <a:ln w="38100">
            <a:solidFill>
              <a:schemeClr val="tx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BC3DF80-B410-0570-2463-CCBB9B79AA4A}"/>
              </a:ext>
            </a:extLst>
          </p:cNvPr>
          <p:cNvCxnSpPr/>
          <p:nvPr/>
        </p:nvCxnSpPr>
        <p:spPr>
          <a:xfrm>
            <a:off x="9189231" y="1400307"/>
            <a:ext cx="0" cy="806782"/>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DDA92C9-0B79-5130-4B3D-D54BD5F9A043}"/>
              </a:ext>
            </a:extLst>
          </p:cNvPr>
          <p:cNvSpPr txBox="1"/>
          <p:nvPr/>
        </p:nvSpPr>
        <p:spPr>
          <a:xfrm>
            <a:off x="7616432" y="3140397"/>
            <a:ext cx="1373049" cy="573280"/>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568" b="0" i="0" u="none" strike="noStrike" kern="1200" cap="none" spc="0" normalizeH="0" baseline="0" noProof="0" dirty="0" err="1">
                <a:ln>
                  <a:noFill/>
                </a:ln>
                <a:solidFill>
                  <a:srgbClr val="00BCF2">
                    <a:lumMod val="75000"/>
                  </a:srgbClr>
                </a:solidFill>
                <a:effectLst/>
                <a:uLnTx/>
                <a:uFillTx/>
                <a:latin typeface="Segoe UI Semilight"/>
                <a:ea typeface="+mn-ea"/>
                <a:cs typeface="+mn-cs"/>
              </a:rPr>
              <a:t>VNet</a:t>
            </a:r>
            <a:r>
              <a:rPr kumimoji="0" lang="en-US" sz="1568" b="0" i="0" u="none" strike="noStrike" kern="1200" cap="none" spc="0" normalizeH="0" baseline="0" noProof="0" dirty="0">
                <a:ln>
                  <a:noFill/>
                </a:ln>
                <a:solidFill>
                  <a:srgbClr val="00BCF2">
                    <a:lumMod val="75000"/>
                  </a:srgbClr>
                </a:solidFill>
                <a:effectLst/>
                <a:uLnTx/>
                <a:uFillTx/>
                <a:latin typeface="Segoe UI Semilight"/>
                <a:ea typeface="+mn-ea"/>
                <a:cs typeface="+mn-cs"/>
              </a:rPr>
              <a:t> Routing Policy</a:t>
            </a:r>
          </a:p>
        </p:txBody>
      </p:sp>
      <p:sp>
        <p:nvSpPr>
          <p:cNvPr id="10" name="TextBox 9">
            <a:extLst>
              <a:ext uri="{FF2B5EF4-FFF2-40B4-BE49-F238E27FC236}">
                <a16:creationId xmlns:a16="http://schemas.microsoft.com/office/drawing/2014/main" id="{E07F7BB8-C03A-D8CA-AAE9-F86830D2D1FC}"/>
              </a:ext>
            </a:extLst>
          </p:cNvPr>
          <p:cNvSpPr txBox="1"/>
          <p:nvPr/>
        </p:nvSpPr>
        <p:spPr>
          <a:xfrm>
            <a:off x="9829582" y="3510117"/>
            <a:ext cx="604270" cy="331899"/>
          </a:xfrm>
          <a:prstGeom prst="rect">
            <a:avLst/>
          </a:prstGeom>
          <a:noFill/>
        </p:spPr>
        <p:txBody>
          <a:bodyPr wrap="non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568" b="0" i="0" u="none" strike="noStrike" kern="1200" cap="none" spc="0" normalizeH="0" baseline="0" noProof="0" dirty="0">
                <a:ln>
                  <a:noFill/>
                </a:ln>
                <a:solidFill>
                  <a:srgbClr val="0078D7"/>
                </a:solidFill>
                <a:effectLst/>
                <a:uLnTx/>
                <a:uFillTx/>
                <a:latin typeface="Segoe UI Semilight"/>
                <a:ea typeface="+mn-ea"/>
                <a:cs typeface="+mn-cs"/>
              </a:rPr>
              <a:t>ACLs</a:t>
            </a:r>
          </a:p>
        </p:txBody>
      </p:sp>
      <p:sp>
        <p:nvSpPr>
          <p:cNvPr id="11" name="TextBox 10">
            <a:extLst>
              <a:ext uri="{FF2B5EF4-FFF2-40B4-BE49-F238E27FC236}">
                <a16:creationId xmlns:a16="http://schemas.microsoft.com/office/drawing/2014/main" id="{45001993-48C5-B347-A6A6-384EAE16B377}"/>
              </a:ext>
            </a:extLst>
          </p:cNvPr>
          <p:cNvSpPr txBox="1"/>
          <p:nvPr/>
        </p:nvSpPr>
        <p:spPr>
          <a:xfrm>
            <a:off x="9829582" y="3145202"/>
            <a:ext cx="1939957" cy="331899"/>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568" b="0" i="0" u="none" strike="noStrike" kern="1200" cap="none" spc="0" normalizeH="0" baseline="0" noProof="0" dirty="0">
                <a:ln>
                  <a:noFill/>
                </a:ln>
                <a:solidFill>
                  <a:srgbClr val="505050"/>
                </a:solidFill>
                <a:effectLst/>
                <a:uLnTx/>
                <a:uFillTx/>
                <a:latin typeface="Segoe UI Semilight"/>
                <a:ea typeface="+mn-ea"/>
                <a:cs typeface="+mn-cs"/>
              </a:rPr>
              <a:t>NAT </a:t>
            </a:r>
            <a:r>
              <a:rPr kumimoji="0" lang="en-US" sz="1568" b="0" i="0" u="none" strike="noStrike" kern="1200" cap="none" spc="0" normalizeH="0" baseline="0" noProof="0" dirty="0">
                <a:ln>
                  <a:noFill/>
                </a:ln>
                <a:effectLst/>
                <a:uLnTx/>
                <a:uFillTx/>
                <a:latin typeface="Segoe UI Semilight"/>
                <a:ea typeface="+mn-ea"/>
                <a:cs typeface="+mn-cs"/>
              </a:rPr>
              <a:t>Endpoints</a:t>
            </a:r>
          </a:p>
        </p:txBody>
      </p:sp>
      <p:sp>
        <p:nvSpPr>
          <p:cNvPr id="12" name="Rounded Rectangle 57">
            <a:extLst>
              <a:ext uri="{FF2B5EF4-FFF2-40B4-BE49-F238E27FC236}">
                <a16:creationId xmlns:a16="http://schemas.microsoft.com/office/drawing/2014/main" id="{AACAE9F5-6937-874A-CD9E-98211BF80EDE}"/>
              </a:ext>
            </a:extLst>
          </p:cNvPr>
          <p:cNvSpPr/>
          <p:nvPr/>
        </p:nvSpPr>
        <p:spPr>
          <a:xfrm>
            <a:off x="2143563" y="4414016"/>
            <a:ext cx="7896396" cy="1959151"/>
          </a:xfrm>
          <a:prstGeom prst="roundRect">
            <a:avLst>
              <a:gd name="adj" fmla="val 0"/>
            </a:avLst>
          </a:prstGeom>
          <a:solidFill>
            <a:srgbClr val="B6B6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Semilight"/>
              <a:ea typeface="+mn-ea"/>
              <a:cs typeface="+mn-cs"/>
            </a:endParaRPr>
          </a:p>
        </p:txBody>
      </p:sp>
      <p:grpSp>
        <p:nvGrpSpPr>
          <p:cNvPr id="13" name="Group 12">
            <a:extLst>
              <a:ext uri="{FF2B5EF4-FFF2-40B4-BE49-F238E27FC236}">
                <a16:creationId xmlns:a16="http://schemas.microsoft.com/office/drawing/2014/main" id="{B5B35601-0A92-1816-2891-F2ADC5292204}"/>
              </a:ext>
            </a:extLst>
          </p:cNvPr>
          <p:cNvGrpSpPr/>
          <p:nvPr/>
        </p:nvGrpSpPr>
        <p:grpSpPr>
          <a:xfrm>
            <a:off x="6994049" y="5276632"/>
            <a:ext cx="622383" cy="350272"/>
            <a:chOff x="7253538" y="5381943"/>
            <a:chExt cx="416340" cy="357296"/>
          </a:xfrm>
        </p:grpSpPr>
        <p:cxnSp>
          <p:nvCxnSpPr>
            <p:cNvPr id="14" name="Straight Arrow Connector 13">
              <a:extLst>
                <a:ext uri="{FF2B5EF4-FFF2-40B4-BE49-F238E27FC236}">
                  <a16:creationId xmlns:a16="http://schemas.microsoft.com/office/drawing/2014/main" id="{119057D5-22B5-51EB-5916-BC22F4A8E7DF}"/>
                </a:ext>
              </a:extLst>
            </p:cNvPr>
            <p:cNvCxnSpPr/>
            <p:nvPr/>
          </p:nvCxnSpPr>
          <p:spPr>
            <a:xfrm>
              <a:off x="7253538" y="5739239"/>
              <a:ext cx="416340"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2414310-73A7-2AEE-E81C-FBEA190CB34B}"/>
                </a:ext>
              </a:extLst>
            </p:cNvPr>
            <p:cNvCxnSpPr/>
            <p:nvPr/>
          </p:nvCxnSpPr>
          <p:spPr>
            <a:xfrm>
              <a:off x="7253538" y="5381943"/>
              <a:ext cx="416340" cy="0"/>
            </a:xfrm>
            <a:prstGeom prst="straightConnector1">
              <a:avLst/>
            </a:prstGeom>
            <a:ln w="635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ED75E68A-8FFF-E77A-EEDF-5758F3288360}"/>
              </a:ext>
            </a:extLst>
          </p:cNvPr>
          <p:cNvGrpSpPr/>
          <p:nvPr/>
        </p:nvGrpSpPr>
        <p:grpSpPr>
          <a:xfrm>
            <a:off x="9633354" y="5276632"/>
            <a:ext cx="652360" cy="350272"/>
            <a:chOff x="9950720" y="5381943"/>
            <a:chExt cx="541243" cy="357296"/>
          </a:xfrm>
        </p:grpSpPr>
        <p:cxnSp>
          <p:nvCxnSpPr>
            <p:cNvPr id="17" name="Straight Arrow Connector 16">
              <a:extLst>
                <a:ext uri="{FF2B5EF4-FFF2-40B4-BE49-F238E27FC236}">
                  <a16:creationId xmlns:a16="http://schemas.microsoft.com/office/drawing/2014/main" id="{2A062DD3-43F4-D57D-E883-13FA6056375F}"/>
                </a:ext>
              </a:extLst>
            </p:cNvPr>
            <p:cNvCxnSpPr>
              <a:cxnSpLocks/>
            </p:cNvCxnSpPr>
            <p:nvPr/>
          </p:nvCxnSpPr>
          <p:spPr>
            <a:xfrm>
              <a:off x="9950720" y="5739239"/>
              <a:ext cx="541243"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2B27D62-6256-50F3-3343-D38D8B6C805B}"/>
                </a:ext>
              </a:extLst>
            </p:cNvPr>
            <p:cNvCxnSpPr/>
            <p:nvPr/>
          </p:nvCxnSpPr>
          <p:spPr>
            <a:xfrm>
              <a:off x="9950720" y="5381943"/>
              <a:ext cx="541243" cy="0"/>
            </a:xfrm>
            <a:prstGeom prst="straightConnector1">
              <a:avLst/>
            </a:prstGeom>
            <a:ln w="635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aphicFrame>
        <p:nvGraphicFramePr>
          <p:cNvPr id="19" name="Content Placeholder 4">
            <a:extLst>
              <a:ext uri="{FF2B5EF4-FFF2-40B4-BE49-F238E27FC236}">
                <a16:creationId xmlns:a16="http://schemas.microsoft.com/office/drawing/2014/main" id="{52CF1D84-3049-2995-C346-2AF9FFB1D86D}"/>
              </a:ext>
            </a:extLst>
          </p:cNvPr>
          <p:cNvGraphicFramePr>
            <a:graphicFrameLocks/>
          </p:cNvGraphicFramePr>
          <p:nvPr>
            <p:extLst>
              <p:ext uri="{D42A27DB-BD31-4B8C-83A1-F6EECF244321}">
                <p14:modId xmlns:p14="http://schemas.microsoft.com/office/powerpoint/2010/main" val="1619109392"/>
              </p:ext>
            </p:extLst>
          </p:nvPr>
        </p:nvGraphicFramePr>
        <p:xfrm>
          <a:off x="2351941" y="4950258"/>
          <a:ext cx="2011989" cy="1028619"/>
        </p:xfrm>
        <a:graphic>
          <a:graphicData uri="http://schemas.openxmlformats.org/drawingml/2006/table">
            <a:tbl>
              <a:tblPr firstRow="1">
                <a:tableStyleId>{93296810-A885-4BE3-A3E7-6D5BEEA58F35}</a:tableStyleId>
              </a:tblPr>
              <a:tblGrid>
                <a:gridCol w="921040">
                  <a:extLst>
                    <a:ext uri="{9D8B030D-6E8A-4147-A177-3AD203B41FA5}">
                      <a16:colId xmlns:a16="http://schemas.microsoft.com/office/drawing/2014/main" val="20000"/>
                    </a:ext>
                  </a:extLst>
                </a:gridCol>
                <a:gridCol w="1090949">
                  <a:extLst>
                    <a:ext uri="{9D8B030D-6E8A-4147-A177-3AD203B41FA5}">
                      <a16:colId xmlns:a16="http://schemas.microsoft.com/office/drawing/2014/main" val="20001"/>
                    </a:ext>
                  </a:extLst>
                </a:gridCol>
              </a:tblGrid>
              <a:tr h="274281">
                <a:tc>
                  <a:txBody>
                    <a:bodyPr/>
                    <a:lstStyle/>
                    <a:p>
                      <a:pPr algn="ctr"/>
                      <a:r>
                        <a:rPr lang="en-US" sz="1050" dirty="0"/>
                        <a:t>Rule</a:t>
                      </a:r>
                      <a:endParaRPr lang="en-US" sz="1050" b="1" dirty="0"/>
                    </a:p>
                  </a:txBody>
                  <a:tcPr marL="91427" marR="9142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algn="ctr"/>
                      <a:r>
                        <a:rPr lang="en-US" sz="1050" dirty="0"/>
                        <a:t>Action</a:t>
                      </a:r>
                      <a:endParaRPr lang="en-US" sz="1050" b="1" dirty="0"/>
                    </a:p>
                  </a:txBody>
                  <a:tcPr marL="91427" marR="9142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extLst>
                  <a:ext uri="{0D108BD9-81ED-4DB2-BD59-A6C34878D82A}">
                    <a16:rowId xmlns:a16="http://schemas.microsoft.com/office/drawing/2014/main" val="10000"/>
                  </a:ext>
                </a:extLst>
              </a:tr>
              <a:tr h="243805">
                <a:tc>
                  <a:txBody>
                    <a:bodyPr/>
                    <a:lstStyle/>
                    <a:p>
                      <a:pPr algn="ctr"/>
                      <a:r>
                        <a:rPr lang="en-US" sz="1050" b="1" dirty="0"/>
                        <a:t>TO: 10.2/16</a:t>
                      </a:r>
                    </a:p>
                  </a:txBody>
                  <a:tcPr marL="91427" marR="91427" marT="45713" marB="4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50" b="1" dirty="0" err="1"/>
                        <a:t>Encap</a:t>
                      </a:r>
                      <a:r>
                        <a:rPr lang="en-US" sz="1050" b="1" dirty="0"/>
                        <a:t> to GW</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43805">
                <a:tc>
                  <a:txBody>
                    <a:bodyPr/>
                    <a:lstStyle/>
                    <a:p>
                      <a:pPr algn="ctr"/>
                      <a:r>
                        <a:rPr lang="en-US" sz="1050" b="1" dirty="0"/>
                        <a:t>TO: 10.1.1.5</a:t>
                      </a:r>
                    </a:p>
                  </a:txBody>
                  <a:tcPr marL="91427" marR="91427" marT="45713" marB="4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50" b="1" dirty="0" err="1"/>
                        <a:t>Encap</a:t>
                      </a:r>
                      <a:r>
                        <a:rPr lang="en-US" sz="1050" b="1" dirty="0"/>
                        <a:t> to 10.5.1.7</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43805">
                <a:tc>
                  <a:txBody>
                    <a:bodyPr/>
                    <a:lstStyle/>
                    <a:p>
                      <a:pPr algn="ctr"/>
                      <a:r>
                        <a:rPr lang="en-US" sz="1050" b="1" dirty="0"/>
                        <a:t>TO: !10/8</a:t>
                      </a:r>
                    </a:p>
                  </a:txBody>
                  <a:tcPr marL="91427" marR="91427" marT="45713" marB="4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50" b="1" dirty="0"/>
                        <a:t>NAT</a:t>
                      </a:r>
                      <a:r>
                        <a:rPr lang="en-US" sz="1050" b="1" baseline="0" dirty="0"/>
                        <a:t> out of VNET</a:t>
                      </a:r>
                      <a:endParaRPr lang="en-US" sz="1050" b="1"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20" name="Content Placeholder 4">
            <a:extLst>
              <a:ext uri="{FF2B5EF4-FFF2-40B4-BE49-F238E27FC236}">
                <a16:creationId xmlns:a16="http://schemas.microsoft.com/office/drawing/2014/main" id="{CB3F8FF4-F9A7-2F45-4B4F-0CE5D84C4C00}"/>
              </a:ext>
            </a:extLst>
          </p:cNvPr>
          <p:cNvGraphicFramePr>
            <a:graphicFrameLocks/>
          </p:cNvGraphicFramePr>
          <p:nvPr>
            <p:extLst>
              <p:ext uri="{D42A27DB-BD31-4B8C-83A1-F6EECF244321}">
                <p14:modId xmlns:p14="http://schemas.microsoft.com/office/powerpoint/2010/main" val="2029586292"/>
              </p:ext>
            </p:extLst>
          </p:nvPr>
        </p:nvGraphicFramePr>
        <p:xfrm>
          <a:off x="4984628" y="4950258"/>
          <a:ext cx="2011989" cy="1020999"/>
        </p:xfrm>
        <a:graphic>
          <a:graphicData uri="http://schemas.openxmlformats.org/drawingml/2006/table">
            <a:tbl>
              <a:tblPr firstRow="1">
                <a:tableStyleId>{93296810-A885-4BE3-A3E7-6D5BEEA58F35}</a:tableStyleId>
              </a:tblPr>
              <a:tblGrid>
                <a:gridCol w="861368">
                  <a:extLst>
                    <a:ext uri="{9D8B030D-6E8A-4147-A177-3AD203B41FA5}">
                      <a16:colId xmlns:a16="http://schemas.microsoft.com/office/drawing/2014/main" val="20000"/>
                    </a:ext>
                  </a:extLst>
                </a:gridCol>
                <a:gridCol w="1150621">
                  <a:extLst>
                    <a:ext uri="{9D8B030D-6E8A-4147-A177-3AD203B41FA5}">
                      <a16:colId xmlns:a16="http://schemas.microsoft.com/office/drawing/2014/main" val="20001"/>
                    </a:ext>
                  </a:extLst>
                </a:gridCol>
              </a:tblGrid>
              <a:tr h="274281">
                <a:tc>
                  <a:txBody>
                    <a:bodyPr/>
                    <a:lstStyle/>
                    <a:p>
                      <a:pPr marL="0" algn="ctr" defTabSz="914400" rtl="0" eaLnBrk="1" latinLnBrk="0" hangingPunct="1"/>
                      <a:r>
                        <a:rPr lang="en-US" sz="1050" b="1" kern="1200" dirty="0">
                          <a:solidFill>
                            <a:schemeClr val="lt1"/>
                          </a:solidFill>
                          <a:latin typeface="+mn-lt"/>
                          <a:ea typeface="+mn-ea"/>
                          <a:cs typeface="+mn-cs"/>
                        </a:rPr>
                        <a:t>Rule</a:t>
                      </a:r>
                    </a:p>
                  </a:txBody>
                  <a:tcPr marL="91427" marR="9142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0" algn="ctr" defTabSz="914400" rtl="0" eaLnBrk="1" latinLnBrk="0" hangingPunct="1"/>
                      <a:r>
                        <a:rPr lang="en-US" sz="1050" b="1" kern="1200" dirty="0">
                          <a:solidFill>
                            <a:schemeClr val="lt1"/>
                          </a:solidFill>
                          <a:latin typeface="+mn-lt"/>
                          <a:ea typeface="+mn-ea"/>
                          <a:cs typeface="+mn-cs"/>
                        </a:rPr>
                        <a:t>Action</a:t>
                      </a:r>
                    </a:p>
                  </a:txBody>
                  <a:tcPr marL="91427" marR="9142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243805">
                <a:tc>
                  <a:txBody>
                    <a:bodyPr/>
                    <a:lstStyle/>
                    <a:p>
                      <a:pPr algn="ctr"/>
                      <a:r>
                        <a:rPr lang="en-US" sz="1050" b="1" dirty="0"/>
                        <a:t>TO: 79.3.1.2</a:t>
                      </a:r>
                    </a:p>
                  </a:txBody>
                  <a:tcPr marL="91427" marR="91427" marT="45713" marB="4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50" b="1" dirty="0"/>
                        <a:t>DNAT to 10.1.1.2</a:t>
                      </a:r>
                    </a:p>
                  </a:txBody>
                  <a:tcPr marL="91427" marR="91427" marT="45713" marB="4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43805">
                <a:tc>
                  <a:txBody>
                    <a:bodyPr/>
                    <a:lstStyle/>
                    <a:p>
                      <a:pPr algn="ctr"/>
                      <a:r>
                        <a:rPr lang="en-US" sz="1050" b="1" dirty="0"/>
                        <a:t>TO: !10/8</a:t>
                      </a:r>
                    </a:p>
                  </a:txBody>
                  <a:tcPr marL="91427" marR="91427" marT="45713" marB="4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50" b="1" dirty="0"/>
                        <a:t>SNAT to 79.3.1.2</a:t>
                      </a:r>
                    </a:p>
                  </a:txBody>
                  <a:tcPr marL="91427" marR="91427" marT="45713" marB="4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43805">
                <a:tc>
                  <a:txBody>
                    <a:bodyPr/>
                    <a:lstStyle/>
                    <a:p>
                      <a:pPr algn="ctr"/>
                      <a:endParaRPr lang="en-US" sz="1000" b="1" dirty="0"/>
                    </a:p>
                  </a:txBody>
                  <a:tcPr marL="91427" marR="91427" marT="45713" marB="4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000" b="1" dirty="0"/>
                    </a:p>
                  </a:txBody>
                  <a:tcPr marL="91427" marR="91427" marT="45713" marB="4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21" name="Content Placeholder 4">
            <a:extLst>
              <a:ext uri="{FF2B5EF4-FFF2-40B4-BE49-F238E27FC236}">
                <a16:creationId xmlns:a16="http://schemas.microsoft.com/office/drawing/2014/main" id="{791E3D6A-4516-9D2C-3998-E695DD794A3A}"/>
              </a:ext>
            </a:extLst>
          </p:cNvPr>
          <p:cNvGraphicFramePr>
            <a:graphicFrameLocks/>
          </p:cNvGraphicFramePr>
          <p:nvPr>
            <p:extLst>
              <p:ext uri="{D42A27DB-BD31-4B8C-83A1-F6EECF244321}">
                <p14:modId xmlns:p14="http://schemas.microsoft.com/office/powerpoint/2010/main" val="1198666712"/>
              </p:ext>
            </p:extLst>
          </p:nvPr>
        </p:nvGraphicFramePr>
        <p:xfrm>
          <a:off x="7619880" y="4950258"/>
          <a:ext cx="2013473" cy="1028619"/>
        </p:xfrm>
        <a:graphic>
          <a:graphicData uri="http://schemas.openxmlformats.org/drawingml/2006/table">
            <a:tbl>
              <a:tblPr firstRow="1">
                <a:tableStyleId>{93296810-A885-4BE3-A3E7-6D5BEEA58F35}</a:tableStyleId>
              </a:tblPr>
              <a:tblGrid>
                <a:gridCol w="1010412">
                  <a:extLst>
                    <a:ext uri="{9D8B030D-6E8A-4147-A177-3AD203B41FA5}">
                      <a16:colId xmlns:a16="http://schemas.microsoft.com/office/drawing/2014/main" val="20000"/>
                    </a:ext>
                  </a:extLst>
                </a:gridCol>
                <a:gridCol w="1003061">
                  <a:extLst>
                    <a:ext uri="{9D8B030D-6E8A-4147-A177-3AD203B41FA5}">
                      <a16:colId xmlns:a16="http://schemas.microsoft.com/office/drawing/2014/main" val="20001"/>
                    </a:ext>
                  </a:extLst>
                </a:gridCol>
              </a:tblGrid>
              <a:tr h="274281">
                <a:tc>
                  <a:txBody>
                    <a:bodyPr/>
                    <a:lstStyle/>
                    <a:p>
                      <a:pPr algn="ctr"/>
                      <a:r>
                        <a:rPr lang="en-US" sz="1050" b="1" dirty="0"/>
                        <a:t>Rule</a:t>
                      </a:r>
                    </a:p>
                  </a:txBody>
                  <a:tcPr marL="91427" marR="9142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ctr"/>
                      <a:r>
                        <a:rPr lang="en-US" sz="1050" b="1" dirty="0"/>
                        <a:t>Action</a:t>
                      </a:r>
                    </a:p>
                  </a:txBody>
                  <a:tcPr marL="91427" marR="91427" marT="45713" marB="457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10000"/>
                  </a:ext>
                </a:extLst>
              </a:tr>
              <a:tr h="243805">
                <a:tc>
                  <a:txBody>
                    <a:bodyPr/>
                    <a:lstStyle/>
                    <a:p>
                      <a:pPr algn="ctr"/>
                      <a:r>
                        <a:rPr lang="en-US" sz="1050" b="1" dirty="0"/>
                        <a:t>TO: 10.1.1/24</a:t>
                      </a:r>
                    </a:p>
                  </a:txBody>
                  <a:tcPr marL="91427" marR="91427" marT="45713" marB="4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50" b="1" dirty="0"/>
                        <a:t>Allow</a:t>
                      </a:r>
                    </a:p>
                  </a:txBody>
                  <a:tcPr marL="91427" marR="91427" marT="45713" marB="4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43805">
                <a:tc>
                  <a:txBody>
                    <a:bodyPr/>
                    <a:lstStyle/>
                    <a:p>
                      <a:pPr algn="ctr"/>
                      <a:r>
                        <a:rPr lang="en-US" sz="1050" b="1" dirty="0"/>
                        <a:t>10.4/16</a:t>
                      </a:r>
                    </a:p>
                  </a:txBody>
                  <a:tcPr marL="91427" marR="91427" marT="45713" marB="4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50" b="1" dirty="0"/>
                        <a:t>Block</a:t>
                      </a:r>
                    </a:p>
                  </a:txBody>
                  <a:tcPr marL="91427" marR="91427" marT="45713" marB="4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438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50" b="1" dirty="0"/>
                        <a:t>TO: !10/8</a:t>
                      </a:r>
                    </a:p>
                  </a:txBody>
                  <a:tcPr marL="91427" marR="91427" marT="45713" marB="4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50" b="1" dirty="0"/>
                        <a:t>Allow</a:t>
                      </a:r>
                    </a:p>
                  </a:txBody>
                  <a:tcPr marL="91427" marR="91427" marT="45713" marB="4571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22" name="TextBox 21">
            <a:extLst>
              <a:ext uri="{FF2B5EF4-FFF2-40B4-BE49-F238E27FC236}">
                <a16:creationId xmlns:a16="http://schemas.microsoft.com/office/drawing/2014/main" id="{EE21658D-FD66-DA78-4106-050078D4343B}"/>
              </a:ext>
            </a:extLst>
          </p:cNvPr>
          <p:cNvSpPr txBox="1"/>
          <p:nvPr/>
        </p:nvSpPr>
        <p:spPr>
          <a:xfrm>
            <a:off x="2910276" y="5954492"/>
            <a:ext cx="809453" cy="394082"/>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t>VNET</a:t>
            </a:r>
          </a:p>
        </p:txBody>
      </p:sp>
      <p:sp>
        <p:nvSpPr>
          <p:cNvPr id="23" name="TextBox 22">
            <a:extLst>
              <a:ext uri="{FF2B5EF4-FFF2-40B4-BE49-F238E27FC236}">
                <a16:creationId xmlns:a16="http://schemas.microsoft.com/office/drawing/2014/main" id="{A961CEF3-684F-2245-A458-CF7E50AA28BA}"/>
              </a:ext>
            </a:extLst>
          </p:cNvPr>
          <p:cNvSpPr txBox="1"/>
          <p:nvPr/>
        </p:nvSpPr>
        <p:spPr>
          <a:xfrm>
            <a:off x="5462001" y="5954492"/>
            <a:ext cx="1011624" cy="394082"/>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t>LB NAT</a:t>
            </a:r>
          </a:p>
        </p:txBody>
      </p:sp>
      <p:sp>
        <p:nvSpPr>
          <p:cNvPr id="24" name="TextBox 23">
            <a:extLst>
              <a:ext uri="{FF2B5EF4-FFF2-40B4-BE49-F238E27FC236}">
                <a16:creationId xmlns:a16="http://schemas.microsoft.com/office/drawing/2014/main" id="{74AC348F-F380-1BCB-5044-D8969DBF773C}"/>
              </a:ext>
            </a:extLst>
          </p:cNvPr>
          <p:cNvSpPr txBox="1"/>
          <p:nvPr/>
        </p:nvSpPr>
        <p:spPr>
          <a:xfrm>
            <a:off x="8296614" y="5954492"/>
            <a:ext cx="628314" cy="394082"/>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961"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t>ACL</a:t>
            </a:r>
          </a:p>
        </p:txBody>
      </p:sp>
      <p:grpSp>
        <p:nvGrpSpPr>
          <p:cNvPr id="25" name="Group 24">
            <a:extLst>
              <a:ext uri="{FF2B5EF4-FFF2-40B4-BE49-F238E27FC236}">
                <a16:creationId xmlns:a16="http://schemas.microsoft.com/office/drawing/2014/main" id="{E5480703-4D35-4870-D17F-8950A823DF28}"/>
              </a:ext>
            </a:extLst>
          </p:cNvPr>
          <p:cNvGrpSpPr/>
          <p:nvPr/>
        </p:nvGrpSpPr>
        <p:grpSpPr>
          <a:xfrm>
            <a:off x="4361364" y="5276632"/>
            <a:ext cx="623263" cy="350272"/>
            <a:chOff x="4563976" y="5381943"/>
            <a:chExt cx="416340" cy="357296"/>
          </a:xfrm>
        </p:grpSpPr>
        <p:cxnSp>
          <p:nvCxnSpPr>
            <p:cNvPr id="26" name="Straight Arrow Connector 25">
              <a:extLst>
                <a:ext uri="{FF2B5EF4-FFF2-40B4-BE49-F238E27FC236}">
                  <a16:creationId xmlns:a16="http://schemas.microsoft.com/office/drawing/2014/main" id="{1E341560-73D3-D706-651A-8D5E6F48D19F}"/>
                </a:ext>
              </a:extLst>
            </p:cNvPr>
            <p:cNvCxnSpPr/>
            <p:nvPr/>
          </p:nvCxnSpPr>
          <p:spPr>
            <a:xfrm>
              <a:off x="4563976" y="5739239"/>
              <a:ext cx="416340"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C6CB607-2EE1-FCF6-03E0-6691165E098C}"/>
                </a:ext>
              </a:extLst>
            </p:cNvPr>
            <p:cNvCxnSpPr/>
            <p:nvPr/>
          </p:nvCxnSpPr>
          <p:spPr>
            <a:xfrm>
              <a:off x="4563976" y="5381943"/>
              <a:ext cx="416340" cy="0"/>
            </a:xfrm>
            <a:prstGeom prst="straightConnector1">
              <a:avLst/>
            </a:prstGeom>
            <a:ln w="635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cxnSp>
        <p:nvCxnSpPr>
          <p:cNvPr id="28" name="Straight Arrow Connector 27">
            <a:extLst>
              <a:ext uri="{FF2B5EF4-FFF2-40B4-BE49-F238E27FC236}">
                <a16:creationId xmlns:a16="http://schemas.microsoft.com/office/drawing/2014/main" id="{0D144BCB-B771-D62A-3E24-2625EDF955F5}"/>
              </a:ext>
            </a:extLst>
          </p:cNvPr>
          <p:cNvCxnSpPr>
            <a:cxnSpLocks/>
          </p:cNvCxnSpPr>
          <p:nvPr/>
        </p:nvCxnSpPr>
        <p:spPr>
          <a:xfrm>
            <a:off x="1819183" y="5626904"/>
            <a:ext cx="530603"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9E2CFD7-E0CE-7C9A-AD5B-70EA4D652680}"/>
              </a:ext>
            </a:extLst>
          </p:cNvPr>
          <p:cNvCxnSpPr/>
          <p:nvPr/>
        </p:nvCxnSpPr>
        <p:spPr>
          <a:xfrm>
            <a:off x="1819183" y="5276632"/>
            <a:ext cx="530603" cy="0"/>
          </a:xfrm>
          <a:prstGeom prst="straightConnector1">
            <a:avLst/>
          </a:prstGeom>
          <a:ln w="635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1C02B88-9865-BC86-3387-C868DF417B5B}"/>
              </a:ext>
            </a:extLst>
          </p:cNvPr>
          <p:cNvCxnSpPr>
            <a:cxnSpLocks/>
          </p:cNvCxnSpPr>
          <p:nvPr/>
        </p:nvCxnSpPr>
        <p:spPr>
          <a:xfrm>
            <a:off x="252528" y="5626904"/>
            <a:ext cx="530603"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345BED3-BD07-C588-E301-AAE3259284BE}"/>
              </a:ext>
            </a:extLst>
          </p:cNvPr>
          <p:cNvCxnSpPr/>
          <p:nvPr/>
        </p:nvCxnSpPr>
        <p:spPr>
          <a:xfrm>
            <a:off x="252528" y="5276632"/>
            <a:ext cx="530603" cy="0"/>
          </a:xfrm>
          <a:prstGeom prst="straightConnector1">
            <a:avLst/>
          </a:prstGeom>
          <a:ln w="635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4643192-A8DF-7FA6-A54C-EFF0BABDDA0E}"/>
              </a:ext>
            </a:extLst>
          </p:cNvPr>
          <p:cNvSpPr txBox="1"/>
          <p:nvPr/>
        </p:nvSpPr>
        <p:spPr>
          <a:xfrm>
            <a:off x="5310514" y="4395663"/>
            <a:ext cx="1871859" cy="514756"/>
          </a:xfrm>
          <a:prstGeom prst="rect">
            <a:avLst/>
          </a:prstGeom>
          <a:noFill/>
        </p:spPr>
        <p:txBody>
          <a:bodyPr wrap="non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2745"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t>VM Switch</a:t>
            </a:r>
          </a:p>
        </p:txBody>
      </p:sp>
      <p:cxnSp>
        <p:nvCxnSpPr>
          <p:cNvPr id="33" name="Connector: Elbow 32">
            <a:extLst>
              <a:ext uri="{FF2B5EF4-FFF2-40B4-BE49-F238E27FC236}">
                <a16:creationId xmlns:a16="http://schemas.microsoft.com/office/drawing/2014/main" id="{B596EC31-76B4-48FF-6611-C7E332F05899}"/>
              </a:ext>
            </a:extLst>
          </p:cNvPr>
          <p:cNvCxnSpPr>
            <a:cxnSpLocks/>
          </p:cNvCxnSpPr>
          <p:nvPr/>
        </p:nvCxnSpPr>
        <p:spPr>
          <a:xfrm rot="5400000">
            <a:off x="8133182" y="3403475"/>
            <a:ext cx="2028872" cy="1041999"/>
          </a:xfrm>
          <a:prstGeom prst="bentConnector3">
            <a:avLst>
              <a:gd name="adj1" fmla="val 61291"/>
            </a:avLst>
          </a:prstGeom>
          <a:ln w="38100" cap="sq">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33">
            <a:extLst>
              <a:ext uri="{FF2B5EF4-FFF2-40B4-BE49-F238E27FC236}">
                <a16:creationId xmlns:a16="http://schemas.microsoft.com/office/drawing/2014/main" id="{EC59CBAA-E423-AFA2-70D9-1FA25AE0AA4A}"/>
              </a:ext>
            </a:extLst>
          </p:cNvPr>
          <p:cNvCxnSpPr>
            <a:cxnSpLocks/>
            <a:stCxn id="36" idx="2"/>
            <a:endCxn id="20" idx="0"/>
          </p:cNvCxnSpPr>
          <p:nvPr/>
        </p:nvCxnSpPr>
        <p:spPr>
          <a:xfrm rot="5400000">
            <a:off x="6640587" y="2230994"/>
            <a:ext cx="2069299" cy="3369228"/>
          </a:xfrm>
          <a:prstGeom prst="bentConnector3">
            <a:avLst>
              <a:gd name="adj1" fmla="val 50000"/>
            </a:avLst>
          </a:prstGeom>
          <a:ln w="38100" cap="sq">
            <a:solidFill>
              <a:schemeClr val="accent5"/>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35" name="Connector: Elbow 34">
            <a:extLst>
              <a:ext uri="{FF2B5EF4-FFF2-40B4-BE49-F238E27FC236}">
                <a16:creationId xmlns:a16="http://schemas.microsoft.com/office/drawing/2014/main" id="{21798957-D64B-F05E-D0E1-F6980F9791DA}"/>
              </a:ext>
            </a:extLst>
          </p:cNvPr>
          <p:cNvCxnSpPr>
            <a:cxnSpLocks/>
          </p:cNvCxnSpPr>
          <p:nvPr/>
        </p:nvCxnSpPr>
        <p:spPr>
          <a:xfrm rot="5400000">
            <a:off x="5192132" y="1036462"/>
            <a:ext cx="2039761" cy="5708153"/>
          </a:xfrm>
          <a:prstGeom prst="bentConnector3">
            <a:avLst>
              <a:gd name="adj1" fmla="val 50000"/>
            </a:avLst>
          </a:prstGeom>
          <a:ln w="38100" cap="sq">
            <a:solidFill>
              <a:schemeClr val="accent2">
                <a:lumMod val="75000"/>
              </a:schemeClr>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D8049578-0094-5B29-F046-5F226DE8EDFF}"/>
              </a:ext>
            </a:extLst>
          </p:cNvPr>
          <p:cNvSpPr/>
          <p:nvPr/>
        </p:nvSpPr>
        <p:spPr>
          <a:xfrm>
            <a:off x="8425740" y="2198854"/>
            <a:ext cx="1868219" cy="682105"/>
          </a:xfrm>
          <a:prstGeom prst="rect">
            <a:avLst/>
          </a:prstGeom>
          <a:solidFill>
            <a:schemeClr val="accent5">
              <a:lumMod val="75000"/>
            </a:schemeClr>
          </a:soli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961"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Controller</a:t>
            </a:r>
          </a:p>
        </p:txBody>
      </p:sp>
      <p:grpSp>
        <p:nvGrpSpPr>
          <p:cNvPr id="37" name="Group 36">
            <a:extLst>
              <a:ext uri="{FF2B5EF4-FFF2-40B4-BE49-F238E27FC236}">
                <a16:creationId xmlns:a16="http://schemas.microsoft.com/office/drawing/2014/main" id="{8037E276-D007-5DB8-6F3A-9F460936EDDC}"/>
              </a:ext>
            </a:extLst>
          </p:cNvPr>
          <p:cNvGrpSpPr/>
          <p:nvPr/>
        </p:nvGrpSpPr>
        <p:grpSpPr>
          <a:xfrm>
            <a:off x="783131" y="5209034"/>
            <a:ext cx="1032602" cy="536164"/>
            <a:chOff x="2054301" y="2365067"/>
            <a:chExt cx="953623" cy="395653"/>
          </a:xfrm>
          <a:solidFill>
            <a:srgbClr val="0070C0"/>
          </a:solidFill>
        </p:grpSpPr>
        <p:sp>
          <p:nvSpPr>
            <p:cNvPr id="38" name="Rectangle 37">
              <a:extLst>
                <a:ext uri="{FF2B5EF4-FFF2-40B4-BE49-F238E27FC236}">
                  <a16:creationId xmlns:a16="http://schemas.microsoft.com/office/drawing/2014/main" id="{5931F502-CA1E-E15C-71D7-9174902A765E}"/>
                </a:ext>
              </a:extLst>
            </p:cNvPr>
            <p:cNvSpPr/>
            <p:nvPr/>
          </p:nvSpPr>
          <p:spPr>
            <a:xfrm>
              <a:off x="2056506" y="2572314"/>
              <a:ext cx="226086" cy="188405"/>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568"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39" name="Rectangle 38">
              <a:extLst>
                <a:ext uri="{FF2B5EF4-FFF2-40B4-BE49-F238E27FC236}">
                  <a16:creationId xmlns:a16="http://schemas.microsoft.com/office/drawing/2014/main" id="{AF9DA448-F70F-0C32-B417-D4499A562E00}"/>
                </a:ext>
              </a:extLst>
            </p:cNvPr>
            <p:cNvSpPr/>
            <p:nvPr/>
          </p:nvSpPr>
          <p:spPr>
            <a:xfrm>
              <a:off x="2339114" y="2562896"/>
              <a:ext cx="169564" cy="197824"/>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1568" b="0" i="0" u="none" strike="noStrike" kern="1200" cap="none" spc="0" normalizeH="0" baseline="0" noProof="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endParaRPr>
            </a:p>
          </p:txBody>
        </p:sp>
        <p:sp>
          <p:nvSpPr>
            <p:cNvPr id="40" name="Rectangle 39">
              <a:extLst>
                <a:ext uri="{FF2B5EF4-FFF2-40B4-BE49-F238E27FC236}">
                  <a16:creationId xmlns:a16="http://schemas.microsoft.com/office/drawing/2014/main" id="{FCF7B9EB-6862-ABBB-B85F-E7FC85710081}"/>
                </a:ext>
              </a:extLst>
            </p:cNvPr>
            <p:cNvSpPr/>
            <p:nvPr/>
          </p:nvSpPr>
          <p:spPr>
            <a:xfrm>
              <a:off x="2054301" y="2365067"/>
              <a:ext cx="953623" cy="329709"/>
            </a:xfrm>
            <a:prstGeom prst="rect">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1568"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bold" panose="020B0702040204020203" pitchFamily="34" charset="0"/>
                  <a:ea typeface="+mn-ea"/>
                  <a:cs typeface="Segoe UI Semibold" panose="020B0702040204020203" pitchFamily="34" charset="0"/>
                </a:rPr>
                <a:t>NIC</a:t>
              </a:r>
            </a:p>
          </p:txBody>
        </p:sp>
      </p:grpSp>
      <p:grpSp>
        <p:nvGrpSpPr>
          <p:cNvPr id="41" name="Group 40">
            <a:extLst>
              <a:ext uri="{FF2B5EF4-FFF2-40B4-BE49-F238E27FC236}">
                <a16:creationId xmlns:a16="http://schemas.microsoft.com/office/drawing/2014/main" id="{0ACDD704-66A3-E536-93B2-E13EEA88418E}"/>
              </a:ext>
            </a:extLst>
          </p:cNvPr>
          <p:cNvGrpSpPr/>
          <p:nvPr/>
        </p:nvGrpSpPr>
        <p:grpSpPr>
          <a:xfrm>
            <a:off x="10418764" y="4844424"/>
            <a:ext cx="1024378" cy="1476174"/>
            <a:chOff x="1268865" y="2393906"/>
            <a:chExt cx="1044919" cy="1505774"/>
          </a:xfrm>
        </p:grpSpPr>
        <p:grpSp>
          <p:nvGrpSpPr>
            <p:cNvPr id="42" name="Group 41">
              <a:extLst>
                <a:ext uri="{FF2B5EF4-FFF2-40B4-BE49-F238E27FC236}">
                  <a16:creationId xmlns:a16="http://schemas.microsoft.com/office/drawing/2014/main" id="{8912F9B0-A4C3-8ABE-6DDE-42759E107EF1}"/>
                </a:ext>
              </a:extLst>
            </p:cNvPr>
            <p:cNvGrpSpPr/>
            <p:nvPr/>
          </p:nvGrpSpPr>
          <p:grpSpPr>
            <a:xfrm>
              <a:off x="1268865" y="2393906"/>
              <a:ext cx="1044919" cy="882694"/>
              <a:chOff x="4915910" y="2175269"/>
              <a:chExt cx="2294801" cy="1938528"/>
            </a:xfrm>
          </p:grpSpPr>
          <p:sp>
            <p:nvSpPr>
              <p:cNvPr id="44" name="Rectangle: Rounded Corners 43">
                <a:extLst>
                  <a:ext uri="{FF2B5EF4-FFF2-40B4-BE49-F238E27FC236}">
                    <a16:creationId xmlns:a16="http://schemas.microsoft.com/office/drawing/2014/main" id="{A641B997-5621-43B0-4B16-6244C58698B0}"/>
                  </a:ext>
                </a:extLst>
              </p:cNvPr>
              <p:cNvSpPr/>
              <p:nvPr/>
            </p:nvSpPr>
            <p:spPr bwMode="auto">
              <a:xfrm>
                <a:off x="4915910" y="2175269"/>
                <a:ext cx="2294801" cy="1938528"/>
              </a:xfrm>
              <a:prstGeom prst="roundRect">
                <a:avLst>
                  <a:gd name="adj" fmla="val 5954"/>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45" name="Picture 44">
                <a:extLst>
                  <a:ext uri="{FF2B5EF4-FFF2-40B4-BE49-F238E27FC236}">
                    <a16:creationId xmlns:a16="http://schemas.microsoft.com/office/drawing/2014/main" id="{D6AB77CE-6D28-456D-ACC7-69CB96F4CCDB}"/>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5345717" y="2404952"/>
                <a:ext cx="1406207" cy="1479160"/>
              </a:xfrm>
              <a:prstGeom prst="rect">
                <a:avLst/>
              </a:prstGeom>
            </p:spPr>
          </p:pic>
        </p:grpSp>
        <p:sp>
          <p:nvSpPr>
            <p:cNvPr id="43" name="TextBox 42">
              <a:extLst>
                <a:ext uri="{FF2B5EF4-FFF2-40B4-BE49-F238E27FC236}">
                  <a16:creationId xmlns:a16="http://schemas.microsoft.com/office/drawing/2014/main" id="{2CDA0D8B-8109-5A89-4182-54114376B056}"/>
                </a:ext>
              </a:extLst>
            </p:cNvPr>
            <p:cNvSpPr txBox="1"/>
            <p:nvPr/>
          </p:nvSpPr>
          <p:spPr>
            <a:xfrm>
              <a:off x="1390962" y="3314905"/>
              <a:ext cx="811441" cy="584775"/>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568"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t>VM 1</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568"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t>10.1.1.2</a:t>
              </a:r>
            </a:p>
          </p:txBody>
        </p:sp>
      </p:grpSp>
      <p:sp>
        <p:nvSpPr>
          <p:cNvPr id="46" name="TextBox 45">
            <a:extLst>
              <a:ext uri="{FF2B5EF4-FFF2-40B4-BE49-F238E27FC236}">
                <a16:creationId xmlns:a16="http://schemas.microsoft.com/office/drawing/2014/main" id="{70AEBD62-5811-8281-FE0E-B7655670BD4E}"/>
              </a:ext>
            </a:extLst>
          </p:cNvPr>
          <p:cNvSpPr txBox="1"/>
          <p:nvPr/>
        </p:nvSpPr>
        <p:spPr>
          <a:xfrm>
            <a:off x="4784293" y="6365639"/>
            <a:ext cx="2520947" cy="523220"/>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t>Load Balance </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t>Network Address Translation</a:t>
            </a:r>
          </a:p>
        </p:txBody>
      </p:sp>
      <p:sp>
        <p:nvSpPr>
          <p:cNvPr id="47" name="TextBox 46">
            <a:extLst>
              <a:ext uri="{FF2B5EF4-FFF2-40B4-BE49-F238E27FC236}">
                <a16:creationId xmlns:a16="http://schemas.microsoft.com/office/drawing/2014/main" id="{075B7897-5725-84C0-FFEF-D9E4D7158768}"/>
              </a:ext>
            </a:extLst>
          </p:cNvPr>
          <p:cNvSpPr txBox="1"/>
          <p:nvPr/>
        </p:nvSpPr>
        <p:spPr>
          <a:xfrm>
            <a:off x="7751848" y="6376356"/>
            <a:ext cx="1752404" cy="307777"/>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t>Access Control</a:t>
            </a:r>
            <a:r>
              <a:rPr lang="en-US" sz="1400" dirty="0">
                <a:latin typeface="Segoe UI Semibold" panose="020B0702040204020203" pitchFamily="34" charset="0"/>
                <a:cs typeface="Segoe UI Semibold" panose="020B0702040204020203" pitchFamily="34" charset="0"/>
              </a:rPr>
              <a:t> List</a:t>
            </a:r>
            <a:endParaRPr kumimoji="0" lang="en-US" sz="14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endParaRPr>
          </a:p>
        </p:txBody>
      </p:sp>
      <p:sp>
        <p:nvSpPr>
          <p:cNvPr id="48" name="TextBox 47">
            <a:extLst>
              <a:ext uri="{FF2B5EF4-FFF2-40B4-BE49-F238E27FC236}">
                <a16:creationId xmlns:a16="http://schemas.microsoft.com/office/drawing/2014/main" id="{663EB477-2B23-015A-5867-B30A50CE886E}"/>
              </a:ext>
            </a:extLst>
          </p:cNvPr>
          <p:cNvSpPr txBox="1"/>
          <p:nvPr/>
        </p:nvSpPr>
        <p:spPr>
          <a:xfrm>
            <a:off x="2576819" y="6374161"/>
            <a:ext cx="1476366" cy="307777"/>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t>Virtual Network</a:t>
            </a:r>
          </a:p>
        </p:txBody>
      </p:sp>
      <p:sp>
        <p:nvSpPr>
          <p:cNvPr id="49" name="Slide Number Placeholder 48">
            <a:extLst>
              <a:ext uri="{FF2B5EF4-FFF2-40B4-BE49-F238E27FC236}">
                <a16:creationId xmlns:a16="http://schemas.microsoft.com/office/drawing/2014/main" id="{4CD4FB1F-149D-48E3-52E6-A8D9A297095B}"/>
              </a:ext>
            </a:extLst>
          </p:cNvPr>
          <p:cNvSpPr>
            <a:spLocks noGrp="1"/>
          </p:cNvSpPr>
          <p:nvPr>
            <p:ph type="sldNum" sz="quarter" idx="12"/>
          </p:nvPr>
        </p:nvSpPr>
        <p:spPr/>
        <p:txBody>
          <a:bodyPr/>
          <a:lstStyle/>
          <a:p>
            <a:fld id="{AE5B1982-BF85-4B99-BC5B-420199FEFAED}" type="slidenum">
              <a:rPr lang="en-US" smtClean="0"/>
              <a:t>52</a:t>
            </a:fld>
            <a:endParaRPr lang="en-US"/>
          </a:p>
        </p:txBody>
      </p:sp>
    </p:spTree>
    <p:extLst>
      <p:ext uri="{BB962C8B-B14F-4D97-AF65-F5344CB8AC3E}">
        <p14:creationId xmlns:p14="http://schemas.microsoft.com/office/powerpoint/2010/main" val="380022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fade">
                                      <p:cBhvr>
                                        <p:cTn id="11" dur="500"/>
                                        <p:tgtEl>
                                          <p:spTgt spid="36"/>
                                        </p:tgtEl>
                                      </p:cBhvr>
                                    </p:animEffect>
                                  </p:childTnLst>
                                </p:cTn>
                              </p:par>
                              <p:par>
                                <p:cTn id="12" presetID="22" presetClass="entr" presetSubtype="1"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par>
                                <p:cTn id="18" presetID="22" presetClass="entr" presetSubtype="2" fill="hold" nodeType="withEffect">
                                  <p:stCondLst>
                                    <p:cond delay="500"/>
                                  </p:stCondLst>
                                  <p:childTnLst>
                                    <p:set>
                                      <p:cBhvr>
                                        <p:cTn id="19" dur="1" fill="hold">
                                          <p:stCondLst>
                                            <p:cond delay="0"/>
                                          </p:stCondLst>
                                        </p:cTn>
                                        <p:tgtEl>
                                          <p:spTgt spid="35"/>
                                        </p:tgtEl>
                                        <p:attrNameLst>
                                          <p:attrName>style.visibility</p:attrName>
                                        </p:attrNameLst>
                                      </p:cBhvr>
                                      <p:to>
                                        <p:strVal val="visible"/>
                                      </p:to>
                                    </p:set>
                                    <p:animEffect transition="in" filter="wipe(right)">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par>
                                <p:cTn id="29" presetID="22" presetClass="entr" presetSubtype="1" fill="hold" grpId="0" nodeType="withEffect">
                                  <p:stCondLst>
                                    <p:cond delay="50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par>
                                <p:cTn id="32" presetID="22" presetClass="entr" presetSubtype="1" fill="hold" grpId="0" nodeType="withEffect">
                                  <p:stCondLst>
                                    <p:cond delay="500"/>
                                  </p:stCondLst>
                                  <p:childTnLst>
                                    <p:set>
                                      <p:cBhvr>
                                        <p:cTn id="33" dur="1" fill="hold">
                                          <p:stCondLst>
                                            <p:cond delay="0"/>
                                          </p:stCondLst>
                                        </p:cTn>
                                        <p:tgtEl>
                                          <p:spTgt spid="10"/>
                                        </p:tgtEl>
                                        <p:attrNameLst>
                                          <p:attrName>style.visibility</p:attrName>
                                        </p:attrNameLst>
                                      </p:cBhvr>
                                      <p:to>
                                        <p:strVal val="visible"/>
                                      </p:to>
                                    </p:set>
                                    <p:animEffect transition="in" filter="wipe(up)">
                                      <p:cBhvr>
                                        <p:cTn id="34" dur="500"/>
                                        <p:tgtEl>
                                          <p:spTgt spid="10"/>
                                        </p:tgtEl>
                                      </p:cBhvr>
                                    </p:animEffect>
                                  </p:childTnLst>
                                </p:cTn>
                              </p:par>
                              <p:par>
                                <p:cTn id="35" presetID="22" presetClass="entr" presetSubtype="2" fill="hold" nodeType="withEffect">
                                  <p:stCondLst>
                                    <p:cond delay="500"/>
                                  </p:stCondLst>
                                  <p:childTnLst>
                                    <p:set>
                                      <p:cBhvr>
                                        <p:cTn id="36" dur="1" fill="hold">
                                          <p:stCondLst>
                                            <p:cond delay="0"/>
                                          </p:stCondLst>
                                        </p:cTn>
                                        <p:tgtEl>
                                          <p:spTgt spid="34"/>
                                        </p:tgtEl>
                                        <p:attrNameLst>
                                          <p:attrName>style.visibility</p:attrName>
                                        </p:attrNameLst>
                                      </p:cBhvr>
                                      <p:to>
                                        <p:strVal val="visible"/>
                                      </p:to>
                                    </p:set>
                                    <p:animEffect transition="in" filter="wipe(right)">
                                      <p:cBhvr>
                                        <p:cTn id="37" dur="500"/>
                                        <p:tgtEl>
                                          <p:spTgt spid="34"/>
                                        </p:tgtEl>
                                      </p:cBhvr>
                                    </p:animEffect>
                                  </p:childTnLst>
                                </p:cTn>
                              </p:par>
                              <p:par>
                                <p:cTn id="38" presetID="22" presetClass="entr" presetSubtype="2" fill="hold" nodeType="withEffect">
                                  <p:stCondLst>
                                    <p:cond delay="500"/>
                                  </p:stCondLst>
                                  <p:childTnLst>
                                    <p:set>
                                      <p:cBhvr>
                                        <p:cTn id="39" dur="1" fill="hold">
                                          <p:stCondLst>
                                            <p:cond delay="0"/>
                                          </p:stCondLst>
                                        </p:cTn>
                                        <p:tgtEl>
                                          <p:spTgt spid="33"/>
                                        </p:tgtEl>
                                        <p:attrNameLst>
                                          <p:attrName>style.visibility</p:attrName>
                                        </p:attrNameLst>
                                      </p:cBhvr>
                                      <p:to>
                                        <p:strVal val="visible"/>
                                      </p:to>
                                    </p:set>
                                    <p:animEffect transition="in" filter="wipe(right)">
                                      <p:cBhvr>
                                        <p:cTn id="4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P spid="3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DE3AE-CB08-7AAC-FFFA-40E1E5EBC993}"/>
              </a:ext>
            </a:extLst>
          </p:cNvPr>
          <p:cNvSpPr>
            <a:spLocks noGrp="1"/>
          </p:cNvSpPr>
          <p:nvPr>
            <p:ph type="title"/>
          </p:nvPr>
        </p:nvSpPr>
        <p:spPr/>
        <p:txBody>
          <a:bodyPr/>
          <a:lstStyle/>
          <a:p>
            <a:r>
              <a:rPr lang="en-US" dirty="0"/>
              <a:t>Generic Flow Table (GFT) – A </a:t>
            </a:r>
            <a:r>
              <a:rPr lang="en-US" dirty="0" err="1"/>
              <a:t>Fastpath</a:t>
            </a:r>
            <a:endParaRPr lang="en-US" dirty="0"/>
          </a:p>
        </p:txBody>
      </p:sp>
      <p:sp>
        <p:nvSpPr>
          <p:cNvPr id="3" name="Content Placeholder 2">
            <a:extLst>
              <a:ext uri="{FF2B5EF4-FFF2-40B4-BE49-F238E27FC236}">
                <a16:creationId xmlns:a16="http://schemas.microsoft.com/office/drawing/2014/main" id="{BE4717FF-A05F-DF04-1E2F-45A227B4E557}"/>
              </a:ext>
            </a:extLst>
          </p:cNvPr>
          <p:cNvSpPr>
            <a:spLocks noGrp="1"/>
          </p:cNvSpPr>
          <p:nvPr>
            <p:ph idx="1"/>
          </p:nvPr>
        </p:nvSpPr>
        <p:spPr>
          <a:xfrm>
            <a:off x="710473" y="1754943"/>
            <a:ext cx="11238372" cy="824275"/>
          </a:xfrm>
        </p:spPr>
        <p:txBody>
          <a:bodyPr>
            <a:noAutofit/>
          </a:bodyPr>
          <a:lstStyle/>
          <a:p>
            <a:r>
              <a:rPr lang="en-US" sz="2600" dirty="0"/>
              <a:t>First-packet actions can be complex</a:t>
            </a:r>
          </a:p>
          <a:p>
            <a:r>
              <a:rPr lang="en-US" sz="2600" dirty="0"/>
              <a:t>Established-flow matches must be typed, predictable, and simple hash lookups</a:t>
            </a:r>
          </a:p>
        </p:txBody>
      </p:sp>
      <p:sp>
        <p:nvSpPr>
          <p:cNvPr id="4" name="Rounded Rectangle 7">
            <a:extLst>
              <a:ext uri="{FF2B5EF4-FFF2-40B4-BE49-F238E27FC236}">
                <a16:creationId xmlns:a16="http://schemas.microsoft.com/office/drawing/2014/main" id="{620AC124-E12F-E349-CCF1-A8C52CD5F2D9}"/>
              </a:ext>
            </a:extLst>
          </p:cNvPr>
          <p:cNvSpPr/>
          <p:nvPr/>
        </p:nvSpPr>
        <p:spPr>
          <a:xfrm>
            <a:off x="2094016" y="3224042"/>
            <a:ext cx="8003968" cy="3137024"/>
          </a:xfrm>
          <a:prstGeom prst="roundRect">
            <a:avLst>
              <a:gd name="adj" fmla="val 0"/>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Content Placeholder 4">
            <a:extLst>
              <a:ext uri="{FF2B5EF4-FFF2-40B4-BE49-F238E27FC236}">
                <a16:creationId xmlns:a16="http://schemas.microsoft.com/office/drawing/2014/main" id="{B1D0D8B9-71F1-326C-9376-63D83F18C6DC}"/>
              </a:ext>
            </a:extLst>
          </p:cNvPr>
          <p:cNvGraphicFramePr>
            <a:graphicFrameLocks/>
          </p:cNvGraphicFramePr>
          <p:nvPr>
            <p:extLst>
              <p:ext uri="{D42A27DB-BD31-4B8C-83A1-F6EECF244321}">
                <p14:modId xmlns:p14="http://schemas.microsoft.com/office/powerpoint/2010/main" val="2407986806"/>
              </p:ext>
            </p:extLst>
          </p:nvPr>
        </p:nvGraphicFramePr>
        <p:xfrm>
          <a:off x="2462151" y="3374612"/>
          <a:ext cx="2012275" cy="1005840"/>
        </p:xfrm>
        <a:graphic>
          <a:graphicData uri="http://schemas.openxmlformats.org/drawingml/2006/table">
            <a:tbl>
              <a:tblPr firstRow="1">
                <a:tableStyleId>{93296810-A885-4BE3-A3E7-6D5BEEA58F35}</a:tableStyleId>
              </a:tblPr>
              <a:tblGrid>
                <a:gridCol w="921171">
                  <a:extLst>
                    <a:ext uri="{9D8B030D-6E8A-4147-A177-3AD203B41FA5}">
                      <a16:colId xmlns:a16="http://schemas.microsoft.com/office/drawing/2014/main" val="20000"/>
                    </a:ext>
                  </a:extLst>
                </a:gridCol>
                <a:gridCol w="1091104">
                  <a:extLst>
                    <a:ext uri="{9D8B030D-6E8A-4147-A177-3AD203B41FA5}">
                      <a16:colId xmlns:a16="http://schemas.microsoft.com/office/drawing/2014/main" val="20001"/>
                    </a:ext>
                  </a:extLst>
                </a:gridCol>
              </a:tblGrid>
              <a:tr h="0">
                <a:tc>
                  <a:txBody>
                    <a:bodyPr/>
                    <a:lstStyle/>
                    <a:p>
                      <a:pPr algn="ctr"/>
                      <a:r>
                        <a:rPr lang="en-US" sz="1200" b="1" dirty="0"/>
                        <a:t>Rule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tc>
                  <a:txBody>
                    <a:bodyPr/>
                    <a:lstStyle/>
                    <a:p>
                      <a:pPr algn="ctr"/>
                      <a:r>
                        <a:rPr lang="en-US" sz="1200" b="1" dirty="0"/>
                        <a:t>Action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75000"/>
                      </a:schemeClr>
                    </a:solidFill>
                  </a:tcPr>
                </a:tc>
                <a:extLst>
                  <a:ext uri="{0D108BD9-81ED-4DB2-BD59-A6C34878D82A}">
                    <a16:rowId xmlns:a16="http://schemas.microsoft.com/office/drawing/2014/main" val="10000"/>
                  </a:ext>
                </a:extLst>
              </a:tr>
              <a:tr h="0">
                <a:tc>
                  <a:txBody>
                    <a:bodyPr/>
                    <a:lstStyle/>
                    <a:p>
                      <a:pPr algn="ctr"/>
                      <a:r>
                        <a:rPr lang="en-US" sz="1000" b="1" dirty="0"/>
                        <a:t>TO: 10.2/16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1" dirty="0"/>
                        <a:t>Encap to GW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0">
                <a:tc>
                  <a:txBody>
                    <a:bodyPr/>
                    <a:lstStyle/>
                    <a:p>
                      <a:pPr algn="ctr"/>
                      <a:r>
                        <a:rPr lang="en-US" sz="1000" b="1" dirty="0"/>
                        <a:t>TO: 10.1.1.5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1" dirty="0"/>
                        <a:t>Encap to 10.5.1.7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0">
                <a:tc>
                  <a:txBody>
                    <a:bodyPr/>
                    <a:lstStyle/>
                    <a:p>
                      <a:pPr algn="ctr"/>
                      <a:r>
                        <a:rPr lang="en-US" sz="1000" b="1" dirty="0"/>
                        <a:t>TO: !10/8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1" dirty="0"/>
                        <a:t>NAT</a:t>
                      </a:r>
                      <a:r>
                        <a:rPr lang="en-US" sz="1000" b="1" baseline="0" dirty="0"/>
                        <a:t> out of VNET</a:t>
                      </a:r>
                      <a:endParaRPr lang="en-US" sz="1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7" name="Rounded Rectangle 9">
            <a:extLst>
              <a:ext uri="{FF2B5EF4-FFF2-40B4-BE49-F238E27FC236}">
                <a16:creationId xmlns:a16="http://schemas.microsoft.com/office/drawing/2014/main" id="{136E6BCC-2AFE-20EC-6447-2D9975233609}"/>
              </a:ext>
            </a:extLst>
          </p:cNvPr>
          <p:cNvSpPr/>
          <p:nvPr/>
        </p:nvSpPr>
        <p:spPr>
          <a:xfrm>
            <a:off x="710473" y="3479653"/>
            <a:ext cx="973776" cy="678873"/>
          </a:xfrm>
          <a:prstGeom prst="roundRect">
            <a:avLst>
              <a:gd name="adj" fmla="val 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NIC</a:t>
            </a:r>
          </a:p>
        </p:txBody>
      </p:sp>
      <p:cxnSp>
        <p:nvCxnSpPr>
          <p:cNvPr id="8" name="Straight Arrow Connector 7">
            <a:extLst>
              <a:ext uri="{FF2B5EF4-FFF2-40B4-BE49-F238E27FC236}">
                <a16:creationId xmlns:a16="http://schemas.microsoft.com/office/drawing/2014/main" id="{6DEE2BEE-ABB6-A730-99FC-9B6E0FC030F4}"/>
              </a:ext>
            </a:extLst>
          </p:cNvPr>
          <p:cNvCxnSpPr/>
          <p:nvPr/>
        </p:nvCxnSpPr>
        <p:spPr>
          <a:xfrm>
            <a:off x="1860714" y="4001455"/>
            <a:ext cx="462306" cy="0"/>
          </a:xfrm>
          <a:prstGeom prst="straightConnector1">
            <a:avLst/>
          </a:prstGeom>
          <a:ln w="635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13BA57C-209A-7748-C23E-6B87C8F97B24}"/>
              </a:ext>
            </a:extLst>
          </p:cNvPr>
          <p:cNvCxnSpPr/>
          <p:nvPr/>
        </p:nvCxnSpPr>
        <p:spPr>
          <a:xfrm>
            <a:off x="9860217" y="4001455"/>
            <a:ext cx="548504" cy="0"/>
          </a:xfrm>
          <a:prstGeom prst="straightConnector1">
            <a:avLst/>
          </a:prstGeom>
          <a:ln w="635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F026CA69-D026-834A-6B10-AAC1821EA013}"/>
              </a:ext>
            </a:extLst>
          </p:cNvPr>
          <p:cNvCxnSpPr/>
          <p:nvPr/>
        </p:nvCxnSpPr>
        <p:spPr>
          <a:xfrm flipV="1">
            <a:off x="1816160" y="3640995"/>
            <a:ext cx="506860" cy="10138"/>
          </a:xfrm>
          <a:prstGeom prst="straightConnector1">
            <a:avLst/>
          </a:prstGeom>
          <a:ln w="63500">
            <a:solidFill>
              <a:srgbClr val="FF000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84943EF-5D09-0B46-9473-330C841B414E}"/>
              </a:ext>
            </a:extLst>
          </p:cNvPr>
          <p:cNvCxnSpPr/>
          <p:nvPr/>
        </p:nvCxnSpPr>
        <p:spPr>
          <a:xfrm>
            <a:off x="9860217" y="3651133"/>
            <a:ext cx="548504" cy="0"/>
          </a:xfrm>
          <a:prstGeom prst="straightConnector1">
            <a:avLst/>
          </a:prstGeom>
          <a:ln w="63500">
            <a:solidFill>
              <a:srgbClr val="FF000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FCC68FB-9803-4107-5508-F0952429E410}"/>
              </a:ext>
            </a:extLst>
          </p:cNvPr>
          <p:cNvCxnSpPr/>
          <p:nvPr/>
        </p:nvCxnSpPr>
        <p:spPr>
          <a:xfrm>
            <a:off x="1783279" y="4068086"/>
            <a:ext cx="2593173" cy="1884468"/>
          </a:xfrm>
          <a:prstGeom prst="straightConnector1">
            <a:avLst/>
          </a:prstGeom>
          <a:ln w="63500">
            <a:solidFill>
              <a:srgbClr val="92D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BC4E3D7-180F-DE86-EE86-1670430E07CF}"/>
              </a:ext>
            </a:extLst>
          </p:cNvPr>
          <p:cNvCxnSpPr/>
          <p:nvPr/>
        </p:nvCxnSpPr>
        <p:spPr>
          <a:xfrm>
            <a:off x="1783279" y="3720630"/>
            <a:ext cx="2595196" cy="1918964"/>
          </a:xfrm>
          <a:prstGeom prst="straightConnector1">
            <a:avLst/>
          </a:prstGeom>
          <a:ln w="63500">
            <a:solidFill>
              <a:srgbClr val="92D05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88FEB61-105B-623D-A319-307561224C02}"/>
              </a:ext>
            </a:extLst>
          </p:cNvPr>
          <p:cNvCxnSpPr/>
          <p:nvPr/>
        </p:nvCxnSpPr>
        <p:spPr>
          <a:xfrm flipV="1">
            <a:off x="8028672" y="4093405"/>
            <a:ext cx="2380049" cy="1669005"/>
          </a:xfrm>
          <a:prstGeom prst="straightConnector1">
            <a:avLst/>
          </a:prstGeom>
          <a:ln w="63500">
            <a:solidFill>
              <a:srgbClr val="92D05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28BD737-4243-7CFF-911A-2C2887EE2382}"/>
              </a:ext>
            </a:extLst>
          </p:cNvPr>
          <p:cNvCxnSpPr/>
          <p:nvPr/>
        </p:nvCxnSpPr>
        <p:spPr>
          <a:xfrm flipV="1">
            <a:off x="8001778" y="3734177"/>
            <a:ext cx="2406943" cy="1712490"/>
          </a:xfrm>
          <a:prstGeom prst="straightConnector1">
            <a:avLst/>
          </a:prstGeom>
          <a:ln w="63500">
            <a:solidFill>
              <a:srgbClr val="92D050"/>
            </a:solidFill>
            <a:prstDash val="solid"/>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7F97427-1DC3-ED0D-7A51-72C5FA8D2C51}"/>
              </a:ext>
            </a:extLst>
          </p:cNvPr>
          <p:cNvCxnSpPr/>
          <p:nvPr/>
        </p:nvCxnSpPr>
        <p:spPr>
          <a:xfrm>
            <a:off x="4452790" y="4463804"/>
            <a:ext cx="633806" cy="581485"/>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41CE54A-2237-FAD0-A294-A2C47239684F}"/>
              </a:ext>
            </a:extLst>
          </p:cNvPr>
          <p:cNvCxnSpPr/>
          <p:nvPr/>
        </p:nvCxnSpPr>
        <p:spPr>
          <a:xfrm>
            <a:off x="6339454" y="4463804"/>
            <a:ext cx="3443" cy="535684"/>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42FAC23-733C-C9A3-6786-62AC35AD8F24}"/>
              </a:ext>
            </a:extLst>
          </p:cNvPr>
          <p:cNvCxnSpPr/>
          <p:nvPr/>
        </p:nvCxnSpPr>
        <p:spPr>
          <a:xfrm flipH="1">
            <a:off x="7709472" y="4509605"/>
            <a:ext cx="418211" cy="573593"/>
          </a:xfrm>
          <a:prstGeom prst="straightConnector1">
            <a:avLst/>
          </a:prstGeom>
          <a:ln w="3810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384BCDA0-9F9C-3B6D-0F6F-14CEAE3452B9}"/>
              </a:ext>
            </a:extLst>
          </p:cNvPr>
          <p:cNvSpPr/>
          <p:nvPr/>
        </p:nvSpPr>
        <p:spPr>
          <a:xfrm>
            <a:off x="8269387" y="5710272"/>
            <a:ext cx="1735475" cy="523220"/>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effectLst/>
                <a:uLnTx/>
                <a:uFillTx/>
                <a:latin typeface="Calibri" panose="020F0502020204030204"/>
                <a:ea typeface="+mn-ea"/>
                <a:cs typeface="+mn-cs"/>
              </a:rPr>
              <a:t>VM Switch</a:t>
            </a:r>
          </a:p>
        </p:txBody>
      </p:sp>
      <p:sp>
        <p:nvSpPr>
          <p:cNvPr id="20" name="TextBox 6326">
            <a:extLst>
              <a:ext uri="{FF2B5EF4-FFF2-40B4-BE49-F238E27FC236}">
                <a16:creationId xmlns:a16="http://schemas.microsoft.com/office/drawing/2014/main" id="{FC99CC26-AA4C-5325-603F-225F87934FB8}"/>
              </a:ext>
            </a:extLst>
          </p:cNvPr>
          <p:cNvSpPr txBox="1"/>
          <p:nvPr/>
        </p:nvSpPr>
        <p:spPr>
          <a:xfrm>
            <a:off x="767623" y="2757040"/>
            <a:ext cx="183967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First Packet</a:t>
            </a:r>
          </a:p>
        </p:txBody>
      </p:sp>
      <p:sp>
        <p:nvSpPr>
          <p:cNvPr id="21" name="TextBox 308">
            <a:extLst>
              <a:ext uri="{FF2B5EF4-FFF2-40B4-BE49-F238E27FC236}">
                <a16:creationId xmlns:a16="http://schemas.microsoft.com/office/drawing/2014/main" id="{27CDEC87-9187-87EB-E696-11D3B69EEA3D}"/>
              </a:ext>
            </a:extLst>
          </p:cNvPr>
          <p:cNvSpPr txBox="1"/>
          <p:nvPr/>
        </p:nvSpPr>
        <p:spPr>
          <a:xfrm>
            <a:off x="578491" y="5835502"/>
            <a:ext cx="2861617"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70AD47"/>
                </a:solidFill>
                <a:effectLst/>
                <a:uLnTx/>
                <a:uFillTx/>
                <a:latin typeface="Calibri" panose="020F0502020204030204"/>
                <a:ea typeface="+mn-ea"/>
                <a:cs typeface="+mn-cs"/>
              </a:rPr>
              <a:t>  Subsequent Packets</a:t>
            </a:r>
          </a:p>
        </p:txBody>
      </p:sp>
      <p:cxnSp>
        <p:nvCxnSpPr>
          <p:cNvPr id="22" name="Straight Arrow Connector 21">
            <a:extLst>
              <a:ext uri="{FF2B5EF4-FFF2-40B4-BE49-F238E27FC236}">
                <a16:creationId xmlns:a16="http://schemas.microsoft.com/office/drawing/2014/main" id="{CF46D38B-BBA7-986F-1257-720E0DFDAD87}"/>
              </a:ext>
            </a:extLst>
          </p:cNvPr>
          <p:cNvCxnSpPr/>
          <p:nvPr/>
        </p:nvCxnSpPr>
        <p:spPr>
          <a:xfrm>
            <a:off x="7221835" y="4017975"/>
            <a:ext cx="408214"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6AABABF-08A6-FBED-24E9-31B62DB48E04}"/>
              </a:ext>
            </a:extLst>
          </p:cNvPr>
          <p:cNvCxnSpPr/>
          <p:nvPr/>
        </p:nvCxnSpPr>
        <p:spPr>
          <a:xfrm>
            <a:off x="7221835" y="3667653"/>
            <a:ext cx="408214" cy="0"/>
          </a:xfrm>
          <a:prstGeom prst="straightConnector1">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graphicFrame>
        <p:nvGraphicFramePr>
          <p:cNvPr id="24" name="Content Placeholder 4">
            <a:extLst>
              <a:ext uri="{FF2B5EF4-FFF2-40B4-BE49-F238E27FC236}">
                <a16:creationId xmlns:a16="http://schemas.microsoft.com/office/drawing/2014/main" id="{AF7E7013-8379-E9A5-086F-4C4F91B0AE3E}"/>
              </a:ext>
            </a:extLst>
          </p:cNvPr>
          <p:cNvGraphicFramePr>
            <a:graphicFrameLocks/>
          </p:cNvGraphicFramePr>
          <p:nvPr>
            <p:extLst>
              <p:ext uri="{D42A27DB-BD31-4B8C-83A1-F6EECF244321}">
                <p14:modId xmlns:p14="http://schemas.microsoft.com/office/powerpoint/2010/main" val="3092859525"/>
              </p:ext>
            </p:extLst>
          </p:nvPr>
        </p:nvGraphicFramePr>
        <p:xfrm>
          <a:off x="7722262" y="3370177"/>
          <a:ext cx="2012275" cy="1005840"/>
        </p:xfrm>
        <a:graphic>
          <a:graphicData uri="http://schemas.openxmlformats.org/drawingml/2006/table">
            <a:tbl>
              <a:tblPr firstRow="1">
                <a:tableStyleId>{5C22544A-7EE6-4342-B048-85BDC9FD1C3A}</a:tableStyleId>
              </a:tblPr>
              <a:tblGrid>
                <a:gridCol w="921171">
                  <a:extLst>
                    <a:ext uri="{9D8B030D-6E8A-4147-A177-3AD203B41FA5}">
                      <a16:colId xmlns:a16="http://schemas.microsoft.com/office/drawing/2014/main" val="20000"/>
                    </a:ext>
                  </a:extLst>
                </a:gridCol>
                <a:gridCol w="1091104">
                  <a:extLst>
                    <a:ext uri="{9D8B030D-6E8A-4147-A177-3AD203B41FA5}">
                      <a16:colId xmlns:a16="http://schemas.microsoft.com/office/drawing/2014/main" val="20001"/>
                    </a:ext>
                  </a:extLst>
                </a:gridCol>
              </a:tblGrid>
              <a:tr h="0">
                <a:tc>
                  <a:txBody>
                    <a:bodyPr/>
                    <a:lstStyle/>
                    <a:p>
                      <a:pPr algn="ctr"/>
                      <a:r>
                        <a:rPr lang="en-US" sz="1200" b="1" dirty="0"/>
                        <a:t>Flow</a:t>
                      </a:r>
                    </a:p>
                  </a:txBody>
                  <a:tcPr/>
                </a:tc>
                <a:tc>
                  <a:txBody>
                    <a:bodyPr/>
                    <a:lstStyle/>
                    <a:p>
                      <a:pPr algn="ctr"/>
                      <a:r>
                        <a:rPr lang="en-US" sz="1200" b="1" dirty="0"/>
                        <a:t>Action</a:t>
                      </a:r>
                    </a:p>
                  </a:txBody>
                  <a:tcPr/>
                </a:tc>
                <a:extLst>
                  <a:ext uri="{0D108BD9-81ED-4DB2-BD59-A6C34878D82A}">
                    <a16:rowId xmlns:a16="http://schemas.microsoft.com/office/drawing/2014/main" val="10000"/>
                  </a:ext>
                </a:extLst>
              </a:tr>
              <a:tr h="0">
                <a:tc>
                  <a:txBody>
                    <a:bodyPr/>
                    <a:lstStyle/>
                    <a:p>
                      <a:pPr algn="ctr"/>
                      <a:endParaRPr lang="en-US" sz="1000" b="1" dirty="0"/>
                    </a:p>
                  </a:txBody>
                  <a:tcPr/>
                </a:tc>
                <a:tc>
                  <a:txBody>
                    <a:bodyPr/>
                    <a:lstStyle/>
                    <a:p>
                      <a:pPr algn="ctr"/>
                      <a:endParaRPr lang="en-US" sz="1000" b="1" dirty="0"/>
                    </a:p>
                  </a:txBody>
                  <a:tcPr/>
                </a:tc>
                <a:extLst>
                  <a:ext uri="{0D108BD9-81ED-4DB2-BD59-A6C34878D82A}">
                    <a16:rowId xmlns:a16="http://schemas.microsoft.com/office/drawing/2014/main" val="10001"/>
                  </a:ext>
                </a:extLst>
              </a:tr>
              <a:tr h="0">
                <a:tc>
                  <a:txBody>
                    <a:bodyPr/>
                    <a:lstStyle/>
                    <a:p>
                      <a:pPr algn="ctr"/>
                      <a:endParaRPr lang="en-US" sz="1000" b="1" dirty="0"/>
                    </a:p>
                  </a:txBody>
                  <a:tcPr/>
                </a:tc>
                <a:tc>
                  <a:txBody>
                    <a:bodyPr/>
                    <a:lstStyle/>
                    <a:p>
                      <a:pPr algn="ctr"/>
                      <a:endParaRPr lang="en-US" sz="1000" b="1" dirty="0"/>
                    </a:p>
                  </a:txBody>
                  <a:tcPr/>
                </a:tc>
                <a:extLst>
                  <a:ext uri="{0D108BD9-81ED-4DB2-BD59-A6C34878D82A}">
                    <a16:rowId xmlns:a16="http://schemas.microsoft.com/office/drawing/2014/main" val="10002"/>
                  </a:ext>
                </a:extLst>
              </a:tr>
              <a:tr h="0">
                <a:tc>
                  <a:txBody>
                    <a:bodyPr/>
                    <a:lstStyle/>
                    <a:p>
                      <a:pPr algn="ctr"/>
                      <a:endParaRPr lang="en-US" sz="1000" b="1" dirty="0"/>
                    </a:p>
                  </a:txBody>
                  <a:tcPr/>
                </a:tc>
                <a:tc>
                  <a:txBody>
                    <a:bodyPr/>
                    <a:lstStyle/>
                    <a:p>
                      <a:pPr algn="ctr"/>
                      <a:endParaRPr lang="en-US" sz="1000" b="1" dirty="0"/>
                    </a:p>
                  </a:txBody>
                  <a:tcPr/>
                </a:tc>
                <a:extLst>
                  <a:ext uri="{0D108BD9-81ED-4DB2-BD59-A6C34878D82A}">
                    <a16:rowId xmlns:a16="http://schemas.microsoft.com/office/drawing/2014/main" val="10003"/>
                  </a:ext>
                </a:extLst>
              </a:tr>
            </a:tbl>
          </a:graphicData>
        </a:graphic>
      </p:graphicFrame>
      <p:graphicFrame>
        <p:nvGraphicFramePr>
          <p:cNvPr id="25" name="Content Placeholder 4">
            <a:extLst>
              <a:ext uri="{FF2B5EF4-FFF2-40B4-BE49-F238E27FC236}">
                <a16:creationId xmlns:a16="http://schemas.microsoft.com/office/drawing/2014/main" id="{82D6DDFC-BE40-60E0-5B92-D4240C8DAECD}"/>
              </a:ext>
            </a:extLst>
          </p:cNvPr>
          <p:cNvGraphicFramePr>
            <a:graphicFrameLocks/>
          </p:cNvGraphicFramePr>
          <p:nvPr>
            <p:extLst>
              <p:ext uri="{D42A27DB-BD31-4B8C-83A1-F6EECF244321}">
                <p14:modId xmlns:p14="http://schemas.microsoft.com/office/powerpoint/2010/main" val="3344491734"/>
              </p:ext>
            </p:extLst>
          </p:nvPr>
        </p:nvGraphicFramePr>
        <p:xfrm>
          <a:off x="5089490" y="3370177"/>
          <a:ext cx="2012275" cy="1005840"/>
        </p:xfrm>
        <a:graphic>
          <a:graphicData uri="http://schemas.openxmlformats.org/drawingml/2006/table">
            <a:tbl>
              <a:tblPr firstRow="1">
                <a:tableStyleId>{5C22544A-7EE6-4342-B048-85BDC9FD1C3A}</a:tableStyleId>
              </a:tblPr>
              <a:tblGrid>
                <a:gridCol w="921171">
                  <a:extLst>
                    <a:ext uri="{9D8B030D-6E8A-4147-A177-3AD203B41FA5}">
                      <a16:colId xmlns:a16="http://schemas.microsoft.com/office/drawing/2014/main" val="20000"/>
                    </a:ext>
                  </a:extLst>
                </a:gridCol>
                <a:gridCol w="1091104">
                  <a:extLst>
                    <a:ext uri="{9D8B030D-6E8A-4147-A177-3AD203B41FA5}">
                      <a16:colId xmlns:a16="http://schemas.microsoft.com/office/drawing/2014/main" val="20001"/>
                    </a:ext>
                  </a:extLst>
                </a:gridCol>
              </a:tblGrid>
              <a:tr h="0">
                <a:tc>
                  <a:txBody>
                    <a:bodyPr/>
                    <a:lstStyle/>
                    <a:p>
                      <a:pPr algn="ctr"/>
                      <a:r>
                        <a:rPr lang="en-US" sz="1200" b="1" dirty="0"/>
                        <a:t>Flow</a:t>
                      </a:r>
                    </a:p>
                  </a:txBody>
                  <a:tcPr/>
                </a:tc>
                <a:tc>
                  <a:txBody>
                    <a:bodyPr/>
                    <a:lstStyle/>
                    <a:p>
                      <a:pPr algn="ctr"/>
                      <a:r>
                        <a:rPr lang="en-US" sz="1200" b="1" dirty="0"/>
                        <a:t>Action</a:t>
                      </a:r>
                    </a:p>
                  </a:txBody>
                  <a:tcPr/>
                </a:tc>
                <a:extLst>
                  <a:ext uri="{0D108BD9-81ED-4DB2-BD59-A6C34878D82A}">
                    <a16:rowId xmlns:a16="http://schemas.microsoft.com/office/drawing/2014/main" val="10000"/>
                  </a:ext>
                </a:extLst>
              </a:tr>
              <a:tr h="0">
                <a:tc>
                  <a:txBody>
                    <a:bodyPr/>
                    <a:lstStyle/>
                    <a:p>
                      <a:pPr algn="ctr"/>
                      <a:endParaRPr lang="en-US" sz="1000" b="1" dirty="0"/>
                    </a:p>
                  </a:txBody>
                  <a:tcPr/>
                </a:tc>
                <a:tc>
                  <a:txBody>
                    <a:bodyPr/>
                    <a:lstStyle/>
                    <a:p>
                      <a:pPr algn="ctr"/>
                      <a:endParaRPr lang="en-US" sz="1000" b="1" dirty="0"/>
                    </a:p>
                  </a:txBody>
                  <a:tcPr/>
                </a:tc>
                <a:extLst>
                  <a:ext uri="{0D108BD9-81ED-4DB2-BD59-A6C34878D82A}">
                    <a16:rowId xmlns:a16="http://schemas.microsoft.com/office/drawing/2014/main" val="10001"/>
                  </a:ext>
                </a:extLst>
              </a:tr>
              <a:tr h="0">
                <a:tc>
                  <a:txBody>
                    <a:bodyPr/>
                    <a:lstStyle/>
                    <a:p>
                      <a:pPr algn="ctr"/>
                      <a:endParaRPr lang="en-US" sz="1000" b="1" dirty="0"/>
                    </a:p>
                  </a:txBody>
                  <a:tcPr/>
                </a:tc>
                <a:tc>
                  <a:txBody>
                    <a:bodyPr/>
                    <a:lstStyle/>
                    <a:p>
                      <a:pPr algn="ctr"/>
                      <a:endParaRPr lang="en-US" sz="1000" b="1" dirty="0"/>
                    </a:p>
                  </a:txBody>
                  <a:tcPr/>
                </a:tc>
                <a:extLst>
                  <a:ext uri="{0D108BD9-81ED-4DB2-BD59-A6C34878D82A}">
                    <a16:rowId xmlns:a16="http://schemas.microsoft.com/office/drawing/2014/main" val="10002"/>
                  </a:ext>
                </a:extLst>
              </a:tr>
              <a:tr h="0">
                <a:tc>
                  <a:txBody>
                    <a:bodyPr/>
                    <a:lstStyle/>
                    <a:p>
                      <a:pPr algn="ctr"/>
                      <a:endParaRPr lang="en-US" sz="1000" b="1" dirty="0"/>
                    </a:p>
                  </a:txBody>
                  <a:tcPr/>
                </a:tc>
                <a:tc>
                  <a:txBody>
                    <a:bodyPr/>
                    <a:lstStyle/>
                    <a:p>
                      <a:pPr algn="ctr"/>
                      <a:endParaRPr lang="en-US" sz="1000" b="1" dirty="0"/>
                    </a:p>
                  </a:txBody>
                  <a:tcPr/>
                </a:tc>
                <a:extLst>
                  <a:ext uri="{0D108BD9-81ED-4DB2-BD59-A6C34878D82A}">
                    <a16:rowId xmlns:a16="http://schemas.microsoft.com/office/drawing/2014/main" val="10003"/>
                  </a:ext>
                </a:extLst>
              </a:tr>
            </a:tbl>
          </a:graphicData>
        </a:graphic>
      </p:graphicFrame>
      <p:graphicFrame>
        <p:nvGraphicFramePr>
          <p:cNvPr id="26" name="Content Placeholder 4">
            <a:extLst>
              <a:ext uri="{FF2B5EF4-FFF2-40B4-BE49-F238E27FC236}">
                <a16:creationId xmlns:a16="http://schemas.microsoft.com/office/drawing/2014/main" id="{1A4EA84B-BC5B-E40E-6B2F-4DFB8F62E041}"/>
              </a:ext>
            </a:extLst>
          </p:cNvPr>
          <p:cNvGraphicFramePr>
            <a:graphicFrameLocks/>
          </p:cNvGraphicFramePr>
          <p:nvPr>
            <p:extLst>
              <p:ext uri="{D42A27DB-BD31-4B8C-83A1-F6EECF244321}">
                <p14:modId xmlns:p14="http://schemas.microsoft.com/office/powerpoint/2010/main" val="3446002323"/>
              </p:ext>
            </p:extLst>
          </p:nvPr>
        </p:nvGraphicFramePr>
        <p:xfrm>
          <a:off x="5095211" y="3372634"/>
          <a:ext cx="2012275" cy="1005840"/>
        </p:xfrm>
        <a:graphic>
          <a:graphicData uri="http://schemas.openxmlformats.org/drawingml/2006/table">
            <a:tbl>
              <a:tblPr firstRow="1">
                <a:tableStyleId>{93296810-A885-4BE3-A3E7-6D5BEEA58F35}</a:tableStyleId>
              </a:tblPr>
              <a:tblGrid>
                <a:gridCol w="921171">
                  <a:extLst>
                    <a:ext uri="{9D8B030D-6E8A-4147-A177-3AD203B41FA5}">
                      <a16:colId xmlns:a16="http://schemas.microsoft.com/office/drawing/2014/main" val="20000"/>
                    </a:ext>
                  </a:extLst>
                </a:gridCol>
                <a:gridCol w="1091104">
                  <a:extLst>
                    <a:ext uri="{9D8B030D-6E8A-4147-A177-3AD203B41FA5}">
                      <a16:colId xmlns:a16="http://schemas.microsoft.com/office/drawing/2014/main" val="20001"/>
                    </a:ext>
                  </a:extLst>
                </a:gridCol>
              </a:tblGrid>
              <a:tr h="0">
                <a:tc>
                  <a:txBody>
                    <a:bodyPr/>
                    <a:lstStyle/>
                    <a:p>
                      <a:pPr algn="ctr"/>
                      <a:r>
                        <a:rPr lang="en-US" sz="1200" b="1" dirty="0"/>
                        <a:t>Rule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algn="ctr"/>
                      <a:r>
                        <a:rPr lang="en-US" sz="1200" b="1" dirty="0"/>
                        <a:t>Action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0">
                <a:tc>
                  <a:txBody>
                    <a:bodyPr/>
                    <a:lstStyle/>
                    <a:p>
                      <a:pPr algn="ctr"/>
                      <a:r>
                        <a:rPr lang="en-US" sz="1000" b="1" dirty="0"/>
                        <a:t>TO: 79.3.1.2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1" dirty="0"/>
                        <a:t>DNAT to 10.1.1.2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0">
                <a:tc>
                  <a:txBody>
                    <a:bodyPr/>
                    <a:lstStyle/>
                    <a:p>
                      <a:pPr algn="ctr"/>
                      <a:r>
                        <a:rPr lang="en-US" sz="1000" b="1" dirty="0"/>
                        <a:t>TO: !10/8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1" dirty="0"/>
                        <a:t>SNAT to 79.3.1.2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0">
                <a:tc>
                  <a:txBody>
                    <a:bodyPr/>
                    <a:lstStyle/>
                    <a:p>
                      <a:pPr algn="ctr"/>
                      <a:endParaRPr lang="en-US" sz="1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27" name="Content Placeholder 4">
            <a:extLst>
              <a:ext uri="{FF2B5EF4-FFF2-40B4-BE49-F238E27FC236}">
                <a16:creationId xmlns:a16="http://schemas.microsoft.com/office/drawing/2014/main" id="{6611EE13-8C4F-CDC9-8B4F-E21F98066CF9}"/>
              </a:ext>
            </a:extLst>
          </p:cNvPr>
          <p:cNvGraphicFramePr>
            <a:graphicFrameLocks/>
          </p:cNvGraphicFramePr>
          <p:nvPr>
            <p:extLst>
              <p:ext uri="{D42A27DB-BD31-4B8C-83A1-F6EECF244321}">
                <p14:modId xmlns:p14="http://schemas.microsoft.com/office/powerpoint/2010/main" val="337272805"/>
              </p:ext>
            </p:extLst>
          </p:nvPr>
        </p:nvGraphicFramePr>
        <p:xfrm>
          <a:off x="7730838" y="3370655"/>
          <a:ext cx="2012275" cy="1005840"/>
        </p:xfrm>
        <a:graphic>
          <a:graphicData uri="http://schemas.openxmlformats.org/drawingml/2006/table">
            <a:tbl>
              <a:tblPr firstRow="1">
                <a:tableStyleId>{93296810-A885-4BE3-A3E7-6D5BEEA58F35}</a:tableStyleId>
              </a:tblPr>
              <a:tblGrid>
                <a:gridCol w="921171">
                  <a:extLst>
                    <a:ext uri="{9D8B030D-6E8A-4147-A177-3AD203B41FA5}">
                      <a16:colId xmlns:a16="http://schemas.microsoft.com/office/drawing/2014/main" val="20000"/>
                    </a:ext>
                  </a:extLst>
                </a:gridCol>
                <a:gridCol w="1091104">
                  <a:extLst>
                    <a:ext uri="{9D8B030D-6E8A-4147-A177-3AD203B41FA5}">
                      <a16:colId xmlns:a16="http://schemas.microsoft.com/office/drawing/2014/main" val="20001"/>
                    </a:ext>
                  </a:extLst>
                </a:gridCol>
              </a:tblGrid>
              <a:tr h="0">
                <a:tc>
                  <a:txBody>
                    <a:bodyPr/>
                    <a:lstStyle/>
                    <a:p>
                      <a:pPr algn="ctr"/>
                      <a:r>
                        <a:rPr lang="en-US" sz="1200" dirty="0"/>
                        <a:t>Rule</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tc>
                  <a:txBody>
                    <a:bodyPr/>
                    <a:lstStyle/>
                    <a:p>
                      <a:pPr algn="ctr"/>
                      <a:r>
                        <a:rPr lang="en-US" sz="1200" dirty="0"/>
                        <a:t>Action</a:t>
                      </a:r>
                      <a:endParaRPr lang="en-US" sz="1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10000"/>
                  </a:ext>
                </a:extLst>
              </a:tr>
              <a:tr h="0">
                <a:tc>
                  <a:txBody>
                    <a:bodyPr/>
                    <a:lstStyle/>
                    <a:p>
                      <a:pPr algn="ctr"/>
                      <a:r>
                        <a:rPr lang="en-US" sz="1000" b="1" dirty="0"/>
                        <a:t>TO: 10.1.1/24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1" dirty="0"/>
                        <a:t>Allow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0">
                <a:tc>
                  <a:txBody>
                    <a:bodyPr/>
                    <a:lstStyle/>
                    <a:p>
                      <a:pPr algn="ctr"/>
                      <a:r>
                        <a:rPr lang="en-US" sz="1000" b="1" dirty="0"/>
                        <a:t>10.4/16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1" dirty="0"/>
                        <a:t>Block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000" b="1" dirty="0"/>
                        <a:t>TO: !10/8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1" dirty="0"/>
                        <a:t>Allow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28" name="TextBox 27">
            <a:extLst>
              <a:ext uri="{FF2B5EF4-FFF2-40B4-BE49-F238E27FC236}">
                <a16:creationId xmlns:a16="http://schemas.microsoft.com/office/drawing/2014/main" id="{02F85962-9E28-5985-F675-93BD6C1328B9}"/>
              </a:ext>
            </a:extLst>
          </p:cNvPr>
          <p:cNvSpPr txBox="1"/>
          <p:nvPr/>
        </p:nvSpPr>
        <p:spPr>
          <a:xfrm>
            <a:off x="3123482" y="4355226"/>
            <a:ext cx="69923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VNET</a:t>
            </a:r>
          </a:p>
        </p:txBody>
      </p:sp>
      <p:sp>
        <p:nvSpPr>
          <p:cNvPr id="29" name="TextBox 28">
            <a:extLst>
              <a:ext uri="{FF2B5EF4-FFF2-40B4-BE49-F238E27FC236}">
                <a16:creationId xmlns:a16="http://schemas.microsoft.com/office/drawing/2014/main" id="{037C9993-6B85-C467-E321-590AAAEFF6B7}"/>
              </a:ext>
            </a:extLst>
          </p:cNvPr>
          <p:cNvSpPr txBox="1"/>
          <p:nvPr/>
        </p:nvSpPr>
        <p:spPr>
          <a:xfrm>
            <a:off x="5424466" y="4340046"/>
            <a:ext cx="85273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LB NAT</a:t>
            </a:r>
          </a:p>
        </p:txBody>
      </p:sp>
      <p:sp>
        <p:nvSpPr>
          <p:cNvPr id="30" name="TextBox 29">
            <a:extLst>
              <a:ext uri="{FF2B5EF4-FFF2-40B4-BE49-F238E27FC236}">
                <a16:creationId xmlns:a16="http://schemas.microsoft.com/office/drawing/2014/main" id="{B5C0ECDA-92F8-7F76-EBAA-C4E989FD3CF2}"/>
              </a:ext>
            </a:extLst>
          </p:cNvPr>
          <p:cNvSpPr txBox="1"/>
          <p:nvPr/>
        </p:nvSpPr>
        <p:spPr>
          <a:xfrm>
            <a:off x="8438420" y="4324939"/>
            <a:ext cx="5372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ACL</a:t>
            </a:r>
          </a:p>
        </p:txBody>
      </p:sp>
      <p:cxnSp>
        <p:nvCxnSpPr>
          <p:cNvPr id="31" name="Straight Arrow Connector 30">
            <a:extLst>
              <a:ext uri="{FF2B5EF4-FFF2-40B4-BE49-F238E27FC236}">
                <a16:creationId xmlns:a16="http://schemas.microsoft.com/office/drawing/2014/main" id="{E98A318D-5AE4-6C9D-BC80-4100CC1A7008}"/>
              </a:ext>
            </a:extLst>
          </p:cNvPr>
          <p:cNvCxnSpPr/>
          <p:nvPr/>
        </p:nvCxnSpPr>
        <p:spPr>
          <a:xfrm>
            <a:off x="4584770" y="4017975"/>
            <a:ext cx="408214"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0841712-D49A-CEEF-B28D-71BFF86B9B61}"/>
              </a:ext>
            </a:extLst>
          </p:cNvPr>
          <p:cNvCxnSpPr/>
          <p:nvPr/>
        </p:nvCxnSpPr>
        <p:spPr>
          <a:xfrm>
            <a:off x="4584770" y="3667653"/>
            <a:ext cx="408214" cy="0"/>
          </a:xfrm>
          <a:prstGeom prst="straightConnector1">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B70518F-FA6B-F091-B4B3-A25C8A49B7CB}"/>
              </a:ext>
            </a:extLst>
          </p:cNvPr>
          <p:cNvCxnSpPr/>
          <p:nvPr/>
        </p:nvCxnSpPr>
        <p:spPr>
          <a:xfrm>
            <a:off x="179794" y="3991317"/>
            <a:ext cx="587829"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1049963C-1A17-0738-E606-79E628EB6627}"/>
              </a:ext>
            </a:extLst>
          </p:cNvPr>
          <p:cNvCxnSpPr/>
          <p:nvPr/>
        </p:nvCxnSpPr>
        <p:spPr>
          <a:xfrm>
            <a:off x="179794" y="3640995"/>
            <a:ext cx="530679" cy="0"/>
          </a:xfrm>
          <a:prstGeom prst="straightConnector1">
            <a:avLst/>
          </a:prstGeom>
          <a:ln w="635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aphicFrame>
        <p:nvGraphicFramePr>
          <p:cNvPr id="35" name="Content Placeholder 4">
            <a:extLst>
              <a:ext uri="{FF2B5EF4-FFF2-40B4-BE49-F238E27FC236}">
                <a16:creationId xmlns:a16="http://schemas.microsoft.com/office/drawing/2014/main" id="{8191FBCB-4979-5287-A3D0-232DF90752F2}"/>
              </a:ext>
            </a:extLst>
          </p:cNvPr>
          <p:cNvGraphicFramePr>
            <a:graphicFrameLocks/>
          </p:cNvGraphicFramePr>
          <p:nvPr>
            <p:extLst>
              <p:ext uri="{D42A27DB-BD31-4B8C-83A1-F6EECF244321}">
                <p14:modId xmlns:p14="http://schemas.microsoft.com/office/powerpoint/2010/main" val="1725567602"/>
              </p:ext>
            </p:extLst>
          </p:nvPr>
        </p:nvGraphicFramePr>
        <p:xfrm>
          <a:off x="4521980" y="5189499"/>
          <a:ext cx="3431051" cy="1005840"/>
        </p:xfrm>
        <a:graphic>
          <a:graphicData uri="http://schemas.openxmlformats.org/drawingml/2006/table">
            <a:tbl>
              <a:tblPr firstRow="1">
                <a:tableStyleId>{93296810-A885-4BE3-A3E7-6D5BEEA58F35}</a:tableStyleId>
              </a:tblPr>
              <a:tblGrid>
                <a:gridCol w="1765804">
                  <a:extLst>
                    <a:ext uri="{9D8B030D-6E8A-4147-A177-3AD203B41FA5}">
                      <a16:colId xmlns:a16="http://schemas.microsoft.com/office/drawing/2014/main" val="20000"/>
                    </a:ext>
                  </a:extLst>
                </a:gridCol>
                <a:gridCol w="1665247">
                  <a:extLst>
                    <a:ext uri="{9D8B030D-6E8A-4147-A177-3AD203B41FA5}">
                      <a16:colId xmlns:a16="http://schemas.microsoft.com/office/drawing/2014/main" val="20001"/>
                    </a:ext>
                  </a:extLst>
                </a:gridCol>
              </a:tblGrid>
              <a:tr h="0">
                <a:tc>
                  <a:txBody>
                    <a:bodyPr/>
                    <a:lstStyle/>
                    <a:p>
                      <a:pPr algn="ctr"/>
                      <a:r>
                        <a:rPr lang="en-US" sz="1200" b="1" dirty="0"/>
                        <a:t>Flow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t>Action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0">
                <a:tc>
                  <a:txBody>
                    <a:bodyPr/>
                    <a:lstStyle/>
                    <a:p>
                      <a:pPr algn="ctr"/>
                      <a:r>
                        <a:rPr lang="en-US" sz="1000" b="1" dirty="0"/>
                        <a:t>10.1.1.2:80 to 10.2.3.5:9876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1" dirty="0"/>
                        <a:t>DNAT + Encap to GW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0">
                <a:tc>
                  <a:txBody>
                    <a:bodyPr/>
                    <a:lstStyle/>
                    <a:p>
                      <a:pPr algn="ctr"/>
                      <a:r>
                        <a:rPr lang="en-US" sz="1000" b="1" dirty="0"/>
                        <a:t>10.1.1.2:80 to 10.2.1.5:9876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1" dirty="0"/>
                        <a:t>Encap to 10.5.1.7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0">
                <a:tc>
                  <a:txBody>
                    <a:bodyPr/>
                    <a:lstStyle/>
                    <a:p>
                      <a:pPr algn="ctr"/>
                      <a:r>
                        <a:rPr lang="en-US" sz="1000" b="1" dirty="0"/>
                        <a:t>10.1.1.2:6754  64.3.2.5:80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1" dirty="0"/>
                        <a:t>SNAT to</a:t>
                      </a:r>
                      <a:r>
                        <a:rPr lang="en-US" sz="1000" b="1" baseline="0" dirty="0"/>
                        <a:t> 79.3.1.2</a:t>
                      </a:r>
                      <a:endParaRPr lang="en-US" sz="1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sp>
        <p:nvSpPr>
          <p:cNvPr id="36" name="TextBox 6326">
            <a:extLst>
              <a:ext uri="{FF2B5EF4-FFF2-40B4-BE49-F238E27FC236}">
                <a16:creationId xmlns:a16="http://schemas.microsoft.com/office/drawing/2014/main" id="{36429F80-27C5-5430-B4A9-5F6BF8FCDD25}"/>
              </a:ext>
            </a:extLst>
          </p:cNvPr>
          <p:cNvSpPr txBox="1"/>
          <p:nvPr/>
        </p:nvSpPr>
        <p:spPr>
          <a:xfrm>
            <a:off x="4114338" y="2739938"/>
            <a:ext cx="3848711"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Rule Lookups (Expensive)</a:t>
            </a:r>
          </a:p>
        </p:txBody>
      </p:sp>
      <p:sp>
        <p:nvSpPr>
          <p:cNvPr id="37" name="TextBox 308">
            <a:extLst>
              <a:ext uri="{FF2B5EF4-FFF2-40B4-BE49-F238E27FC236}">
                <a16:creationId xmlns:a16="http://schemas.microsoft.com/office/drawing/2014/main" id="{AB449D9A-C18F-022C-28A6-76EFB2E6CE7E}"/>
              </a:ext>
            </a:extLst>
          </p:cNvPr>
          <p:cNvSpPr txBox="1"/>
          <p:nvPr/>
        </p:nvSpPr>
        <p:spPr>
          <a:xfrm>
            <a:off x="4788877" y="6203194"/>
            <a:ext cx="3007105"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70AD47"/>
                </a:solidFill>
                <a:effectLst/>
                <a:uLnTx/>
                <a:uFillTx/>
                <a:latin typeface="Calibri" panose="020F0502020204030204"/>
                <a:ea typeface="+mn-ea"/>
                <a:cs typeface="+mn-cs"/>
              </a:rPr>
              <a:t>Hash Lookups (Cheap)</a:t>
            </a:r>
          </a:p>
        </p:txBody>
      </p:sp>
      <p:grpSp>
        <p:nvGrpSpPr>
          <p:cNvPr id="38" name="Group 37">
            <a:extLst>
              <a:ext uri="{FF2B5EF4-FFF2-40B4-BE49-F238E27FC236}">
                <a16:creationId xmlns:a16="http://schemas.microsoft.com/office/drawing/2014/main" id="{4731A332-5468-723E-A3A2-5378B3193166}"/>
              </a:ext>
            </a:extLst>
          </p:cNvPr>
          <p:cNvGrpSpPr/>
          <p:nvPr/>
        </p:nvGrpSpPr>
        <p:grpSpPr>
          <a:xfrm>
            <a:off x="10484362" y="3316380"/>
            <a:ext cx="1024378" cy="1476174"/>
            <a:chOff x="1268865" y="2393906"/>
            <a:chExt cx="1044919" cy="1505774"/>
          </a:xfrm>
        </p:grpSpPr>
        <p:grpSp>
          <p:nvGrpSpPr>
            <p:cNvPr id="39" name="Group 38">
              <a:extLst>
                <a:ext uri="{FF2B5EF4-FFF2-40B4-BE49-F238E27FC236}">
                  <a16:creationId xmlns:a16="http://schemas.microsoft.com/office/drawing/2014/main" id="{535A3445-3138-2CFA-F20E-38C0E898D9CA}"/>
                </a:ext>
              </a:extLst>
            </p:cNvPr>
            <p:cNvGrpSpPr/>
            <p:nvPr/>
          </p:nvGrpSpPr>
          <p:grpSpPr>
            <a:xfrm>
              <a:off x="1268865" y="2393906"/>
              <a:ext cx="1044919" cy="882694"/>
              <a:chOff x="4915910" y="2175269"/>
              <a:chExt cx="2294801" cy="1938528"/>
            </a:xfrm>
          </p:grpSpPr>
          <p:sp>
            <p:nvSpPr>
              <p:cNvPr id="41" name="Rectangle: Rounded Corners 40">
                <a:extLst>
                  <a:ext uri="{FF2B5EF4-FFF2-40B4-BE49-F238E27FC236}">
                    <a16:creationId xmlns:a16="http://schemas.microsoft.com/office/drawing/2014/main" id="{5B0950A0-63E9-28DD-C5CE-C3CBEA5B2642}"/>
                  </a:ext>
                </a:extLst>
              </p:cNvPr>
              <p:cNvSpPr/>
              <p:nvPr/>
            </p:nvSpPr>
            <p:spPr bwMode="auto">
              <a:xfrm>
                <a:off x="4915910" y="2175269"/>
                <a:ext cx="2294801" cy="1938528"/>
              </a:xfrm>
              <a:prstGeom prst="roundRect">
                <a:avLst>
                  <a:gd name="adj" fmla="val 5954"/>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961"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42" name="Picture 41">
                <a:extLst>
                  <a:ext uri="{FF2B5EF4-FFF2-40B4-BE49-F238E27FC236}">
                    <a16:creationId xmlns:a16="http://schemas.microsoft.com/office/drawing/2014/main" id="{656CCE8D-79F4-8EFC-AF6C-9C524ECC2E3E}"/>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5345717" y="2404952"/>
                <a:ext cx="1406207" cy="1479160"/>
              </a:xfrm>
              <a:prstGeom prst="rect">
                <a:avLst/>
              </a:prstGeom>
            </p:spPr>
          </p:pic>
        </p:grpSp>
        <p:sp>
          <p:nvSpPr>
            <p:cNvPr id="40" name="TextBox 39">
              <a:extLst>
                <a:ext uri="{FF2B5EF4-FFF2-40B4-BE49-F238E27FC236}">
                  <a16:creationId xmlns:a16="http://schemas.microsoft.com/office/drawing/2014/main" id="{E3E0229B-70AD-7AD5-4806-3350001B241D}"/>
                </a:ext>
              </a:extLst>
            </p:cNvPr>
            <p:cNvSpPr txBox="1"/>
            <p:nvPr/>
          </p:nvSpPr>
          <p:spPr>
            <a:xfrm>
              <a:off x="1390962" y="3314905"/>
              <a:ext cx="811441" cy="584775"/>
            </a:xfrm>
            <a:prstGeom prst="rect">
              <a:avLst/>
            </a:prstGeom>
            <a:noFill/>
          </p:spPr>
          <p:txBody>
            <a:bodyPr wrap="non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568"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t>VM 1</a:t>
              </a:r>
            </a:p>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568" b="0" i="0" u="none" strike="noStrike" kern="1200" cap="none" spc="0" normalizeH="0" baseline="0" noProof="0" dirty="0">
                  <a:ln>
                    <a:noFill/>
                  </a:ln>
                  <a:effectLst/>
                  <a:uLnTx/>
                  <a:uFillTx/>
                  <a:latin typeface="Segoe UI Semibold" panose="020B0702040204020203" pitchFamily="34" charset="0"/>
                  <a:ea typeface="+mn-ea"/>
                  <a:cs typeface="Segoe UI Semibold" panose="020B0702040204020203" pitchFamily="34" charset="0"/>
                </a:rPr>
                <a:t>10.1.1.2</a:t>
              </a:r>
            </a:p>
          </p:txBody>
        </p:sp>
      </p:grpSp>
      <p:sp>
        <p:nvSpPr>
          <p:cNvPr id="43" name="Slide Number Placeholder 42">
            <a:extLst>
              <a:ext uri="{FF2B5EF4-FFF2-40B4-BE49-F238E27FC236}">
                <a16:creationId xmlns:a16="http://schemas.microsoft.com/office/drawing/2014/main" id="{91D5D7B5-21BE-2422-894E-E41D2DBAC22F}"/>
              </a:ext>
            </a:extLst>
          </p:cNvPr>
          <p:cNvSpPr>
            <a:spLocks noGrp="1"/>
          </p:cNvSpPr>
          <p:nvPr>
            <p:ph type="sldNum" sz="quarter" idx="12"/>
          </p:nvPr>
        </p:nvSpPr>
        <p:spPr/>
        <p:txBody>
          <a:bodyPr/>
          <a:lstStyle/>
          <a:p>
            <a:fld id="{AE5B1982-BF85-4B99-BC5B-420199FEFAED}" type="slidenum">
              <a:rPr lang="en-US" smtClean="0"/>
              <a:t>53</a:t>
            </a:fld>
            <a:endParaRPr lang="en-US"/>
          </a:p>
        </p:txBody>
      </p:sp>
    </p:spTree>
    <p:extLst>
      <p:ext uri="{BB962C8B-B14F-4D97-AF65-F5344CB8AC3E}">
        <p14:creationId xmlns:p14="http://schemas.microsoft.com/office/powerpoint/2010/main" val="4174459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 presetClass="entr" presetSubtype="0" fill="hold" nodeType="with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par>
                                <p:cTn id="45" presetID="10"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par>
                                <p:cTn id="48" presetID="10" presetClass="entr" presetSubtype="0"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10" presetClass="entr" presetSubtype="0"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500"/>
                                        <p:tgtEl>
                                          <p:spTgt spid="12"/>
                                        </p:tgtEl>
                                      </p:cBhvr>
                                    </p:animEffect>
                                  </p:childTnLst>
                                </p:cTn>
                              </p:par>
                              <p:par>
                                <p:cTn id="59" presetID="10" presetClass="entr" presetSubtype="0"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par>
                                <p:cTn id="62" presetID="10" presetClass="entr" presetSubtype="0" fill="hold"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500"/>
                                        <p:tgtEl>
                                          <p:spTgt spid="15"/>
                                        </p:tgtEl>
                                      </p:cBhvr>
                                    </p:animEffect>
                                  </p:childTnLst>
                                </p:cTn>
                              </p:par>
                              <p:par>
                                <p:cTn id="65" presetID="10" presetClass="entr" presetSubtype="0" fill="hold" nodeType="with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par>
                                <p:cTn id="71" presetID="1" presetClass="entr" presetSubtype="0" fill="hold" nodeType="withEffect">
                                  <p:stCondLst>
                                    <p:cond delay="0"/>
                                  </p:stCondLst>
                                  <p:childTnLst>
                                    <p:set>
                                      <p:cBhvr>
                                        <p:cTn id="7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36" grpId="0"/>
      <p:bldP spid="3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4C603D8-13AF-410A-8795-23FB768A9C9C}"/>
              </a:ext>
            </a:extLst>
          </p:cNvPr>
          <p:cNvSpPr txBox="1"/>
          <p:nvPr/>
        </p:nvSpPr>
        <p:spPr>
          <a:xfrm>
            <a:off x="0" y="0"/>
            <a:ext cx="12242123" cy="6858000"/>
          </a:xfrm>
          <a:prstGeom prst="rect">
            <a:avLst/>
          </a:prstGeom>
          <a:solidFill>
            <a:srgbClr val="0070C0"/>
          </a:solidFill>
        </p:spPr>
        <p:txBody>
          <a:bodyPr wrap="square" rtlCol="0">
            <a:spAutoFit/>
          </a:bodyPr>
          <a:lstStyle/>
          <a:p>
            <a:endParaRPr lang="en-US"/>
          </a:p>
        </p:txBody>
      </p:sp>
      <p:sp>
        <p:nvSpPr>
          <p:cNvPr id="2" name="Title 1">
            <a:extLst>
              <a:ext uri="{FF2B5EF4-FFF2-40B4-BE49-F238E27FC236}">
                <a16:creationId xmlns:a16="http://schemas.microsoft.com/office/drawing/2014/main" id="{5D4180CA-8A62-4220-B72B-0782A0388869}"/>
              </a:ext>
            </a:extLst>
          </p:cNvPr>
          <p:cNvSpPr>
            <a:spLocks noGrp="1"/>
          </p:cNvSpPr>
          <p:nvPr>
            <p:ph type="ctrTitle"/>
          </p:nvPr>
        </p:nvSpPr>
        <p:spPr>
          <a:xfrm>
            <a:off x="0" y="1100695"/>
            <a:ext cx="12192000" cy="2387600"/>
          </a:xfrm>
        </p:spPr>
        <p:txBody>
          <a:bodyPr>
            <a:normAutofit/>
          </a:bodyPr>
          <a:lstStyle/>
          <a:p>
            <a:r>
              <a:rPr lang="en-US" sz="6600" dirty="0">
                <a:solidFill>
                  <a:schemeClr val="bg1"/>
                </a:solidFill>
              </a:rPr>
              <a:t>Compute and Storage</a:t>
            </a:r>
            <a:endParaRPr lang="en-US" dirty="0">
              <a:solidFill>
                <a:schemeClr val="bg1"/>
              </a:solidFill>
            </a:endParaRPr>
          </a:p>
        </p:txBody>
      </p:sp>
      <p:sp>
        <p:nvSpPr>
          <p:cNvPr id="10" name="Slide Number Placeholder 9">
            <a:extLst>
              <a:ext uri="{FF2B5EF4-FFF2-40B4-BE49-F238E27FC236}">
                <a16:creationId xmlns:a16="http://schemas.microsoft.com/office/drawing/2014/main" id="{DBC5E57E-F404-40C2-81D3-9A3344F13F63}"/>
              </a:ext>
            </a:extLst>
          </p:cNvPr>
          <p:cNvSpPr>
            <a:spLocks noGrp="1"/>
          </p:cNvSpPr>
          <p:nvPr>
            <p:ph type="sldNum" sz="quarter" idx="12"/>
          </p:nvPr>
        </p:nvSpPr>
        <p:spPr/>
        <p:txBody>
          <a:bodyPr/>
          <a:lstStyle/>
          <a:p>
            <a:fld id="{7DBD39D8-B3BA-4159-8DFF-E29AF85D5D3B}" type="slidenum">
              <a:rPr lang="en-US" smtClean="0"/>
              <a:t>54</a:t>
            </a:fld>
            <a:endParaRPr lang="en-US"/>
          </a:p>
        </p:txBody>
      </p:sp>
    </p:spTree>
    <p:extLst>
      <p:ext uri="{BB962C8B-B14F-4D97-AF65-F5344CB8AC3E}">
        <p14:creationId xmlns:p14="http://schemas.microsoft.com/office/powerpoint/2010/main" val="40301017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46523E-2ECA-FADC-7C39-81586551C70A}"/>
              </a:ext>
            </a:extLst>
          </p:cNvPr>
          <p:cNvSpPr>
            <a:spLocks noGrp="1"/>
          </p:cNvSpPr>
          <p:nvPr>
            <p:ph idx="1"/>
          </p:nvPr>
        </p:nvSpPr>
        <p:spPr/>
        <p:txBody>
          <a:bodyPr/>
          <a:lstStyle/>
          <a:p>
            <a:endParaRPr lang="en-US" dirty="0"/>
          </a:p>
        </p:txBody>
      </p:sp>
      <p:graphicFrame>
        <p:nvGraphicFramePr>
          <p:cNvPr id="6" name="Table 6">
            <a:extLst>
              <a:ext uri="{FF2B5EF4-FFF2-40B4-BE49-F238E27FC236}">
                <a16:creationId xmlns:a16="http://schemas.microsoft.com/office/drawing/2014/main" id="{C2481EF2-2EFC-4F72-FBB2-9D5AEA0A900A}"/>
              </a:ext>
            </a:extLst>
          </p:cNvPr>
          <p:cNvGraphicFramePr>
            <a:graphicFrameLocks noGrp="1"/>
          </p:cNvGraphicFramePr>
          <p:nvPr>
            <p:extLst>
              <p:ext uri="{D42A27DB-BD31-4B8C-83A1-F6EECF244321}">
                <p14:modId xmlns:p14="http://schemas.microsoft.com/office/powerpoint/2010/main" val="2204067719"/>
              </p:ext>
            </p:extLst>
          </p:nvPr>
        </p:nvGraphicFramePr>
        <p:xfrm>
          <a:off x="738596" y="1608614"/>
          <a:ext cx="11025314" cy="4785360"/>
        </p:xfrm>
        <a:graphic>
          <a:graphicData uri="http://schemas.openxmlformats.org/drawingml/2006/table">
            <a:tbl>
              <a:tblPr firstRow="1" bandRow="1">
                <a:tableStyleId>{5C22544A-7EE6-4342-B048-85BDC9FD1C3A}</a:tableStyleId>
              </a:tblPr>
              <a:tblGrid>
                <a:gridCol w="1829943">
                  <a:extLst>
                    <a:ext uri="{9D8B030D-6E8A-4147-A177-3AD203B41FA5}">
                      <a16:colId xmlns:a16="http://schemas.microsoft.com/office/drawing/2014/main" val="1378021589"/>
                    </a:ext>
                  </a:extLst>
                </a:gridCol>
                <a:gridCol w="3595955">
                  <a:extLst>
                    <a:ext uri="{9D8B030D-6E8A-4147-A177-3AD203B41FA5}">
                      <a16:colId xmlns:a16="http://schemas.microsoft.com/office/drawing/2014/main" val="3833724769"/>
                    </a:ext>
                  </a:extLst>
                </a:gridCol>
                <a:gridCol w="5599416">
                  <a:extLst>
                    <a:ext uri="{9D8B030D-6E8A-4147-A177-3AD203B41FA5}">
                      <a16:colId xmlns:a16="http://schemas.microsoft.com/office/drawing/2014/main" val="1166998886"/>
                    </a:ext>
                  </a:extLst>
                </a:gridCol>
              </a:tblGrid>
              <a:tr h="0">
                <a:tc>
                  <a:txBody>
                    <a:bodyPr/>
                    <a:lstStyle/>
                    <a:p>
                      <a:r>
                        <a:rPr lang="en-US" sz="1600" dirty="0"/>
                        <a:t>Type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Sizes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Description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6065465"/>
                  </a:ext>
                </a:extLst>
              </a:tr>
              <a:tr h="370840">
                <a:tc>
                  <a:txBody>
                    <a:bodyPr/>
                    <a:lstStyle/>
                    <a:p>
                      <a:r>
                        <a:rPr lang="en-US" sz="1600" dirty="0"/>
                        <a:t>General Purpose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B, Dsv3, Dv3, Dasv4, Dav4, DSv2, Dv2, Av2, DC, DCv2, Dpdsv5, Dpldsv5, Dpsv5, Dplsv5, Dv4, Dsv4, Ddv4, Ddsv4, Dv5, Dsv5, Ddv5, Ddsv5, Dasv5, Dadsv5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Balanced CPU-to-memory ratio. Ideal for testing and development, small to medium databases, and low to medium traffic web servers.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54293678"/>
                  </a:ext>
                </a:extLst>
              </a:tr>
              <a:tr h="370840">
                <a:tc>
                  <a:txBody>
                    <a:bodyPr/>
                    <a:lstStyle/>
                    <a:p>
                      <a:r>
                        <a:rPr lang="en-US" sz="1600" dirty="0"/>
                        <a:t>Compute optimized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F, Fs, Fsv2, FX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High CPU-to-memory ratio. Good for medium traffic web servers, network appliances, batch processes, and application servers.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5138542"/>
                  </a:ext>
                </a:extLst>
              </a:tr>
              <a:tr h="370840">
                <a:tc>
                  <a:txBody>
                    <a:bodyPr/>
                    <a:lstStyle/>
                    <a:p>
                      <a:r>
                        <a:rPr lang="en-US" sz="1600" dirty="0"/>
                        <a:t>Memory optimized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Esv3, Ev3, Easv4, Eav4, Epdsv5, Epsv5, Ev4, Esv4, Edv4, Edsv4, Ev5, Esv5, Edv5, Edsv5, Easv5, Eadsv5, Mv2, M, DSv2, Dv2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High memory-to-CPU ratio. Great for relational database servers, medium to large caches, and in-memory analytics.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1114114"/>
                  </a:ext>
                </a:extLst>
              </a:tr>
              <a:tr h="370840">
                <a:tc>
                  <a:txBody>
                    <a:bodyPr/>
                    <a:lstStyle/>
                    <a:p>
                      <a:r>
                        <a:rPr lang="en-US" sz="1600" dirty="0"/>
                        <a:t>Storage optimized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Lsv2, Lsv3, Lasv3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High disk throughput and IO ideal for Big Data, SQL, NoSQL databases, data warehousing and large transactional databases.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5410430"/>
                  </a:ext>
                </a:extLst>
              </a:tr>
              <a:tr h="370840">
                <a:tc>
                  <a:txBody>
                    <a:bodyPr/>
                    <a:lstStyle/>
                    <a:p>
                      <a:r>
                        <a:rPr lang="en-US" sz="1600" dirty="0"/>
                        <a:t>GPU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NC, NCv2, NCv3, NCasT4_v3, ND, NDv2, NV, NVv3, NVv4, NDasrA100_v4, NDm_A100_v4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Specialized virtual machines targeted for heavy graphic rendering and video editing, as well as model training and inferencing (ND) with deep learning. Available with single or multiple GPUs.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667597"/>
                  </a:ext>
                </a:extLst>
              </a:tr>
              <a:tr h="370840">
                <a:tc>
                  <a:txBody>
                    <a:bodyPr/>
                    <a:lstStyle/>
                    <a:p>
                      <a:r>
                        <a:rPr lang="en-US" sz="1600" dirty="0"/>
                        <a:t>High performance compute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pt-BR" sz="1600" dirty="0"/>
                        <a:t>HB, HBv2, HBv3, HC, H</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a:t>Our fastest and most powerful CPU virtual machines with optional high-throughput network interfaces (RDMA).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11655250"/>
                  </a:ext>
                </a:extLst>
              </a:tr>
            </a:tbl>
          </a:graphicData>
        </a:graphic>
      </p:graphicFrame>
      <p:sp>
        <p:nvSpPr>
          <p:cNvPr id="8" name="Title 7">
            <a:extLst>
              <a:ext uri="{FF2B5EF4-FFF2-40B4-BE49-F238E27FC236}">
                <a16:creationId xmlns:a16="http://schemas.microsoft.com/office/drawing/2014/main" id="{0EA6FE60-90DF-C916-54FF-613396B87290}"/>
              </a:ext>
            </a:extLst>
          </p:cNvPr>
          <p:cNvSpPr>
            <a:spLocks noGrp="1"/>
          </p:cNvSpPr>
          <p:nvPr>
            <p:ph type="title"/>
          </p:nvPr>
        </p:nvSpPr>
        <p:spPr/>
        <p:txBody>
          <a:bodyPr/>
          <a:lstStyle/>
          <a:p>
            <a:r>
              <a:rPr lang="en-US" dirty="0"/>
              <a:t>Virtual Machines in Azure</a:t>
            </a:r>
          </a:p>
        </p:txBody>
      </p:sp>
      <p:sp>
        <p:nvSpPr>
          <p:cNvPr id="9" name="Slide Number Placeholder 8">
            <a:extLst>
              <a:ext uri="{FF2B5EF4-FFF2-40B4-BE49-F238E27FC236}">
                <a16:creationId xmlns:a16="http://schemas.microsoft.com/office/drawing/2014/main" id="{3361F8A4-03D1-16C8-860E-99E25F6B5BF4}"/>
              </a:ext>
            </a:extLst>
          </p:cNvPr>
          <p:cNvSpPr>
            <a:spLocks noGrp="1"/>
          </p:cNvSpPr>
          <p:nvPr>
            <p:ph type="sldNum" sz="quarter" idx="12"/>
          </p:nvPr>
        </p:nvSpPr>
        <p:spPr/>
        <p:txBody>
          <a:bodyPr/>
          <a:lstStyle/>
          <a:p>
            <a:fld id="{AE5B1982-BF85-4B99-BC5B-420199FEFAED}" type="slidenum">
              <a:rPr lang="en-US" smtClean="0"/>
              <a:t>55</a:t>
            </a:fld>
            <a:endParaRPr lang="en-US"/>
          </a:p>
        </p:txBody>
      </p:sp>
    </p:spTree>
    <p:extLst>
      <p:ext uri="{BB962C8B-B14F-4D97-AF65-F5344CB8AC3E}">
        <p14:creationId xmlns:p14="http://schemas.microsoft.com/office/powerpoint/2010/main" val="39391087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1026">
            <a:extLst>
              <a:ext uri="{FF2B5EF4-FFF2-40B4-BE49-F238E27FC236}">
                <a16:creationId xmlns:a16="http://schemas.microsoft.com/office/drawing/2014/main" id="{CE18AE19-9B27-F622-7D2F-F5C2EC3A130E}"/>
              </a:ext>
            </a:extLst>
          </p:cNvPr>
          <p:cNvSpPr/>
          <p:nvPr/>
        </p:nvSpPr>
        <p:spPr>
          <a:xfrm>
            <a:off x="7246637" y="2121222"/>
            <a:ext cx="3205537" cy="2198670"/>
          </a:xfrm>
          <a:prstGeom prst="rect">
            <a:avLst/>
          </a:prstGeom>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4" name="Rectangle 23">
            <a:extLst>
              <a:ext uri="{FF2B5EF4-FFF2-40B4-BE49-F238E27FC236}">
                <a16:creationId xmlns:a16="http://schemas.microsoft.com/office/drawing/2014/main" id="{9D59126A-DAE6-21CA-4F4E-9B35ED8C0855}"/>
              </a:ext>
            </a:extLst>
          </p:cNvPr>
          <p:cNvSpPr/>
          <p:nvPr/>
        </p:nvSpPr>
        <p:spPr>
          <a:xfrm>
            <a:off x="1544120" y="2121222"/>
            <a:ext cx="3205537" cy="2198670"/>
          </a:xfrm>
          <a:prstGeom prst="rect">
            <a:avLst/>
          </a:prstGeom>
          <a:solidFill>
            <a:schemeClr val="bg1">
              <a:lumMod val="95000"/>
            </a:schemeClr>
          </a:solidFill>
          <a:ln/>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7ADCB30C-2765-B6C3-17B9-D80F34C67B77}"/>
              </a:ext>
            </a:extLst>
          </p:cNvPr>
          <p:cNvSpPr>
            <a:spLocks noGrp="1"/>
          </p:cNvSpPr>
          <p:nvPr>
            <p:ph type="title"/>
          </p:nvPr>
        </p:nvSpPr>
        <p:spPr/>
        <p:txBody>
          <a:bodyPr/>
          <a:lstStyle/>
          <a:p>
            <a:r>
              <a:rPr lang="en-US" dirty="0"/>
              <a:t>Compute-Storage Disaggregation</a:t>
            </a:r>
          </a:p>
        </p:txBody>
      </p:sp>
      <p:sp>
        <p:nvSpPr>
          <p:cNvPr id="13" name="Rectangle 12">
            <a:extLst>
              <a:ext uri="{FF2B5EF4-FFF2-40B4-BE49-F238E27FC236}">
                <a16:creationId xmlns:a16="http://schemas.microsoft.com/office/drawing/2014/main" id="{2D3D1D43-37F6-EB81-74F4-7F3E860BDCC7}"/>
              </a:ext>
            </a:extLst>
          </p:cNvPr>
          <p:cNvSpPr/>
          <p:nvPr/>
        </p:nvSpPr>
        <p:spPr>
          <a:xfrm>
            <a:off x="1803971" y="2326707"/>
            <a:ext cx="836488" cy="84008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CPU</a:t>
            </a:r>
          </a:p>
        </p:txBody>
      </p:sp>
      <p:sp>
        <p:nvSpPr>
          <p:cNvPr id="19" name="Rectangle 18">
            <a:extLst>
              <a:ext uri="{FF2B5EF4-FFF2-40B4-BE49-F238E27FC236}">
                <a16:creationId xmlns:a16="http://schemas.microsoft.com/office/drawing/2014/main" id="{98F0588A-2166-6FAE-9C3E-79C214E63CE6}"/>
              </a:ext>
            </a:extLst>
          </p:cNvPr>
          <p:cNvSpPr/>
          <p:nvPr/>
        </p:nvSpPr>
        <p:spPr>
          <a:xfrm>
            <a:off x="1803971" y="3248633"/>
            <a:ext cx="836488" cy="840088"/>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MEM</a:t>
            </a:r>
          </a:p>
        </p:txBody>
      </p:sp>
      <p:sp>
        <p:nvSpPr>
          <p:cNvPr id="20" name="Rectangle 19">
            <a:extLst>
              <a:ext uri="{FF2B5EF4-FFF2-40B4-BE49-F238E27FC236}">
                <a16:creationId xmlns:a16="http://schemas.microsoft.com/office/drawing/2014/main" id="{1A1E687F-D7AA-E6C4-01AE-237A8C6CEDA7}"/>
              </a:ext>
            </a:extLst>
          </p:cNvPr>
          <p:cNvSpPr/>
          <p:nvPr/>
        </p:nvSpPr>
        <p:spPr>
          <a:xfrm>
            <a:off x="2728645" y="2326707"/>
            <a:ext cx="836488" cy="840089"/>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CPU</a:t>
            </a:r>
          </a:p>
        </p:txBody>
      </p:sp>
      <p:sp>
        <p:nvSpPr>
          <p:cNvPr id="21" name="Rectangle 20">
            <a:extLst>
              <a:ext uri="{FF2B5EF4-FFF2-40B4-BE49-F238E27FC236}">
                <a16:creationId xmlns:a16="http://schemas.microsoft.com/office/drawing/2014/main" id="{ABFE5C27-C298-FC59-BC66-C799AC2506ED}"/>
              </a:ext>
            </a:extLst>
          </p:cNvPr>
          <p:cNvSpPr/>
          <p:nvPr/>
        </p:nvSpPr>
        <p:spPr>
          <a:xfrm>
            <a:off x="3653319" y="2326707"/>
            <a:ext cx="836488" cy="84008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CPU</a:t>
            </a:r>
          </a:p>
        </p:txBody>
      </p:sp>
      <p:sp>
        <p:nvSpPr>
          <p:cNvPr id="22" name="Rectangle 21">
            <a:extLst>
              <a:ext uri="{FF2B5EF4-FFF2-40B4-BE49-F238E27FC236}">
                <a16:creationId xmlns:a16="http://schemas.microsoft.com/office/drawing/2014/main" id="{C61FAB54-D9C6-C8D2-76C5-45D55158561A}"/>
              </a:ext>
            </a:extLst>
          </p:cNvPr>
          <p:cNvSpPr/>
          <p:nvPr/>
        </p:nvSpPr>
        <p:spPr>
          <a:xfrm>
            <a:off x="2728645" y="3248633"/>
            <a:ext cx="836488" cy="840088"/>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MEM</a:t>
            </a:r>
          </a:p>
        </p:txBody>
      </p:sp>
      <p:sp>
        <p:nvSpPr>
          <p:cNvPr id="23" name="Rectangle 22">
            <a:extLst>
              <a:ext uri="{FF2B5EF4-FFF2-40B4-BE49-F238E27FC236}">
                <a16:creationId xmlns:a16="http://schemas.microsoft.com/office/drawing/2014/main" id="{DC5EAC0D-52D1-119A-C71B-494D18AE9678}"/>
              </a:ext>
            </a:extLst>
          </p:cNvPr>
          <p:cNvSpPr/>
          <p:nvPr/>
        </p:nvSpPr>
        <p:spPr>
          <a:xfrm>
            <a:off x="3661012" y="3248633"/>
            <a:ext cx="836488" cy="840088"/>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MEM</a:t>
            </a:r>
          </a:p>
        </p:txBody>
      </p:sp>
      <p:pic>
        <p:nvPicPr>
          <p:cNvPr id="25" name="Picture 24">
            <a:extLst>
              <a:ext uri="{FF2B5EF4-FFF2-40B4-BE49-F238E27FC236}">
                <a16:creationId xmlns:a16="http://schemas.microsoft.com/office/drawing/2014/main" id="{26F74E11-0FB1-6BF4-868C-25249E0DD74A}"/>
              </a:ext>
            </a:extLst>
          </p:cNvPr>
          <p:cNvPicPr>
            <a:picLocks noChangeAspect="1"/>
          </p:cNvPicPr>
          <p:nvPr/>
        </p:nvPicPr>
        <p:blipFill>
          <a:blip r:embed="rId2"/>
          <a:stretch>
            <a:fillRect/>
          </a:stretch>
        </p:blipFill>
        <p:spPr>
          <a:xfrm>
            <a:off x="7471810" y="2396377"/>
            <a:ext cx="902461" cy="811333"/>
          </a:xfrm>
          <a:prstGeom prst="rect">
            <a:avLst/>
          </a:prstGeom>
        </p:spPr>
      </p:pic>
      <p:pic>
        <p:nvPicPr>
          <p:cNvPr id="26" name="Picture 25">
            <a:extLst>
              <a:ext uri="{FF2B5EF4-FFF2-40B4-BE49-F238E27FC236}">
                <a16:creationId xmlns:a16="http://schemas.microsoft.com/office/drawing/2014/main" id="{959789F4-615D-8862-E250-774393AAEF6A}"/>
              </a:ext>
            </a:extLst>
          </p:cNvPr>
          <p:cNvPicPr>
            <a:picLocks noChangeAspect="1"/>
          </p:cNvPicPr>
          <p:nvPr/>
        </p:nvPicPr>
        <p:blipFill>
          <a:blip r:embed="rId2"/>
          <a:stretch>
            <a:fillRect/>
          </a:stretch>
        </p:blipFill>
        <p:spPr>
          <a:xfrm>
            <a:off x="8417908" y="2384908"/>
            <a:ext cx="902461" cy="811333"/>
          </a:xfrm>
          <a:prstGeom prst="rect">
            <a:avLst/>
          </a:prstGeom>
        </p:spPr>
      </p:pic>
      <p:pic>
        <p:nvPicPr>
          <p:cNvPr id="27" name="Picture 26">
            <a:extLst>
              <a:ext uri="{FF2B5EF4-FFF2-40B4-BE49-F238E27FC236}">
                <a16:creationId xmlns:a16="http://schemas.microsoft.com/office/drawing/2014/main" id="{900D3EFF-4198-9FD7-BB03-DAB4DC2C333A}"/>
              </a:ext>
            </a:extLst>
          </p:cNvPr>
          <p:cNvPicPr>
            <a:picLocks noChangeAspect="1"/>
          </p:cNvPicPr>
          <p:nvPr/>
        </p:nvPicPr>
        <p:blipFill>
          <a:blip r:embed="rId2"/>
          <a:stretch>
            <a:fillRect/>
          </a:stretch>
        </p:blipFill>
        <p:spPr>
          <a:xfrm>
            <a:off x="9404474" y="2396377"/>
            <a:ext cx="902461" cy="811333"/>
          </a:xfrm>
          <a:prstGeom prst="rect">
            <a:avLst/>
          </a:prstGeom>
        </p:spPr>
      </p:pic>
      <p:pic>
        <p:nvPicPr>
          <p:cNvPr id="28" name="Picture 27">
            <a:extLst>
              <a:ext uri="{FF2B5EF4-FFF2-40B4-BE49-F238E27FC236}">
                <a16:creationId xmlns:a16="http://schemas.microsoft.com/office/drawing/2014/main" id="{D97EADFD-891C-59A7-8C76-FE52E9ECAD24}"/>
              </a:ext>
            </a:extLst>
          </p:cNvPr>
          <p:cNvPicPr>
            <a:picLocks noChangeAspect="1"/>
          </p:cNvPicPr>
          <p:nvPr/>
        </p:nvPicPr>
        <p:blipFill>
          <a:blip r:embed="rId2"/>
          <a:stretch>
            <a:fillRect/>
          </a:stretch>
        </p:blipFill>
        <p:spPr>
          <a:xfrm>
            <a:off x="7471811" y="3238532"/>
            <a:ext cx="902461" cy="811333"/>
          </a:xfrm>
          <a:prstGeom prst="rect">
            <a:avLst/>
          </a:prstGeom>
        </p:spPr>
      </p:pic>
      <p:pic>
        <p:nvPicPr>
          <p:cNvPr id="29" name="Picture 28">
            <a:extLst>
              <a:ext uri="{FF2B5EF4-FFF2-40B4-BE49-F238E27FC236}">
                <a16:creationId xmlns:a16="http://schemas.microsoft.com/office/drawing/2014/main" id="{ABB5FE41-C483-E456-5CBF-559827B65CF1}"/>
              </a:ext>
            </a:extLst>
          </p:cNvPr>
          <p:cNvPicPr>
            <a:picLocks noChangeAspect="1"/>
          </p:cNvPicPr>
          <p:nvPr/>
        </p:nvPicPr>
        <p:blipFill>
          <a:blip r:embed="rId2"/>
          <a:stretch>
            <a:fillRect/>
          </a:stretch>
        </p:blipFill>
        <p:spPr>
          <a:xfrm>
            <a:off x="8458495" y="3238532"/>
            <a:ext cx="902461" cy="811333"/>
          </a:xfrm>
          <a:prstGeom prst="rect">
            <a:avLst/>
          </a:prstGeom>
        </p:spPr>
      </p:pic>
      <p:pic>
        <p:nvPicPr>
          <p:cNvPr id="30" name="Picture 29">
            <a:extLst>
              <a:ext uri="{FF2B5EF4-FFF2-40B4-BE49-F238E27FC236}">
                <a16:creationId xmlns:a16="http://schemas.microsoft.com/office/drawing/2014/main" id="{42B8C04D-85B9-A94F-3872-06EFC29A728C}"/>
              </a:ext>
            </a:extLst>
          </p:cNvPr>
          <p:cNvPicPr>
            <a:picLocks noChangeAspect="1"/>
          </p:cNvPicPr>
          <p:nvPr/>
        </p:nvPicPr>
        <p:blipFill>
          <a:blip r:embed="rId2"/>
          <a:stretch>
            <a:fillRect/>
          </a:stretch>
        </p:blipFill>
        <p:spPr>
          <a:xfrm>
            <a:off x="9445061" y="3220557"/>
            <a:ext cx="902461" cy="811333"/>
          </a:xfrm>
          <a:prstGeom prst="rect">
            <a:avLst/>
          </a:prstGeom>
        </p:spPr>
      </p:pic>
      <p:sp>
        <p:nvSpPr>
          <p:cNvPr id="1029" name="TextBox 1028">
            <a:extLst>
              <a:ext uri="{FF2B5EF4-FFF2-40B4-BE49-F238E27FC236}">
                <a16:creationId xmlns:a16="http://schemas.microsoft.com/office/drawing/2014/main" id="{089837E8-046A-2681-F75B-45C5B6FE022B}"/>
              </a:ext>
            </a:extLst>
          </p:cNvPr>
          <p:cNvSpPr txBox="1"/>
          <p:nvPr/>
        </p:nvSpPr>
        <p:spPr>
          <a:xfrm>
            <a:off x="1554218" y="1578336"/>
            <a:ext cx="3205537" cy="461665"/>
          </a:xfrm>
          <a:prstGeom prst="rect">
            <a:avLst/>
          </a:prstGeom>
          <a:noFill/>
        </p:spPr>
        <p:txBody>
          <a:bodyPr wrap="square" rtlCol="0">
            <a:spAutoFit/>
          </a:bodyPr>
          <a:lstStyle/>
          <a:p>
            <a:pPr algn="ctr"/>
            <a:r>
              <a:rPr lang="en-US" sz="2400" dirty="0"/>
              <a:t>Compute Server</a:t>
            </a:r>
          </a:p>
        </p:txBody>
      </p:sp>
      <p:sp>
        <p:nvSpPr>
          <p:cNvPr id="1031" name="TextBox 1030">
            <a:extLst>
              <a:ext uri="{FF2B5EF4-FFF2-40B4-BE49-F238E27FC236}">
                <a16:creationId xmlns:a16="http://schemas.microsoft.com/office/drawing/2014/main" id="{774BD781-552A-057C-90F1-6392BA120818}"/>
              </a:ext>
            </a:extLst>
          </p:cNvPr>
          <p:cNvSpPr txBox="1"/>
          <p:nvPr/>
        </p:nvSpPr>
        <p:spPr>
          <a:xfrm>
            <a:off x="7226089" y="1578336"/>
            <a:ext cx="3226085" cy="461665"/>
          </a:xfrm>
          <a:prstGeom prst="rect">
            <a:avLst/>
          </a:prstGeom>
          <a:noFill/>
        </p:spPr>
        <p:txBody>
          <a:bodyPr wrap="square" rtlCol="0">
            <a:spAutoFit/>
          </a:bodyPr>
          <a:lstStyle/>
          <a:p>
            <a:pPr algn="ctr"/>
            <a:r>
              <a:rPr lang="en-US" sz="2400" dirty="0"/>
              <a:t>Storage Server</a:t>
            </a:r>
          </a:p>
        </p:txBody>
      </p:sp>
      <p:sp>
        <p:nvSpPr>
          <p:cNvPr id="1033" name="Rectangle 1032">
            <a:extLst>
              <a:ext uri="{FF2B5EF4-FFF2-40B4-BE49-F238E27FC236}">
                <a16:creationId xmlns:a16="http://schemas.microsoft.com/office/drawing/2014/main" id="{E0839739-37E7-EB8B-30D3-F824E768DF33}"/>
              </a:ext>
            </a:extLst>
          </p:cNvPr>
          <p:cNvSpPr/>
          <p:nvPr/>
        </p:nvSpPr>
        <p:spPr>
          <a:xfrm>
            <a:off x="2554820" y="4229435"/>
            <a:ext cx="1204331" cy="412086"/>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NIC</a:t>
            </a:r>
          </a:p>
        </p:txBody>
      </p:sp>
      <p:sp>
        <p:nvSpPr>
          <p:cNvPr id="1034" name="Rectangle 1033">
            <a:extLst>
              <a:ext uri="{FF2B5EF4-FFF2-40B4-BE49-F238E27FC236}">
                <a16:creationId xmlns:a16="http://schemas.microsoft.com/office/drawing/2014/main" id="{0EB32257-5331-4356-FABC-BEB44A0D644D}"/>
              </a:ext>
            </a:extLst>
          </p:cNvPr>
          <p:cNvSpPr/>
          <p:nvPr/>
        </p:nvSpPr>
        <p:spPr>
          <a:xfrm>
            <a:off x="8307559" y="4229435"/>
            <a:ext cx="1204331" cy="412086"/>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NIC</a:t>
            </a:r>
          </a:p>
        </p:txBody>
      </p:sp>
      <p:cxnSp>
        <p:nvCxnSpPr>
          <p:cNvPr id="1035" name="Connector: Elbow 1034">
            <a:extLst>
              <a:ext uri="{FF2B5EF4-FFF2-40B4-BE49-F238E27FC236}">
                <a16:creationId xmlns:a16="http://schemas.microsoft.com/office/drawing/2014/main" id="{5CAD106C-4963-E2C1-3DAE-F61B9E2345FF}"/>
              </a:ext>
            </a:extLst>
          </p:cNvPr>
          <p:cNvCxnSpPr>
            <a:cxnSpLocks/>
            <a:stCxn id="1033" idx="2"/>
          </p:cNvCxnSpPr>
          <p:nvPr/>
        </p:nvCxnSpPr>
        <p:spPr>
          <a:xfrm rot="16200000" flipH="1">
            <a:off x="3538657" y="4259850"/>
            <a:ext cx="1062640" cy="1825982"/>
          </a:xfrm>
          <a:prstGeom prst="bentConnector2">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32" name="Picture 1031" descr="A picture containing text, indoor, computer, electronics&#10;&#10;Description automatically generated">
            <a:extLst>
              <a:ext uri="{FF2B5EF4-FFF2-40B4-BE49-F238E27FC236}">
                <a16:creationId xmlns:a16="http://schemas.microsoft.com/office/drawing/2014/main" id="{211C40F0-858A-6CD9-7532-BA1B375073A5}"/>
              </a:ext>
            </a:extLst>
          </p:cNvPr>
          <p:cNvPicPr>
            <a:picLocks noChangeAspect="1"/>
          </p:cNvPicPr>
          <p:nvPr/>
        </p:nvPicPr>
        <p:blipFill>
          <a:blip r:embed="rId3"/>
          <a:stretch>
            <a:fillRect/>
          </a:stretch>
        </p:blipFill>
        <p:spPr>
          <a:xfrm>
            <a:off x="4791851" y="5261328"/>
            <a:ext cx="2386361" cy="1192074"/>
          </a:xfrm>
          <a:prstGeom prst="rect">
            <a:avLst/>
          </a:prstGeom>
        </p:spPr>
      </p:pic>
      <p:cxnSp>
        <p:nvCxnSpPr>
          <p:cNvPr id="1038" name="Connector: Elbow 1037">
            <a:extLst>
              <a:ext uri="{FF2B5EF4-FFF2-40B4-BE49-F238E27FC236}">
                <a16:creationId xmlns:a16="http://schemas.microsoft.com/office/drawing/2014/main" id="{817CAF88-DDFA-8BF3-5848-72B877803591}"/>
              </a:ext>
            </a:extLst>
          </p:cNvPr>
          <p:cNvCxnSpPr>
            <a:cxnSpLocks/>
            <a:stCxn id="1034" idx="2"/>
          </p:cNvCxnSpPr>
          <p:nvPr/>
        </p:nvCxnSpPr>
        <p:spPr>
          <a:xfrm rot="5400000">
            <a:off x="7470286" y="4264722"/>
            <a:ext cx="1062640" cy="1816238"/>
          </a:xfrm>
          <a:prstGeom prst="bentConnector2">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2" name="TextBox 1041">
            <a:extLst>
              <a:ext uri="{FF2B5EF4-FFF2-40B4-BE49-F238E27FC236}">
                <a16:creationId xmlns:a16="http://schemas.microsoft.com/office/drawing/2014/main" id="{E1BD93CD-AEE7-00CF-408A-D1C220103617}"/>
              </a:ext>
            </a:extLst>
          </p:cNvPr>
          <p:cNvSpPr txBox="1"/>
          <p:nvPr/>
        </p:nvSpPr>
        <p:spPr>
          <a:xfrm>
            <a:off x="4554430" y="4936088"/>
            <a:ext cx="2974310" cy="461665"/>
          </a:xfrm>
          <a:prstGeom prst="rect">
            <a:avLst/>
          </a:prstGeom>
          <a:noFill/>
        </p:spPr>
        <p:txBody>
          <a:bodyPr wrap="square" rtlCol="0">
            <a:spAutoFit/>
          </a:bodyPr>
          <a:lstStyle/>
          <a:p>
            <a:pPr algn="ctr"/>
            <a:r>
              <a:rPr lang="en-US" sz="2400" dirty="0"/>
              <a:t>Datacenter Network</a:t>
            </a:r>
          </a:p>
        </p:txBody>
      </p:sp>
      <p:sp>
        <p:nvSpPr>
          <p:cNvPr id="1043" name="TextBox 1042">
            <a:extLst>
              <a:ext uri="{FF2B5EF4-FFF2-40B4-BE49-F238E27FC236}">
                <a16:creationId xmlns:a16="http://schemas.microsoft.com/office/drawing/2014/main" id="{6A67BDE3-7EE8-6182-DB83-37EBF2A88F18}"/>
              </a:ext>
            </a:extLst>
          </p:cNvPr>
          <p:cNvSpPr txBox="1"/>
          <p:nvPr/>
        </p:nvSpPr>
        <p:spPr>
          <a:xfrm>
            <a:off x="1554218" y="6023780"/>
            <a:ext cx="8897956" cy="584775"/>
          </a:xfrm>
          <a:prstGeom prst="rect">
            <a:avLst/>
          </a:prstGeom>
          <a:noFill/>
        </p:spPr>
        <p:txBody>
          <a:bodyPr wrap="square" rtlCol="0">
            <a:spAutoFit/>
          </a:bodyPr>
          <a:lstStyle/>
          <a:p>
            <a:pPr algn="ctr"/>
            <a:r>
              <a:rPr lang="en-US" sz="3200" b="1" dirty="0"/>
              <a:t>What are benefits of resource disaggregation?</a:t>
            </a:r>
          </a:p>
        </p:txBody>
      </p:sp>
      <p:sp>
        <p:nvSpPr>
          <p:cNvPr id="1044" name="Slide Number Placeholder 1043">
            <a:extLst>
              <a:ext uri="{FF2B5EF4-FFF2-40B4-BE49-F238E27FC236}">
                <a16:creationId xmlns:a16="http://schemas.microsoft.com/office/drawing/2014/main" id="{BD91EEAD-ABB2-AACB-F741-6C54C497D6C7}"/>
              </a:ext>
            </a:extLst>
          </p:cNvPr>
          <p:cNvSpPr>
            <a:spLocks noGrp="1"/>
          </p:cNvSpPr>
          <p:nvPr>
            <p:ph type="sldNum" sz="quarter" idx="12"/>
          </p:nvPr>
        </p:nvSpPr>
        <p:spPr/>
        <p:txBody>
          <a:bodyPr/>
          <a:lstStyle/>
          <a:p>
            <a:fld id="{AE5B1982-BF85-4B99-BC5B-420199FEFAED}" type="slidenum">
              <a:rPr lang="en-US" smtClean="0"/>
              <a:t>56</a:t>
            </a:fld>
            <a:endParaRPr lang="en-US"/>
          </a:p>
        </p:txBody>
      </p:sp>
    </p:spTree>
    <p:extLst>
      <p:ext uri="{BB962C8B-B14F-4D97-AF65-F5344CB8AC3E}">
        <p14:creationId xmlns:p14="http://schemas.microsoft.com/office/powerpoint/2010/main" val="2035417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4B18B-8AF0-78F0-612A-46D637F7A87A}"/>
              </a:ext>
            </a:extLst>
          </p:cNvPr>
          <p:cNvPicPr>
            <a:picLocks noChangeAspect="1"/>
          </p:cNvPicPr>
          <p:nvPr/>
        </p:nvPicPr>
        <p:blipFill>
          <a:blip r:embed="rId2"/>
          <a:stretch>
            <a:fillRect/>
          </a:stretch>
        </p:blipFill>
        <p:spPr>
          <a:xfrm>
            <a:off x="1335639" y="4687974"/>
            <a:ext cx="9164549" cy="2145968"/>
          </a:xfrm>
          <a:prstGeom prst="rect">
            <a:avLst/>
          </a:prstGeom>
        </p:spPr>
      </p:pic>
      <p:sp>
        <p:nvSpPr>
          <p:cNvPr id="2" name="Title 1">
            <a:extLst>
              <a:ext uri="{FF2B5EF4-FFF2-40B4-BE49-F238E27FC236}">
                <a16:creationId xmlns:a16="http://schemas.microsoft.com/office/drawing/2014/main" id="{AD330780-CAB6-E489-FBE5-CD234DB14933}"/>
              </a:ext>
            </a:extLst>
          </p:cNvPr>
          <p:cNvSpPr>
            <a:spLocks noGrp="1"/>
          </p:cNvSpPr>
          <p:nvPr>
            <p:ph type="title"/>
          </p:nvPr>
        </p:nvSpPr>
        <p:spPr/>
        <p:txBody>
          <a:bodyPr/>
          <a:lstStyle/>
          <a:p>
            <a:r>
              <a:rPr lang="en-US" dirty="0"/>
              <a:t>Virtual Machine (VM) Allocation </a:t>
            </a:r>
          </a:p>
        </p:txBody>
      </p:sp>
      <p:sp>
        <p:nvSpPr>
          <p:cNvPr id="3" name="Content Placeholder 2">
            <a:extLst>
              <a:ext uri="{FF2B5EF4-FFF2-40B4-BE49-F238E27FC236}">
                <a16:creationId xmlns:a16="http://schemas.microsoft.com/office/drawing/2014/main" id="{D410435B-F012-BCC4-AEA6-DC30284DB316}"/>
              </a:ext>
            </a:extLst>
          </p:cNvPr>
          <p:cNvSpPr>
            <a:spLocks noGrp="1"/>
          </p:cNvSpPr>
          <p:nvPr>
            <p:ph idx="1"/>
          </p:nvPr>
        </p:nvSpPr>
        <p:spPr>
          <a:xfrm>
            <a:off x="838200" y="1599593"/>
            <a:ext cx="10515600" cy="4351338"/>
          </a:xfrm>
        </p:spPr>
        <p:txBody>
          <a:bodyPr/>
          <a:lstStyle/>
          <a:p>
            <a:r>
              <a:rPr lang="en-US" dirty="0"/>
              <a:t>Resource constraints</a:t>
            </a:r>
          </a:p>
          <a:p>
            <a:pPr lvl="1"/>
            <a:r>
              <a:rPr lang="en-US" dirty="0"/>
              <a:t>Sum of recourses of all VMs on a node cannot exceed server resources (CPU, memory, disk, network, …) -&gt; </a:t>
            </a:r>
            <a:r>
              <a:rPr lang="en-US" b="1" dirty="0"/>
              <a:t>Bin-Packing</a:t>
            </a:r>
          </a:p>
          <a:p>
            <a:r>
              <a:rPr lang="en-US" dirty="0"/>
              <a:t>Failure domain constraints</a:t>
            </a:r>
          </a:p>
          <a:p>
            <a:pPr lvl="1"/>
            <a:r>
              <a:rPr lang="en-US" dirty="0"/>
              <a:t>VMs of the same tenant must be spread across many failure domains</a:t>
            </a:r>
          </a:p>
          <a:p>
            <a:r>
              <a:rPr lang="en-US" dirty="0"/>
              <a:t>Co-location constraints</a:t>
            </a:r>
          </a:p>
          <a:p>
            <a:pPr lvl="1"/>
            <a:r>
              <a:rPr lang="en-US" dirty="0"/>
              <a:t>Certain types of VMs cannot be co-located together</a:t>
            </a:r>
          </a:p>
          <a:p>
            <a:pPr marL="457200" lvl="1" indent="0">
              <a:buNone/>
            </a:pPr>
            <a:endParaRPr lang="en-US" dirty="0"/>
          </a:p>
          <a:p>
            <a:pPr lvl="1"/>
            <a:endParaRPr lang="en-US" dirty="0"/>
          </a:p>
          <a:p>
            <a:pPr lvl="1"/>
            <a:endParaRPr lang="en-US" dirty="0"/>
          </a:p>
        </p:txBody>
      </p:sp>
      <p:sp>
        <p:nvSpPr>
          <p:cNvPr id="6" name="Slide Number Placeholder 5">
            <a:extLst>
              <a:ext uri="{FF2B5EF4-FFF2-40B4-BE49-F238E27FC236}">
                <a16:creationId xmlns:a16="http://schemas.microsoft.com/office/drawing/2014/main" id="{1A6F5A0D-DCA5-AB9E-33FD-C8B52C7754B5}"/>
              </a:ext>
            </a:extLst>
          </p:cNvPr>
          <p:cNvSpPr>
            <a:spLocks noGrp="1"/>
          </p:cNvSpPr>
          <p:nvPr>
            <p:ph type="sldNum" sz="quarter" idx="12"/>
          </p:nvPr>
        </p:nvSpPr>
        <p:spPr/>
        <p:txBody>
          <a:bodyPr/>
          <a:lstStyle/>
          <a:p>
            <a:fld id="{AE5B1982-BF85-4B99-BC5B-420199FEFAED}" type="slidenum">
              <a:rPr lang="en-US" smtClean="0"/>
              <a:t>57</a:t>
            </a:fld>
            <a:endParaRPr lang="en-US"/>
          </a:p>
        </p:txBody>
      </p:sp>
    </p:spTree>
    <p:extLst>
      <p:ext uri="{BB962C8B-B14F-4D97-AF65-F5344CB8AC3E}">
        <p14:creationId xmlns:p14="http://schemas.microsoft.com/office/powerpoint/2010/main" val="2578587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79EC3-9CBB-2256-5791-A59B7DDB7629}"/>
              </a:ext>
            </a:extLst>
          </p:cNvPr>
          <p:cNvSpPr>
            <a:spLocks noGrp="1"/>
          </p:cNvSpPr>
          <p:nvPr>
            <p:ph type="title"/>
          </p:nvPr>
        </p:nvSpPr>
        <p:spPr/>
        <p:txBody>
          <a:bodyPr/>
          <a:lstStyle/>
          <a:p>
            <a:r>
              <a:rPr lang="en-US" dirty="0"/>
              <a:t>Azure Storage Architecture</a:t>
            </a:r>
          </a:p>
        </p:txBody>
      </p:sp>
      <p:grpSp>
        <p:nvGrpSpPr>
          <p:cNvPr id="4" name="Group 68">
            <a:extLst>
              <a:ext uri="{FF2B5EF4-FFF2-40B4-BE49-F238E27FC236}">
                <a16:creationId xmlns:a16="http://schemas.microsoft.com/office/drawing/2014/main" id="{846F6F26-FEED-74C2-6C90-871C816B6D33}"/>
              </a:ext>
            </a:extLst>
          </p:cNvPr>
          <p:cNvGrpSpPr/>
          <p:nvPr/>
        </p:nvGrpSpPr>
        <p:grpSpPr>
          <a:xfrm>
            <a:off x="4678433" y="4193792"/>
            <a:ext cx="2546011" cy="448435"/>
            <a:chOff x="4304624" y="4909381"/>
            <a:chExt cx="3235727" cy="448499"/>
          </a:xfrm>
        </p:grpSpPr>
        <p:cxnSp>
          <p:nvCxnSpPr>
            <p:cNvPr id="5" name="Straight Arrow Connector 4">
              <a:extLst>
                <a:ext uri="{FF2B5EF4-FFF2-40B4-BE49-F238E27FC236}">
                  <a16:creationId xmlns:a16="http://schemas.microsoft.com/office/drawing/2014/main" id="{65F77B4B-A598-81EA-55CA-878E562AC9C2}"/>
                </a:ext>
              </a:extLst>
            </p:cNvPr>
            <p:cNvCxnSpPr>
              <a:cxnSpLocks/>
              <a:stCxn id="38" idx="1"/>
              <a:endCxn id="48" idx="3"/>
            </p:cNvCxnSpPr>
            <p:nvPr/>
          </p:nvCxnSpPr>
          <p:spPr>
            <a:xfrm flipH="1">
              <a:off x="4304624" y="4909381"/>
              <a:ext cx="3235727" cy="0"/>
            </a:xfrm>
            <a:prstGeom prst="straightConnector1">
              <a:avLst/>
            </a:prstGeom>
            <a:noFill/>
            <a:ln w="19050">
              <a:solidFill>
                <a:schemeClr val="tx1"/>
              </a:solidFill>
              <a:headEnd type="arrow" w="med" len="med"/>
              <a:tailEnd type="arrow" w="med" len="med"/>
            </a:ln>
            <a:effectLst/>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E2C6EE8-6923-3F98-BBB6-238A8D239F53}"/>
                </a:ext>
              </a:extLst>
            </p:cNvPr>
            <p:cNvSpPr/>
            <p:nvPr/>
          </p:nvSpPr>
          <p:spPr>
            <a:xfrm>
              <a:off x="5034527" y="5056111"/>
              <a:ext cx="1775918" cy="301769"/>
            </a:xfrm>
            <a:prstGeom prst="rect">
              <a:avLst/>
            </a:prstGeom>
            <a:noFill/>
            <a:ln w="19050">
              <a:noFill/>
              <a:tailEnd type="arrow"/>
            </a:ln>
            <a:effectLst/>
          </p:spPr>
          <p:style>
            <a:lnRef idx="1">
              <a:schemeClr val="accent1"/>
            </a:lnRef>
            <a:fillRef idx="0">
              <a:schemeClr val="accent1"/>
            </a:fillRef>
            <a:effectRef idx="0">
              <a:schemeClr val="accent1"/>
            </a:effectRef>
            <a:fontRef idx="minor">
              <a:schemeClr val="tx1"/>
            </a:fontRef>
          </p:style>
          <p:txBody>
            <a:bodyPr wrap="none">
              <a:spAutoFit/>
            </a:bodyPr>
            <a:lstStyle/>
            <a:p>
              <a:pPr algn="ctr" defTabSz="767591">
                <a:defRPr/>
              </a:pPr>
              <a:r>
                <a:rPr lang="en-US" sz="1372" kern="0">
                  <a:solidFill>
                    <a:srgbClr val="B5BFF1"/>
                  </a:solidFill>
                  <a:latin typeface="Segoe UI Semibold"/>
                </a:rPr>
                <a:t>Geo replication</a:t>
              </a:r>
            </a:p>
          </p:txBody>
        </p:sp>
      </p:grpSp>
      <p:grpSp>
        <p:nvGrpSpPr>
          <p:cNvPr id="7" name="Group 6">
            <a:extLst>
              <a:ext uri="{FF2B5EF4-FFF2-40B4-BE49-F238E27FC236}">
                <a16:creationId xmlns:a16="http://schemas.microsoft.com/office/drawing/2014/main" id="{E4459C27-A3C3-9CB0-A25F-4BB32DCE47CB}"/>
              </a:ext>
            </a:extLst>
          </p:cNvPr>
          <p:cNvGrpSpPr/>
          <p:nvPr/>
        </p:nvGrpSpPr>
        <p:grpSpPr>
          <a:xfrm>
            <a:off x="2222574" y="1550433"/>
            <a:ext cx="363015" cy="802992"/>
            <a:chOff x="2261215" y="1687351"/>
            <a:chExt cx="370294" cy="819094"/>
          </a:xfrm>
        </p:grpSpPr>
        <p:sp>
          <p:nvSpPr>
            <p:cNvPr id="8" name="TextBox 7">
              <a:extLst>
                <a:ext uri="{FF2B5EF4-FFF2-40B4-BE49-F238E27FC236}">
                  <a16:creationId xmlns:a16="http://schemas.microsoft.com/office/drawing/2014/main" id="{2E4912FE-9207-C0D5-49D1-53BBF75F646B}"/>
                </a:ext>
              </a:extLst>
            </p:cNvPr>
            <p:cNvSpPr txBox="1"/>
            <p:nvPr/>
          </p:nvSpPr>
          <p:spPr>
            <a:xfrm>
              <a:off x="2261215" y="1687351"/>
              <a:ext cx="370294" cy="215444"/>
            </a:xfrm>
            <a:prstGeom prst="rect">
              <a:avLst/>
            </a:prstGeom>
            <a:noFill/>
          </p:spPr>
          <p:txBody>
            <a:bodyPr wrap="none" lIns="0" tIns="0" rIns="0" bIns="0" rtlCol="0">
              <a:spAutoFit/>
            </a:bodyPr>
            <a:lstStyle/>
            <a:p>
              <a:pPr algn="ctr" defTabSz="914367">
                <a:defRPr/>
              </a:pPr>
              <a:r>
                <a:rPr lang="en-US" sz="1372">
                  <a:latin typeface="Segoe UI Semibold"/>
                </a:rPr>
                <a:t>Blob</a:t>
              </a:r>
            </a:p>
          </p:txBody>
        </p:sp>
        <p:grpSp>
          <p:nvGrpSpPr>
            <p:cNvPr id="9" name="Group 8">
              <a:extLst>
                <a:ext uri="{FF2B5EF4-FFF2-40B4-BE49-F238E27FC236}">
                  <a16:creationId xmlns:a16="http://schemas.microsoft.com/office/drawing/2014/main" id="{AD1504A3-A27D-A982-BEFB-A0CAAA7BE53E}"/>
                </a:ext>
              </a:extLst>
            </p:cNvPr>
            <p:cNvGrpSpPr/>
            <p:nvPr/>
          </p:nvGrpSpPr>
          <p:grpSpPr>
            <a:xfrm>
              <a:off x="2373632" y="1976260"/>
              <a:ext cx="145463" cy="530185"/>
              <a:chOff x="2192944" y="1976260"/>
              <a:chExt cx="145463" cy="530185"/>
            </a:xfrm>
          </p:grpSpPr>
          <p:cxnSp>
            <p:nvCxnSpPr>
              <p:cNvPr id="10" name="Straight Connector 9">
                <a:extLst>
                  <a:ext uri="{FF2B5EF4-FFF2-40B4-BE49-F238E27FC236}">
                    <a16:creationId xmlns:a16="http://schemas.microsoft.com/office/drawing/2014/main" id="{69CEA470-E7F8-F815-B5E5-96DC1F51CFF6}"/>
                  </a:ext>
                </a:extLst>
              </p:cNvPr>
              <p:cNvCxnSpPr/>
              <p:nvPr/>
            </p:nvCxnSpPr>
            <p:spPr>
              <a:xfrm flipV="1">
                <a:off x="2265675" y="2058770"/>
                <a:ext cx="0" cy="447675"/>
              </a:xfrm>
              <a:prstGeom prst="line">
                <a:avLst/>
              </a:prstGeom>
              <a:ln w="19050">
                <a:solidFill>
                  <a:schemeClr val="tx1"/>
                </a:solidFill>
                <a:headEnd type="none" w="lg" len="med"/>
                <a:tailEnd type="oval" w="lg" len="lg"/>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9F920876-8240-2F6D-3574-D62C059471A7}"/>
                  </a:ext>
                </a:extLst>
              </p:cNvPr>
              <p:cNvSpPr/>
              <p:nvPr/>
            </p:nvSpPr>
            <p:spPr bwMode="auto">
              <a:xfrm>
                <a:off x="2192944" y="1976260"/>
                <a:ext cx="145463" cy="145463"/>
              </a:xfrm>
              <a:prstGeom prst="ellipse">
                <a:avLst/>
              </a:prstGeom>
              <a:solidFill>
                <a:schemeClr val="bg1"/>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chemeClr val="tx1"/>
                  </a:solidFill>
                  <a:latin typeface="Segoe UI"/>
                  <a:ea typeface="Segoe UI" pitchFamily="34" charset="0"/>
                  <a:cs typeface="Segoe UI" pitchFamily="34" charset="0"/>
                </a:endParaRPr>
              </a:p>
            </p:txBody>
          </p:sp>
        </p:grpSp>
      </p:grpSp>
      <p:grpSp>
        <p:nvGrpSpPr>
          <p:cNvPr id="12" name="Group 11">
            <a:extLst>
              <a:ext uri="{FF2B5EF4-FFF2-40B4-BE49-F238E27FC236}">
                <a16:creationId xmlns:a16="http://schemas.microsoft.com/office/drawing/2014/main" id="{D441EB77-5D6E-5055-6CFE-CB7494052449}"/>
              </a:ext>
            </a:extLst>
          </p:cNvPr>
          <p:cNvGrpSpPr/>
          <p:nvPr/>
        </p:nvGrpSpPr>
        <p:grpSpPr>
          <a:xfrm>
            <a:off x="2814324" y="1550433"/>
            <a:ext cx="526450" cy="802992"/>
            <a:chOff x="2864831" y="1687351"/>
            <a:chExt cx="537006" cy="819094"/>
          </a:xfrm>
        </p:grpSpPr>
        <p:sp>
          <p:nvSpPr>
            <p:cNvPr id="13" name="TextBox 12">
              <a:extLst>
                <a:ext uri="{FF2B5EF4-FFF2-40B4-BE49-F238E27FC236}">
                  <a16:creationId xmlns:a16="http://schemas.microsoft.com/office/drawing/2014/main" id="{A6A6600C-642D-B2EA-A6A1-C81677149A97}"/>
                </a:ext>
              </a:extLst>
            </p:cNvPr>
            <p:cNvSpPr txBox="1"/>
            <p:nvPr/>
          </p:nvSpPr>
          <p:spPr>
            <a:xfrm>
              <a:off x="2864831" y="1687351"/>
              <a:ext cx="537006" cy="215444"/>
            </a:xfrm>
            <a:prstGeom prst="rect">
              <a:avLst/>
            </a:prstGeom>
            <a:noFill/>
          </p:spPr>
          <p:txBody>
            <a:bodyPr wrap="none" lIns="0" tIns="0" rIns="0" bIns="0" rtlCol="0">
              <a:spAutoFit/>
            </a:bodyPr>
            <a:lstStyle/>
            <a:p>
              <a:pPr algn="ctr" defTabSz="914367">
                <a:defRPr/>
              </a:pPr>
              <a:r>
                <a:rPr lang="en-US" sz="1372">
                  <a:latin typeface="Segoe UI Semibold"/>
                </a:rPr>
                <a:t>Queue</a:t>
              </a:r>
            </a:p>
          </p:txBody>
        </p:sp>
        <p:grpSp>
          <p:nvGrpSpPr>
            <p:cNvPr id="14" name="Group 13">
              <a:extLst>
                <a:ext uri="{FF2B5EF4-FFF2-40B4-BE49-F238E27FC236}">
                  <a16:creationId xmlns:a16="http://schemas.microsoft.com/office/drawing/2014/main" id="{05EE811B-837C-B0C9-724C-05BA5A3DB6B6}"/>
                </a:ext>
              </a:extLst>
            </p:cNvPr>
            <p:cNvGrpSpPr/>
            <p:nvPr/>
          </p:nvGrpSpPr>
          <p:grpSpPr>
            <a:xfrm>
              <a:off x="3060603" y="1980286"/>
              <a:ext cx="145463" cy="526159"/>
              <a:chOff x="2997346" y="1980286"/>
              <a:chExt cx="145463" cy="526159"/>
            </a:xfrm>
          </p:grpSpPr>
          <p:cxnSp>
            <p:nvCxnSpPr>
              <p:cNvPr id="15" name="Straight Connector 14">
                <a:extLst>
                  <a:ext uri="{FF2B5EF4-FFF2-40B4-BE49-F238E27FC236}">
                    <a16:creationId xmlns:a16="http://schemas.microsoft.com/office/drawing/2014/main" id="{91F5A2F7-E7A0-B2B7-5D60-C9E2C6A64E62}"/>
                  </a:ext>
                </a:extLst>
              </p:cNvPr>
              <p:cNvCxnSpPr/>
              <p:nvPr/>
            </p:nvCxnSpPr>
            <p:spPr>
              <a:xfrm flipV="1">
                <a:off x="3070077" y="2058770"/>
                <a:ext cx="0" cy="447675"/>
              </a:xfrm>
              <a:prstGeom prst="line">
                <a:avLst/>
              </a:prstGeom>
              <a:ln w="19050">
                <a:solidFill>
                  <a:schemeClr val="tx1"/>
                </a:solidFill>
                <a:headEnd type="none" w="lg" len="med"/>
                <a:tailEnd type="oval" w="lg" len="lg"/>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A570EFE5-F782-FAE4-1DB8-B6C8CCD7F789}"/>
                  </a:ext>
                </a:extLst>
              </p:cNvPr>
              <p:cNvSpPr/>
              <p:nvPr/>
            </p:nvSpPr>
            <p:spPr bwMode="auto">
              <a:xfrm>
                <a:off x="2997346" y="1980286"/>
                <a:ext cx="145463" cy="145463"/>
              </a:xfrm>
              <a:prstGeom prst="ellipse">
                <a:avLst/>
              </a:prstGeom>
              <a:solidFill>
                <a:schemeClr val="bg1"/>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chemeClr val="tx1"/>
                  </a:solidFill>
                  <a:latin typeface="Segoe UI"/>
                  <a:ea typeface="Segoe UI" pitchFamily="34" charset="0"/>
                  <a:cs typeface="Segoe UI" pitchFamily="34" charset="0"/>
                </a:endParaRPr>
              </a:p>
            </p:txBody>
          </p:sp>
        </p:grpSp>
      </p:grpSp>
      <p:grpSp>
        <p:nvGrpSpPr>
          <p:cNvPr id="17" name="Group 16">
            <a:extLst>
              <a:ext uri="{FF2B5EF4-FFF2-40B4-BE49-F238E27FC236}">
                <a16:creationId xmlns:a16="http://schemas.microsoft.com/office/drawing/2014/main" id="{582B6C41-9B84-66A6-201A-04AF97C543F3}"/>
              </a:ext>
            </a:extLst>
          </p:cNvPr>
          <p:cNvGrpSpPr/>
          <p:nvPr/>
        </p:nvGrpSpPr>
        <p:grpSpPr>
          <a:xfrm>
            <a:off x="3607298" y="1550433"/>
            <a:ext cx="273440" cy="802992"/>
            <a:chOff x="3673705" y="1687351"/>
            <a:chExt cx="278923" cy="819094"/>
          </a:xfrm>
        </p:grpSpPr>
        <p:sp>
          <p:nvSpPr>
            <p:cNvPr id="18" name="TextBox 17">
              <a:extLst>
                <a:ext uri="{FF2B5EF4-FFF2-40B4-BE49-F238E27FC236}">
                  <a16:creationId xmlns:a16="http://schemas.microsoft.com/office/drawing/2014/main" id="{8BFA44B4-DA77-BEBF-C736-3A4F2DD881DA}"/>
                </a:ext>
              </a:extLst>
            </p:cNvPr>
            <p:cNvSpPr txBox="1"/>
            <p:nvPr/>
          </p:nvSpPr>
          <p:spPr>
            <a:xfrm>
              <a:off x="3673705" y="1687351"/>
              <a:ext cx="278923" cy="215444"/>
            </a:xfrm>
            <a:prstGeom prst="rect">
              <a:avLst/>
            </a:prstGeom>
            <a:noFill/>
          </p:spPr>
          <p:txBody>
            <a:bodyPr wrap="none" lIns="0" tIns="0" rIns="0" bIns="0" rtlCol="0">
              <a:spAutoFit/>
            </a:bodyPr>
            <a:lstStyle/>
            <a:p>
              <a:pPr algn="ctr" defTabSz="914367">
                <a:defRPr/>
              </a:pPr>
              <a:r>
                <a:rPr lang="en-US" sz="1372">
                  <a:latin typeface="Segoe UI Semibold"/>
                </a:rPr>
                <a:t>File</a:t>
              </a:r>
            </a:p>
          </p:txBody>
        </p:sp>
        <p:grpSp>
          <p:nvGrpSpPr>
            <p:cNvPr id="19" name="Group 18">
              <a:extLst>
                <a:ext uri="{FF2B5EF4-FFF2-40B4-BE49-F238E27FC236}">
                  <a16:creationId xmlns:a16="http://schemas.microsoft.com/office/drawing/2014/main" id="{69153ECF-EF68-F984-13C8-DA713C8E5AF4}"/>
                </a:ext>
              </a:extLst>
            </p:cNvPr>
            <p:cNvGrpSpPr/>
            <p:nvPr/>
          </p:nvGrpSpPr>
          <p:grpSpPr>
            <a:xfrm>
              <a:off x="3747574" y="1980286"/>
              <a:ext cx="145463" cy="526159"/>
              <a:chOff x="3801748" y="1980286"/>
              <a:chExt cx="145463" cy="526159"/>
            </a:xfrm>
          </p:grpSpPr>
          <p:cxnSp>
            <p:nvCxnSpPr>
              <p:cNvPr id="20" name="Straight Connector 19">
                <a:extLst>
                  <a:ext uri="{FF2B5EF4-FFF2-40B4-BE49-F238E27FC236}">
                    <a16:creationId xmlns:a16="http://schemas.microsoft.com/office/drawing/2014/main" id="{8BA7F175-130E-8ED7-4027-DFC33855E177}"/>
                  </a:ext>
                </a:extLst>
              </p:cNvPr>
              <p:cNvCxnSpPr/>
              <p:nvPr/>
            </p:nvCxnSpPr>
            <p:spPr>
              <a:xfrm flipV="1">
                <a:off x="3874479" y="2058770"/>
                <a:ext cx="0" cy="447675"/>
              </a:xfrm>
              <a:prstGeom prst="line">
                <a:avLst/>
              </a:prstGeom>
              <a:ln w="19050">
                <a:solidFill>
                  <a:schemeClr val="tx1"/>
                </a:solidFill>
                <a:headEnd type="none" w="lg" len="med"/>
                <a:tailEnd type="oval" w="lg" len="lg"/>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CE81309D-5555-DCDD-728E-C1F1488EF934}"/>
                  </a:ext>
                </a:extLst>
              </p:cNvPr>
              <p:cNvSpPr/>
              <p:nvPr/>
            </p:nvSpPr>
            <p:spPr bwMode="auto">
              <a:xfrm>
                <a:off x="3801748" y="1980286"/>
                <a:ext cx="145463" cy="145463"/>
              </a:xfrm>
              <a:prstGeom prst="ellipse">
                <a:avLst/>
              </a:prstGeom>
              <a:solidFill>
                <a:schemeClr val="bg1"/>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chemeClr val="tx1"/>
                  </a:solidFill>
                  <a:latin typeface="Segoe UI"/>
                  <a:ea typeface="Segoe UI" pitchFamily="34" charset="0"/>
                  <a:cs typeface="Segoe UI" pitchFamily="34" charset="0"/>
                </a:endParaRPr>
              </a:p>
            </p:txBody>
          </p:sp>
        </p:grpSp>
      </p:grpSp>
      <p:grpSp>
        <p:nvGrpSpPr>
          <p:cNvPr id="22" name="Group 21">
            <a:extLst>
              <a:ext uri="{FF2B5EF4-FFF2-40B4-BE49-F238E27FC236}">
                <a16:creationId xmlns:a16="http://schemas.microsoft.com/office/drawing/2014/main" id="{686D5731-553E-DE05-9E44-E0BDE69B28A4}"/>
              </a:ext>
            </a:extLst>
          </p:cNvPr>
          <p:cNvGrpSpPr/>
          <p:nvPr/>
        </p:nvGrpSpPr>
        <p:grpSpPr>
          <a:xfrm>
            <a:off x="4236284" y="1550433"/>
            <a:ext cx="366158" cy="802992"/>
            <a:chOff x="4315304" y="1687351"/>
            <a:chExt cx="373500" cy="819094"/>
          </a:xfrm>
        </p:grpSpPr>
        <p:sp>
          <p:nvSpPr>
            <p:cNvPr id="23" name="TextBox 22">
              <a:extLst>
                <a:ext uri="{FF2B5EF4-FFF2-40B4-BE49-F238E27FC236}">
                  <a16:creationId xmlns:a16="http://schemas.microsoft.com/office/drawing/2014/main" id="{B5F95271-F17A-0678-2763-B4C126870078}"/>
                </a:ext>
              </a:extLst>
            </p:cNvPr>
            <p:cNvSpPr txBox="1"/>
            <p:nvPr/>
          </p:nvSpPr>
          <p:spPr>
            <a:xfrm>
              <a:off x="4315304" y="1687351"/>
              <a:ext cx="373500" cy="215444"/>
            </a:xfrm>
            <a:prstGeom prst="rect">
              <a:avLst/>
            </a:prstGeom>
            <a:noFill/>
          </p:spPr>
          <p:txBody>
            <a:bodyPr wrap="none" lIns="0" tIns="0" rIns="0" bIns="0" rtlCol="0">
              <a:spAutoFit/>
            </a:bodyPr>
            <a:lstStyle/>
            <a:p>
              <a:pPr algn="ctr" defTabSz="914367">
                <a:defRPr/>
              </a:pPr>
              <a:r>
                <a:rPr lang="en-US" sz="1372">
                  <a:latin typeface="Segoe UI Semibold"/>
                </a:rPr>
                <a:t>SMB</a:t>
              </a:r>
            </a:p>
          </p:txBody>
        </p:sp>
        <p:grpSp>
          <p:nvGrpSpPr>
            <p:cNvPr id="24" name="Group 23">
              <a:extLst>
                <a:ext uri="{FF2B5EF4-FFF2-40B4-BE49-F238E27FC236}">
                  <a16:creationId xmlns:a16="http://schemas.microsoft.com/office/drawing/2014/main" id="{D0DAC2E6-A989-687E-A869-9CFE8D5B3BB4}"/>
                </a:ext>
              </a:extLst>
            </p:cNvPr>
            <p:cNvGrpSpPr/>
            <p:nvPr/>
          </p:nvGrpSpPr>
          <p:grpSpPr>
            <a:xfrm>
              <a:off x="4434545" y="1979573"/>
              <a:ext cx="145463" cy="526872"/>
              <a:chOff x="4606149" y="1979573"/>
              <a:chExt cx="145463" cy="526872"/>
            </a:xfrm>
          </p:grpSpPr>
          <p:cxnSp>
            <p:nvCxnSpPr>
              <p:cNvPr id="25" name="Straight Connector 24">
                <a:extLst>
                  <a:ext uri="{FF2B5EF4-FFF2-40B4-BE49-F238E27FC236}">
                    <a16:creationId xmlns:a16="http://schemas.microsoft.com/office/drawing/2014/main" id="{61EF38F8-7183-B0D4-7C3C-A9D49401A0DA}"/>
                  </a:ext>
                </a:extLst>
              </p:cNvPr>
              <p:cNvCxnSpPr/>
              <p:nvPr/>
            </p:nvCxnSpPr>
            <p:spPr>
              <a:xfrm flipV="1">
                <a:off x="4678880" y="2058770"/>
                <a:ext cx="0" cy="447675"/>
              </a:xfrm>
              <a:prstGeom prst="line">
                <a:avLst/>
              </a:prstGeom>
              <a:ln w="19050">
                <a:solidFill>
                  <a:schemeClr val="tx1"/>
                </a:solidFill>
                <a:headEnd type="none" w="lg" len="med"/>
                <a:tailEnd type="oval" w="lg" len="lg"/>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3B5ED6B9-F7A9-3BA7-A937-AD603496FEC6}"/>
                  </a:ext>
                </a:extLst>
              </p:cNvPr>
              <p:cNvSpPr/>
              <p:nvPr/>
            </p:nvSpPr>
            <p:spPr bwMode="auto">
              <a:xfrm>
                <a:off x="4606149" y="1979573"/>
                <a:ext cx="145463" cy="145463"/>
              </a:xfrm>
              <a:prstGeom prst="ellipse">
                <a:avLst/>
              </a:prstGeom>
              <a:solidFill>
                <a:schemeClr val="bg1"/>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chemeClr val="tx1"/>
                  </a:solidFill>
                  <a:latin typeface="Segoe UI"/>
                  <a:ea typeface="Segoe UI" pitchFamily="34" charset="0"/>
                  <a:cs typeface="Segoe UI" pitchFamily="34" charset="0"/>
                </a:endParaRPr>
              </a:p>
            </p:txBody>
          </p:sp>
        </p:grpSp>
      </p:grpSp>
      <p:grpSp>
        <p:nvGrpSpPr>
          <p:cNvPr id="43" name="Group 4">
            <a:extLst>
              <a:ext uri="{FF2B5EF4-FFF2-40B4-BE49-F238E27FC236}">
                <a16:creationId xmlns:a16="http://schemas.microsoft.com/office/drawing/2014/main" id="{4AF9B528-4674-E2CD-646B-9793DDF6AC73}"/>
              </a:ext>
            </a:extLst>
          </p:cNvPr>
          <p:cNvGrpSpPr/>
          <p:nvPr/>
        </p:nvGrpSpPr>
        <p:grpSpPr>
          <a:xfrm>
            <a:off x="1853707" y="2353425"/>
            <a:ext cx="3180365" cy="3953257"/>
            <a:chOff x="7149769" y="2933815"/>
            <a:chExt cx="4239985" cy="3967973"/>
          </a:xfrm>
        </p:grpSpPr>
        <p:sp>
          <p:nvSpPr>
            <p:cNvPr id="44" name="Rectangle 43">
              <a:extLst>
                <a:ext uri="{FF2B5EF4-FFF2-40B4-BE49-F238E27FC236}">
                  <a16:creationId xmlns:a16="http://schemas.microsoft.com/office/drawing/2014/main" id="{EF06866D-3AC7-F61F-F743-AC6874126D8C}"/>
                </a:ext>
              </a:extLst>
            </p:cNvPr>
            <p:cNvSpPr/>
            <p:nvPr/>
          </p:nvSpPr>
          <p:spPr bwMode="auto">
            <a:xfrm>
              <a:off x="7149769" y="2933815"/>
              <a:ext cx="4239985" cy="3967973"/>
            </a:xfrm>
            <a:prstGeom prst="rect">
              <a:avLst/>
            </a:prstGeom>
            <a:noFill/>
            <a:ln w="19050" cap="flat" cmpd="sng" algn="ctr">
              <a:solidFill>
                <a:schemeClr val="tx1"/>
              </a:solidFill>
              <a:prstDash val="sysDot"/>
              <a:round/>
              <a:headEnd type="none" w="med" len="med"/>
              <a:tailEnd type="none" w="med" len="med"/>
            </a:ln>
            <a:effectLst/>
          </p:spPr>
          <p:txBody>
            <a:bodyPr anchor="b"/>
            <a:lstStyle/>
            <a:p>
              <a:pPr algn="ctr" defTabSz="767591">
                <a:defRPr/>
              </a:pPr>
              <a:endParaRPr lang="en-US" sz="1372" kern="0" dirty="0">
                <a:solidFill>
                  <a:srgbClr val="1A1A1A"/>
                </a:solidFill>
                <a:latin typeface="Segoe UI Semibold"/>
              </a:endParaRPr>
            </a:p>
            <a:p>
              <a:pPr algn="ctr" defTabSz="767591">
                <a:defRPr/>
              </a:pPr>
              <a:endParaRPr lang="en-US" sz="1372" kern="0" dirty="0">
                <a:solidFill>
                  <a:srgbClr val="1A1A1A"/>
                </a:solidFill>
                <a:latin typeface="Segoe UI Semibold"/>
              </a:endParaRPr>
            </a:p>
            <a:p>
              <a:pPr algn="ctr" defTabSz="767591">
                <a:defRPr/>
              </a:pPr>
              <a:endParaRPr lang="en-US" sz="1372" kern="0" dirty="0">
                <a:solidFill>
                  <a:srgbClr val="1A1A1A"/>
                </a:solidFill>
                <a:latin typeface="Segoe UI Semibold"/>
              </a:endParaRPr>
            </a:p>
            <a:p>
              <a:pPr algn="ctr" defTabSz="767591">
                <a:defRPr/>
              </a:pPr>
              <a:endParaRPr lang="en-US" sz="1372" kern="0" dirty="0">
                <a:solidFill>
                  <a:srgbClr val="1A1A1A"/>
                </a:solidFill>
                <a:latin typeface="Segoe UI Semibold"/>
              </a:endParaRPr>
            </a:p>
            <a:p>
              <a:pPr algn="ctr" defTabSz="767591">
                <a:defRPr/>
              </a:pPr>
              <a:endParaRPr lang="en-US" sz="1372" kern="0" dirty="0">
                <a:solidFill>
                  <a:srgbClr val="1A1A1A"/>
                </a:solidFill>
                <a:latin typeface="Segoe UI Semibold"/>
              </a:endParaRPr>
            </a:p>
            <a:p>
              <a:pPr algn="ctr" defTabSz="767591">
                <a:defRPr/>
              </a:pPr>
              <a:endParaRPr lang="en-US" sz="1372" kern="0" dirty="0">
                <a:solidFill>
                  <a:srgbClr val="1A1A1A"/>
                </a:solidFill>
                <a:latin typeface="Segoe UI Semibold"/>
              </a:endParaRPr>
            </a:p>
            <a:p>
              <a:pPr algn="ctr" defTabSz="767591">
                <a:defRPr/>
              </a:pPr>
              <a:endParaRPr lang="en-US" sz="1372" kern="0" dirty="0">
                <a:solidFill>
                  <a:srgbClr val="1A1A1A"/>
                </a:solidFill>
                <a:latin typeface="Segoe UI Semibold"/>
              </a:endParaRPr>
            </a:p>
            <a:p>
              <a:pPr algn="ctr" defTabSz="767591">
                <a:defRPr/>
              </a:pPr>
              <a:endParaRPr lang="en-US" sz="1372" kern="0" dirty="0">
                <a:solidFill>
                  <a:srgbClr val="1A1A1A"/>
                </a:solidFill>
                <a:latin typeface="Segoe UI Semibold"/>
              </a:endParaRPr>
            </a:p>
            <a:p>
              <a:pPr algn="ctr" defTabSz="767591">
                <a:defRPr/>
              </a:pPr>
              <a:endParaRPr lang="en-US" sz="1372" kern="0" dirty="0">
                <a:solidFill>
                  <a:srgbClr val="1A1A1A"/>
                </a:solidFill>
                <a:latin typeface="Segoe UI Semibold"/>
              </a:endParaRPr>
            </a:p>
            <a:p>
              <a:pPr algn="ctr" defTabSz="767591">
                <a:defRPr/>
              </a:pPr>
              <a:endParaRPr lang="en-US" sz="1372" kern="0" dirty="0">
                <a:solidFill>
                  <a:srgbClr val="1A1A1A"/>
                </a:solidFill>
                <a:latin typeface="Segoe UI Semibold"/>
              </a:endParaRPr>
            </a:p>
            <a:p>
              <a:pPr algn="ctr" defTabSz="767591">
                <a:defRPr/>
              </a:pPr>
              <a:r>
                <a:rPr lang="en-US" sz="1372" b="1" kern="0" dirty="0">
                  <a:latin typeface="Segoe UI Semibold"/>
                </a:rPr>
                <a:t>Storage</a:t>
              </a:r>
              <a:r>
                <a:rPr lang="en-US" sz="1372" b="1" kern="0" dirty="0">
                  <a:solidFill>
                    <a:srgbClr val="1A1A1A"/>
                  </a:solidFill>
                  <a:latin typeface="Segoe UI Semibold"/>
                </a:rPr>
                <a:t> </a:t>
              </a:r>
              <a:r>
                <a:rPr lang="en-US" sz="1372" b="1" kern="0" dirty="0">
                  <a:latin typeface="Segoe UI Semibold"/>
                </a:rPr>
                <a:t>Stamp</a:t>
              </a:r>
            </a:p>
          </p:txBody>
        </p:sp>
        <p:sp>
          <p:nvSpPr>
            <p:cNvPr id="45" name="Rectangle 44">
              <a:extLst>
                <a:ext uri="{FF2B5EF4-FFF2-40B4-BE49-F238E27FC236}">
                  <a16:creationId xmlns:a16="http://schemas.microsoft.com/office/drawing/2014/main" id="{2F4B9A69-AFE8-7D70-EA6C-CC131D1F59C7}"/>
                </a:ext>
              </a:extLst>
            </p:cNvPr>
            <p:cNvSpPr/>
            <p:nvPr/>
          </p:nvSpPr>
          <p:spPr>
            <a:xfrm>
              <a:off x="8700126" y="3132336"/>
              <a:ext cx="1143000" cy="381000"/>
            </a:xfrm>
            <a:prstGeom prst="rect">
              <a:avLst/>
            </a:prstGeom>
            <a:noFill/>
            <a:ln w="190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7591">
                <a:defRPr/>
              </a:pPr>
              <a:r>
                <a:rPr lang="en-US" sz="1372" b="1" kern="0">
                  <a:solidFill>
                    <a:schemeClr val="tx1"/>
                  </a:solidFill>
                  <a:latin typeface="Segoe UI Semibold"/>
                </a:rPr>
                <a:t>LB</a:t>
              </a:r>
            </a:p>
          </p:txBody>
        </p:sp>
        <p:cxnSp>
          <p:nvCxnSpPr>
            <p:cNvPr id="46" name="Straight Arrow Connector 45">
              <a:extLst>
                <a:ext uri="{FF2B5EF4-FFF2-40B4-BE49-F238E27FC236}">
                  <a16:creationId xmlns:a16="http://schemas.microsoft.com/office/drawing/2014/main" id="{0BC3330A-0C39-D65C-D166-8828248770E9}"/>
                </a:ext>
              </a:extLst>
            </p:cNvPr>
            <p:cNvCxnSpPr/>
            <p:nvPr/>
          </p:nvCxnSpPr>
          <p:spPr>
            <a:xfrm rot="5400000">
              <a:off x="9081921" y="3703837"/>
              <a:ext cx="380206" cy="795"/>
            </a:xfrm>
            <a:prstGeom prst="straightConnector1">
              <a:avLst/>
            </a:prstGeom>
            <a:noFill/>
            <a:ln w="1905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5BEC13B-B0E0-95DC-18C2-C2D378E8379A}"/>
                </a:ext>
              </a:extLst>
            </p:cNvPr>
            <p:cNvCxnSpPr/>
            <p:nvPr/>
          </p:nvCxnSpPr>
          <p:spPr>
            <a:xfrm rot="5400000">
              <a:off x="9081921" y="4440116"/>
              <a:ext cx="380206" cy="795"/>
            </a:xfrm>
            <a:prstGeom prst="straightConnector1">
              <a:avLst/>
            </a:prstGeom>
            <a:noFill/>
            <a:ln w="1905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6D5D1882-C928-FDD0-09A8-D7F2683A32AB}"/>
                </a:ext>
              </a:extLst>
            </p:cNvPr>
            <p:cNvSpPr/>
            <p:nvPr/>
          </p:nvSpPr>
          <p:spPr bwMode="auto">
            <a:xfrm>
              <a:off x="7628424" y="4629607"/>
              <a:ext cx="3287201" cy="302850"/>
            </a:xfrm>
            <a:prstGeom prst="rect">
              <a:avLst/>
            </a:prstGeom>
            <a:noFill/>
            <a:ln w="19050" cap="flat" cmpd="sng" algn="ctr">
              <a:solidFill>
                <a:schemeClr val="accent5"/>
              </a:solidFill>
              <a:prstDash val="solid"/>
              <a:round/>
              <a:headEnd type="none" w="med" len="med"/>
              <a:tailEnd type="none" w="med" len="med"/>
            </a:ln>
            <a:effectLst/>
          </p:spPr>
          <p:txBody>
            <a:bodyPr wrap="square" rtlCol="0" anchor="ctr">
              <a:spAutoFit/>
            </a:bodyPr>
            <a:lstStyle/>
            <a:p>
              <a:pPr algn="ctr" defTabSz="767591">
                <a:defRPr/>
              </a:pPr>
              <a:r>
                <a:rPr lang="en-US" sz="1372" b="1" kern="0" dirty="0">
                  <a:latin typeface="Segoe UI Semibold"/>
                </a:rPr>
                <a:t>Partition Layer</a:t>
              </a:r>
            </a:p>
          </p:txBody>
        </p:sp>
        <p:sp>
          <p:nvSpPr>
            <p:cNvPr id="49" name="Rectangle 48">
              <a:extLst>
                <a:ext uri="{FF2B5EF4-FFF2-40B4-BE49-F238E27FC236}">
                  <a16:creationId xmlns:a16="http://schemas.microsoft.com/office/drawing/2014/main" id="{FE0AD61A-B9D7-10F8-9948-1D1A68D837A3}"/>
                </a:ext>
              </a:extLst>
            </p:cNvPr>
            <p:cNvSpPr/>
            <p:nvPr/>
          </p:nvSpPr>
          <p:spPr bwMode="auto">
            <a:xfrm>
              <a:off x="7628424" y="3908492"/>
              <a:ext cx="3287201" cy="302850"/>
            </a:xfrm>
            <a:prstGeom prst="rect">
              <a:avLst/>
            </a:prstGeom>
            <a:noFill/>
            <a:ln w="19050" cap="flat" cmpd="sng" algn="ctr">
              <a:solidFill>
                <a:schemeClr val="accent5"/>
              </a:solidFill>
              <a:prstDash val="solid"/>
              <a:round/>
              <a:headEnd type="none" w="med" len="med"/>
              <a:tailEnd type="none" w="med" len="med"/>
            </a:ln>
            <a:effectLst/>
          </p:spPr>
          <p:txBody>
            <a:bodyPr wrap="square" rtlCol="0" anchor="ctr">
              <a:spAutoFit/>
            </a:bodyPr>
            <a:lstStyle/>
            <a:p>
              <a:pPr algn="ctr" defTabSz="767591">
                <a:defRPr/>
              </a:pPr>
              <a:r>
                <a:rPr lang="en-US" sz="1372" b="1" kern="0">
                  <a:latin typeface="Segoe UI Semibold"/>
                </a:rPr>
                <a:t>Front-Ends</a:t>
              </a:r>
            </a:p>
          </p:txBody>
        </p:sp>
        <p:sp>
          <p:nvSpPr>
            <p:cNvPr id="50" name="Rectangle 49">
              <a:extLst>
                <a:ext uri="{FF2B5EF4-FFF2-40B4-BE49-F238E27FC236}">
                  <a16:creationId xmlns:a16="http://schemas.microsoft.com/office/drawing/2014/main" id="{E2D5AF80-7B4D-4C67-2D31-54FEE009569D}"/>
                </a:ext>
              </a:extLst>
            </p:cNvPr>
            <p:cNvSpPr/>
            <p:nvPr/>
          </p:nvSpPr>
          <p:spPr bwMode="auto">
            <a:xfrm>
              <a:off x="7635241" y="5376298"/>
              <a:ext cx="3208629" cy="872657"/>
            </a:xfrm>
            <a:prstGeom prst="rect">
              <a:avLst/>
            </a:prstGeom>
            <a:noFill/>
            <a:ln w="19050" cap="flat" cmpd="sng" algn="ctr">
              <a:solidFill>
                <a:schemeClr val="accent5"/>
              </a:solidFill>
              <a:prstDash val="solid"/>
              <a:round/>
              <a:headEnd type="none" w="med" len="med"/>
              <a:tailEnd type="none" w="med" len="med"/>
            </a:ln>
            <a:effectLst/>
          </p:spPr>
          <p:txBody>
            <a:bodyPr wrap="square" rtlCol="0" anchor="t">
              <a:noAutofit/>
            </a:bodyPr>
            <a:lstStyle/>
            <a:p>
              <a:pPr algn="ctr" defTabSz="767591">
                <a:defRPr/>
              </a:pPr>
              <a:r>
                <a:rPr lang="en-US" sz="1372" b="1" kern="0" dirty="0">
                  <a:latin typeface="Segoe UI Semibold"/>
                </a:rPr>
                <a:t>Stream Layer (DFS)</a:t>
              </a:r>
              <a:br>
                <a:rPr lang="en-US" sz="1372" b="1" kern="0" dirty="0">
                  <a:latin typeface="Segoe UI Semibold"/>
                </a:rPr>
              </a:br>
              <a:br>
                <a:rPr lang="en-US" sz="1372" b="1" kern="0" dirty="0">
                  <a:latin typeface="Segoe UI Semibold"/>
                </a:rPr>
              </a:br>
              <a:endParaRPr lang="en-US" sz="1372" b="1" kern="0" dirty="0">
                <a:latin typeface="Segoe UI Semibold"/>
              </a:endParaRPr>
            </a:p>
          </p:txBody>
        </p:sp>
        <p:cxnSp>
          <p:nvCxnSpPr>
            <p:cNvPr id="51" name="Straight Arrow Connector 50">
              <a:extLst>
                <a:ext uri="{FF2B5EF4-FFF2-40B4-BE49-F238E27FC236}">
                  <a16:creationId xmlns:a16="http://schemas.microsoft.com/office/drawing/2014/main" id="{59992B20-183A-689A-3BCF-8EA134965DB7}"/>
                </a:ext>
              </a:extLst>
            </p:cNvPr>
            <p:cNvCxnSpPr/>
            <p:nvPr/>
          </p:nvCxnSpPr>
          <p:spPr>
            <a:xfrm rot="5400000">
              <a:off x="9081921" y="5167120"/>
              <a:ext cx="380206" cy="795"/>
            </a:xfrm>
            <a:prstGeom prst="straightConnector1">
              <a:avLst/>
            </a:prstGeom>
            <a:noFill/>
            <a:ln w="1905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007F5CE8-23B1-79B2-7DFD-B56C5868EB62}"/>
                </a:ext>
              </a:extLst>
            </p:cNvPr>
            <p:cNvSpPr txBox="1"/>
            <p:nvPr/>
          </p:nvSpPr>
          <p:spPr>
            <a:xfrm>
              <a:off x="7961349" y="5976014"/>
              <a:ext cx="2556410" cy="291619"/>
            </a:xfrm>
            <a:prstGeom prst="rect">
              <a:avLst/>
            </a:prstGeom>
            <a:noFill/>
            <a:effectLst/>
          </p:spPr>
          <p:txBody>
            <a:bodyPr wrap="none" rtlCol="0">
              <a:spAutoFit/>
            </a:bodyPr>
            <a:lstStyle/>
            <a:p>
              <a:pPr defTabSz="767591">
                <a:defRPr/>
              </a:pPr>
              <a:r>
                <a:rPr lang="en-US" sz="1300" b="1" kern="0">
                  <a:solidFill>
                    <a:srgbClr val="E3008C"/>
                  </a:solidFill>
                  <a:latin typeface="Segoe UI Semibold"/>
                </a:rPr>
                <a:t>Intra-stamp replication</a:t>
              </a:r>
            </a:p>
          </p:txBody>
        </p:sp>
      </p:grpSp>
      <p:sp>
        <p:nvSpPr>
          <p:cNvPr id="53" name="arrow_11" title="Icon of a circle made of two curved arrows">
            <a:extLst>
              <a:ext uri="{FF2B5EF4-FFF2-40B4-BE49-F238E27FC236}">
                <a16:creationId xmlns:a16="http://schemas.microsoft.com/office/drawing/2014/main" id="{333C1DBA-4B55-468B-C3E8-BDC289C20F4F}"/>
              </a:ext>
            </a:extLst>
          </p:cNvPr>
          <p:cNvSpPr>
            <a:spLocks noChangeAspect="1" noEditPoints="1"/>
          </p:cNvSpPr>
          <p:nvPr/>
        </p:nvSpPr>
        <p:spPr bwMode="auto">
          <a:xfrm>
            <a:off x="3292288" y="5090624"/>
            <a:ext cx="257886" cy="269399"/>
          </a:xfrm>
          <a:custGeom>
            <a:avLst/>
            <a:gdLst>
              <a:gd name="T0" fmla="*/ 310 w 310"/>
              <a:gd name="T1" fmla="*/ 199 h 322"/>
              <a:gd name="T2" fmla="*/ 154 w 310"/>
              <a:gd name="T3" fmla="*/ 322 h 322"/>
              <a:gd name="T4" fmla="*/ 1 w 310"/>
              <a:gd name="T5" fmla="*/ 211 h 322"/>
              <a:gd name="T6" fmla="*/ 304 w 310"/>
              <a:gd name="T7" fmla="*/ 104 h 322"/>
              <a:gd name="T8" fmla="*/ 154 w 310"/>
              <a:gd name="T9" fmla="*/ 0 h 322"/>
              <a:gd name="T10" fmla="*/ 0 w 310"/>
              <a:gd name="T11" fmla="*/ 114 h 322"/>
              <a:gd name="T12" fmla="*/ 299 w 310"/>
              <a:gd name="T13" fmla="*/ 104 h 322"/>
              <a:gd name="T14" fmla="*/ 230 w 310"/>
              <a:gd name="T15" fmla="*/ 104 h 322"/>
              <a:gd name="T16" fmla="*/ 295 w 310"/>
              <a:gd name="T17" fmla="*/ 104 h 322"/>
              <a:gd name="T18" fmla="*/ 304 w 310"/>
              <a:gd name="T19" fmla="*/ 104 h 322"/>
              <a:gd name="T20" fmla="*/ 304 w 310"/>
              <a:gd name="T21" fmla="*/ 29 h 322"/>
              <a:gd name="T22" fmla="*/ 9 w 310"/>
              <a:gd name="T23" fmla="*/ 211 h 322"/>
              <a:gd name="T24" fmla="*/ 75 w 310"/>
              <a:gd name="T25" fmla="*/ 211 h 322"/>
              <a:gd name="T26" fmla="*/ 9 w 310"/>
              <a:gd name="T27" fmla="*/ 211 h 322"/>
              <a:gd name="T28" fmla="*/ 1 w 310"/>
              <a:gd name="T29" fmla="*/ 211 h 322"/>
              <a:gd name="T30" fmla="*/ 1 w 310"/>
              <a:gd name="T31" fmla="*/ 28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 h="322">
                <a:moveTo>
                  <a:pt x="310" y="199"/>
                </a:moveTo>
                <a:cubicBezTo>
                  <a:pt x="293" y="270"/>
                  <a:pt x="229" y="322"/>
                  <a:pt x="154" y="322"/>
                </a:cubicBezTo>
                <a:cubicBezTo>
                  <a:pt x="83" y="322"/>
                  <a:pt x="22" y="275"/>
                  <a:pt x="1" y="211"/>
                </a:cubicBezTo>
                <a:moveTo>
                  <a:pt x="304" y="104"/>
                </a:moveTo>
                <a:cubicBezTo>
                  <a:pt x="281" y="43"/>
                  <a:pt x="223" y="0"/>
                  <a:pt x="154" y="0"/>
                </a:cubicBezTo>
                <a:cubicBezTo>
                  <a:pt x="82" y="0"/>
                  <a:pt x="20" y="48"/>
                  <a:pt x="0" y="114"/>
                </a:cubicBezTo>
                <a:moveTo>
                  <a:pt x="299" y="104"/>
                </a:moveTo>
                <a:cubicBezTo>
                  <a:pt x="230" y="104"/>
                  <a:pt x="230" y="104"/>
                  <a:pt x="230" y="104"/>
                </a:cubicBezTo>
                <a:moveTo>
                  <a:pt x="295" y="104"/>
                </a:moveTo>
                <a:cubicBezTo>
                  <a:pt x="304" y="104"/>
                  <a:pt x="304" y="104"/>
                  <a:pt x="304" y="104"/>
                </a:cubicBezTo>
                <a:cubicBezTo>
                  <a:pt x="304" y="29"/>
                  <a:pt x="304" y="29"/>
                  <a:pt x="304" y="29"/>
                </a:cubicBezTo>
                <a:moveTo>
                  <a:pt x="9" y="211"/>
                </a:moveTo>
                <a:cubicBezTo>
                  <a:pt x="75" y="211"/>
                  <a:pt x="75" y="211"/>
                  <a:pt x="75" y="211"/>
                </a:cubicBezTo>
                <a:moveTo>
                  <a:pt x="9" y="211"/>
                </a:moveTo>
                <a:cubicBezTo>
                  <a:pt x="1" y="211"/>
                  <a:pt x="1" y="211"/>
                  <a:pt x="1" y="211"/>
                </a:cubicBezTo>
                <a:cubicBezTo>
                  <a:pt x="1" y="286"/>
                  <a:pt x="1" y="286"/>
                  <a:pt x="1" y="286"/>
                </a:cubicBezTo>
              </a:path>
            </a:pathLst>
          </a:custGeom>
          <a:noFill/>
          <a:ln w="19050" cap="sq">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defTabSz="914367">
              <a:defRPr/>
            </a:pPr>
            <a:endParaRPr lang="en-US" sz="882">
              <a:gradFill>
                <a:gsLst>
                  <a:gs pos="0">
                    <a:srgbClr val="505050"/>
                  </a:gs>
                  <a:gs pos="100000">
                    <a:srgbClr val="505050"/>
                  </a:gs>
                </a:gsLst>
                <a:lin ang="5400000" scaled="1"/>
              </a:gradFill>
              <a:latin typeface="Segoe UI"/>
            </a:endParaRPr>
          </a:p>
        </p:txBody>
      </p:sp>
      <p:grpSp>
        <p:nvGrpSpPr>
          <p:cNvPr id="74" name="Group 73">
            <a:extLst>
              <a:ext uri="{FF2B5EF4-FFF2-40B4-BE49-F238E27FC236}">
                <a16:creationId xmlns:a16="http://schemas.microsoft.com/office/drawing/2014/main" id="{2AA0B732-9C5E-9FBD-1233-1049D2E7BFE6}"/>
              </a:ext>
            </a:extLst>
          </p:cNvPr>
          <p:cNvGrpSpPr/>
          <p:nvPr/>
        </p:nvGrpSpPr>
        <p:grpSpPr>
          <a:xfrm>
            <a:off x="6865410" y="1559323"/>
            <a:ext cx="3180365" cy="4747359"/>
            <a:chOff x="6865410" y="1559323"/>
            <a:chExt cx="3180365" cy="4747359"/>
          </a:xfrm>
        </p:grpSpPr>
        <p:grpSp>
          <p:nvGrpSpPr>
            <p:cNvPr id="27" name="Group 26">
              <a:extLst>
                <a:ext uri="{FF2B5EF4-FFF2-40B4-BE49-F238E27FC236}">
                  <a16:creationId xmlns:a16="http://schemas.microsoft.com/office/drawing/2014/main" id="{2932C9AF-53C2-091D-7ECB-467D30BE325A}"/>
                </a:ext>
              </a:extLst>
            </p:cNvPr>
            <p:cNvGrpSpPr/>
            <p:nvPr/>
          </p:nvGrpSpPr>
          <p:grpSpPr>
            <a:xfrm>
              <a:off x="6865410" y="2353425"/>
              <a:ext cx="3180365" cy="3953257"/>
              <a:chOff x="7044995" y="2400119"/>
              <a:chExt cx="3244138" cy="4032528"/>
            </a:xfrm>
          </p:grpSpPr>
          <p:grpSp>
            <p:nvGrpSpPr>
              <p:cNvPr id="28" name="Group 4">
                <a:extLst>
                  <a:ext uri="{FF2B5EF4-FFF2-40B4-BE49-F238E27FC236}">
                    <a16:creationId xmlns:a16="http://schemas.microsoft.com/office/drawing/2014/main" id="{FED4F083-D466-D98A-8D66-B52B05DB84C4}"/>
                  </a:ext>
                </a:extLst>
              </p:cNvPr>
              <p:cNvGrpSpPr/>
              <p:nvPr/>
            </p:nvGrpSpPr>
            <p:grpSpPr>
              <a:xfrm>
                <a:off x="7044995" y="2400119"/>
                <a:ext cx="3244138" cy="4032528"/>
                <a:chOff x="7149769" y="2933815"/>
                <a:chExt cx="4239985" cy="3967973"/>
              </a:xfrm>
            </p:grpSpPr>
            <p:sp>
              <p:nvSpPr>
                <p:cNvPr id="34" name="Rectangle 33">
                  <a:extLst>
                    <a:ext uri="{FF2B5EF4-FFF2-40B4-BE49-F238E27FC236}">
                      <a16:creationId xmlns:a16="http://schemas.microsoft.com/office/drawing/2014/main" id="{D46F78F1-4A5C-C823-0166-0854D98DA244}"/>
                    </a:ext>
                  </a:extLst>
                </p:cNvPr>
                <p:cNvSpPr/>
                <p:nvPr/>
              </p:nvSpPr>
              <p:spPr bwMode="auto">
                <a:xfrm>
                  <a:off x="7149769" y="2933815"/>
                  <a:ext cx="4239985" cy="3967973"/>
                </a:xfrm>
                <a:prstGeom prst="rect">
                  <a:avLst/>
                </a:prstGeom>
                <a:noFill/>
                <a:ln w="19050" cap="flat" cmpd="sng" algn="ctr">
                  <a:solidFill>
                    <a:schemeClr val="tx1"/>
                  </a:solidFill>
                  <a:prstDash val="sysDot"/>
                  <a:round/>
                  <a:headEnd type="none" w="med" len="med"/>
                  <a:tailEnd type="none" w="med" len="med"/>
                </a:ln>
                <a:effectLst/>
              </p:spPr>
              <p:txBody>
                <a:bodyPr anchor="b"/>
                <a:lstStyle/>
                <a:p>
                  <a:pPr algn="ctr" defTabSz="767591">
                    <a:defRPr/>
                  </a:pPr>
                  <a:endParaRPr lang="en-US" sz="1372" kern="0" dirty="0">
                    <a:solidFill>
                      <a:srgbClr val="1A1A1A"/>
                    </a:solidFill>
                    <a:latin typeface="Segoe UI Semibold"/>
                  </a:endParaRPr>
                </a:p>
                <a:p>
                  <a:pPr algn="ctr" defTabSz="767591">
                    <a:defRPr/>
                  </a:pPr>
                  <a:endParaRPr lang="en-US" sz="1372" kern="0" dirty="0">
                    <a:solidFill>
                      <a:srgbClr val="1A1A1A"/>
                    </a:solidFill>
                    <a:latin typeface="Segoe UI Semibold"/>
                  </a:endParaRPr>
                </a:p>
                <a:p>
                  <a:pPr algn="ctr" defTabSz="767591">
                    <a:defRPr/>
                  </a:pPr>
                  <a:endParaRPr lang="en-US" sz="1372" kern="0" dirty="0">
                    <a:solidFill>
                      <a:srgbClr val="1A1A1A"/>
                    </a:solidFill>
                    <a:latin typeface="Segoe UI Semibold"/>
                  </a:endParaRPr>
                </a:p>
                <a:p>
                  <a:pPr algn="ctr" defTabSz="767591">
                    <a:defRPr/>
                  </a:pPr>
                  <a:endParaRPr lang="en-US" sz="1372" kern="0" dirty="0">
                    <a:solidFill>
                      <a:srgbClr val="1A1A1A"/>
                    </a:solidFill>
                    <a:latin typeface="Segoe UI Semibold"/>
                  </a:endParaRPr>
                </a:p>
                <a:p>
                  <a:pPr algn="ctr" defTabSz="767591">
                    <a:defRPr/>
                  </a:pPr>
                  <a:endParaRPr lang="en-US" sz="1372" kern="0" dirty="0">
                    <a:solidFill>
                      <a:srgbClr val="1A1A1A"/>
                    </a:solidFill>
                    <a:latin typeface="Segoe UI Semibold"/>
                  </a:endParaRPr>
                </a:p>
                <a:p>
                  <a:pPr algn="ctr" defTabSz="767591">
                    <a:defRPr/>
                  </a:pPr>
                  <a:endParaRPr lang="en-US" sz="1372" kern="0" dirty="0">
                    <a:solidFill>
                      <a:srgbClr val="1A1A1A"/>
                    </a:solidFill>
                    <a:latin typeface="Segoe UI Semibold"/>
                  </a:endParaRPr>
                </a:p>
                <a:p>
                  <a:pPr algn="ctr" defTabSz="767591">
                    <a:defRPr/>
                  </a:pPr>
                  <a:endParaRPr lang="en-US" sz="1372" kern="0" dirty="0">
                    <a:solidFill>
                      <a:srgbClr val="1A1A1A"/>
                    </a:solidFill>
                    <a:latin typeface="Segoe UI Semibold"/>
                  </a:endParaRPr>
                </a:p>
                <a:p>
                  <a:pPr algn="ctr" defTabSz="767591">
                    <a:defRPr/>
                  </a:pPr>
                  <a:endParaRPr lang="en-US" sz="1372" kern="0" dirty="0">
                    <a:solidFill>
                      <a:srgbClr val="1A1A1A"/>
                    </a:solidFill>
                    <a:latin typeface="Segoe UI Semibold"/>
                  </a:endParaRPr>
                </a:p>
                <a:p>
                  <a:pPr algn="ctr" defTabSz="767591">
                    <a:defRPr/>
                  </a:pPr>
                  <a:endParaRPr lang="en-US" sz="1372" kern="0" dirty="0">
                    <a:solidFill>
                      <a:srgbClr val="1A1A1A"/>
                    </a:solidFill>
                    <a:latin typeface="Segoe UI Semibold"/>
                  </a:endParaRPr>
                </a:p>
                <a:p>
                  <a:pPr algn="ctr" defTabSz="767591">
                    <a:defRPr/>
                  </a:pPr>
                  <a:endParaRPr lang="en-US" sz="1372" kern="0" dirty="0">
                    <a:solidFill>
                      <a:srgbClr val="1A1A1A"/>
                    </a:solidFill>
                    <a:latin typeface="Segoe UI Semibold"/>
                  </a:endParaRPr>
                </a:p>
                <a:p>
                  <a:pPr algn="ctr" defTabSz="767591">
                    <a:defRPr/>
                  </a:pPr>
                  <a:r>
                    <a:rPr lang="en-US" sz="1372" b="1" kern="0" dirty="0">
                      <a:latin typeface="Segoe UI Semibold"/>
                    </a:rPr>
                    <a:t>Storage Stamp</a:t>
                  </a:r>
                </a:p>
              </p:txBody>
            </p:sp>
            <p:sp>
              <p:nvSpPr>
                <p:cNvPr id="35" name="Rectangle 34">
                  <a:extLst>
                    <a:ext uri="{FF2B5EF4-FFF2-40B4-BE49-F238E27FC236}">
                      <a16:creationId xmlns:a16="http://schemas.microsoft.com/office/drawing/2014/main" id="{B20A120D-D9B0-86A2-3290-2A5BE1DDDA8D}"/>
                    </a:ext>
                  </a:extLst>
                </p:cNvPr>
                <p:cNvSpPr/>
                <p:nvPr/>
              </p:nvSpPr>
              <p:spPr>
                <a:xfrm>
                  <a:off x="8700126" y="3132336"/>
                  <a:ext cx="1143000" cy="381000"/>
                </a:xfrm>
                <a:prstGeom prst="rect">
                  <a:avLst/>
                </a:prstGeom>
                <a:noFill/>
                <a:ln w="19050">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7591">
                    <a:defRPr/>
                  </a:pPr>
                  <a:r>
                    <a:rPr lang="en-US" sz="1372" b="1" kern="0">
                      <a:solidFill>
                        <a:schemeClr val="tx1"/>
                      </a:solidFill>
                      <a:latin typeface="Segoe UI Semibold"/>
                    </a:rPr>
                    <a:t>LB</a:t>
                  </a:r>
                </a:p>
              </p:txBody>
            </p:sp>
            <p:cxnSp>
              <p:nvCxnSpPr>
                <p:cNvPr id="36" name="Straight Arrow Connector 35">
                  <a:extLst>
                    <a:ext uri="{FF2B5EF4-FFF2-40B4-BE49-F238E27FC236}">
                      <a16:creationId xmlns:a16="http://schemas.microsoft.com/office/drawing/2014/main" id="{4DC40DFB-8FCB-4FC8-FFB8-D642FE27B69A}"/>
                    </a:ext>
                  </a:extLst>
                </p:cNvPr>
                <p:cNvCxnSpPr/>
                <p:nvPr/>
              </p:nvCxnSpPr>
              <p:spPr>
                <a:xfrm rot="5400000">
                  <a:off x="9081921" y="3703837"/>
                  <a:ext cx="380206" cy="795"/>
                </a:xfrm>
                <a:prstGeom prst="straightConnector1">
                  <a:avLst/>
                </a:prstGeom>
                <a:noFill/>
                <a:ln w="1905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DED80B34-B470-DF79-1FF2-A7515C5A8550}"/>
                    </a:ext>
                  </a:extLst>
                </p:cNvPr>
                <p:cNvCxnSpPr/>
                <p:nvPr/>
              </p:nvCxnSpPr>
              <p:spPr>
                <a:xfrm rot="5400000">
                  <a:off x="9081921" y="4440116"/>
                  <a:ext cx="380206" cy="795"/>
                </a:xfrm>
                <a:prstGeom prst="straightConnector1">
                  <a:avLst/>
                </a:prstGeom>
                <a:noFill/>
                <a:ln w="1905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8433DD0C-0232-F573-9B1B-4E3E6BB6B1D8}"/>
                    </a:ext>
                  </a:extLst>
                </p:cNvPr>
                <p:cNvSpPr/>
                <p:nvPr/>
              </p:nvSpPr>
              <p:spPr bwMode="auto">
                <a:xfrm>
                  <a:off x="7628424" y="4629607"/>
                  <a:ext cx="3287201" cy="302850"/>
                </a:xfrm>
                <a:prstGeom prst="rect">
                  <a:avLst/>
                </a:prstGeom>
                <a:noFill/>
                <a:ln w="19050" cap="flat" cmpd="sng" algn="ctr">
                  <a:solidFill>
                    <a:schemeClr val="accent5"/>
                  </a:solidFill>
                  <a:prstDash val="solid"/>
                  <a:round/>
                  <a:headEnd type="none" w="med" len="med"/>
                  <a:tailEnd type="none" w="med" len="med"/>
                </a:ln>
                <a:effectLst/>
              </p:spPr>
              <p:txBody>
                <a:bodyPr wrap="square" rtlCol="0" anchor="ctr">
                  <a:spAutoFit/>
                </a:bodyPr>
                <a:lstStyle/>
                <a:p>
                  <a:pPr algn="ctr" defTabSz="767591">
                    <a:defRPr/>
                  </a:pPr>
                  <a:r>
                    <a:rPr lang="en-US" sz="1372" b="1" kern="0">
                      <a:latin typeface="Segoe UI Semibold"/>
                    </a:rPr>
                    <a:t>Partition Layer</a:t>
                  </a:r>
                </a:p>
              </p:txBody>
            </p:sp>
            <p:sp>
              <p:nvSpPr>
                <p:cNvPr id="39" name="Rectangle 38">
                  <a:extLst>
                    <a:ext uri="{FF2B5EF4-FFF2-40B4-BE49-F238E27FC236}">
                      <a16:creationId xmlns:a16="http://schemas.microsoft.com/office/drawing/2014/main" id="{33B5EB3E-0F09-4E94-44F4-F58ACE61C182}"/>
                    </a:ext>
                  </a:extLst>
                </p:cNvPr>
                <p:cNvSpPr/>
                <p:nvPr/>
              </p:nvSpPr>
              <p:spPr bwMode="auto">
                <a:xfrm>
                  <a:off x="7628424" y="3908492"/>
                  <a:ext cx="3287201" cy="302850"/>
                </a:xfrm>
                <a:prstGeom prst="rect">
                  <a:avLst/>
                </a:prstGeom>
                <a:noFill/>
                <a:ln w="19050" cap="flat" cmpd="sng" algn="ctr">
                  <a:solidFill>
                    <a:schemeClr val="accent5"/>
                  </a:solidFill>
                  <a:prstDash val="solid"/>
                  <a:round/>
                  <a:headEnd type="none" w="med" len="med"/>
                  <a:tailEnd type="none" w="med" len="med"/>
                </a:ln>
                <a:effectLst/>
              </p:spPr>
              <p:txBody>
                <a:bodyPr wrap="square" rtlCol="0" anchor="ctr">
                  <a:spAutoFit/>
                </a:bodyPr>
                <a:lstStyle/>
                <a:p>
                  <a:pPr algn="ctr" defTabSz="767591">
                    <a:defRPr/>
                  </a:pPr>
                  <a:r>
                    <a:rPr lang="en-US" sz="1372" b="1" kern="0">
                      <a:latin typeface="Segoe UI Semibold"/>
                    </a:rPr>
                    <a:t>Front-Ends</a:t>
                  </a:r>
                </a:p>
              </p:txBody>
            </p:sp>
            <p:sp>
              <p:nvSpPr>
                <p:cNvPr id="40" name="Rectangle 39">
                  <a:extLst>
                    <a:ext uri="{FF2B5EF4-FFF2-40B4-BE49-F238E27FC236}">
                      <a16:creationId xmlns:a16="http://schemas.microsoft.com/office/drawing/2014/main" id="{D8609126-7838-029F-86D8-06186CDDB533}"/>
                    </a:ext>
                  </a:extLst>
                </p:cNvPr>
                <p:cNvSpPr/>
                <p:nvPr/>
              </p:nvSpPr>
              <p:spPr bwMode="auto">
                <a:xfrm>
                  <a:off x="7635241" y="5376298"/>
                  <a:ext cx="3208629" cy="872657"/>
                </a:xfrm>
                <a:prstGeom prst="rect">
                  <a:avLst/>
                </a:prstGeom>
                <a:noFill/>
                <a:ln w="19050" cap="flat" cmpd="sng" algn="ctr">
                  <a:solidFill>
                    <a:schemeClr val="accent5"/>
                  </a:solidFill>
                  <a:prstDash val="solid"/>
                  <a:round/>
                  <a:headEnd type="none" w="med" len="med"/>
                  <a:tailEnd type="none" w="med" len="med"/>
                </a:ln>
                <a:effectLst/>
              </p:spPr>
              <p:txBody>
                <a:bodyPr wrap="square" rtlCol="0" anchor="t">
                  <a:noAutofit/>
                </a:bodyPr>
                <a:lstStyle/>
                <a:p>
                  <a:pPr algn="ctr" defTabSz="767591">
                    <a:defRPr/>
                  </a:pPr>
                  <a:r>
                    <a:rPr lang="en-US" sz="1372" b="1" kern="0" dirty="0">
                      <a:latin typeface="Segoe UI Semibold"/>
                    </a:rPr>
                    <a:t>Stream Layer (DFS)</a:t>
                  </a:r>
                  <a:br>
                    <a:rPr lang="en-US" sz="1372" b="1" kern="0" dirty="0">
                      <a:solidFill>
                        <a:srgbClr val="1A1A1A"/>
                      </a:solidFill>
                      <a:latin typeface="Segoe UI Semibold"/>
                    </a:rPr>
                  </a:br>
                  <a:br>
                    <a:rPr lang="en-US" sz="1372" b="1" kern="0" dirty="0">
                      <a:solidFill>
                        <a:srgbClr val="1A1A1A"/>
                      </a:solidFill>
                      <a:latin typeface="Segoe UI Semibold"/>
                    </a:rPr>
                  </a:br>
                  <a:endParaRPr lang="en-US" sz="1372" b="1" kern="0" dirty="0">
                    <a:solidFill>
                      <a:srgbClr val="1A1A1A"/>
                    </a:solidFill>
                    <a:latin typeface="Segoe UI Semibold"/>
                  </a:endParaRPr>
                </a:p>
              </p:txBody>
            </p:sp>
            <p:cxnSp>
              <p:nvCxnSpPr>
                <p:cNvPr id="41" name="Straight Arrow Connector 40">
                  <a:extLst>
                    <a:ext uri="{FF2B5EF4-FFF2-40B4-BE49-F238E27FC236}">
                      <a16:creationId xmlns:a16="http://schemas.microsoft.com/office/drawing/2014/main" id="{D0AB0813-5490-127B-7385-382FF6D5B63B}"/>
                    </a:ext>
                  </a:extLst>
                </p:cNvPr>
                <p:cNvCxnSpPr/>
                <p:nvPr/>
              </p:nvCxnSpPr>
              <p:spPr>
                <a:xfrm rot="5400000">
                  <a:off x="9081921" y="5167120"/>
                  <a:ext cx="380206" cy="795"/>
                </a:xfrm>
                <a:prstGeom prst="straightConnector1">
                  <a:avLst/>
                </a:prstGeom>
                <a:noFill/>
                <a:ln w="19050">
                  <a:solidFill>
                    <a:schemeClr val="tx1"/>
                  </a:solidFill>
                  <a:tailEnd type="arrow"/>
                </a:ln>
                <a:effectLst/>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2059B5E-ABCA-CB62-9DA5-546D76D4BEF5}"/>
                    </a:ext>
                  </a:extLst>
                </p:cNvPr>
                <p:cNvSpPr txBox="1"/>
                <p:nvPr/>
              </p:nvSpPr>
              <p:spPr>
                <a:xfrm>
                  <a:off x="7961349" y="5976014"/>
                  <a:ext cx="2556410" cy="291619"/>
                </a:xfrm>
                <a:prstGeom prst="rect">
                  <a:avLst/>
                </a:prstGeom>
                <a:noFill/>
                <a:effectLst/>
              </p:spPr>
              <p:txBody>
                <a:bodyPr wrap="none" rtlCol="0">
                  <a:spAutoFit/>
                </a:bodyPr>
                <a:lstStyle/>
                <a:p>
                  <a:pPr defTabSz="767591">
                    <a:defRPr/>
                  </a:pPr>
                  <a:r>
                    <a:rPr lang="en-US" sz="1300" b="1" kern="0">
                      <a:solidFill>
                        <a:srgbClr val="E3008C"/>
                      </a:solidFill>
                      <a:latin typeface="Segoe UI Semibold"/>
                    </a:rPr>
                    <a:t>Intra-stamp replication</a:t>
                  </a:r>
                </a:p>
              </p:txBody>
            </p:sp>
          </p:grpSp>
          <p:sp>
            <p:nvSpPr>
              <p:cNvPr id="31" name="arrow_11" title="Icon of a circle made of two curved arrows">
                <a:extLst>
                  <a:ext uri="{FF2B5EF4-FFF2-40B4-BE49-F238E27FC236}">
                    <a16:creationId xmlns:a16="http://schemas.microsoft.com/office/drawing/2014/main" id="{D76A0B41-9390-8B13-4859-345754F0575C}"/>
                  </a:ext>
                </a:extLst>
              </p:cNvPr>
              <p:cNvSpPr>
                <a:spLocks noChangeAspect="1" noEditPoints="1"/>
              </p:cNvSpPr>
              <p:nvPr/>
            </p:nvSpPr>
            <p:spPr bwMode="auto">
              <a:xfrm>
                <a:off x="8535535" y="5200849"/>
                <a:ext cx="263057" cy="274801"/>
              </a:xfrm>
              <a:custGeom>
                <a:avLst/>
                <a:gdLst>
                  <a:gd name="T0" fmla="*/ 310 w 310"/>
                  <a:gd name="T1" fmla="*/ 199 h 322"/>
                  <a:gd name="T2" fmla="*/ 154 w 310"/>
                  <a:gd name="T3" fmla="*/ 322 h 322"/>
                  <a:gd name="T4" fmla="*/ 1 w 310"/>
                  <a:gd name="T5" fmla="*/ 211 h 322"/>
                  <a:gd name="T6" fmla="*/ 304 w 310"/>
                  <a:gd name="T7" fmla="*/ 104 h 322"/>
                  <a:gd name="T8" fmla="*/ 154 w 310"/>
                  <a:gd name="T9" fmla="*/ 0 h 322"/>
                  <a:gd name="T10" fmla="*/ 0 w 310"/>
                  <a:gd name="T11" fmla="*/ 114 h 322"/>
                  <a:gd name="T12" fmla="*/ 299 w 310"/>
                  <a:gd name="T13" fmla="*/ 104 h 322"/>
                  <a:gd name="T14" fmla="*/ 230 w 310"/>
                  <a:gd name="T15" fmla="*/ 104 h 322"/>
                  <a:gd name="T16" fmla="*/ 295 w 310"/>
                  <a:gd name="T17" fmla="*/ 104 h 322"/>
                  <a:gd name="T18" fmla="*/ 304 w 310"/>
                  <a:gd name="T19" fmla="*/ 104 h 322"/>
                  <a:gd name="T20" fmla="*/ 304 w 310"/>
                  <a:gd name="T21" fmla="*/ 29 h 322"/>
                  <a:gd name="T22" fmla="*/ 9 w 310"/>
                  <a:gd name="T23" fmla="*/ 211 h 322"/>
                  <a:gd name="T24" fmla="*/ 75 w 310"/>
                  <a:gd name="T25" fmla="*/ 211 h 322"/>
                  <a:gd name="T26" fmla="*/ 9 w 310"/>
                  <a:gd name="T27" fmla="*/ 211 h 322"/>
                  <a:gd name="T28" fmla="*/ 1 w 310"/>
                  <a:gd name="T29" fmla="*/ 211 h 322"/>
                  <a:gd name="T30" fmla="*/ 1 w 310"/>
                  <a:gd name="T31" fmla="*/ 286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0" h="322">
                    <a:moveTo>
                      <a:pt x="310" y="199"/>
                    </a:moveTo>
                    <a:cubicBezTo>
                      <a:pt x="293" y="270"/>
                      <a:pt x="229" y="322"/>
                      <a:pt x="154" y="322"/>
                    </a:cubicBezTo>
                    <a:cubicBezTo>
                      <a:pt x="83" y="322"/>
                      <a:pt x="22" y="275"/>
                      <a:pt x="1" y="211"/>
                    </a:cubicBezTo>
                    <a:moveTo>
                      <a:pt x="304" y="104"/>
                    </a:moveTo>
                    <a:cubicBezTo>
                      <a:pt x="281" y="43"/>
                      <a:pt x="223" y="0"/>
                      <a:pt x="154" y="0"/>
                    </a:cubicBezTo>
                    <a:cubicBezTo>
                      <a:pt x="82" y="0"/>
                      <a:pt x="20" y="48"/>
                      <a:pt x="0" y="114"/>
                    </a:cubicBezTo>
                    <a:moveTo>
                      <a:pt x="299" y="104"/>
                    </a:moveTo>
                    <a:cubicBezTo>
                      <a:pt x="230" y="104"/>
                      <a:pt x="230" y="104"/>
                      <a:pt x="230" y="104"/>
                    </a:cubicBezTo>
                    <a:moveTo>
                      <a:pt x="295" y="104"/>
                    </a:moveTo>
                    <a:cubicBezTo>
                      <a:pt x="304" y="104"/>
                      <a:pt x="304" y="104"/>
                      <a:pt x="304" y="104"/>
                    </a:cubicBezTo>
                    <a:cubicBezTo>
                      <a:pt x="304" y="29"/>
                      <a:pt x="304" y="29"/>
                      <a:pt x="304" y="29"/>
                    </a:cubicBezTo>
                    <a:moveTo>
                      <a:pt x="9" y="211"/>
                    </a:moveTo>
                    <a:cubicBezTo>
                      <a:pt x="75" y="211"/>
                      <a:pt x="75" y="211"/>
                      <a:pt x="75" y="211"/>
                    </a:cubicBezTo>
                    <a:moveTo>
                      <a:pt x="9" y="211"/>
                    </a:moveTo>
                    <a:cubicBezTo>
                      <a:pt x="1" y="211"/>
                      <a:pt x="1" y="211"/>
                      <a:pt x="1" y="211"/>
                    </a:cubicBezTo>
                    <a:cubicBezTo>
                      <a:pt x="1" y="286"/>
                      <a:pt x="1" y="286"/>
                      <a:pt x="1" y="286"/>
                    </a:cubicBezTo>
                  </a:path>
                </a:pathLst>
              </a:custGeom>
              <a:noFill/>
              <a:ln w="19050" cap="sq">
                <a:solidFill>
                  <a:schemeClr val="tx1"/>
                </a:solidFill>
                <a:prstDash val="solid"/>
                <a:miter lim="800000"/>
                <a:headEnd/>
                <a:tailEnd/>
              </a:ln>
            </p:spPr>
            <p:txBody>
              <a:bodyPr vert="horz" wrap="square" lIns="89642" tIns="44821" rIns="89642" bIns="44821" numCol="1" anchor="t" anchorCtr="0" compatLnSpc="1">
                <a:prstTxWarp prst="textNoShape">
                  <a:avLst/>
                </a:prstTxWarp>
              </a:bodyPr>
              <a:lstStyle/>
              <a:p>
                <a:pPr defTabSz="914367">
                  <a:defRPr/>
                </a:pPr>
                <a:endParaRPr lang="en-US" sz="882">
                  <a:gradFill>
                    <a:gsLst>
                      <a:gs pos="0">
                        <a:srgbClr val="505050"/>
                      </a:gs>
                      <a:gs pos="100000">
                        <a:srgbClr val="505050"/>
                      </a:gs>
                    </a:gsLst>
                    <a:lin ang="5400000" scaled="1"/>
                  </a:gradFill>
                  <a:latin typeface="Segoe UI"/>
                </a:endParaRPr>
              </a:p>
            </p:txBody>
          </p:sp>
        </p:grpSp>
        <p:grpSp>
          <p:nvGrpSpPr>
            <p:cNvPr id="54" name="Group 53">
              <a:extLst>
                <a:ext uri="{FF2B5EF4-FFF2-40B4-BE49-F238E27FC236}">
                  <a16:creationId xmlns:a16="http://schemas.microsoft.com/office/drawing/2014/main" id="{FDF2F369-46F9-8CAC-6056-564CC9D2D8A0}"/>
                </a:ext>
              </a:extLst>
            </p:cNvPr>
            <p:cNvGrpSpPr/>
            <p:nvPr/>
          </p:nvGrpSpPr>
          <p:grpSpPr>
            <a:xfrm>
              <a:off x="7294208" y="1559323"/>
              <a:ext cx="363015" cy="802992"/>
              <a:chOff x="2261215" y="1687351"/>
              <a:chExt cx="370294" cy="819094"/>
            </a:xfrm>
          </p:grpSpPr>
          <p:sp>
            <p:nvSpPr>
              <p:cNvPr id="55" name="TextBox 54">
                <a:extLst>
                  <a:ext uri="{FF2B5EF4-FFF2-40B4-BE49-F238E27FC236}">
                    <a16:creationId xmlns:a16="http://schemas.microsoft.com/office/drawing/2014/main" id="{D252F82C-5A2C-8CE1-099C-5C9F47392DA2}"/>
                  </a:ext>
                </a:extLst>
              </p:cNvPr>
              <p:cNvSpPr txBox="1"/>
              <p:nvPr/>
            </p:nvSpPr>
            <p:spPr>
              <a:xfrm>
                <a:off x="2261215" y="1687351"/>
                <a:ext cx="370294" cy="215444"/>
              </a:xfrm>
              <a:prstGeom prst="rect">
                <a:avLst/>
              </a:prstGeom>
              <a:noFill/>
            </p:spPr>
            <p:txBody>
              <a:bodyPr wrap="none" lIns="0" tIns="0" rIns="0" bIns="0" rtlCol="0">
                <a:spAutoFit/>
              </a:bodyPr>
              <a:lstStyle/>
              <a:p>
                <a:pPr algn="ctr" defTabSz="914367">
                  <a:defRPr/>
                </a:pPr>
                <a:r>
                  <a:rPr lang="en-US" sz="1372">
                    <a:latin typeface="Segoe UI Semibold"/>
                  </a:rPr>
                  <a:t>Blob</a:t>
                </a:r>
              </a:p>
            </p:txBody>
          </p:sp>
          <p:grpSp>
            <p:nvGrpSpPr>
              <p:cNvPr id="56" name="Group 55">
                <a:extLst>
                  <a:ext uri="{FF2B5EF4-FFF2-40B4-BE49-F238E27FC236}">
                    <a16:creationId xmlns:a16="http://schemas.microsoft.com/office/drawing/2014/main" id="{23A257D9-A5BE-718E-6C49-5A7C33407470}"/>
                  </a:ext>
                </a:extLst>
              </p:cNvPr>
              <p:cNvGrpSpPr/>
              <p:nvPr/>
            </p:nvGrpSpPr>
            <p:grpSpPr>
              <a:xfrm>
                <a:off x="2373632" y="1976260"/>
                <a:ext cx="145463" cy="530185"/>
                <a:chOff x="2192944" y="1976260"/>
                <a:chExt cx="145463" cy="530185"/>
              </a:xfrm>
            </p:grpSpPr>
            <p:cxnSp>
              <p:nvCxnSpPr>
                <p:cNvPr id="57" name="Straight Connector 56">
                  <a:extLst>
                    <a:ext uri="{FF2B5EF4-FFF2-40B4-BE49-F238E27FC236}">
                      <a16:creationId xmlns:a16="http://schemas.microsoft.com/office/drawing/2014/main" id="{C7C73934-DBDF-DDA9-5BB2-80616E6E4A48}"/>
                    </a:ext>
                  </a:extLst>
                </p:cNvPr>
                <p:cNvCxnSpPr/>
                <p:nvPr/>
              </p:nvCxnSpPr>
              <p:spPr>
                <a:xfrm flipV="1">
                  <a:off x="2265675" y="2058770"/>
                  <a:ext cx="0" cy="447675"/>
                </a:xfrm>
                <a:prstGeom prst="line">
                  <a:avLst/>
                </a:prstGeom>
                <a:ln w="19050">
                  <a:solidFill>
                    <a:schemeClr val="tx1"/>
                  </a:solidFill>
                  <a:headEnd type="none" w="lg" len="med"/>
                  <a:tailEnd type="oval" w="lg" len="lg"/>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63DF95CD-9D1F-ACD7-47BA-7DFE901EAB63}"/>
                    </a:ext>
                  </a:extLst>
                </p:cNvPr>
                <p:cNvSpPr/>
                <p:nvPr/>
              </p:nvSpPr>
              <p:spPr bwMode="auto">
                <a:xfrm>
                  <a:off x="2192944" y="1976260"/>
                  <a:ext cx="145463" cy="145463"/>
                </a:xfrm>
                <a:prstGeom prst="ellipse">
                  <a:avLst/>
                </a:prstGeom>
                <a:solidFill>
                  <a:schemeClr val="bg1"/>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chemeClr val="tx1"/>
                    </a:solidFill>
                    <a:latin typeface="Segoe UI"/>
                    <a:ea typeface="Segoe UI" pitchFamily="34" charset="0"/>
                    <a:cs typeface="Segoe UI" pitchFamily="34" charset="0"/>
                  </a:endParaRPr>
                </a:p>
              </p:txBody>
            </p:sp>
          </p:grpSp>
        </p:grpSp>
        <p:grpSp>
          <p:nvGrpSpPr>
            <p:cNvPr id="59" name="Group 58">
              <a:extLst>
                <a:ext uri="{FF2B5EF4-FFF2-40B4-BE49-F238E27FC236}">
                  <a16:creationId xmlns:a16="http://schemas.microsoft.com/office/drawing/2014/main" id="{56331B05-78CC-B125-5B90-184217B137A7}"/>
                </a:ext>
              </a:extLst>
            </p:cNvPr>
            <p:cNvGrpSpPr/>
            <p:nvPr/>
          </p:nvGrpSpPr>
          <p:grpSpPr>
            <a:xfrm>
              <a:off x="7885958" y="1559323"/>
              <a:ext cx="526450" cy="802992"/>
              <a:chOff x="2864831" y="1687351"/>
              <a:chExt cx="537006" cy="819094"/>
            </a:xfrm>
          </p:grpSpPr>
          <p:sp>
            <p:nvSpPr>
              <p:cNvPr id="60" name="TextBox 59">
                <a:extLst>
                  <a:ext uri="{FF2B5EF4-FFF2-40B4-BE49-F238E27FC236}">
                    <a16:creationId xmlns:a16="http://schemas.microsoft.com/office/drawing/2014/main" id="{91193AB2-7521-E3C4-5ED3-92A01A3BDB0B}"/>
                  </a:ext>
                </a:extLst>
              </p:cNvPr>
              <p:cNvSpPr txBox="1"/>
              <p:nvPr/>
            </p:nvSpPr>
            <p:spPr>
              <a:xfrm>
                <a:off x="2864831" y="1687351"/>
                <a:ext cx="537006" cy="215444"/>
              </a:xfrm>
              <a:prstGeom prst="rect">
                <a:avLst/>
              </a:prstGeom>
              <a:noFill/>
            </p:spPr>
            <p:txBody>
              <a:bodyPr wrap="none" lIns="0" tIns="0" rIns="0" bIns="0" rtlCol="0">
                <a:spAutoFit/>
              </a:bodyPr>
              <a:lstStyle/>
              <a:p>
                <a:pPr algn="ctr" defTabSz="914367">
                  <a:defRPr/>
                </a:pPr>
                <a:r>
                  <a:rPr lang="en-US" sz="1372">
                    <a:latin typeface="Segoe UI Semibold"/>
                  </a:rPr>
                  <a:t>Queue</a:t>
                </a:r>
              </a:p>
            </p:txBody>
          </p:sp>
          <p:grpSp>
            <p:nvGrpSpPr>
              <p:cNvPr id="61" name="Group 60">
                <a:extLst>
                  <a:ext uri="{FF2B5EF4-FFF2-40B4-BE49-F238E27FC236}">
                    <a16:creationId xmlns:a16="http://schemas.microsoft.com/office/drawing/2014/main" id="{5A900722-EAB9-1AF6-BCCC-5D6C505E578A}"/>
                  </a:ext>
                </a:extLst>
              </p:cNvPr>
              <p:cNvGrpSpPr/>
              <p:nvPr/>
            </p:nvGrpSpPr>
            <p:grpSpPr>
              <a:xfrm>
                <a:off x="3060603" y="1980286"/>
                <a:ext cx="145463" cy="526159"/>
                <a:chOff x="2997346" y="1980286"/>
                <a:chExt cx="145463" cy="526159"/>
              </a:xfrm>
            </p:grpSpPr>
            <p:cxnSp>
              <p:nvCxnSpPr>
                <p:cNvPr id="62" name="Straight Connector 61">
                  <a:extLst>
                    <a:ext uri="{FF2B5EF4-FFF2-40B4-BE49-F238E27FC236}">
                      <a16:creationId xmlns:a16="http://schemas.microsoft.com/office/drawing/2014/main" id="{E11F247F-536F-1286-E570-32905C98CC79}"/>
                    </a:ext>
                  </a:extLst>
                </p:cNvPr>
                <p:cNvCxnSpPr/>
                <p:nvPr/>
              </p:nvCxnSpPr>
              <p:spPr>
                <a:xfrm flipV="1">
                  <a:off x="3070077" y="2058770"/>
                  <a:ext cx="0" cy="447675"/>
                </a:xfrm>
                <a:prstGeom prst="line">
                  <a:avLst/>
                </a:prstGeom>
                <a:ln w="19050">
                  <a:solidFill>
                    <a:schemeClr val="tx1"/>
                  </a:solidFill>
                  <a:headEnd type="none" w="lg" len="med"/>
                  <a:tailEnd type="oval" w="lg" len="lg"/>
                </a:ln>
              </p:spPr>
              <p:style>
                <a:lnRef idx="1">
                  <a:schemeClr val="accent1"/>
                </a:lnRef>
                <a:fillRef idx="0">
                  <a:schemeClr val="accent1"/>
                </a:fillRef>
                <a:effectRef idx="0">
                  <a:schemeClr val="accent1"/>
                </a:effectRef>
                <a:fontRef idx="minor">
                  <a:schemeClr val="tx1"/>
                </a:fontRef>
              </p:style>
            </p:cxnSp>
            <p:sp>
              <p:nvSpPr>
                <p:cNvPr id="63" name="Oval 62">
                  <a:extLst>
                    <a:ext uri="{FF2B5EF4-FFF2-40B4-BE49-F238E27FC236}">
                      <a16:creationId xmlns:a16="http://schemas.microsoft.com/office/drawing/2014/main" id="{70AAAD55-0131-8522-FB58-BF2D8EFB9922}"/>
                    </a:ext>
                  </a:extLst>
                </p:cNvPr>
                <p:cNvSpPr/>
                <p:nvPr/>
              </p:nvSpPr>
              <p:spPr bwMode="auto">
                <a:xfrm>
                  <a:off x="2997346" y="1980286"/>
                  <a:ext cx="145463" cy="145463"/>
                </a:xfrm>
                <a:prstGeom prst="ellipse">
                  <a:avLst/>
                </a:prstGeom>
                <a:solidFill>
                  <a:schemeClr val="bg1"/>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chemeClr val="tx1"/>
                    </a:solidFill>
                    <a:latin typeface="Segoe UI"/>
                    <a:ea typeface="Segoe UI" pitchFamily="34" charset="0"/>
                    <a:cs typeface="Segoe UI" pitchFamily="34" charset="0"/>
                  </a:endParaRPr>
                </a:p>
              </p:txBody>
            </p:sp>
          </p:grpSp>
        </p:grpSp>
        <p:grpSp>
          <p:nvGrpSpPr>
            <p:cNvPr id="64" name="Group 63">
              <a:extLst>
                <a:ext uri="{FF2B5EF4-FFF2-40B4-BE49-F238E27FC236}">
                  <a16:creationId xmlns:a16="http://schemas.microsoft.com/office/drawing/2014/main" id="{C5132678-5FA9-D20D-6BFE-2B3CC162F7BA}"/>
                </a:ext>
              </a:extLst>
            </p:cNvPr>
            <p:cNvGrpSpPr/>
            <p:nvPr/>
          </p:nvGrpSpPr>
          <p:grpSpPr>
            <a:xfrm>
              <a:off x="8678932" y="1559323"/>
              <a:ext cx="273440" cy="802992"/>
              <a:chOff x="3673705" y="1687351"/>
              <a:chExt cx="278923" cy="819094"/>
            </a:xfrm>
          </p:grpSpPr>
          <p:sp>
            <p:nvSpPr>
              <p:cNvPr id="65" name="TextBox 64">
                <a:extLst>
                  <a:ext uri="{FF2B5EF4-FFF2-40B4-BE49-F238E27FC236}">
                    <a16:creationId xmlns:a16="http://schemas.microsoft.com/office/drawing/2014/main" id="{0CDB2B37-973A-A99C-8F5E-B39B72157C7C}"/>
                  </a:ext>
                </a:extLst>
              </p:cNvPr>
              <p:cNvSpPr txBox="1"/>
              <p:nvPr/>
            </p:nvSpPr>
            <p:spPr>
              <a:xfrm>
                <a:off x="3673705" y="1687351"/>
                <a:ext cx="278923" cy="215444"/>
              </a:xfrm>
              <a:prstGeom prst="rect">
                <a:avLst/>
              </a:prstGeom>
              <a:noFill/>
            </p:spPr>
            <p:txBody>
              <a:bodyPr wrap="none" lIns="0" tIns="0" rIns="0" bIns="0" rtlCol="0">
                <a:spAutoFit/>
              </a:bodyPr>
              <a:lstStyle/>
              <a:p>
                <a:pPr algn="ctr" defTabSz="914367">
                  <a:defRPr/>
                </a:pPr>
                <a:r>
                  <a:rPr lang="en-US" sz="1372">
                    <a:latin typeface="Segoe UI Semibold"/>
                  </a:rPr>
                  <a:t>File</a:t>
                </a:r>
              </a:p>
            </p:txBody>
          </p:sp>
          <p:grpSp>
            <p:nvGrpSpPr>
              <p:cNvPr id="66" name="Group 65">
                <a:extLst>
                  <a:ext uri="{FF2B5EF4-FFF2-40B4-BE49-F238E27FC236}">
                    <a16:creationId xmlns:a16="http://schemas.microsoft.com/office/drawing/2014/main" id="{778EFD3D-9284-0032-AAFA-6D6ABADAB76A}"/>
                  </a:ext>
                </a:extLst>
              </p:cNvPr>
              <p:cNvGrpSpPr/>
              <p:nvPr/>
            </p:nvGrpSpPr>
            <p:grpSpPr>
              <a:xfrm>
                <a:off x="3747574" y="1980286"/>
                <a:ext cx="145463" cy="526159"/>
                <a:chOff x="3801748" y="1980286"/>
                <a:chExt cx="145463" cy="526159"/>
              </a:xfrm>
            </p:grpSpPr>
            <p:cxnSp>
              <p:nvCxnSpPr>
                <p:cNvPr id="67" name="Straight Connector 66">
                  <a:extLst>
                    <a:ext uri="{FF2B5EF4-FFF2-40B4-BE49-F238E27FC236}">
                      <a16:creationId xmlns:a16="http://schemas.microsoft.com/office/drawing/2014/main" id="{93151ACB-0B4C-0543-353E-300F328CA287}"/>
                    </a:ext>
                  </a:extLst>
                </p:cNvPr>
                <p:cNvCxnSpPr/>
                <p:nvPr/>
              </p:nvCxnSpPr>
              <p:spPr>
                <a:xfrm flipV="1">
                  <a:off x="3874479" y="2058770"/>
                  <a:ext cx="0" cy="447675"/>
                </a:xfrm>
                <a:prstGeom prst="line">
                  <a:avLst/>
                </a:prstGeom>
                <a:ln w="19050">
                  <a:solidFill>
                    <a:schemeClr val="tx1"/>
                  </a:solidFill>
                  <a:headEnd type="none" w="lg" len="med"/>
                  <a:tailEnd type="oval" w="lg" len="lg"/>
                </a:ln>
              </p:spPr>
              <p:style>
                <a:lnRef idx="1">
                  <a:schemeClr val="accent1"/>
                </a:lnRef>
                <a:fillRef idx="0">
                  <a:schemeClr val="accent1"/>
                </a:fillRef>
                <a:effectRef idx="0">
                  <a:schemeClr val="accent1"/>
                </a:effectRef>
                <a:fontRef idx="minor">
                  <a:schemeClr val="tx1"/>
                </a:fontRef>
              </p:style>
            </p:cxnSp>
            <p:sp>
              <p:nvSpPr>
                <p:cNvPr id="68" name="Oval 67">
                  <a:extLst>
                    <a:ext uri="{FF2B5EF4-FFF2-40B4-BE49-F238E27FC236}">
                      <a16:creationId xmlns:a16="http://schemas.microsoft.com/office/drawing/2014/main" id="{C0859CB2-FEFC-6BC2-C3D8-ABF700BFF945}"/>
                    </a:ext>
                  </a:extLst>
                </p:cNvPr>
                <p:cNvSpPr/>
                <p:nvPr/>
              </p:nvSpPr>
              <p:spPr bwMode="auto">
                <a:xfrm>
                  <a:off x="3801748" y="1980286"/>
                  <a:ext cx="145463" cy="145463"/>
                </a:xfrm>
                <a:prstGeom prst="ellipse">
                  <a:avLst/>
                </a:prstGeom>
                <a:solidFill>
                  <a:schemeClr val="bg1"/>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chemeClr val="tx1"/>
                    </a:solidFill>
                    <a:latin typeface="Segoe UI"/>
                    <a:ea typeface="Segoe UI" pitchFamily="34" charset="0"/>
                    <a:cs typeface="Segoe UI" pitchFamily="34" charset="0"/>
                  </a:endParaRPr>
                </a:p>
              </p:txBody>
            </p:sp>
          </p:grpSp>
        </p:grpSp>
        <p:grpSp>
          <p:nvGrpSpPr>
            <p:cNvPr id="69" name="Group 68">
              <a:extLst>
                <a:ext uri="{FF2B5EF4-FFF2-40B4-BE49-F238E27FC236}">
                  <a16:creationId xmlns:a16="http://schemas.microsoft.com/office/drawing/2014/main" id="{835065BE-C8F6-68F3-67F2-0ED41F7DFD0D}"/>
                </a:ext>
              </a:extLst>
            </p:cNvPr>
            <p:cNvGrpSpPr/>
            <p:nvPr/>
          </p:nvGrpSpPr>
          <p:grpSpPr>
            <a:xfrm>
              <a:off x="9307918" y="1559323"/>
              <a:ext cx="366158" cy="802992"/>
              <a:chOff x="4315304" y="1687351"/>
              <a:chExt cx="373500" cy="819094"/>
            </a:xfrm>
          </p:grpSpPr>
          <p:sp>
            <p:nvSpPr>
              <p:cNvPr id="70" name="TextBox 69">
                <a:extLst>
                  <a:ext uri="{FF2B5EF4-FFF2-40B4-BE49-F238E27FC236}">
                    <a16:creationId xmlns:a16="http://schemas.microsoft.com/office/drawing/2014/main" id="{E8D6D202-71E8-9887-0EC5-7555BBAA6F69}"/>
                  </a:ext>
                </a:extLst>
              </p:cNvPr>
              <p:cNvSpPr txBox="1"/>
              <p:nvPr/>
            </p:nvSpPr>
            <p:spPr>
              <a:xfrm>
                <a:off x="4315304" y="1687351"/>
                <a:ext cx="373500" cy="215444"/>
              </a:xfrm>
              <a:prstGeom prst="rect">
                <a:avLst/>
              </a:prstGeom>
              <a:noFill/>
            </p:spPr>
            <p:txBody>
              <a:bodyPr wrap="none" lIns="0" tIns="0" rIns="0" bIns="0" rtlCol="0">
                <a:spAutoFit/>
              </a:bodyPr>
              <a:lstStyle/>
              <a:p>
                <a:pPr algn="ctr" defTabSz="914367">
                  <a:defRPr/>
                </a:pPr>
                <a:r>
                  <a:rPr lang="en-US" sz="1372">
                    <a:latin typeface="Segoe UI Semibold"/>
                  </a:rPr>
                  <a:t>SMB</a:t>
                </a:r>
              </a:p>
            </p:txBody>
          </p:sp>
          <p:grpSp>
            <p:nvGrpSpPr>
              <p:cNvPr id="71" name="Group 70">
                <a:extLst>
                  <a:ext uri="{FF2B5EF4-FFF2-40B4-BE49-F238E27FC236}">
                    <a16:creationId xmlns:a16="http://schemas.microsoft.com/office/drawing/2014/main" id="{75505651-2E20-CD34-57AF-9737B8919DAC}"/>
                  </a:ext>
                </a:extLst>
              </p:cNvPr>
              <p:cNvGrpSpPr/>
              <p:nvPr/>
            </p:nvGrpSpPr>
            <p:grpSpPr>
              <a:xfrm>
                <a:off x="4434545" y="1979573"/>
                <a:ext cx="145463" cy="526872"/>
                <a:chOff x="4606149" y="1979573"/>
                <a:chExt cx="145463" cy="526872"/>
              </a:xfrm>
            </p:grpSpPr>
            <p:cxnSp>
              <p:nvCxnSpPr>
                <p:cNvPr id="72" name="Straight Connector 71">
                  <a:extLst>
                    <a:ext uri="{FF2B5EF4-FFF2-40B4-BE49-F238E27FC236}">
                      <a16:creationId xmlns:a16="http://schemas.microsoft.com/office/drawing/2014/main" id="{B59EA95F-8510-DF60-F17F-1FAC68048EE1}"/>
                    </a:ext>
                  </a:extLst>
                </p:cNvPr>
                <p:cNvCxnSpPr/>
                <p:nvPr/>
              </p:nvCxnSpPr>
              <p:spPr>
                <a:xfrm flipV="1">
                  <a:off x="4678880" y="2058770"/>
                  <a:ext cx="0" cy="447675"/>
                </a:xfrm>
                <a:prstGeom prst="line">
                  <a:avLst/>
                </a:prstGeom>
                <a:ln w="19050">
                  <a:solidFill>
                    <a:schemeClr val="tx1"/>
                  </a:solidFill>
                  <a:headEnd type="none" w="lg" len="med"/>
                  <a:tailEnd type="oval" w="lg" len="lg"/>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5143AB6E-2431-89D2-4DCA-46E4B37310F6}"/>
                    </a:ext>
                  </a:extLst>
                </p:cNvPr>
                <p:cNvSpPr/>
                <p:nvPr/>
              </p:nvSpPr>
              <p:spPr bwMode="auto">
                <a:xfrm>
                  <a:off x="4606149" y="1979573"/>
                  <a:ext cx="145463" cy="145463"/>
                </a:xfrm>
                <a:prstGeom prst="ellipse">
                  <a:avLst/>
                </a:prstGeom>
                <a:solidFill>
                  <a:schemeClr val="bg1"/>
                </a:solid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defTabSz="914102" fontAlgn="base">
                    <a:spcBef>
                      <a:spcPct val="0"/>
                    </a:spcBef>
                    <a:spcAft>
                      <a:spcPct val="0"/>
                    </a:spcAft>
                    <a:defRPr/>
                  </a:pPr>
                  <a:endParaRPr lang="en-US" sz="1961" err="1">
                    <a:solidFill>
                      <a:schemeClr val="tx1"/>
                    </a:solidFill>
                    <a:latin typeface="Segoe UI"/>
                    <a:ea typeface="Segoe UI" pitchFamily="34" charset="0"/>
                    <a:cs typeface="Segoe UI" pitchFamily="34" charset="0"/>
                  </a:endParaRPr>
                </a:p>
              </p:txBody>
            </p:sp>
          </p:grpSp>
        </p:grpSp>
      </p:grpSp>
      <p:sp>
        <p:nvSpPr>
          <p:cNvPr id="75" name="Slide Number Placeholder 74">
            <a:extLst>
              <a:ext uri="{FF2B5EF4-FFF2-40B4-BE49-F238E27FC236}">
                <a16:creationId xmlns:a16="http://schemas.microsoft.com/office/drawing/2014/main" id="{911BAA00-B8C9-F19E-4018-CFEB9B2DC330}"/>
              </a:ext>
            </a:extLst>
          </p:cNvPr>
          <p:cNvSpPr>
            <a:spLocks noGrp="1"/>
          </p:cNvSpPr>
          <p:nvPr>
            <p:ph type="sldNum" sz="quarter" idx="12"/>
          </p:nvPr>
        </p:nvSpPr>
        <p:spPr/>
        <p:txBody>
          <a:bodyPr/>
          <a:lstStyle/>
          <a:p>
            <a:fld id="{AE5B1982-BF85-4B99-BC5B-420199FEFAED}" type="slidenum">
              <a:rPr lang="en-US" smtClean="0"/>
              <a:t>58</a:t>
            </a:fld>
            <a:endParaRPr lang="en-US"/>
          </a:p>
        </p:txBody>
      </p:sp>
    </p:spTree>
    <p:extLst>
      <p:ext uri="{BB962C8B-B14F-4D97-AF65-F5344CB8AC3E}">
        <p14:creationId xmlns:p14="http://schemas.microsoft.com/office/powerpoint/2010/main" val="3418351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1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4C603D8-13AF-410A-8795-23FB768A9C9C}"/>
              </a:ext>
            </a:extLst>
          </p:cNvPr>
          <p:cNvSpPr txBox="1"/>
          <p:nvPr/>
        </p:nvSpPr>
        <p:spPr>
          <a:xfrm>
            <a:off x="0" y="0"/>
            <a:ext cx="12242123" cy="6858000"/>
          </a:xfrm>
          <a:prstGeom prst="rect">
            <a:avLst/>
          </a:prstGeom>
          <a:solidFill>
            <a:srgbClr val="0070C0"/>
          </a:solidFill>
        </p:spPr>
        <p:txBody>
          <a:bodyPr wrap="square" rtlCol="0">
            <a:spAutoFit/>
          </a:bodyPr>
          <a:lstStyle/>
          <a:p>
            <a:endParaRPr lang="en-US"/>
          </a:p>
        </p:txBody>
      </p:sp>
      <p:sp>
        <p:nvSpPr>
          <p:cNvPr id="2" name="Title 1">
            <a:extLst>
              <a:ext uri="{FF2B5EF4-FFF2-40B4-BE49-F238E27FC236}">
                <a16:creationId xmlns:a16="http://schemas.microsoft.com/office/drawing/2014/main" id="{5D4180CA-8A62-4220-B72B-0782A0388869}"/>
              </a:ext>
            </a:extLst>
          </p:cNvPr>
          <p:cNvSpPr>
            <a:spLocks noGrp="1"/>
          </p:cNvSpPr>
          <p:nvPr>
            <p:ph type="ctrTitle"/>
          </p:nvPr>
        </p:nvSpPr>
        <p:spPr>
          <a:xfrm>
            <a:off x="0" y="1100695"/>
            <a:ext cx="12192000" cy="2387600"/>
          </a:xfrm>
        </p:spPr>
        <p:txBody>
          <a:bodyPr>
            <a:normAutofit/>
          </a:bodyPr>
          <a:lstStyle/>
          <a:p>
            <a:r>
              <a:rPr lang="en-US" sz="6600" dirty="0">
                <a:solidFill>
                  <a:schemeClr val="bg1"/>
                </a:solidFill>
              </a:rPr>
              <a:t>Datacenter Innovations</a:t>
            </a:r>
            <a:endParaRPr lang="en-US" dirty="0">
              <a:solidFill>
                <a:schemeClr val="bg1"/>
              </a:solidFill>
            </a:endParaRPr>
          </a:p>
        </p:txBody>
      </p:sp>
      <p:sp>
        <p:nvSpPr>
          <p:cNvPr id="10" name="Slide Number Placeholder 9">
            <a:extLst>
              <a:ext uri="{FF2B5EF4-FFF2-40B4-BE49-F238E27FC236}">
                <a16:creationId xmlns:a16="http://schemas.microsoft.com/office/drawing/2014/main" id="{DBC5E57E-F404-40C2-81D3-9A3344F13F63}"/>
              </a:ext>
            </a:extLst>
          </p:cNvPr>
          <p:cNvSpPr>
            <a:spLocks noGrp="1"/>
          </p:cNvSpPr>
          <p:nvPr>
            <p:ph type="sldNum" sz="quarter" idx="12"/>
          </p:nvPr>
        </p:nvSpPr>
        <p:spPr/>
        <p:txBody>
          <a:bodyPr/>
          <a:lstStyle/>
          <a:p>
            <a:fld id="{7DBD39D8-B3BA-4159-8DFF-E29AF85D5D3B}" type="slidenum">
              <a:rPr lang="en-US" smtClean="0"/>
              <a:t>59</a:t>
            </a:fld>
            <a:endParaRPr lang="en-US"/>
          </a:p>
        </p:txBody>
      </p:sp>
      <p:sp>
        <p:nvSpPr>
          <p:cNvPr id="4" name="Subtitle 2">
            <a:extLst>
              <a:ext uri="{FF2B5EF4-FFF2-40B4-BE49-F238E27FC236}">
                <a16:creationId xmlns:a16="http://schemas.microsoft.com/office/drawing/2014/main" id="{F3F5AC9A-4C76-925B-2FB7-1A8137FBD822}"/>
              </a:ext>
            </a:extLst>
          </p:cNvPr>
          <p:cNvSpPr txBox="1">
            <a:spLocks/>
          </p:cNvSpPr>
          <p:nvPr/>
        </p:nvSpPr>
        <p:spPr>
          <a:xfrm>
            <a:off x="0" y="4357852"/>
            <a:ext cx="12242123" cy="250014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solidFill>
                  <a:schemeClr val="bg1"/>
                </a:solidFill>
              </a:rPr>
              <a:t>1% saving or improvement means a lot at cloud scale</a:t>
            </a:r>
          </a:p>
          <a:p>
            <a:r>
              <a:rPr lang="en-US" sz="2800" dirty="0">
                <a:solidFill>
                  <a:schemeClr val="bg1"/>
                </a:solidFill>
              </a:rPr>
              <a:t>0.01% downtime also means a lot for a cloud  </a:t>
            </a:r>
          </a:p>
        </p:txBody>
      </p:sp>
    </p:spTree>
    <p:extLst>
      <p:ext uri="{BB962C8B-B14F-4D97-AF65-F5344CB8AC3E}">
        <p14:creationId xmlns:p14="http://schemas.microsoft.com/office/powerpoint/2010/main" val="3788697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green field&#10;&#10;Description generated with high confidence">
            <a:extLst>
              <a:ext uri="{FF2B5EF4-FFF2-40B4-BE49-F238E27FC236}">
                <a16:creationId xmlns:a16="http://schemas.microsoft.com/office/drawing/2014/main" id="{D021F5AA-7C91-69FE-7CB3-8E992D934405}"/>
              </a:ext>
            </a:extLst>
          </p:cNvPr>
          <p:cNvPicPr>
            <a:picLocks noChangeAspect="1"/>
          </p:cNvPicPr>
          <p:nvPr/>
        </p:nvPicPr>
        <p:blipFill>
          <a:blip r:embed="rId3"/>
          <a:stretch>
            <a:fillRect/>
          </a:stretch>
        </p:blipFill>
        <p:spPr>
          <a:xfrm>
            <a:off x="0" y="-248716"/>
            <a:ext cx="12187169" cy="7106716"/>
          </a:xfrm>
          <a:prstGeom prst="rect">
            <a:avLst/>
          </a:prstGeom>
        </p:spPr>
      </p:pic>
      <p:sp>
        <p:nvSpPr>
          <p:cNvPr id="6" name="Title 1">
            <a:extLst>
              <a:ext uri="{FF2B5EF4-FFF2-40B4-BE49-F238E27FC236}">
                <a16:creationId xmlns:a16="http://schemas.microsoft.com/office/drawing/2014/main" id="{EF18D5EA-DBE6-588D-5D6F-57507390615D}"/>
              </a:ext>
            </a:extLst>
          </p:cNvPr>
          <p:cNvSpPr>
            <a:spLocks noGrp="1"/>
          </p:cNvSpPr>
          <p:nvPr>
            <p:ph type="title"/>
          </p:nvPr>
        </p:nvSpPr>
        <p:spPr>
          <a:xfrm>
            <a:off x="281940" y="220981"/>
            <a:ext cx="11554460" cy="1176020"/>
          </a:xfrm>
        </p:spPr>
        <p:txBody>
          <a:bodyPr>
            <a:noAutofit/>
          </a:bodyPr>
          <a:lstStyle/>
          <a:p>
            <a:r>
              <a:rPr lang="en-US" sz="4000" b="1" dirty="0"/>
              <a:t>Microsoft @ Amsterdam</a:t>
            </a:r>
          </a:p>
        </p:txBody>
      </p:sp>
      <p:sp>
        <p:nvSpPr>
          <p:cNvPr id="2" name="Slide Number Placeholder 1">
            <a:extLst>
              <a:ext uri="{FF2B5EF4-FFF2-40B4-BE49-F238E27FC236}">
                <a16:creationId xmlns:a16="http://schemas.microsoft.com/office/drawing/2014/main" id="{E31AE0C2-C03F-F68E-03D0-21E6BFAD0DD8}"/>
              </a:ext>
            </a:extLst>
          </p:cNvPr>
          <p:cNvSpPr>
            <a:spLocks noGrp="1"/>
          </p:cNvSpPr>
          <p:nvPr>
            <p:ph type="sldNum" sz="quarter" idx="12"/>
          </p:nvPr>
        </p:nvSpPr>
        <p:spPr/>
        <p:txBody>
          <a:bodyPr/>
          <a:lstStyle/>
          <a:p>
            <a:fld id="{AE5B1982-BF85-4B99-BC5B-420199FEFAED}" type="slidenum">
              <a:rPr lang="en-US" smtClean="0"/>
              <a:t>6</a:t>
            </a:fld>
            <a:endParaRPr lang="en-US"/>
          </a:p>
        </p:txBody>
      </p:sp>
    </p:spTree>
    <p:extLst>
      <p:ext uri="{BB962C8B-B14F-4D97-AF65-F5344CB8AC3E}">
        <p14:creationId xmlns:p14="http://schemas.microsoft.com/office/powerpoint/2010/main" val="27652875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251CA-E200-97F8-DEC1-BBD8AFE0DAB1}"/>
              </a:ext>
            </a:extLst>
          </p:cNvPr>
          <p:cNvSpPr>
            <a:spLocks noGrp="1"/>
          </p:cNvSpPr>
          <p:nvPr>
            <p:ph type="title"/>
          </p:nvPr>
        </p:nvSpPr>
        <p:spPr>
          <a:xfrm>
            <a:off x="486477" y="109933"/>
            <a:ext cx="10971511" cy="1325563"/>
          </a:xfrm>
        </p:spPr>
        <p:txBody>
          <a:bodyPr/>
          <a:lstStyle/>
          <a:p>
            <a:r>
              <a:rPr lang="en-US" dirty="0"/>
              <a:t>Azure </a:t>
            </a:r>
            <a:r>
              <a:rPr lang="en-US" dirty="0" err="1"/>
              <a:t>SmartNIC</a:t>
            </a:r>
            <a:r>
              <a:rPr lang="en-US" dirty="0"/>
              <a:t>: accelerate VM switch</a:t>
            </a:r>
          </a:p>
        </p:txBody>
      </p:sp>
      <p:grpSp>
        <p:nvGrpSpPr>
          <p:cNvPr id="81" name="Group 80">
            <a:extLst>
              <a:ext uri="{FF2B5EF4-FFF2-40B4-BE49-F238E27FC236}">
                <a16:creationId xmlns:a16="http://schemas.microsoft.com/office/drawing/2014/main" id="{C26FD9FD-BC75-5588-5AF1-2CF2CBBF84DF}"/>
              </a:ext>
            </a:extLst>
          </p:cNvPr>
          <p:cNvGrpSpPr/>
          <p:nvPr/>
        </p:nvGrpSpPr>
        <p:grpSpPr>
          <a:xfrm>
            <a:off x="10692884" y="3094828"/>
            <a:ext cx="1024378" cy="1155176"/>
            <a:chOff x="1268865" y="2098260"/>
            <a:chExt cx="1044919" cy="1178340"/>
          </a:xfrm>
        </p:grpSpPr>
        <p:grpSp>
          <p:nvGrpSpPr>
            <p:cNvPr id="82" name="Group 81">
              <a:extLst>
                <a:ext uri="{FF2B5EF4-FFF2-40B4-BE49-F238E27FC236}">
                  <a16:creationId xmlns:a16="http://schemas.microsoft.com/office/drawing/2014/main" id="{543C8AF6-CD47-6322-3704-DFF8FF107664}"/>
                </a:ext>
              </a:extLst>
            </p:cNvPr>
            <p:cNvGrpSpPr/>
            <p:nvPr/>
          </p:nvGrpSpPr>
          <p:grpSpPr>
            <a:xfrm>
              <a:off x="1268865" y="2393906"/>
              <a:ext cx="1044919" cy="882694"/>
              <a:chOff x="4915910" y="2175269"/>
              <a:chExt cx="2294801" cy="1938528"/>
            </a:xfrm>
          </p:grpSpPr>
          <p:sp>
            <p:nvSpPr>
              <p:cNvPr id="84" name="Rectangle: Rounded Corners 83">
                <a:extLst>
                  <a:ext uri="{FF2B5EF4-FFF2-40B4-BE49-F238E27FC236}">
                    <a16:creationId xmlns:a16="http://schemas.microsoft.com/office/drawing/2014/main" id="{EC74FC59-B9B4-3116-AEE8-B4B80AA0FBA3}"/>
                  </a:ext>
                </a:extLst>
              </p:cNvPr>
              <p:cNvSpPr/>
              <p:nvPr/>
            </p:nvSpPr>
            <p:spPr bwMode="auto">
              <a:xfrm>
                <a:off x="4915910" y="2175269"/>
                <a:ext cx="2294801" cy="1938528"/>
              </a:xfrm>
              <a:prstGeom prst="roundRect">
                <a:avLst>
                  <a:gd name="adj" fmla="val 5954"/>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defRPr/>
                </a:pPr>
                <a:endParaRPr lang="en-US" sz="1961" dirty="0">
                  <a:gradFill>
                    <a:gsLst>
                      <a:gs pos="0">
                        <a:srgbClr val="FFFFFF"/>
                      </a:gs>
                      <a:gs pos="100000">
                        <a:srgbClr val="FFFFFF"/>
                      </a:gs>
                    </a:gsLst>
                    <a:lin ang="5400000" scaled="0"/>
                  </a:gradFill>
                  <a:latin typeface="Segoe UI Semilight"/>
                </a:endParaRPr>
              </a:p>
            </p:txBody>
          </p:sp>
          <p:pic>
            <p:nvPicPr>
              <p:cNvPr id="85" name="Picture 84">
                <a:extLst>
                  <a:ext uri="{FF2B5EF4-FFF2-40B4-BE49-F238E27FC236}">
                    <a16:creationId xmlns:a16="http://schemas.microsoft.com/office/drawing/2014/main" id="{F0AB98CD-2289-D8A6-0751-5AF7A6B478C6}"/>
                  </a:ext>
                </a:extLst>
              </p:cNvPr>
              <p:cNvPicPr>
                <a:picLocks noChangeAspect="1"/>
              </p:cNvPicPr>
              <p:nvPr/>
            </p:nvPicPr>
            <p:blipFill>
              <a:blip r:embed="rId2" cstate="print">
                <a:biLevel thresh="25000"/>
                <a:extLst>
                  <a:ext uri="{28A0092B-C50C-407E-A947-70E740481C1C}">
                    <a14:useLocalDpi xmlns:a14="http://schemas.microsoft.com/office/drawing/2010/main" val="0"/>
                  </a:ext>
                </a:extLst>
              </a:blip>
              <a:stretch>
                <a:fillRect/>
              </a:stretch>
            </p:blipFill>
            <p:spPr>
              <a:xfrm>
                <a:off x="5345717" y="2404952"/>
                <a:ext cx="1406207" cy="1479160"/>
              </a:xfrm>
              <a:prstGeom prst="rect">
                <a:avLst/>
              </a:prstGeom>
            </p:spPr>
          </p:pic>
        </p:grpSp>
        <p:sp>
          <p:nvSpPr>
            <p:cNvPr id="83" name="TextBox 82">
              <a:extLst>
                <a:ext uri="{FF2B5EF4-FFF2-40B4-BE49-F238E27FC236}">
                  <a16:creationId xmlns:a16="http://schemas.microsoft.com/office/drawing/2014/main" id="{E67B4856-3A74-DBC4-09BF-DEDC764D5303}"/>
                </a:ext>
              </a:extLst>
            </p:cNvPr>
            <p:cNvSpPr txBox="1"/>
            <p:nvPr/>
          </p:nvSpPr>
          <p:spPr>
            <a:xfrm>
              <a:off x="1544048" y="2098260"/>
              <a:ext cx="505267" cy="338554"/>
            </a:xfrm>
            <a:prstGeom prst="rect">
              <a:avLst/>
            </a:prstGeom>
            <a:noFill/>
          </p:spPr>
          <p:txBody>
            <a:bodyPr wrap="none" rtlCol="0">
              <a:spAutoFit/>
            </a:bodyPr>
            <a:lstStyle/>
            <a:p>
              <a:pPr algn="ctr" defTabSz="914367">
                <a:defRPr/>
              </a:pPr>
              <a:r>
                <a:rPr lang="en-US" sz="1568" dirty="0">
                  <a:solidFill>
                    <a:srgbClr val="505050"/>
                  </a:solidFill>
                  <a:latin typeface="Segoe UI Semibold" panose="020B0702040204020203" pitchFamily="34" charset="0"/>
                  <a:cs typeface="Segoe UI Semibold" panose="020B0702040204020203" pitchFamily="34" charset="0"/>
                </a:rPr>
                <a:t>VM</a:t>
              </a:r>
            </a:p>
          </p:txBody>
        </p:sp>
      </p:grpSp>
      <p:sp>
        <p:nvSpPr>
          <p:cNvPr id="86" name="Rounded Rectangle 1203">
            <a:extLst>
              <a:ext uri="{FF2B5EF4-FFF2-40B4-BE49-F238E27FC236}">
                <a16:creationId xmlns:a16="http://schemas.microsoft.com/office/drawing/2014/main" id="{2E5E10EA-28E2-ABFD-01B1-7B01DD363622}"/>
              </a:ext>
            </a:extLst>
          </p:cNvPr>
          <p:cNvSpPr/>
          <p:nvPr/>
        </p:nvSpPr>
        <p:spPr>
          <a:xfrm>
            <a:off x="486478" y="2225950"/>
            <a:ext cx="8864007" cy="2295413"/>
          </a:xfrm>
          <a:prstGeom prst="roundRect">
            <a:avLst>
              <a:gd name="adj" fmla="val 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endParaRPr lang="en-US" dirty="0">
              <a:solidFill>
                <a:srgbClr val="FFFFFF"/>
              </a:solidFill>
              <a:latin typeface="Segoe UI Semilight"/>
            </a:endParaRPr>
          </a:p>
        </p:txBody>
      </p:sp>
      <p:cxnSp>
        <p:nvCxnSpPr>
          <p:cNvPr id="87" name="Straight Arrow Connector 86">
            <a:extLst>
              <a:ext uri="{FF2B5EF4-FFF2-40B4-BE49-F238E27FC236}">
                <a16:creationId xmlns:a16="http://schemas.microsoft.com/office/drawing/2014/main" id="{0BB5355E-94D3-3962-4DF6-2AD236A6F9BD}"/>
              </a:ext>
            </a:extLst>
          </p:cNvPr>
          <p:cNvCxnSpPr/>
          <p:nvPr/>
        </p:nvCxnSpPr>
        <p:spPr>
          <a:xfrm>
            <a:off x="1544055" y="1903901"/>
            <a:ext cx="196703" cy="45684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D16710CC-46FC-C118-D57A-177F0AA37313}"/>
              </a:ext>
            </a:extLst>
          </p:cNvPr>
          <p:cNvCxnSpPr/>
          <p:nvPr/>
        </p:nvCxnSpPr>
        <p:spPr>
          <a:xfrm>
            <a:off x="4937858" y="1878559"/>
            <a:ext cx="0" cy="482182"/>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2DC96C87-500E-16F2-6D66-4A93CFC9D5C6}"/>
              </a:ext>
            </a:extLst>
          </p:cNvPr>
          <p:cNvCxnSpPr/>
          <p:nvPr/>
        </p:nvCxnSpPr>
        <p:spPr>
          <a:xfrm flipH="1">
            <a:off x="8250350" y="1788441"/>
            <a:ext cx="212551" cy="5723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DFDBE87D-9465-C9BC-E767-2FB8CC87CC78}"/>
              </a:ext>
            </a:extLst>
          </p:cNvPr>
          <p:cNvSpPr txBox="1"/>
          <p:nvPr/>
        </p:nvSpPr>
        <p:spPr>
          <a:xfrm>
            <a:off x="1632103" y="3805337"/>
            <a:ext cx="1138074" cy="754315"/>
          </a:xfrm>
          <a:prstGeom prst="rect">
            <a:avLst/>
          </a:prstGeom>
          <a:noFill/>
        </p:spPr>
        <p:txBody>
          <a:bodyPr wrap="none" rtlCol="0">
            <a:spAutoFit/>
          </a:bodyPr>
          <a:lstStyle/>
          <a:p>
            <a:pPr defTabSz="914367">
              <a:defRPr/>
            </a:pPr>
            <a:r>
              <a:rPr lang="en-US" sz="4313" dirty="0">
                <a:solidFill>
                  <a:srgbClr val="FFFFFF"/>
                </a:solidFill>
                <a:latin typeface="Segoe UI Semibold" panose="020B0702040204020203" pitchFamily="34" charset="0"/>
                <a:cs typeface="Segoe UI Semibold" panose="020B0702040204020203" pitchFamily="34" charset="0"/>
              </a:rPr>
              <a:t>VFP</a:t>
            </a:r>
            <a:endParaRPr lang="en-US" sz="1372" dirty="0">
              <a:solidFill>
                <a:srgbClr val="FFFFFF"/>
              </a:solidFill>
              <a:latin typeface="Segoe UI Semibold" panose="020B0702040204020203" pitchFamily="34" charset="0"/>
              <a:cs typeface="Segoe UI Semibold" panose="020B0702040204020203" pitchFamily="34" charset="0"/>
            </a:endParaRPr>
          </a:p>
        </p:txBody>
      </p:sp>
      <p:sp>
        <p:nvSpPr>
          <p:cNvPr id="91" name="TextBox 90">
            <a:extLst>
              <a:ext uri="{FF2B5EF4-FFF2-40B4-BE49-F238E27FC236}">
                <a16:creationId xmlns:a16="http://schemas.microsoft.com/office/drawing/2014/main" id="{74AA8EF8-AA03-D5AC-4813-5A1A88D375CD}"/>
              </a:ext>
            </a:extLst>
          </p:cNvPr>
          <p:cNvSpPr txBox="1"/>
          <p:nvPr/>
        </p:nvSpPr>
        <p:spPr>
          <a:xfrm>
            <a:off x="4991981" y="1897236"/>
            <a:ext cx="1596950" cy="331899"/>
          </a:xfrm>
          <a:prstGeom prst="rect">
            <a:avLst/>
          </a:prstGeom>
          <a:noFill/>
        </p:spPr>
        <p:txBody>
          <a:bodyPr wrap="none" rtlCol="0">
            <a:spAutoFit/>
          </a:bodyPr>
          <a:lstStyle/>
          <a:p>
            <a:pPr defTabSz="914367">
              <a:defRPr/>
            </a:pPr>
            <a:r>
              <a:rPr lang="en-US" sz="1568" dirty="0">
                <a:solidFill>
                  <a:srgbClr val="505050"/>
                </a:solidFill>
                <a:latin typeface="Segoe UI Semilight"/>
              </a:rPr>
              <a:t>Southbound API</a:t>
            </a:r>
          </a:p>
        </p:txBody>
      </p:sp>
      <p:sp>
        <p:nvSpPr>
          <p:cNvPr id="92" name="TextBox 91">
            <a:extLst>
              <a:ext uri="{FF2B5EF4-FFF2-40B4-BE49-F238E27FC236}">
                <a16:creationId xmlns:a16="http://schemas.microsoft.com/office/drawing/2014/main" id="{A81A3DA4-9CA5-8637-362E-F601B0972FF2}"/>
              </a:ext>
            </a:extLst>
          </p:cNvPr>
          <p:cNvSpPr txBox="1"/>
          <p:nvPr/>
        </p:nvSpPr>
        <p:spPr>
          <a:xfrm>
            <a:off x="4991981" y="4594053"/>
            <a:ext cx="2174002" cy="331899"/>
          </a:xfrm>
          <a:prstGeom prst="rect">
            <a:avLst/>
          </a:prstGeom>
          <a:noFill/>
        </p:spPr>
        <p:txBody>
          <a:bodyPr wrap="none" rtlCol="0">
            <a:spAutoFit/>
          </a:bodyPr>
          <a:lstStyle/>
          <a:p>
            <a:pPr defTabSz="914367">
              <a:defRPr/>
            </a:pPr>
            <a:r>
              <a:rPr lang="en-US" sz="1568" b="1" dirty="0">
                <a:latin typeface="Segoe UI Semilight"/>
              </a:rPr>
              <a:t>GFT Offload API (NDIS)</a:t>
            </a:r>
          </a:p>
        </p:txBody>
      </p:sp>
      <p:sp>
        <p:nvSpPr>
          <p:cNvPr id="93" name="Rounded Rectangle 6">
            <a:extLst>
              <a:ext uri="{FF2B5EF4-FFF2-40B4-BE49-F238E27FC236}">
                <a16:creationId xmlns:a16="http://schemas.microsoft.com/office/drawing/2014/main" id="{497611A3-092B-0031-4866-5A873E2ED5C0}"/>
              </a:ext>
            </a:extLst>
          </p:cNvPr>
          <p:cNvSpPr/>
          <p:nvPr/>
        </p:nvSpPr>
        <p:spPr>
          <a:xfrm>
            <a:off x="486478" y="4950373"/>
            <a:ext cx="9449290" cy="268927"/>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67">
              <a:defRPr/>
            </a:pPr>
            <a:r>
              <a:rPr lang="en-US" sz="1568" dirty="0">
                <a:solidFill>
                  <a:srgbClr val="FFFFFF"/>
                </a:solidFill>
                <a:latin typeface="Segoe UI Semibold" panose="020B0702040204020203" pitchFamily="34" charset="0"/>
                <a:cs typeface="Segoe UI Semibold" panose="020B0702040204020203" pitchFamily="34" charset="0"/>
              </a:rPr>
              <a:t>                     </a:t>
            </a:r>
            <a:r>
              <a:rPr lang="en-US" sz="1568" dirty="0" err="1">
                <a:solidFill>
                  <a:srgbClr val="FFFFFF"/>
                </a:solidFill>
                <a:latin typeface="Segoe UI Semibold" panose="020B0702040204020203" pitchFamily="34" charset="0"/>
                <a:cs typeface="Segoe UI Semibold" panose="020B0702040204020203" pitchFamily="34" charset="0"/>
              </a:rPr>
              <a:t>VMSwitch</a:t>
            </a:r>
            <a:endParaRPr lang="en-US" sz="1568" dirty="0">
              <a:solidFill>
                <a:srgbClr val="FFFFFF"/>
              </a:solidFill>
              <a:latin typeface="Segoe UI Semibold" panose="020B0702040204020203" pitchFamily="34" charset="0"/>
              <a:cs typeface="Segoe UI Semibold" panose="020B0702040204020203" pitchFamily="34" charset="0"/>
            </a:endParaRPr>
          </a:p>
        </p:txBody>
      </p:sp>
      <p:sp>
        <p:nvSpPr>
          <p:cNvPr id="94" name="Rounded Rectangle 21">
            <a:extLst>
              <a:ext uri="{FF2B5EF4-FFF2-40B4-BE49-F238E27FC236}">
                <a16:creationId xmlns:a16="http://schemas.microsoft.com/office/drawing/2014/main" id="{6D5D930B-61E0-D346-9FDB-4074017DCECB}"/>
              </a:ext>
            </a:extLst>
          </p:cNvPr>
          <p:cNvSpPr/>
          <p:nvPr/>
        </p:nvSpPr>
        <p:spPr>
          <a:xfrm>
            <a:off x="9666840" y="2225951"/>
            <a:ext cx="268927" cy="2993349"/>
          </a:xfrm>
          <a:prstGeom prst="roundRect">
            <a:avLst>
              <a:gd name="adj"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endParaRPr lang="en-US">
              <a:solidFill>
                <a:srgbClr val="FFFFFF"/>
              </a:solidFill>
              <a:latin typeface="Segoe UI Semilight"/>
            </a:endParaRPr>
          </a:p>
        </p:txBody>
      </p:sp>
      <p:cxnSp>
        <p:nvCxnSpPr>
          <p:cNvPr id="95" name="Straight Arrow Connector 94">
            <a:extLst>
              <a:ext uri="{FF2B5EF4-FFF2-40B4-BE49-F238E27FC236}">
                <a16:creationId xmlns:a16="http://schemas.microsoft.com/office/drawing/2014/main" id="{2E43200E-33C8-F2CA-C085-C1ED123F8BAC}"/>
              </a:ext>
            </a:extLst>
          </p:cNvPr>
          <p:cNvCxnSpPr>
            <a:cxnSpLocks/>
          </p:cNvCxnSpPr>
          <p:nvPr/>
        </p:nvCxnSpPr>
        <p:spPr>
          <a:xfrm>
            <a:off x="4937858" y="1014788"/>
            <a:ext cx="0" cy="420634"/>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6" name="TextBox 95">
            <a:extLst>
              <a:ext uri="{FF2B5EF4-FFF2-40B4-BE49-F238E27FC236}">
                <a16:creationId xmlns:a16="http://schemas.microsoft.com/office/drawing/2014/main" id="{0791EC35-0456-E521-50A3-1B8DA166281D}"/>
              </a:ext>
            </a:extLst>
          </p:cNvPr>
          <p:cNvSpPr txBox="1"/>
          <p:nvPr/>
        </p:nvSpPr>
        <p:spPr>
          <a:xfrm>
            <a:off x="4991981" y="1011078"/>
            <a:ext cx="1601161" cy="331899"/>
          </a:xfrm>
          <a:prstGeom prst="rect">
            <a:avLst/>
          </a:prstGeom>
          <a:noFill/>
        </p:spPr>
        <p:txBody>
          <a:bodyPr wrap="none" rtlCol="0">
            <a:spAutoFit/>
          </a:bodyPr>
          <a:lstStyle/>
          <a:p>
            <a:pPr defTabSz="914367">
              <a:defRPr/>
            </a:pPr>
            <a:r>
              <a:rPr lang="en-US" sz="1568" dirty="0">
                <a:solidFill>
                  <a:srgbClr val="505050"/>
                </a:solidFill>
                <a:latin typeface="Segoe UI Semilight"/>
              </a:rPr>
              <a:t>Northbound API</a:t>
            </a:r>
          </a:p>
        </p:txBody>
      </p:sp>
      <p:cxnSp>
        <p:nvCxnSpPr>
          <p:cNvPr id="97" name="Straight Arrow Connector 96">
            <a:extLst>
              <a:ext uri="{FF2B5EF4-FFF2-40B4-BE49-F238E27FC236}">
                <a16:creationId xmlns:a16="http://schemas.microsoft.com/office/drawing/2014/main" id="{5722D598-11E5-685A-6E51-0886207E4866}"/>
              </a:ext>
            </a:extLst>
          </p:cNvPr>
          <p:cNvCxnSpPr>
            <a:cxnSpLocks/>
            <a:stCxn id="117" idx="3"/>
            <a:endCxn id="84" idx="1"/>
          </p:cNvCxnSpPr>
          <p:nvPr/>
        </p:nvCxnSpPr>
        <p:spPr>
          <a:xfrm flipV="1">
            <a:off x="5506717" y="3817333"/>
            <a:ext cx="5186167" cy="13601"/>
          </a:xfrm>
          <a:prstGeom prst="straightConnector1">
            <a:avLst/>
          </a:prstGeom>
          <a:ln w="50800">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8829E5EC-11AD-AC72-CC83-D858BF2C4A83}"/>
              </a:ext>
            </a:extLst>
          </p:cNvPr>
          <p:cNvGrpSpPr/>
          <p:nvPr/>
        </p:nvGrpSpPr>
        <p:grpSpPr>
          <a:xfrm>
            <a:off x="1522555" y="3827306"/>
            <a:ext cx="2787289" cy="1564045"/>
            <a:chOff x="1381142" y="3525909"/>
            <a:chExt cx="3043031" cy="1842279"/>
          </a:xfrm>
        </p:grpSpPr>
        <p:cxnSp>
          <p:nvCxnSpPr>
            <p:cNvPr id="99" name="Straight Arrow Connector 98">
              <a:extLst>
                <a:ext uri="{FF2B5EF4-FFF2-40B4-BE49-F238E27FC236}">
                  <a16:creationId xmlns:a16="http://schemas.microsoft.com/office/drawing/2014/main" id="{A6A29F41-877A-E4E6-3D9C-0ED0E6A1C09B}"/>
                </a:ext>
              </a:extLst>
            </p:cNvPr>
            <p:cNvCxnSpPr/>
            <p:nvPr/>
          </p:nvCxnSpPr>
          <p:spPr>
            <a:xfrm>
              <a:off x="1381143" y="3525909"/>
              <a:ext cx="3043030" cy="0"/>
            </a:xfrm>
            <a:prstGeom prst="straightConnector1">
              <a:avLst/>
            </a:prstGeom>
            <a:ln w="50800" cap="sq">
              <a:solidFill>
                <a:schemeClr val="accent2"/>
              </a:solidFill>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DFFD4AAC-1540-72DE-18F0-E5E613534EE8}"/>
                </a:ext>
              </a:extLst>
            </p:cNvPr>
            <p:cNvCxnSpPr/>
            <p:nvPr/>
          </p:nvCxnSpPr>
          <p:spPr>
            <a:xfrm>
              <a:off x="1381142" y="3525910"/>
              <a:ext cx="0" cy="1842278"/>
            </a:xfrm>
            <a:prstGeom prst="straightConnector1">
              <a:avLst/>
            </a:prstGeom>
            <a:ln w="50800" cap="sq">
              <a:solidFill>
                <a:schemeClr val="accent2"/>
              </a:solidFill>
              <a:miter lim="800000"/>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01" name="Straight Arrow Connector 100">
            <a:extLst>
              <a:ext uri="{FF2B5EF4-FFF2-40B4-BE49-F238E27FC236}">
                <a16:creationId xmlns:a16="http://schemas.microsoft.com/office/drawing/2014/main" id="{44A82297-288F-038B-F152-8AB9E4774EB7}"/>
              </a:ext>
            </a:extLst>
          </p:cNvPr>
          <p:cNvCxnSpPr/>
          <p:nvPr/>
        </p:nvCxnSpPr>
        <p:spPr>
          <a:xfrm flipV="1">
            <a:off x="11216928" y="4236174"/>
            <a:ext cx="6250" cy="1164622"/>
          </a:xfrm>
          <a:prstGeom prst="straightConnector1">
            <a:avLst/>
          </a:prstGeom>
          <a:ln w="635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2" name="TextBox 101">
            <a:extLst>
              <a:ext uri="{FF2B5EF4-FFF2-40B4-BE49-F238E27FC236}">
                <a16:creationId xmlns:a16="http://schemas.microsoft.com/office/drawing/2014/main" id="{6AB8265F-B9A3-DC49-678C-D93CE0F1AC02}"/>
              </a:ext>
            </a:extLst>
          </p:cNvPr>
          <p:cNvSpPr txBox="1"/>
          <p:nvPr/>
        </p:nvSpPr>
        <p:spPr>
          <a:xfrm>
            <a:off x="9770587" y="5681165"/>
            <a:ext cx="698846" cy="646331"/>
          </a:xfrm>
          <a:prstGeom prst="rect">
            <a:avLst/>
          </a:prstGeom>
          <a:noFill/>
        </p:spPr>
        <p:txBody>
          <a:bodyPr wrap="none" rtlCol="0">
            <a:spAutoFit/>
          </a:bodyPr>
          <a:lstStyle/>
          <a:p>
            <a:pPr algn="ctr" defTabSz="914367">
              <a:defRPr/>
            </a:pPr>
            <a:r>
              <a:rPr lang="en-US" dirty="0">
                <a:solidFill>
                  <a:srgbClr val="FFFFFF"/>
                </a:solidFill>
                <a:latin typeface="Segoe UI Semilight"/>
              </a:rPr>
              <a:t>GFT</a:t>
            </a:r>
          </a:p>
          <a:p>
            <a:pPr algn="ctr" defTabSz="914367">
              <a:defRPr/>
            </a:pPr>
            <a:r>
              <a:rPr lang="en-US" dirty="0">
                <a:solidFill>
                  <a:srgbClr val="FFFFFF"/>
                </a:solidFill>
                <a:latin typeface="Segoe UI Semilight"/>
              </a:rPr>
              <a:t>Table</a:t>
            </a:r>
          </a:p>
        </p:txBody>
      </p:sp>
      <p:sp>
        <p:nvSpPr>
          <p:cNvPr id="103" name="TextBox 102">
            <a:extLst>
              <a:ext uri="{FF2B5EF4-FFF2-40B4-BE49-F238E27FC236}">
                <a16:creationId xmlns:a16="http://schemas.microsoft.com/office/drawing/2014/main" id="{93260141-3701-30B6-17FF-4F2BDEBF71CE}"/>
              </a:ext>
            </a:extLst>
          </p:cNvPr>
          <p:cNvSpPr txBox="1"/>
          <p:nvPr/>
        </p:nvSpPr>
        <p:spPr>
          <a:xfrm>
            <a:off x="415819" y="4597673"/>
            <a:ext cx="1085460" cy="301727"/>
          </a:xfrm>
          <a:prstGeom prst="rect">
            <a:avLst/>
          </a:prstGeom>
          <a:noFill/>
        </p:spPr>
        <p:txBody>
          <a:bodyPr wrap="none" rtlCol="0">
            <a:spAutoFit/>
          </a:bodyPr>
          <a:lstStyle/>
          <a:p>
            <a:pPr defTabSz="914367">
              <a:defRPr/>
            </a:pPr>
            <a:r>
              <a:rPr lang="en-US" sz="1372" dirty="0">
                <a:solidFill>
                  <a:srgbClr val="505050"/>
                </a:solidFill>
                <a:latin typeface="Segoe UI Semibold" panose="020B0702040204020203" pitchFamily="34" charset="0"/>
                <a:cs typeface="Segoe UI Semibold" panose="020B0702040204020203" pitchFamily="34" charset="0"/>
              </a:rPr>
              <a:t>First Packet</a:t>
            </a:r>
          </a:p>
        </p:txBody>
      </p:sp>
      <p:sp>
        <p:nvSpPr>
          <p:cNvPr id="104" name="TextBox 103">
            <a:extLst>
              <a:ext uri="{FF2B5EF4-FFF2-40B4-BE49-F238E27FC236}">
                <a16:creationId xmlns:a16="http://schemas.microsoft.com/office/drawing/2014/main" id="{9EB1382A-C364-C94B-5EE7-310AC4E1C786}"/>
              </a:ext>
            </a:extLst>
          </p:cNvPr>
          <p:cNvSpPr txBox="1"/>
          <p:nvPr/>
        </p:nvSpPr>
        <p:spPr>
          <a:xfrm>
            <a:off x="5572888" y="4168586"/>
            <a:ext cx="1861275" cy="331899"/>
          </a:xfrm>
          <a:prstGeom prst="rect">
            <a:avLst/>
          </a:prstGeom>
          <a:noFill/>
        </p:spPr>
        <p:txBody>
          <a:bodyPr wrap="none" rtlCol="0">
            <a:spAutoFit/>
          </a:bodyPr>
          <a:lstStyle/>
          <a:p>
            <a:pPr defTabSz="914367">
              <a:defRPr/>
            </a:pPr>
            <a:r>
              <a:rPr lang="en-US" sz="1568" b="1" dirty="0">
                <a:solidFill>
                  <a:srgbClr val="FFFFFF"/>
                </a:solidFill>
                <a:latin typeface="Segoe UI Semilight"/>
              </a:rPr>
              <a:t>GFT Offload Engine</a:t>
            </a:r>
          </a:p>
        </p:txBody>
      </p:sp>
      <p:sp>
        <p:nvSpPr>
          <p:cNvPr id="105" name="Rounded Rectangle 29">
            <a:extLst>
              <a:ext uri="{FF2B5EF4-FFF2-40B4-BE49-F238E27FC236}">
                <a16:creationId xmlns:a16="http://schemas.microsoft.com/office/drawing/2014/main" id="{085E1AD6-3433-B9E9-0EA7-9B9F9B5768F3}"/>
              </a:ext>
            </a:extLst>
          </p:cNvPr>
          <p:cNvSpPr/>
          <p:nvPr/>
        </p:nvSpPr>
        <p:spPr>
          <a:xfrm>
            <a:off x="486477" y="5391351"/>
            <a:ext cx="11314403" cy="1099731"/>
          </a:xfrm>
          <a:prstGeom prst="roundRect">
            <a:avLst>
              <a:gd name="adj" fmla="val 0"/>
            </a:avLst>
          </a:prstGeom>
          <a:solidFill>
            <a:schemeClr val="accent1"/>
          </a:soli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defRPr/>
            </a:pPr>
            <a:endParaRPr lang="en-US" sz="2353" dirty="0">
              <a:gradFill>
                <a:gsLst>
                  <a:gs pos="0">
                    <a:srgbClr val="FFFFFF"/>
                  </a:gs>
                  <a:gs pos="100000">
                    <a:srgbClr val="FFFFFF"/>
                  </a:gs>
                </a:gsLst>
                <a:lin ang="5400000" scaled="0"/>
              </a:gradFill>
              <a:latin typeface="Segoe UI Semilight"/>
              <a:cs typeface="Segoe UI" pitchFamily="34" charset="0"/>
            </a:endParaRPr>
          </a:p>
        </p:txBody>
      </p:sp>
      <p:sp>
        <p:nvSpPr>
          <p:cNvPr id="106" name="Rounded Rectangle 30">
            <a:extLst>
              <a:ext uri="{FF2B5EF4-FFF2-40B4-BE49-F238E27FC236}">
                <a16:creationId xmlns:a16="http://schemas.microsoft.com/office/drawing/2014/main" id="{ECB73A5D-C16C-FF78-2964-5427AFEF6FB0}"/>
              </a:ext>
            </a:extLst>
          </p:cNvPr>
          <p:cNvSpPr/>
          <p:nvPr/>
        </p:nvSpPr>
        <p:spPr>
          <a:xfrm>
            <a:off x="2953636" y="5699652"/>
            <a:ext cx="778156" cy="873005"/>
          </a:xfrm>
          <a:prstGeom prst="roundRect">
            <a:avLst>
              <a:gd name="adj" fmla="val 0"/>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r>
              <a:rPr lang="en-US" sz="1961" dirty="0">
                <a:solidFill>
                  <a:srgbClr val="FFFFFF"/>
                </a:solidFill>
                <a:latin typeface="Segoe UI Semibold" panose="020B0702040204020203" pitchFamily="34" charset="0"/>
                <a:cs typeface="Segoe UI Semibold" panose="020B0702040204020203" pitchFamily="34" charset="0"/>
              </a:rPr>
              <a:t>100G</a:t>
            </a:r>
          </a:p>
        </p:txBody>
      </p:sp>
      <p:cxnSp>
        <p:nvCxnSpPr>
          <p:cNvPr id="107" name="Straight Arrow Connector 106">
            <a:extLst>
              <a:ext uri="{FF2B5EF4-FFF2-40B4-BE49-F238E27FC236}">
                <a16:creationId xmlns:a16="http://schemas.microsoft.com/office/drawing/2014/main" id="{763E399C-0BA5-6506-A5F1-5C30559FCB69}"/>
              </a:ext>
            </a:extLst>
          </p:cNvPr>
          <p:cNvCxnSpPr>
            <a:cxnSpLocks/>
          </p:cNvCxnSpPr>
          <p:nvPr/>
        </p:nvCxnSpPr>
        <p:spPr>
          <a:xfrm flipV="1">
            <a:off x="3342715" y="6375729"/>
            <a:ext cx="0" cy="493382"/>
          </a:xfrm>
          <a:prstGeom prst="straightConnector1">
            <a:avLst/>
          </a:prstGeom>
          <a:ln w="635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08" name="Rounded Rectangle 32">
            <a:extLst>
              <a:ext uri="{FF2B5EF4-FFF2-40B4-BE49-F238E27FC236}">
                <a16:creationId xmlns:a16="http://schemas.microsoft.com/office/drawing/2014/main" id="{0E0360B5-8FE4-79AF-674E-4E0D250899FC}"/>
              </a:ext>
            </a:extLst>
          </p:cNvPr>
          <p:cNvSpPr/>
          <p:nvPr/>
        </p:nvSpPr>
        <p:spPr>
          <a:xfrm>
            <a:off x="9632875" y="5696016"/>
            <a:ext cx="1151379" cy="520207"/>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r>
              <a:rPr lang="en-US" sz="1961" dirty="0" err="1">
                <a:solidFill>
                  <a:srgbClr val="FFFFFF"/>
                </a:solidFill>
                <a:latin typeface="Segoe UI Semibold" panose="020B0702040204020203" pitchFamily="34" charset="0"/>
                <a:cs typeface="Segoe UI Semibold" panose="020B0702040204020203" pitchFamily="34" charset="0"/>
              </a:rPr>
              <a:t>QoS</a:t>
            </a:r>
            <a:endParaRPr lang="en-US" sz="1961" dirty="0">
              <a:solidFill>
                <a:srgbClr val="FFFFFF"/>
              </a:solidFill>
              <a:latin typeface="Segoe UI Semibold" panose="020B0702040204020203" pitchFamily="34" charset="0"/>
              <a:cs typeface="Segoe UI Semibold" panose="020B0702040204020203" pitchFamily="34" charset="0"/>
            </a:endParaRPr>
          </a:p>
        </p:txBody>
      </p:sp>
      <p:cxnSp>
        <p:nvCxnSpPr>
          <p:cNvPr id="109" name="Straight Arrow Connector 108">
            <a:extLst>
              <a:ext uri="{FF2B5EF4-FFF2-40B4-BE49-F238E27FC236}">
                <a16:creationId xmlns:a16="http://schemas.microsoft.com/office/drawing/2014/main" id="{13F8D9BF-4863-AFB4-C8DE-A2D04BBD8255}"/>
              </a:ext>
            </a:extLst>
          </p:cNvPr>
          <p:cNvCxnSpPr>
            <a:cxnSpLocks/>
          </p:cNvCxnSpPr>
          <p:nvPr/>
        </p:nvCxnSpPr>
        <p:spPr>
          <a:xfrm flipH="1">
            <a:off x="3731795" y="5946699"/>
            <a:ext cx="5901080" cy="17558"/>
          </a:xfrm>
          <a:prstGeom prst="straightConnector1">
            <a:avLst/>
          </a:prstGeom>
          <a:ln w="635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0" name="Rounded Rectangle 37">
            <a:extLst>
              <a:ext uri="{FF2B5EF4-FFF2-40B4-BE49-F238E27FC236}">
                <a16:creationId xmlns:a16="http://schemas.microsoft.com/office/drawing/2014/main" id="{750A7355-85C4-F6E1-21EF-18B40D1F68D3}"/>
              </a:ext>
            </a:extLst>
          </p:cNvPr>
          <p:cNvSpPr/>
          <p:nvPr/>
        </p:nvSpPr>
        <p:spPr>
          <a:xfrm>
            <a:off x="6355667" y="5696016"/>
            <a:ext cx="1151379" cy="520207"/>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r>
              <a:rPr lang="en-US" sz="1961" dirty="0">
                <a:solidFill>
                  <a:srgbClr val="FFFFFF"/>
                </a:solidFill>
                <a:latin typeface="Segoe UI Semibold" panose="020B0702040204020203" pitchFamily="34" charset="0"/>
                <a:cs typeface="Segoe UI Semibold" panose="020B0702040204020203" pitchFamily="34" charset="0"/>
              </a:rPr>
              <a:t>Crypto</a:t>
            </a:r>
          </a:p>
        </p:txBody>
      </p:sp>
      <p:sp>
        <p:nvSpPr>
          <p:cNvPr id="111" name="Rounded Rectangle 40">
            <a:extLst>
              <a:ext uri="{FF2B5EF4-FFF2-40B4-BE49-F238E27FC236}">
                <a16:creationId xmlns:a16="http://schemas.microsoft.com/office/drawing/2014/main" id="{7AF2B199-5484-35C7-FE2D-29581B4F346E}"/>
              </a:ext>
            </a:extLst>
          </p:cNvPr>
          <p:cNvSpPr/>
          <p:nvPr/>
        </p:nvSpPr>
        <p:spPr>
          <a:xfrm>
            <a:off x="7994271" y="5696016"/>
            <a:ext cx="1151379" cy="520207"/>
          </a:xfrm>
          <a:prstGeom prst="roundRect">
            <a:avLst>
              <a:gd name="adj"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r>
              <a:rPr lang="en-US" sz="1961" dirty="0">
                <a:solidFill>
                  <a:srgbClr val="FFFFFF"/>
                </a:solidFill>
                <a:latin typeface="Segoe UI Semibold" panose="020B0702040204020203" pitchFamily="34" charset="0"/>
                <a:cs typeface="Segoe UI Semibold" panose="020B0702040204020203" pitchFamily="34" charset="0"/>
              </a:rPr>
              <a:t>RDMA</a:t>
            </a:r>
          </a:p>
        </p:txBody>
      </p:sp>
      <p:sp>
        <p:nvSpPr>
          <p:cNvPr id="112" name="Rounded Rectangle 41">
            <a:extLst>
              <a:ext uri="{FF2B5EF4-FFF2-40B4-BE49-F238E27FC236}">
                <a16:creationId xmlns:a16="http://schemas.microsoft.com/office/drawing/2014/main" id="{875AE2A1-F9F1-3D40-29A5-713A9481A74D}"/>
              </a:ext>
            </a:extLst>
          </p:cNvPr>
          <p:cNvSpPr/>
          <p:nvPr/>
        </p:nvSpPr>
        <p:spPr>
          <a:xfrm>
            <a:off x="4330320" y="5536511"/>
            <a:ext cx="1538121" cy="839219"/>
          </a:xfrm>
          <a:prstGeom prst="roundRect">
            <a:avLst>
              <a:gd name="adj" fmla="val 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67">
              <a:defRPr/>
            </a:pPr>
            <a:endParaRPr lang="en-US" dirty="0">
              <a:solidFill>
                <a:srgbClr val="FFFFFF"/>
              </a:solidFill>
              <a:latin typeface="Segoe UI Semilight"/>
            </a:endParaRPr>
          </a:p>
        </p:txBody>
      </p:sp>
      <p:sp>
        <p:nvSpPr>
          <p:cNvPr id="113" name="TextBox 112">
            <a:extLst>
              <a:ext uri="{FF2B5EF4-FFF2-40B4-BE49-F238E27FC236}">
                <a16:creationId xmlns:a16="http://schemas.microsoft.com/office/drawing/2014/main" id="{B2F8F29B-6F2F-D805-7631-4FC5AABF0390}"/>
              </a:ext>
            </a:extLst>
          </p:cNvPr>
          <p:cNvSpPr txBox="1"/>
          <p:nvPr/>
        </p:nvSpPr>
        <p:spPr>
          <a:xfrm>
            <a:off x="4783399" y="5514319"/>
            <a:ext cx="623380" cy="392245"/>
          </a:xfrm>
          <a:prstGeom prst="rect">
            <a:avLst/>
          </a:prstGeom>
          <a:noFill/>
        </p:spPr>
        <p:txBody>
          <a:bodyPr wrap="none" rtlCol="0">
            <a:spAutoFit/>
          </a:bodyPr>
          <a:lstStyle/>
          <a:p>
            <a:pPr algn="ctr" defTabSz="914367">
              <a:defRPr/>
            </a:pPr>
            <a:r>
              <a:rPr lang="en-US" sz="1961" dirty="0">
                <a:solidFill>
                  <a:srgbClr val="FFFFFF"/>
                </a:solidFill>
                <a:latin typeface="Segoe UI Semibold" panose="020B0702040204020203" pitchFamily="34" charset="0"/>
                <a:cs typeface="Segoe UI Semibold" panose="020B0702040204020203" pitchFamily="34" charset="0"/>
              </a:rPr>
              <a:t>GFT</a:t>
            </a:r>
          </a:p>
        </p:txBody>
      </p:sp>
      <p:sp>
        <p:nvSpPr>
          <p:cNvPr id="114" name="AutoShape 163">
            <a:extLst>
              <a:ext uri="{FF2B5EF4-FFF2-40B4-BE49-F238E27FC236}">
                <a16:creationId xmlns:a16="http://schemas.microsoft.com/office/drawing/2014/main" id="{B17D9F25-2A99-AFB0-5E9C-773F719F7D20}"/>
              </a:ext>
            </a:extLst>
          </p:cNvPr>
          <p:cNvSpPr>
            <a:spLocks noChangeAspect="1" noChangeArrowheads="1" noTextEdit="1"/>
          </p:cNvSpPr>
          <p:nvPr/>
        </p:nvSpPr>
        <p:spPr bwMode="auto">
          <a:xfrm>
            <a:off x="1238427" y="2338914"/>
            <a:ext cx="7360565" cy="178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7" tIns="45713" rIns="91427" bIns="45713" numCol="1" anchor="t" anchorCtr="0" compatLnSpc="1">
            <a:prstTxWarp prst="textNoShape">
              <a:avLst/>
            </a:prstTxWarp>
          </a:bodyPr>
          <a:lstStyle/>
          <a:p>
            <a:pPr defTabSz="914367">
              <a:defRPr/>
            </a:pPr>
            <a:endParaRPr lang="en-US">
              <a:solidFill>
                <a:srgbClr val="505050"/>
              </a:solidFill>
              <a:latin typeface="Segoe UI Semilight"/>
            </a:endParaRPr>
          </a:p>
        </p:txBody>
      </p:sp>
      <p:sp>
        <p:nvSpPr>
          <p:cNvPr id="115" name="Rectangle 168">
            <a:extLst>
              <a:ext uri="{FF2B5EF4-FFF2-40B4-BE49-F238E27FC236}">
                <a16:creationId xmlns:a16="http://schemas.microsoft.com/office/drawing/2014/main" id="{507ED670-4CD7-A86C-A0C7-B133E531F87E}"/>
              </a:ext>
            </a:extLst>
          </p:cNvPr>
          <p:cNvSpPr>
            <a:spLocks noChangeArrowheads="1"/>
          </p:cNvSpPr>
          <p:nvPr/>
        </p:nvSpPr>
        <p:spPr bwMode="auto">
          <a:xfrm>
            <a:off x="4309846" y="3588573"/>
            <a:ext cx="1210500" cy="484724"/>
          </a:xfrm>
          <a:prstGeom prst="rect">
            <a:avLst/>
          </a:prstGeom>
          <a:noFill/>
          <a:ln w="7938" cap="sq">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367">
              <a:defRPr/>
            </a:pPr>
            <a:endParaRPr lang="en-US">
              <a:solidFill>
                <a:srgbClr val="505050"/>
              </a:solidFill>
              <a:latin typeface="Segoe UI Semilight"/>
            </a:endParaRPr>
          </a:p>
        </p:txBody>
      </p:sp>
      <p:grpSp>
        <p:nvGrpSpPr>
          <p:cNvPr id="116" name="Group 115">
            <a:extLst>
              <a:ext uri="{FF2B5EF4-FFF2-40B4-BE49-F238E27FC236}">
                <a16:creationId xmlns:a16="http://schemas.microsoft.com/office/drawing/2014/main" id="{22492ABD-52AD-AF47-42D2-244F530F9B45}"/>
              </a:ext>
            </a:extLst>
          </p:cNvPr>
          <p:cNvGrpSpPr/>
          <p:nvPr/>
        </p:nvGrpSpPr>
        <p:grpSpPr>
          <a:xfrm>
            <a:off x="4296218" y="3588573"/>
            <a:ext cx="1210500" cy="484724"/>
            <a:chOff x="4396266" y="3502834"/>
            <a:chExt cx="1234773" cy="494444"/>
          </a:xfrm>
          <a:solidFill>
            <a:schemeClr val="accent2"/>
          </a:solidFill>
        </p:grpSpPr>
        <p:sp>
          <p:nvSpPr>
            <p:cNvPr id="117" name="Rectangle 167">
              <a:extLst>
                <a:ext uri="{FF2B5EF4-FFF2-40B4-BE49-F238E27FC236}">
                  <a16:creationId xmlns:a16="http://schemas.microsoft.com/office/drawing/2014/main" id="{9A3058A3-6708-C72B-C9B0-AF7CDCEC5492}"/>
                </a:ext>
              </a:extLst>
            </p:cNvPr>
            <p:cNvSpPr>
              <a:spLocks noChangeArrowheads="1"/>
            </p:cNvSpPr>
            <p:nvPr/>
          </p:nvSpPr>
          <p:spPr bwMode="auto">
            <a:xfrm>
              <a:off x="4396266" y="3502834"/>
              <a:ext cx="1234773" cy="494444"/>
            </a:xfrm>
            <a:prstGeom prst="rect">
              <a:avLst/>
            </a:prstGeom>
            <a:grpFill/>
            <a:ln w="9525">
              <a:noFill/>
              <a:miter lim="800000"/>
              <a:headEnd/>
              <a:tailEnd/>
            </a:ln>
          </p:spPr>
          <p:txBody>
            <a:bodyPr vert="horz" wrap="square" lIns="91427" tIns="45713" rIns="91427" bIns="45713" numCol="1" anchor="t" anchorCtr="0" compatLnSpc="1">
              <a:prstTxWarp prst="textNoShape">
                <a:avLst/>
              </a:prstTxWarp>
            </a:bodyPr>
            <a:lstStyle/>
            <a:p>
              <a:pPr algn="ctr" defTabSz="914367">
                <a:defRPr/>
              </a:pPr>
              <a:endParaRPr lang="en-US" dirty="0">
                <a:solidFill>
                  <a:srgbClr val="505050"/>
                </a:solidFill>
                <a:latin typeface="Segoe UI Semilight"/>
              </a:endParaRPr>
            </a:p>
          </p:txBody>
        </p:sp>
        <p:sp>
          <p:nvSpPr>
            <p:cNvPr id="118" name="Rectangle 169">
              <a:extLst>
                <a:ext uri="{FF2B5EF4-FFF2-40B4-BE49-F238E27FC236}">
                  <a16:creationId xmlns:a16="http://schemas.microsoft.com/office/drawing/2014/main" id="{EB3AE864-A1A3-576A-6139-7EFE6B52DC9B}"/>
                </a:ext>
              </a:extLst>
            </p:cNvPr>
            <p:cNvSpPr>
              <a:spLocks noChangeArrowheads="1"/>
            </p:cNvSpPr>
            <p:nvPr/>
          </p:nvSpPr>
          <p:spPr bwMode="auto">
            <a:xfrm>
              <a:off x="4538643" y="3586823"/>
              <a:ext cx="950020" cy="1845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225">
                <a:defRPr/>
              </a:pPr>
              <a:r>
                <a:rPr lang="en-US" altLang="en-US" sz="1176" dirty="0">
                  <a:solidFill>
                    <a:srgbClr val="FEFFFF"/>
                  </a:solidFill>
                  <a:latin typeface="Segoe UI Semibold" panose="020B0702040204020203" pitchFamily="34" charset="0"/>
                  <a:cs typeface="Segoe UI Semibold" panose="020B0702040204020203" pitchFamily="34" charset="0"/>
                </a:rPr>
                <a:t>Transposition</a:t>
              </a:r>
              <a:endParaRPr lang="en-US" altLang="en-US" sz="1765" dirty="0">
                <a:solidFill>
                  <a:srgbClr val="505050"/>
                </a:solidFill>
                <a:latin typeface="Segoe UI Semibold" panose="020B0702040204020203" pitchFamily="34" charset="0"/>
                <a:cs typeface="Segoe UI Semibold" panose="020B0702040204020203" pitchFamily="34" charset="0"/>
              </a:endParaRPr>
            </a:p>
          </p:txBody>
        </p:sp>
        <p:sp>
          <p:nvSpPr>
            <p:cNvPr id="119" name="Rectangle 170">
              <a:extLst>
                <a:ext uri="{FF2B5EF4-FFF2-40B4-BE49-F238E27FC236}">
                  <a16:creationId xmlns:a16="http://schemas.microsoft.com/office/drawing/2014/main" id="{60752272-05E1-5B12-7B5A-7C21C36F80E9}"/>
                </a:ext>
              </a:extLst>
            </p:cNvPr>
            <p:cNvSpPr>
              <a:spLocks noChangeArrowheads="1"/>
            </p:cNvSpPr>
            <p:nvPr/>
          </p:nvSpPr>
          <p:spPr bwMode="auto">
            <a:xfrm>
              <a:off x="4776408" y="3749380"/>
              <a:ext cx="474489" cy="18466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225">
                <a:defRPr/>
              </a:pPr>
              <a:r>
                <a:rPr lang="en-US" altLang="en-US" sz="1176">
                  <a:solidFill>
                    <a:srgbClr val="FEFFFF"/>
                  </a:solidFill>
                  <a:latin typeface="Segoe UI Semibold" panose="020B0702040204020203" pitchFamily="34" charset="0"/>
                  <a:cs typeface="Segoe UI Semibold" panose="020B0702040204020203" pitchFamily="34" charset="0"/>
                </a:rPr>
                <a:t>Engine</a:t>
              </a:r>
              <a:endParaRPr lang="en-US" altLang="en-US" sz="1765">
                <a:solidFill>
                  <a:srgbClr val="505050"/>
                </a:solidFill>
                <a:latin typeface="Segoe UI Semibold" panose="020B0702040204020203" pitchFamily="34" charset="0"/>
                <a:cs typeface="Segoe UI Semibold" panose="020B0702040204020203" pitchFamily="34" charset="0"/>
              </a:endParaRPr>
            </a:p>
          </p:txBody>
        </p:sp>
      </p:grpSp>
      <p:sp>
        <p:nvSpPr>
          <p:cNvPr id="120" name="Line 171">
            <a:extLst>
              <a:ext uri="{FF2B5EF4-FFF2-40B4-BE49-F238E27FC236}">
                <a16:creationId xmlns:a16="http://schemas.microsoft.com/office/drawing/2014/main" id="{6C770BA3-D71A-C03E-CC12-CF34B863B25A}"/>
              </a:ext>
            </a:extLst>
          </p:cNvPr>
          <p:cNvSpPr>
            <a:spLocks noChangeShapeType="1"/>
          </p:cNvSpPr>
          <p:nvPr/>
        </p:nvSpPr>
        <p:spPr bwMode="auto">
          <a:xfrm>
            <a:off x="1892458" y="2882071"/>
            <a:ext cx="2625160" cy="694551"/>
          </a:xfrm>
          <a:prstGeom prst="line">
            <a:avLst/>
          </a:prstGeom>
          <a:ln w="19050">
            <a:solidFill>
              <a:schemeClr val="tx1"/>
            </a:solidFill>
            <a:tailEnd type="triangle"/>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27" tIns="45713" rIns="91427" bIns="45713" numCol="1" anchor="t" anchorCtr="0" compatLnSpc="1">
            <a:prstTxWarp prst="textNoShape">
              <a:avLst/>
            </a:prstTxWarp>
          </a:bodyPr>
          <a:lstStyle/>
          <a:p>
            <a:pPr defTabSz="914367">
              <a:defRPr/>
            </a:pPr>
            <a:endParaRPr lang="en-US">
              <a:solidFill>
                <a:srgbClr val="505050"/>
              </a:solidFill>
              <a:latin typeface="Segoe UI Semilight"/>
            </a:endParaRPr>
          </a:p>
        </p:txBody>
      </p:sp>
      <p:sp>
        <p:nvSpPr>
          <p:cNvPr id="121" name="Line 175">
            <a:extLst>
              <a:ext uri="{FF2B5EF4-FFF2-40B4-BE49-F238E27FC236}">
                <a16:creationId xmlns:a16="http://schemas.microsoft.com/office/drawing/2014/main" id="{2137759D-70FF-4CF6-C429-039CE0EB1D93}"/>
              </a:ext>
            </a:extLst>
          </p:cNvPr>
          <p:cNvSpPr>
            <a:spLocks noChangeShapeType="1"/>
          </p:cNvSpPr>
          <p:nvPr/>
        </p:nvSpPr>
        <p:spPr bwMode="auto">
          <a:xfrm>
            <a:off x="3401066" y="2882070"/>
            <a:ext cx="1360233" cy="705199"/>
          </a:xfrm>
          <a:prstGeom prst="line">
            <a:avLst/>
          </a:prstGeom>
          <a:ln w="19050">
            <a:solidFill>
              <a:schemeClr val="tx1"/>
            </a:solidFill>
            <a:tailEnd type="triangle"/>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27" tIns="45713" rIns="91427" bIns="45713" numCol="1" anchor="t" anchorCtr="0" compatLnSpc="1">
            <a:prstTxWarp prst="textNoShape">
              <a:avLst/>
            </a:prstTxWarp>
          </a:bodyPr>
          <a:lstStyle/>
          <a:p>
            <a:pPr defTabSz="914367">
              <a:defRPr/>
            </a:pPr>
            <a:endParaRPr lang="en-US">
              <a:solidFill>
                <a:srgbClr val="505050"/>
              </a:solidFill>
              <a:latin typeface="Segoe UI Semilight"/>
            </a:endParaRPr>
          </a:p>
        </p:txBody>
      </p:sp>
      <p:sp>
        <p:nvSpPr>
          <p:cNvPr id="122" name="Line 179">
            <a:extLst>
              <a:ext uri="{FF2B5EF4-FFF2-40B4-BE49-F238E27FC236}">
                <a16:creationId xmlns:a16="http://schemas.microsoft.com/office/drawing/2014/main" id="{85320D76-E3D5-2288-37CD-42D19E497CC3}"/>
              </a:ext>
            </a:extLst>
          </p:cNvPr>
          <p:cNvSpPr>
            <a:spLocks noChangeShapeType="1"/>
          </p:cNvSpPr>
          <p:nvPr/>
        </p:nvSpPr>
        <p:spPr bwMode="auto">
          <a:xfrm>
            <a:off x="4915095" y="2882071"/>
            <a:ext cx="0" cy="706501"/>
          </a:xfrm>
          <a:prstGeom prst="line">
            <a:avLst/>
          </a:prstGeom>
          <a:ln w="19050">
            <a:solidFill>
              <a:schemeClr val="tx1"/>
            </a:solidFill>
            <a:tailEnd type="triangle"/>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27" tIns="45713" rIns="91427" bIns="45713" numCol="1" anchor="t" anchorCtr="0" compatLnSpc="1">
            <a:prstTxWarp prst="textNoShape">
              <a:avLst/>
            </a:prstTxWarp>
          </a:bodyPr>
          <a:lstStyle/>
          <a:p>
            <a:pPr defTabSz="914367">
              <a:defRPr/>
            </a:pPr>
            <a:endParaRPr lang="en-US">
              <a:solidFill>
                <a:srgbClr val="505050"/>
              </a:solidFill>
              <a:latin typeface="Segoe UI Semilight"/>
            </a:endParaRPr>
          </a:p>
        </p:txBody>
      </p:sp>
      <p:sp>
        <p:nvSpPr>
          <p:cNvPr id="123" name="Rectangle 182">
            <a:extLst>
              <a:ext uri="{FF2B5EF4-FFF2-40B4-BE49-F238E27FC236}">
                <a16:creationId xmlns:a16="http://schemas.microsoft.com/office/drawing/2014/main" id="{60C52C85-4633-BBFC-0133-9EC884FBAAC7}"/>
              </a:ext>
            </a:extLst>
          </p:cNvPr>
          <p:cNvSpPr>
            <a:spLocks noChangeArrowheads="1"/>
          </p:cNvSpPr>
          <p:nvPr/>
        </p:nvSpPr>
        <p:spPr bwMode="auto">
          <a:xfrm>
            <a:off x="2639898" y="3674292"/>
            <a:ext cx="724836" cy="275200"/>
          </a:xfrm>
          <a:prstGeom prst="rect">
            <a:avLst/>
          </a:prstGeom>
          <a:solidFill>
            <a:schemeClr val="bg1">
              <a:lumMod val="50000"/>
            </a:schemeClr>
          </a:solidFill>
        </p:spPr>
        <p:txBody>
          <a:bodyPr wrap="none" lIns="44821" rIns="44821" rtlCol="0" anchor="ctr" anchorCtr="0">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367">
              <a:defRPr/>
            </a:pPr>
            <a:r>
              <a:rPr lang="en-US" altLang="en-US" sz="1200" b="1" dirty="0">
                <a:solidFill>
                  <a:srgbClr val="FFFFFF"/>
                </a:solidFill>
                <a:latin typeface="Segoe UI Semibold" panose="020B0702040204020203" pitchFamily="34" charset="0"/>
                <a:cs typeface="Segoe UI Semibold" panose="020B0702040204020203" pitchFamily="34" charset="0"/>
              </a:rPr>
              <a:t>REWRITE</a:t>
            </a:r>
          </a:p>
        </p:txBody>
      </p:sp>
      <p:sp>
        <p:nvSpPr>
          <p:cNvPr id="124" name="Line 183">
            <a:extLst>
              <a:ext uri="{FF2B5EF4-FFF2-40B4-BE49-F238E27FC236}">
                <a16:creationId xmlns:a16="http://schemas.microsoft.com/office/drawing/2014/main" id="{690A5E2F-991D-6014-D276-72CC70BBFA20}"/>
              </a:ext>
            </a:extLst>
          </p:cNvPr>
          <p:cNvSpPr>
            <a:spLocks noChangeShapeType="1"/>
          </p:cNvSpPr>
          <p:nvPr/>
        </p:nvSpPr>
        <p:spPr bwMode="auto">
          <a:xfrm flipH="1">
            <a:off x="5103874" y="2882070"/>
            <a:ext cx="1325251" cy="705346"/>
          </a:xfrm>
          <a:prstGeom prst="line">
            <a:avLst/>
          </a:prstGeom>
          <a:ln w="19050">
            <a:solidFill>
              <a:schemeClr val="tx1"/>
            </a:solidFill>
            <a:tailEnd type="triangle"/>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27" tIns="45713" rIns="91427" bIns="45713" numCol="1" anchor="t" anchorCtr="0" compatLnSpc="1">
            <a:prstTxWarp prst="textNoShape">
              <a:avLst/>
            </a:prstTxWarp>
          </a:bodyPr>
          <a:lstStyle/>
          <a:p>
            <a:pPr defTabSz="914367">
              <a:defRPr/>
            </a:pPr>
            <a:endParaRPr lang="en-US">
              <a:solidFill>
                <a:srgbClr val="505050"/>
              </a:solidFill>
              <a:latin typeface="Segoe UI Semilight"/>
            </a:endParaRPr>
          </a:p>
        </p:txBody>
      </p:sp>
      <p:sp>
        <p:nvSpPr>
          <p:cNvPr id="125" name="Line 187">
            <a:extLst>
              <a:ext uri="{FF2B5EF4-FFF2-40B4-BE49-F238E27FC236}">
                <a16:creationId xmlns:a16="http://schemas.microsoft.com/office/drawing/2014/main" id="{C5D07767-5B7E-B44B-EA27-932C09563FB2}"/>
              </a:ext>
            </a:extLst>
          </p:cNvPr>
          <p:cNvSpPr>
            <a:spLocks noChangeShapeType="1"/>
          </p:cNvSpPr>
          <p:nvPr/>
        </p:nvSpPr>
        <p:spPr bwMode="auto">
          <a:xfrm flipH="1">
            <a:off x="5312574" y="2882071"/>
            <a:ext cx="2630579" cy="694551"/>
          </a:xfrm>
          <a:prstGeom prst="line">
            <a:avLst/>
          </a:prstGeom>
          <a:ln w="19050">
            <a:solidFill>
              <a:schemeClr val="tx1"/>
            </a:solidFill>
            <a:tailEnd type="triangle"/>
          </a:ln>
          <a:extLst>
            <a:ext uri="{909E8E84-426E-40DD-AFC4-6F175D3DCCD1}">
              <a14:hiddenFill xmlns:a14="http://schemas.microsoft.com/office/drawing/2010/main">
                <a:noFill/>
              </a14:hiddenFill>
            </a:ext>
          </a:extLst>
        </p:spPr>
        <p:style>
          <a:lnRef idx="1">
            <a:schemeClr val="accent1"/>
          </a:lnRef>
          <a:fillRef idx="0">
            <a:schemeClr val="accent1"/>
          </a:fillRef>
          <a:effectRef idx="0">
            <a:schemeClr val="accent1"/>
          </a:effectRef>
          <a:fontRef idx="minor">
            <a:schemeClr val="tx1"/>
          </a:fontRef>
        </p:style>
        <p:txBody>
          <a:bodyPr vert="horz" wrap="square" lIns="91427" tIns="45713" rIns="91427" bIns="45713" numCol="1" anchor="t" anchorCtr="0" compatLnSpc="1">
            <a:prstTxWarp prst="textNoShape">
              <a:avLst/>
            </a:prstTxWarp>
          </a:bodyPr>
          <a:lstStyle/>
          <a:p>
            <a:pPr defTabSz="914367">
              <a:defRPr/>
            </a:pPr>
            <a:endParaRPr lang="en-US">
              <a:solidFill>
                <a:srgbClr val="505050"/>
              </a:solidFill>
              <a:latin typeface="Segoe UI Semilight"/>
            </a:endParaRPr>
          </a:p>
        </p:txBody>
      </p:sp>
      <p:sp>
        <p:nvSpPr>
          <p:cNvPr id="126" name="Rectangle 193">
            <a:extLst>
              <a:ext uri="{FF2B5EF4-FFF2-40B4-BE49-F238E27FC236}">
                <a16:creationId xmlns:a16="http://schemas.microsoft.com/office/drawing/2014/main" id="{3346770A-C620-BF63-C2FC-463A92025D09}"/>
              </a:ext>
            </a:extLst>
          </p:cNvPr>
          <p:cNvSpPr>
            <a:spLocks noChangeArrowheads="1"/>
          </p:cNvSpPr>
          <p:nvPr/>
        </p:nvSpPr>
        <p:spPr bwMode="auto">
          <a:xfrm>
            <a:off x="1281787" y="2360162"/>
            <a:ext cx="1210500" cy="596278"/>
          </a:xfrm>
          <a:prstGeom prst="rect">
            <a:avLst/>
          </a:prstGeom>
          <a:solidFill>
            <a:schemeClr val="accent5"/>
          </a:solidFill>
          <a:ln w="9525">
            <a:noFill/>
            <a:miter lim="800000"/>
            <a:headEnd/>
            <a:tailEnd/>
          </a:ln>
        </p:spPr>
        <p:txBody>
          <a:bodyPr vert="horz" wrap="square" lIns="91427" tIns="45713" rIns="91427" bIns="45713" numCol="1" anchor="t" anchorCtr="0" compatLnSpc="1">
            <a:prstTxWarp prst="textNoShape">
              <a:avLst/>
            </a:prstTxWarp>
          </a:bodyPr>
          <a:lstStyle/>
          <a:p>
            <a:pPr defTabSz="914367">
              <a:defRPr/>
            </a:pPr>
            <a:endParaRPr lang="en-US">
              <a:solidFill>
                <a:srgbClr val="505050"/>
              </a:solidFill>
              <a:latin typeface="Segoe UI Semilight"/>
            </a:endParaRPr>
          </a:p>
        </p:txBody>
      </p:sp>
      <p:sp>
        <p:nvSpPr>
          <p:cNvPr id="127" name="Rectangle 194">
            <a:extLst>
              <a:ext uri="{FF2B5EF4-FFF2-40B4-BE49-F238E27FC236}">
                <a16:creationId xmlns:a16="http://schemas.microsoft.com/office/drawing/2014/main" id="{549526BC-6732-63DF-075C-70058D856FB1}"/>
              </a:ext>
            </a:extLst>
          </p:cNvPr>
          <p:cNvSpPr>
            <a:spLocks noChangeArrowheads="1"/>
          </p:cNvSpPr>
          <p:nvPr/>
        </p:nvSpPr>
        <p:spPr bwMode="auto">
          <a:xfrm>
            <a:off x="1281787" y="2360162"/>
            <a:ext cx="1210500" cy="596278"/>
          </a:xfrm>
          <a:prstGeom prst="rect">
            <a:avLst/>
          </a:prstGeom>
          <a:noFill/>
          <a:ln w="7938" cap="sq">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367">
              <a:defRPr/>
            </a:pPr>
            <a:endParaRPr lang="en-US">
              <a:solidFill>
                <a:srgbClr val="505050"/>
              </a:solidFill>
              <a:latin typeface="Segoe UI Semilight"/>
            </a:endParaRPr>
          </a:p>
        </p:txBody>
      </p:sp>
      <p:sp>
        <p:nvSpPr>
          <p:cNvPr id="128" name="Rectangle 195">
            <a:extLst>
              <a:ext uri="{FF2B5EF4-FFF2-40B4-BE49-F238E27FC236}">
                <a16:creationId xmlns:a16="http://schemas.microsoft.com/office/drawing/2014/main" id="{F23E1042-7EAB-0F06-F1E8-A7BEA33FC33D}"/>
              </a:ext>
            </a:extLst>
          </p:cNvPr>
          <p:cNvSpPr>
            <a:spLocks noChangeArrowheads="1"/>
          </p:cNvSpPr>
          <p:nvPr/>
        </p:nvSpPr>
        <p:spPr bwMode="auto">
          <a:xfrm>
            <a:off x="1528737" y="2383567"/>
            <a:ext cx="716600" cy="18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225">
              <a:defRPr/>
            </a:pPr>
            <a:r>
              <a:rPr lang="en-US" altLang="en-US" sz="1176" dirty="0">
                <a:solidFill>
                  <a:srgbClr val="FEFFFF"/>
                </a:solidFill>
                <a:latin typeface="Segoe UI Semibold" panose="020B0702040204020203" pitchFamily="34" charset="0"/>
                <a:cs typeface="Segoe UI Semibold" panose="020B0702040204020203" pitchFamily="34" charset="0"/>
              </a:rPr>
              <a:t>SLB </a:t>
            </a:r>
            <a:r>
              <a:rPr lang="en-US" altLang="en-US" sz="1176" dirty="0" err="1">
                <a:solidFill>
                  <a:srgbClr val="FEFFFF"/>
                </a:solidFill>
                <a:latin typeface="Segoe UI Semibold" panose="020B0702040204020203" pitchFamily="34" charset="0"/>
                <a:cs typeface="Segoe UI Semibold" panose="020B0702040204020203" pitchFamily="34" charset="0"/>
              </a:rPr>
              <a:t>Decap</a:t>
            </a:r>
            <a:endParaRPr lang="en-US" altLang="en-US" sz="1961" dirty="0">
              <a:solidFill>
                <a:srgbClr val="505050"/>
              </a:solidFill>
              <a:latin typeface="Segoe UI Semibold" panose="020B0702040204020203" pitchFamily="34" charset="0"/>
              <a:cs typeface="Segoe UI Semibold" panose="020B0702040204020203" pitchFamily="34" charset="0"/>
            </a:endParaRPr>
          </a:p>
        </p:txBody>
      </p:sp>
      <p:sp>
        <p:nvSpPr>
          <p:cNvPr id="129" name="Rectangle 198">
            <a:extLst>
              <a:ext uri="{FF2B5EF4-FFF2-40B4-BE49-F238E27FC236}">
                <a16:creationId xmlns:a16="http://schemas.microsoft.com/office/drawing/2014/main" id="{7DAF4C36-E44B-F896-2A05-B059BB58E846}"/>
              </a:ext>
            </a:extLst>
          </p:cNvPr>
          <p:cNvSpPr>
            <a:spLocks noChangeArrowheads="1"/>
          </p:cNvSpPr>
          <p:nvPr/>
        </p:nvSpPr>
        <p:spPr bwMode="auto">
          <a:xfrm>
            <a:off x="2795817" y="2360162"/>
            <a:ext cx="1210500" cy="596278"/>
          </a:xfrm>
          <a:prstGeom prst="rect">
            <a:avLst/>
          </a:prstGeom>
          <a:solidFill>
            <a:schemeClr val="accent5"/>
          </a:solidFill>
          <a:ln w="9525">
            <a:noFill/>
            <a:miter lim="800000"/>
            <a:headEnd/>
            <a:tailEnd/>
          </a:ln>
        </p:spPr>
        <p:txBody>
          <a:bodyPr vert="horz" wrap="square" lIns="91427" tIns="45713" rIns="91427" bIns="45713" numCol="1" anchor="t" anchorCtr="0" compatLnSpc="1">
            <a:prstTxWarp prst="textNoShape">
              <a:avLst/>
            </a:prstTxWarp>
          </a:bodyPr>
          <a:lstStyle/>
          <a:p>
            <a:pPr defTabSz="914367">
              <a:defRPr/>
            </a:pPr>
            <a:endParaRPr lang="en-US">
              <a:solidFill>
                <a:srgbClr val="505050"/>
              </a:solidFill>
              <a:latin typeface="Segoe UI Semilight"/>
            </a:endParaRPr>
          </a:p>
        </p:txBody>
      </p:sp>
      <p:sp>
        <p:nvSpPr>
          <p:cNvPr id="130" name="Rectangle 199">
            <a:extLst>
              <a:ext uri="{FF2B5EF4-FFF2-40B4-BE49-F238E27FC236}">
                <a16:creationId xmlns:a16="http://schemas.microsoft.com/office/drawing/2014/main" id="{8841DFFC-BAFD-0803-AEAB-A4E3CBA6DCB0}"/>
              </a:ext>
            </a:extLst>
          </p:cNvPr>
          <p:cNvSpPr>
            <a:spLocks noChangeArrowheads="1"/>
          </p:cNvSpPr>
          <p:nvPr/>
        </p:nvSpPr>
        <p:spPr bwMode="auto">
          <a:xfrm>
            <a:off x="2795817" y="2360162"/>
            <a:ext cx="1210500" cy="596278"/>
          </a:xfrm>
          <a:prstGeom prst="rect">
            <a:avLst/>
          </a:prstGeom>
          <a:noFill/>
          <a:ln w="7938" cap="sq">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367">
              <a:defRPr/>
            </a:pPr>
            <a:endParaRPr lang="en-US">
              <a:solidFill>
                <a:srgbClr val="505050"/>
              </a:solidFill>
              <a:latin typeface="Segoe UI Semilight"/>
            </a:endParaRPr>
          </a:p>
        </p:txBody>
      </p:sp>
      <p:sp>
        <p:nvSpPr>
          <p:cNvPr id="131" name="Rectangle 200">
            <a:extLst>
              <a:ext uri="{FF2B5EF4-FFF2-40B4-BE49-F238E27FC236}">
                <a16:creationId xmlns:a16="http://schemas.microsoft.com/office/drawing/2014/main" id="{E453D8EC-AD5B-32AA-4C35-3B2A5622A146}"/>
              </a:ext>
            </a:extLst>
          </p:cNvPr>
          <p:cNvSpPr>
            <a:spLocks noChangeArrowheads="1"/>
          </p:cNvSpPr>
          <p:nvPr/>
        </p:nvSpPr>
        <p:spPr bwMode="auto">
          <a:xfrm>
            <a:off x="3106916" y="2383567"/>
            <a:ext cx="588303" cy="180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225">
              <a:defRPr/>
            </a:pPr>
            <a:r>
              <a:rPr lang="en-US" altLang="en-US" sz="1176" dirty="0">
                <a:solidFill>
                  <a:srgbClr val="FEFFFF"/>
                </a:solidFill>
                <a:latin typeface="Segoe UI Semibold" panose="020B0702040204020203" pitchFamily="34" charset="0"/>
                <a:cs typeface="Segoe UI Semibold" panose="020B0702040204020203" pitchFamily="34" charset="0"/>
              </a:rPr>
              <a:t>SLB NAT</a:t>
            </a:r>
            <a:endParaRPr lang="en-US" altLang="en-US" sz="1961" dirty="0">
              <a:solidFill>
                <a:srgbClr val="505050"/>
              </a:solidFill>
              <a:latin typeface="Segoe UI Semibold" panose="020B0702040204020203" pitchFamily="34" charset="0"/>
              <a:cs typeface="Segoe UI Semibold" panose="020B0702040204020203" pitchFamily="34" charset="0"/>
            </a:endParaRPr>
          </a:p>
        </p:txBody>
      </p:sp>
      <p:sp>
        <p:nvSpPr>
          <p:cNvPr id="132" name="Rectangle 203">
            <a:extLst>
              <a:ext uri="{FF2B5EF4-FFF2-40B4-BE49-F238E27FC236}">
                <a16:creationId xmlns:a16="http://schemas.microsoft.com/office/drawing/2014/main" id="{78A40F04-0706-47DA-FD47-1F5A2728FFDA}"/>
              </a:ext>
            </a:extLst>
          </p:cNvPr>
          <p:cNvSpPr>
            <a:spLocks noChangeArrowheads="1"/>
          </p:cNvSpPr>
          <p:nvPr/>
        </p:nvSpPr>
        <p:spPr bwMode="auto">
          <a:xfrm>
            <a:off x="4309846" y="2360162"/>
            <a:ext cx="1210500" cy="596278"/>
          </a:xfrm>
          <a:prstGeom prst="rect">
            <a:avLst/>
          </a:prstGeom>
          <a:solidFill>
            <a:schemeClr val="accent5"/>
          </a:solidFill>
          <a:ln w="9525">
            <a:noFill/>
            <a:miter lim="800000"/>
            <a:headEnd/>
            <a:tailEnd/>
          </a:ln>
        </p:spPr>
        <p:txBody>
          <a:bodyPr vert="horz" wrap="square" lIns="91427" tIns="45713" rIns="91427" bIns="45713" numCol="1" anchor="t" anchorCtr="0" compatLnSpc="1">
            <a:prstTxWarp prst="textNoShape">
              <a:avLst/>
            </a:prstTxWarp>
          </a:bodyPr>
          <a:lstStyle/>
          <a:p>
            <a:pPr defTabSz="914367">
              <a:defRPr/>
            </a:pPr>
            <a:endParaRPr lang="en-US">
              <a:solidFill>
                <a:srgbClr val="505050"/>
              </a:solidFill>
              <a:latin typeface="Segoe UI Semilight"/>
            </a:endParaRPr>
          </a:p>
        </p:txBody>
      </p:sp>
      <p:sp>
        <p:nvSpPr>
          <p:cNvPr id="133" name="Rectangle 204">
            <a:extLst>
              <a:ext uri="{FF2B5EF4-FFF2-40B4-BE49-F238E27FC236}">
                <a16:creationId xmlns:a16="http://schemas.microsoft.com/office/drawing/2014/main" id="{111EEDA6-E482-03F6-A5B1-989390D2877B}"/>
              </a:ext>
            </a:extLst>
          </p:cNvPr>
          <p:cNvSpPr>
            <a:spLocks noChangeArrowheads="1"/>
          </p:cNvSpPr>
          <p:nvPr/>
        </p:nvSpPr>
        <p:spPr bwMode="auto">
          <a:xfrm>
            <a:off x="4309846" y="2360162"/>
            <a:ext cx="1210500" cy="596278"/>
          </a:xfrm>
          <a:prstGeom prst="rect">
            <a:avLst/>
          </a:prstGeom>
          <a:noFill/>
          <a:ln w="7938" cap="sq">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367">
              <a:defRPr/>
            </a:pPr>
            <a:endParaRPr lang="en-US">
              <a:solidFill>
                <a:srgbClr val="505050"/>
              </a:solidFill>
              <a:latin typeface="Segoe UI Semilight"/>
            </a:endParaRPr>
          </a:p>
        </p:txBody>
      </p:sp>
      <p:sp>
        <p:nvSpPr>
          <p:cNvPr id="134" name="Rectangle 205">
            <a:extLst>
              <a:ext uri="{FF2B5EF4-FFF2-40B4-BE49-F238E27FC236}">
                <a16:creationId xmlns:a16="http://schemas.microsoft.com/office/drawing/2014/main" id="{2DDBF20E-0CA6-BDAB-16C4-92F4B47F222F}"/>
              </a:ext>
            </a:extLst>
          </p:cNvPr>
          <p:cNvSpPr>
            <a:spLocks noChangeArrowheads="1"/>
          </p:cNvSpPr>
          <p:nvPr/>
        </p:nvSpPr>
        <p:spPr bwMode="auto">
          <a:xfrm>
            <a:off x="4726924" y="2383567"/>
            <a:ext cx="376342" cy="18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225">
              <a:defRPr/>
            </a:pPr>
            <a:r>
              <a:rPr lang="en-US" altLang="en-US" sz="1176" dirty="0">
                <a:solidFill>
                  <a:srgbClr val="FEFFFF"/>
                </a:solidFill>
                <a:latin typeface="Segoe UI Semibold" panose="020B0702040204020203" pitchFamily="34" charset="0"/>
                <a:cs typeface="Segoe UI Semibold" panose="020B0702040204020203" pitchFamily="34" charset="0"/>
              </a:rPr>
              <a:t>VNET</a:t>
            </a:r>
            <a:endParaRPr lang="en-US" altLang="en-US" sz="1961" dirty="0">
              <a:solidFill>
                <a:srgbClr val="505050"/>
              </a:solidFill>
              <a:latin typeface="Segoe UI Semibold" panose="020B0702040204020203" pitchFamily="34" charset="0"/>
              <a:cs typeface="Segoe UI Semibold" panose="020B0702040204020203" pitchFamily="34" charset="0"/>
            </a:endParaRPr>
          </a:p>
        </p:txBody>
      </p:sp>
      <p:sp>
        <p:nvSpPr>
          <p:cNvPr id="135" name="Rectangle 208">
            <a:extLst>
              <a:ext uri="{FF2B5EF4-FFF2-40B4-BE49-F238E27FC236}">
                <a16:creationId xmlns:a16="http://schemas.microsoft.com/office/drawing/2014/main" id="{60AC5462-51B4-C671-53A6-6543ABD70DD3}"/>
              </a:ext>
            </a:extLst>
          </p:cNvPr>
          <p:cNvSpPr>
            <a:spLocks noChangeArrowheads="1"/>
          </p:cNvSpPr>
          <p:nvPr/>
        </p:nvSpPr>
        <p:spPr bwMode="auto">
          <a:xfrm>
            <a:off x="5823874" y="2360162"/>
            <a:ext cx="1210500" cy="596278"/>
          </a:xfrm>
          <a:prstGeom prst="rect">
            <a:avLst/>
          </a:prstGeom>
          <a:solidFill>
            <a:schemeClr val="accent5"/>
          </a:solidFill>
          <a:ln w="9525">
            <a:noFill/>
            <a:miter lim="800000"/>
            <a:headEnd/>
            <a:tailEnd/>
          </a:ln>
        </p:spPr>
        <p:txBody>
          <a:bodyPr vert="horz" wrap="square" lIns="91427" tIns="45713" rIns="91427" bIns="45713" numCol="1" anchor="t" anchorCtr="0" compatLnSpc="1">
            <a:prstTxWarp prst="textNoShape">
              <a:avLst/>
            </a:prstTxWarp>
          </a:bodyPr>
          <a:lstStyle/>
          <a:p>
            <a:pPr defTabSz="914367">
              <a:defRPr/>
            </a:pPr>
            <a:endParaRPr lang="en-US">
              <a:solidFill>
                <a:srgbClr val="505050"/>
              </a:solidFill>
              <a:latin typeface="Segoe UI Semilight"/>
            </a:endParaRPr>
          </a:p>
        </p:txBody>
      </p:sp>
      <p:sp>
        <p:nvSpPr>
          <p:cNvPr id="136" name="Rectangle 209">
            <a:extLst>
              <a:ext uri="{FF2B5EF4-FFF2-40B4-BE49-F238E27FC236}">
                <a16:creationId xmlns:a16="http://schemas.microsoft.com/office/drawing/2014/main" id="{3238FB2D-E3AF-2538-7EBC-929226211C95}"/>
              </a:ext>
            </a:extLst>
          </p:cNvPr>
          <p:cNvSpPr>
            <a:spLocks noChangeArrowheads="1"/>
          </p:cNvSpPr>
          <p:nvPr/>
        </p:nvSpPr>
        <p:spPr bwMode="auto">
          <a:xfrm>
            <a:off x="5823874" y="2360162"/>
            <a:ext cx="1210500" cy="596278"/>
          </a:xfrm>
          <a:prstGeom prst="rect">
            <a:avLst/>
          </a:prstGeom>
          <a:noFill/>
          <a:ln w="7938" cap="sq">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367">
              <a:defRPr/>
            </a:pPr>
            <a:endParaRPr lang="en-US">
              <a:solidFill>
                <a:srgbClr val="505050"/>
              </a:solidFill>
              <a:latin typeface="Segoe UI Semilight"/>
            </a:endParaRPr>
          </a:p>
        </p:txBody>
      </p:sp>
      <p:sp>
        <p:nvSpPr>
          <p:cNvPr id="137" name="Rectangle 210">
            <a:extLst>
              <a:ext uri="{FF2B5EF4-FFF2-40B4-BE49-F238E27FC236}">
                <a16:creationId xmlns:a16="http://schemas.microsoft.com/office/drawing/2014/main" id="{73AC8AF5-578C-819B-923C-599B5547E84A}"/>
              </a:ext>
            </a:extLst>
          </p:cNvPr>
          <p:cNvSpPr>
            <a:spLocks noChangeArrowheads="1"/>
          </p:cNvSpPr>
          <p:nvPr/>
        </p:nvSpPr>
        <p:spPr bwMode="auto">
          <a:xfrm>
            <a:off x="6309628" y="2383567"/>
            <a:ext cx="266588" cy="18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225">
              <a:defRPr/>
            </a:pPr>
            <a:r>
              <a:rPr lang="en-US" altLang="en-US" sz="1176">
                <a:solidFill>
                  <a:srgbClr val="FEFFFF"/>
                </a:solidFill>
                <a:latin typeface="Segoe UI Semibold" panose="020B0702040204020203" pitchFamily="34" charset="0"/>
                <a:cs typeface="Segoe UI Semibold" panose="020B0702040204020203" pitchFamily="34" charset="0"/>
              </a:rPr>
              <a:t>ACL</a:t>
            </a:r>
            <a:endParaRPr lang="en-US" altLang="en-US" sz="1961">
              <a:solidFill>
                <a:srgbClr val="505050"/>
              </a:solidFill>
              <a:latin typeface="Segoe UI Semibold" panose="020B0702040204020203" pitchFamily="34" charset="0"/>
              <a:cs typeface="Segoe UI Semibold" panose="020B0702040204020203" pitchFamily="34" charset="0"/>
            </a:endParaRPr>
          </a:p>
        </p:txBody>
      </p:sp>
      <p:sp>
        <p:nvSpPr>
          <p:cNvPr id="138" name="Rectangle 213">
            <a:extLst>
              <a:ext uri="{FF2B5EF4-FFF2-40B4-BE49-F238E27FC236}">
                <a16:creationId xmlns:a16="http://schemas.microsoft.com/office/drawing/2014/main" id="{90286424-5319-D6B4-1B14-2D615E4F6828}"/>
              </a:ext>
            </a:extLst>
          </p:cNvPr>
          <p:cNvSpPr>
            <a:spLocks noChangeArrowheads="1"/>
          </p:cNvSpPr>
          <p:nvPr/>
        </p:nvSpPr>
        <p:spPr bwMode="auto">
          <a:xfrm>
            <a:off x="7337904" y="2360162"/>
            <a:ext cx="1210500" cy="596278"/>
          </a:xfrm>
          <a:prstGeom prst="rect">
            <a:avLst/>
          </a:prstGeom>
          <a:solidFill>
            <a:schemeClr val="accent5"/>
          </a:solidFill>
          <a:ln w="9525">
            <a:noFill/>
            <a:miter lim="800000"/>
            <a:headEnd/>
            <a:tailEnd/>
          </a:ln>
        </p:spPr>
        <p:txBody>
          <a:bodyPr vert="horz" wrap="square" lIns="91427" tIns="45713" rIns="91427" bIns="45713" numCol="1" anchor="t" anchorCtr="0" compatLnSpc="1">
            <a:prstTxWarp prst="textNoShape">
              <a:avLst/>
            </a:prstTxWarp>
          </a:bodyPr>
          <a:lstStyle/>
          <a:p>
            <a:pPr defTabSz="914367">
              <a:defRPr/>
            </a:pPr>
            <a:endParaRPr lang="en-US">
              <a:solidFill>
                <a:srgbClr val="505050"/>
              </a:solidFill>
              <a:latin typeface="Segoe UI Semilight"/>
            </a:endParaRPr>
          </a:p>
        </p:txBody>
      </p:sp>
      <p:sp>
        <p:nvSpPr>
          <p:cNvPr id="139" name="Rectangle 214">
            <a:extLst>
              <a:ext uri="{FF2B5EF4-FFF2-40B4-BE49-F238E27FC236}">
                <a16:creationId xmlns:a16="http://schemas.microsoft.com/office/drawing/2014/main" id="{A3072F5D-38E2-7582-41E1-8B2AD5BB1247}"/>
              </a:ext>
            </a:extLst>
          </p:cNvPr>
          <p:cNvSpPr>
            <a:spLocks noChangeArrowheads="1"/>
          </p:cNvSpPr>
          <p:nvPr/>
        </p:nvSpPr>
        <p:spPr bwMode="auto">
          <a:xfrm>
            <a:off x="7337904" y="2360162"/>
            <a:ext cx="1210500" cy="596278"/>
          </a:xfrm>
          <a:prstGeom prst="rect">
            <a:avLst/>
          </a:prstGeom>
          <a:noFill/>
          <a:ln w="7938" cap="sq">
            <a:no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367">
              <a:defRPr/>
            </a:pPr>
            <a:endParaRPr lang="en-US">
              <a:solidFill>
                <a:srgbClr val="505050"/>
              </a:solidFill>
              <a:latin typeface="Segoe UI Semilight"/>
            </a:endParaRPr>
          </a:p>
        </p:txBody>
      </p:sp>
      <p:sp>
        <p:nvSpPr>
          <p:cNvPr id="140" name="Rectangle 215">
            <a:extLst>
              <a:ext uri="{FF2B5EF4-FFF2-40B4-BE49-F238E27FC236}">
                <a16:creationId xmlns:a16="http://schemas.microsoft.com/office/drawing/2014/main" id="{85052460-C5EE-4071-15A3-3C8E682F2F1C}"/>
              </a:ext>
            </a:extLst>
          </p:cNvPr>
          <p:cNvSpPr>
            <a:spLocks noChangeArrowheads="1"/>
          </p:cNvSpPr>
          <p:nvPr/>
        </p:nvSpPr>
        <p:spPr bwMode="auto">
          <a:xfrm>
            <a:off x="7630901" y="2383567"/>
            <a:ext cx="629288" cy="18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defTabSz="914225">
              <a:defRPr/>
            </a:pPr>
            <a:r>
              <a:rPr lang="en-US" altLang="en-US" sz="1176">
                <a:solidFill>
                  <a:srgbClr val="FEFFFF"/>
                </a:solidFill>
                <a:latin typeface="Segoe UI Semibold" panose="020B0702040204020203" pitchFamily="34" charset="0"/>
                <a:cs typeface="Segoe UI Semibold" panose="020B0702040204020203" pitchFamily="34" charset="0"/>
              </a:rPr>
              <a:t>Metering</a:t>
            </a:r>
            <a:endParaRPr lang="en-US" altLang="en-US" sz="1961">
              <a:solidFill>
                <a:srgbClr val="505050"/>
              </a:solidFill>
              <a:latin typeface="Segoe UI Semibold" panose="020B0702040204020203" pitchFamily="34" charset="0"/>
              <a:cs typeface="Segoe UI Semibold" panose="020B0702040204020203" pitchFamily="34" charset="0"/>
            </a:endParaRPr>
          </a:p>
        </p:txBody>
      </p:sp>
      <p:sp>
        <p:nvSpPr>
          <p:cNvPr id="141" name="Rectangle 140">
            <a:extLst>
              <a:ext uri="{FF2B5EF4-FFF2-40B4-BE49-F238E27FC236}">
                <a16:creationId xmlns:a16="http://schemas.microsoft.com/office/drawing/2014/main" id="{FEEB2120-A372-3418-20D0-04073E964EC7}"/>
              </a:ext>
            </a:extLst>
          </p:cNvPr>
          <p:cNvSpPr/>
          <p:nvPr/>
        </p:nvSpPr>
        <p:spPr>
          <a:xfrm>
            <a:off x="7467993" y="1435422"/>
            <a:ext cx="1882492" cy="468403"/>
          </a:xfrm>
          <a:prstGeom prst="rect">
            <a:avLst/>
          </a:prstGeom>
          <a:solidFill>
            <a:srgbClr val="7030A0"/>
          </a:soli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961" dirty="0">
                <a:solidFill>
                  <a:schemeClr val="bg1"/>
                </a:solidFill>
                <a:latin typeface="Segoe UI Semibold" panose="020B0702040204020203" pitchFamily="34" charset="0"/>
                <a:cs typeface="Segoe UI Semibold" panose="020B0702040204020203" pitchFamily="34" charset="0"/>
              </a:rPr>
              <a:t>Controller</a:t>
            </a:r>
          </a:p>
        </p:txBody>
      </p:sp>
      <p:sp>
        <p:nvSpPr>
          <p:cNvPr id="142" name="Rectangle 141">
            <a:extLst>
              <a:ext uri="{FF2B5EF4-FFF2-40B4-BE49-F238E27FC236}">
                <a16:creationId xmlns:a16="http://schemas.microsoft.com/office/drawing/2014/main" id="{B17FBFEF-57D9-B256-E32E-0AED6579D0A9}"/>
              </a:ext>
            </a:extLst>
          </p:cNvPr>
          <p:cNvSpPr/>
          <p:nvPr/>
        </p:nvSpPr>
        <p:spPr>
          <a:xfrm>
            <a:off x="4007275" y="1435422"/>
            <a:ext cx="1882492" cy="468403"/>
          </a:xfrm>
          <a:prstGeom prst="rect">
            <a:avLst/>
          </a:prstGeom>
          <a:solidFill>
            <a:srgbClr val="7030A0"/>
          </a:soli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pPr>
            <a:r>
              <a:rPr lang="en-US" sz="1961" dirty="0">
                <a:solidFill>
                  <a:schemeClr val="bg1"/>
                </a:solidFill>
                <a:latin typeface="Segoe UI Semibold" panose="020B0702040204020203" pitchFamily="34" charset="0"/>
                <a:cs typeface="Segoe UI Semibold" panose="020B0702040204020203" pitchFamily="34" charset="0"/>
              </a:rPr>
              <a:t>Controller</a:t>
            </a:r>
          </a:p>
        </p:txBody>
      </p:sp>
      <p:sp>
        <p:nvSpPr>
          <p:cNvPr id="143" name="Rectangle 142">
            <a:extLst>
              <a:ext uri="{FF2B5EF4-FFF2-40B4-BE49-F238E27FC236}">
                <a16:creationId xmlns:a16="http://schemas.microsoft.com/office/drawing/2014/main" id="{D1B28503-C04E-C58F-079F-B4D34B13AF40}"/>
              </a:ext>
            </a:extLst>
          </p:cNvPr>
          <p:cNvSpPr/>
          <p:nvPr/>
        </p:nvSpPr>
        <p:spPr>
          <a:xfrm>
            <a:off x="486478" y="1435422"/>
            <a:ext cx="1882492" cy="468403"/>
          </a:xfrm>
          <a:prstGeom prst="rect">
            <a:avLst/>
          </a:prstGeom>
          <a:solidFill>
            <a:srgbClr val="7030A0"/>
          </a:soli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ctr" anchorCtr="0" forceAA="0" compatLnSpc="1">
            <a:prstTxWarp prst="textNoShape">
              <a:avLst/>
            </a:prstTxWarp>
            <a:noAutofit/>
          </a:bodyPr>
          <a:lstStyle/>
          <a:p>
            <a:pPr algn="ctr" defTabSz="914102" fontAlgn="base">
              <a:lnSpc>
                <a:spcPct val="90000"/>
              </a:lnSpc>
              <a:spcBef>
                <a:spcPct val="0"/>
              </a:spcBef>
              <a:spcAft>
                <a:spcPct val="0"/>
              </a:spcAft>
              <a:defRPr/>
            </a:pPr>
            <a:r>
              <a:rPr lang="en-US" sz="1961" dirty="0">
                <a:solidFill>
                  <a:schemeClr val="bg1"/>
                </a:solidFill>
                <a:latin typeface="Segoe UI Semibold" panose="020B0702040204020203" pitchFamily="34" charset="0"/>
                <a:cs typeface="Segoe UI Semibold" panose="020B0702040204020203" pitchFamily="34" charset="0"/>
              </a:rPr>
              <a:t>Controller</a:t>
            </a:r>
          </a:p>
        </p:txBody>
      </p:sp>
      <p:sp>
        <p:nvSpPr>
          <p:cNvPr id="144" name="TextBox 143">
            <a:extLst>
              <a:ext uri="{FF2B5EF4-FFF2-40B4-BE49-F238E27FC236}">
                <a16:creationId xmlns:a16="http://schemas.microsoft.com/office/drawing/2014/main" id="{27DB5828-0A49-812C-DA43-89606BFC70D6}"/>
              </a:ext>
            </a:extLst>
          </p:cNvPr>
          <p:cNvSpPr txBox="1"/>
          <p:nvPr/>
        </p:nvSpPr>
        <p:spPr>
          <a:xfrm>
            <a:off x="4671191" y="3094828"/>
            <a:ext cx="486535" cy="275200"/>
          </a:xfrm>
          <a:prstGeom prst="rect">
            <a:avLst/>
          </a:prstGeom>
          <a:solidFill>
            <a:schemeClr val="bg1">
              <a:lumMod val="50000"/>
            </a:schemeClr>
          </a:solidFill>
        </p:spPr>
        <p:txBody>
          <a:bodyPr wrap="none" lIns="44821" rIns="44821" rtlCol="0" anchor="ctr" anchorCtr="0">
            <a:spAutoFit/>
          </a:bodyPr>
          <a:lstStyle/>
          <a:p>
            <a:pPr algn="ctr" defTabSz="914367">
              <a:defRPr/>
            </a:pPr>
            <a:r>
              <a:rPr lang="en-US" sz="1200" b="1" dirty="0" err="1">
                <a:solidFill>
                  <a:srgbClr val="FFFFFF"/>
                </a:solidFill>
                <a:latin typeface="Segoe UI Semilight"/>
              </a:rPr>
              <a:t>Encap</a:t>
            </a:r>
            <a:endParaRPr lang="en-US" sz="1200" b="1" dirty="0">
              <a:solidFill>
                <a:srgbClr val="FFFFFF"/>
              </a:solidFill>
              <a:latin typeface="Segoe UI Semilight"/>
            </a:endParaRPr>
          </a:p>
        </p:txBody>
      </p:sp>
      <p:sp>
        <p:nvSpPr>
          <p:cNvPr id="145" name="TextBox 144">
            <a:extLst>
              <a:ext uri="{FF2B5EF4-FFF2-40B4-BE49-F238E27FC236}">
                <a16:creationId xmlns:a16="http://schemas.microsoft.com/office/drawing/2014/main" id="{C3FB783E-F1DD-2867-302D-E8DC9119CCC0}"/>
              </a:ext>
            </a:extLst>
          </p:cNvPr>
          <p:cNvSpPr txBox="1"/>
          <p:nvPr/>
        </p:nvSpPr>
        <p:spPr>
          <a:xfrm>
            <a:off x="764980" y="5699652"/>
            <a:ext cx="1726503" cy="512935"/>
          </a:xfrm>
          <a:prstGeom prst="rect">
            <a:avLst/>
          </a:prstGeom>
          <a:noFill/>
        </p:spPr>
        <p:txBody>
          <a:bodyPr wrap="none" rtlCol="0">
            <a:spAutoFit/>
          </a:bodyPr>
          <a:lstStyle/>
          <a:p>
            <a:pPr defTabSz="914367">
              <a:defRPr/>
            </a:pPr>
            <a:r>
              <a:rPr lang="en-US" sz="2745" dirty="0" err="1">
                <a:solidFill>
                  <a:srgbClr val="FFFFFF"/>
                </a:solidFill>
                <a:latin typeface="Segoe UI Semibold" panose="020B0702040204020203" pitchFamily="34" charset="0"/>
                <a:cs typeface="Segoe UI Semibold" panose="020B0702040204020203" pitchFamily="34" charset="0"/>
              </a:rPr>
              <a:t>SmartNIC</a:t>
            </a:r>
            <a:endParaRPr lang="en-US" sz="2745" dirty="0">
              <a:solidFill>
                <a:srgbClr val="FFFFFF"/>
              </a:solidFill>
              <a:latin typeface="Segoe UI Semibold" panose="020B0702040204020203" pitchFamily="34" charset="0"/>
              <a:cs typeface="Segoe UI Semibold" panose="020B0702040204020203" pitchFamily="34" charset="0"/>
            </a:endParaRPr>
          </a:p>
        </p:txBody>
      </p:sp>
      <p:sp>
        <p:nvSpPr>
          <p:cNvPr id="146" name="TextBox 145">
            <a:extLst>
              <a:ext uri="{FF2B5EF4-FFF2-40B4-BE49-F238E27FC236}">
                <a16:creationId xmlns:a16="http://schemas.microsoft.com/office/drawing/2014/main" id="{95004002-2811-F032-0884-C9E1F5046D86}"/>
              </a:ext>
            </a:extLst>
          </p:cNvPr>
          <p:cNvSpPr txBox="1"/>
          <p:nvPr/>
        </p:nvSpPr>
        <p:spPr>
          <a:xfrm>
            <a:off x="3840194" y="3094828"/>
            <a:ext cx="473899" cy="275200"/>
          </a:xfrm>
          <a:prstGeom prst="rect">
            <a:avLst/>
          </a:prstGeom>
          <a:solidFill>
            <a:schemeClr val="bg1">
              <a:lumMod val="50000"/>
            </a:schemeClr>
          </a:solidFill>
        </p:spPr>
        <p:txBody>
          <a:bodyPr wrap="none" lIns="44821" rIns="44821" rtlCol="0" anchor="ctr" anchorCtr="0">
            <a:spAutoFit/>
          </a:bodyPr>
          <a:lstStyle/>
          <a:p>
            <a:pPr algn="ctr" defTabSz="914367">
              <a:defRPr/>
            </a:pPr>
            <a:r>
              <a:rPr lang="en-US" sz="1200" b="1" dirty="0">
                <a:solidFill>
                  <a:srgbClr val="FFFFFF"/>
                </a:solidFill>
                <a:latin typeface="Segoe UI Semilight"/>
              </a:rPr>
              <a:t>DNAT</a:t>
            </a:r>
          </a:p>
        </p:txBody>
      </p:sp>
      <p:sp>
        <p:nvSpPr>
          <p:cNvPr id="147" name="TextBox 146">
            <a:extLst>
              <a:ext uri="{FF2B5EF4-FFF2-40B4-BE49-F238E27FC236}">
                <a16:creationId xmlns:a16="http://schemas.microsoft.com/office/drawing/2014/main" id="{2CF3A7D4-AC11-C389-D2D7-28601D942BD7}"/>
              </a:ext>
            </a:extLst>
          </p:cNvPr>
          <p:cNvSpPr txBox="1"/>
          <p:nvPr/>
        </p:nvSpPr>
        <p:spPr>
          <a:xfrm>
            <a:off x="2926307" y="3094828"/>
            <a:ext cx="508536" cy="275200"/>
          </a:xfrm>
          <a:prstGeom prst="rect">
            <a:avLst/>
          </a:prstGeom>
          <a:solidFill>
            <a:schemeClr val="bg1">
              <a:lumMod val="50000"/>
            </a:schemeClr>
          </a:solidFill>
        </p:spPr>
        <p:txBody>
          <a:bodyPr wrap="none" lIns="44821" rIns="44821" rtlCol="0" anchor="ctr" anchorCtr="0">
            <a:spAutoFit/>
          </a:bodyPr>
          <a:lstStyle/>
          <a:p>
            <a:pPr algn="ctr" defTabSz="914367">
              <a:defRPr/>
            </a:pPr>
            <a:r>
              <a:rPr lang="en-US" sz="1200" b="1" dirty="0" err="1">
                <a:solidFill>
                  <a:srgbClr val="FFFFFF"/>
                </a:solidFill>
                <a:latin typeface="Segoe UI Semilight"/>
              </a:rPr>
              <a:t>Decap</a:t>
            </a:r>
            <a:endParaRPr lang="en-US" sz="1200" b="1" dirty="0">
              <a:solidFill>
                <a:srgbClr val="FFFFFF"/>
              </a:solidFill>
              <a:latin typeface="Segoe UI Semilight"/>
            </a:endParaRPr>
          </a:p>
        </p:txBody>
      </p:sp>
      <p:sp>
        <p:nvSpPr>
          <p:cNvPr id="148" name="TextBox 147">
            <a:extLst>
              <a:ext uri="{FF2B5EF4-FFF2-40B4-BE49-F238E27FC236}">
                <a16:creationId xmlns:a16="http://schemas.microsoft.com/office/drawing/2014/main" id="{D5DF42D9-ABCC-4C63-F267-D1CFA11256E0}"/>
              </a:ext>
            </a:extLst>
          </p:cNvPr>
          <p:cNvSpPr txBox="1"/>
          <p:nvPr/>
        </p:nvSpPr>
        <p:spPr>
          <a:xfrm>
            <a:off x="5527755" y="3094828"/>
            <a:ext cx="453533" cy="275200"/>
          </a:xfrm>
          <a:prstGeom prst="rect">
            <a:avLst/>
          </a:prstGeom>
          <a:solidFill>
            <a:schemeClr val="bg1">
              <a:lumMod val="50000"/>
            </a:schemeClr>
          </a:solidFill>
        </p:spPr>
        <p:txBody>
          <a:bodyPr wrap="none" lIns="44821" rIns="44821" rtlCol="0" anchor="ctr" anchorCtr="0">
            <a:spAutoFit/>
          </a:bodyPr>
          <a:lstStyle/>
          <a:p>
            <a:pPr algn="ctr" defTabSz="914367">
              <a:defRPr/>
            </a:pPr>
            <a:r>
              <a:rPr lang="en-US" sz="1200" b="1" dirty="0">
                <a:solidFill>
                  <a:srgbClr val="FFFFFF"/>
                </a:solidFill>
                <a:latin typeface="Segoe UI Semilight"/>
              </a:rPr>
              <a:t>Allow</a:t>
            </a:r>
          </a:p>
        </p:txBody>
      </p:sp>
      <p:sp>
        <p:nvSpPr>
          <p:cNvPr id="149" name="TextBox 148">
            <a:extLst>
              <a:ext uri="{FF2B5EF4-FFF2-40B4-BE49-F238E27FC236}">
                <a16:creationId xmlns:a16="http://schemas.microsoft.com/office/drawing/2014/main" id="{EEF1DDF3-FD24-ABC3-B18F-EFE03EDE4959}"/>
              </a:ext>
            </a:extLst>
          </p:cNvPr>
          <p:cNvSpPr txBox="1"/>
          <p:nvPr/>
        </p:nvSpPr>
        <p:spPr>
          <a:xfrm>
            <a:off x="6359772" y="3094828"/>
            <a:ext cx="480624" cy="275200"/>
          </a:xfrm>
          <a:prstGeom prst="rect">
            <a:avLst/>
          </a:prstGeom>
          <a:solidFill>
            <a:schemeClr val="bg1">
              <a:lumMod val="50000"/>
            </a:schemeClr>
          </a:solidFill>
        </p:spPr>
        <p:txBody>
          <a:bodyPr wrap="none" lIns="44821" rIns="44821" rtlCol="0" anchor="ctr" anchorCtr="0">
            <a:spAutoFit/>
          </a:bodyPr>
          <a:lstStyle/>
          <a:p>
            <a:pPr algn="ctr" defTabSz="914367">
              <a:defRPr/>
            </a:pPr>
            <a:r>
              <a:rPr lang="en-US" sz="1200" b="1" dirty="0">
                <a:solidFill>
                  <a:srgbClr val="FFFFFF"/>
                </a:solidFill>
                <a:latin typeface="Segoe UI Semilight"/>
              </a:rPr>
              <a:t>Meter</a:t>
            </a:r>
          </a:p>
        </p:txBody>
      </p:sp>
      <p:graphicFrame>
        <p:nvGraphicFramePr>
          <p:cNvPr id="150" name="Content Placeholder 4">
            <a:extLst>
              <a:ext uri="{FF2B5EF4-FFF2-40B4-BE49-F238E27FC236}">
                <a16:creationId xmlns:a16="http://schemas.microsoft.com/office/drawing/2014/main" id="{00089512-0285-B11B-D5B6-FE93106BF25A}"/>
              </a:ext>
            </a:extLst>
          </p:cNvPr>
          <p:cNvGraphicFramePr>
            <a:graphicFrameLocks/>
          </p:cNvGraphicFramePr>
          <p:nvPr>
            <p:extLst>
              <p:ext uri="{D42A27DB-BD31-4B8C-83A1-F6EECF244321}">
                <p14:modId xmlns:p14="http://schemas.microsoft.com/office/powerpoint/2010/main" val="2504109472"/>
              </p:ext>
            </p:extLst>
          </p:nvPr>
        </p:nvGraphicFramePr>
        <p:xfrm>
          <a:off x="7445479" y="2601788"/>
          <a:ext cx="1009801" cy="291134"/>
        </p:xfrm>
        <a:graphic>
          <a:graphicData uri="http://schemas.openxmlformats.org/drawingml/2006/table">
            <a:tbl>
              <a:tblPr firstRow="1">
                <a:tableStyleId>{93296810-A885-4BE3-A3E7-6D5BEEA58F35}</a:tableStyleId>
              </a:tblPr>
              <a:tblGrid>
                <a:gridCol w="462666">
                  <a:extLst>
                    <a:ext uri="{9D8B030D-6E8A-4147-A177-3AD203B41FA5}">
                      <a16:colId xmlns:a16="http://schemas.microsoft.com/office/drawing/2014/main" val="20000"/>
                    </a:ext>
                  </a:extLst>
                </a:gridCol>
                <a:gridCol w="547135">
                  <a:extLst>
                    <a:ext uri="{9D8B030D-6E8A-4147-A177-3AD203B41FA5}">
                      <a16:colId xmlns:a16="http://schemas.microsoft.com/office/drawing/2014/main" val="20001"/>
                    </a:ext>
                  </a:extLst>
                </a:gridCol>
              </a:tblGrid>
              <a:tr h="89642">
                <a:tc>
                  <a:txBody>
                    <a:bodyPr/>
                    <a:lstStyle/>
                    <a:p>
                      <a:pPr algn="ctr"/>
                      <a:r>
                        <a:rPr lang="en-US" sz="600" dirty="0">
                          <a:solidFill>
                            <a:schemeClr val="tx1"/>
                          </a:solidFill>
                        </a:rPr>
                        <a:t>Rule</a:t>
                      </a:r>
                      <a:endParaRPr lang="en-US" sz="600" b="1" dirty="0">
                        <a:solidFill>
                          <a:schemeClr val="tx1"/>
                        </a:solidFill>
                      </a:endParaRPr>
                    </a:p>
                  </a:txBody>
                  <a:tcPr marL="0" marR="0" marT="0" marB="0">
                    <a:lnL w="12700" cmpd="sng">
                      <a:noFill/>
                    </a:lnL>
                    <a:lnR w="12700" cap="flat" cmpd="sng" algn="ctr">
                      <a:noFill/>
                      <a:prstDash val="solid"/>
                      <a:round/>
                      <a:headEnd type="none" w="med" len="med"/>
                      <a:tailEnd type="none" w="med" len="med"/>
                    </a:lnR>
                    <a:lnT w="12700" cmpd="sng">
                      <a:noFill/>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600" dirty="0">
                          <a:solidFill>
                            <a:schemeClr val="tx1"/>
                          </a:solidFill>
                        </a:rPr>
                        <a:t>Action</a:t>
                      </a:r>
                      <a:endParaRPr lang="en-US" sz="600" b="1" dirty="0">
                        <a:solidFill>
                          <a:schemeClr val="tx1"/>
                        </a:solidFill>
                      </a:endParaRPr>
                    </a:p>
                  </a:txBody>
                  <a:tcPr marL="0" marR="0" marT="0" marB="0">
                    <a:lnL w="12700" cap="flat" cmpd="sng" algn="ctr">
                      <a:noFill/>
                      <a:prstDash val="solid"/>
                      <a:round/>
                      <a:headEnd type="none" w="med" len="med"/>
                      <a:tailEnd type="none" w="med" len="med"/>
                    </a:lnL>
                    <a:lnR w="12700" cmpd="sng">
                      <a:noFill/>
                    </a:lnR>
                    <a:lnT w="12700" cmpd="sng">
                      <a:noFill/>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10000"/>
                  </a:ext>
                </a:extLst>
              </a:tr>
              <a:tr h="89642">
                <a:tc>
                  <a:txBody>
                    <a:bodyPr/>
                    <a:lstStyle/>
                    <a:p>
                      <a:pPr algn="ctr"/>
                      <a:r>
                        <a:rPr lang="en-US" sz="600" dirty="0"/>
                        <a:t>*</a:t>
                      </a:r>
                      <a:endParaRPr lang="en-US" sz="600" b="1" dirty="0"/>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500" dirty="0"/>
                        <a:t>Meter</a:t>
                      </a:r>
                      <a:endParaRPr lang="en-US" sz="300" b="1" dirty="0"/>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4127">
                <a:tc>
                  <a:txBody>
                    <a:bodyPr/>
                    <a:lstStyle/>
                    <a:p>
                      <a:pPr algn="ctr"/>
                      <a:endParaRPr lang="en-US" sz="300" b="1" dirty="0"/>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300" b="1" dirty="0"/>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41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00" b="1" dirty="0"/>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US" sz="300" b="1" dirty="0"/>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151" name="Content Placeholder 4">
            <a:extLst>
              <a:ext uri="{FF2B5EF4-FFF2-40B4-BE49-F238E27FC236}">
                <a16:creationId xmlns:a16="http://schemas.microsoft.com/office/drawing/2014/main" id="{E48E462A-10D2-9AFD-4890-85DCF800CEE5}"/>
              </a:ext>
            </a:extLst>
          </p:cNvPr>
          <p:cNvGraphicFramePr>
            <a:graphicFrameLocks/>
          </p:cNvGraphicFramePr>
          <p:nvPr>
            <p:extLst>
              <p:ext uri="{D42A27DB-BD31-4B8C-83A1-F6EECF244321}">
                <p14:modId xmlns:p14="http://schemas.microsoft.com/office/powerpoint/2010/main" val="3947502682"/>
              </p:ext>
            </p:extLst>
          </p:nvPr>
        </p:nvGraphicFramePr>
        <p:xfrm>
          <a:off x="5938022" y="2601788"/>
          <a:ext cx="1009801" cy="291134"/>
        </p:xfrm>
        <a:graphic>
          <a:graphicData uri="http://schemas.openxmlformats.org/drawingml/2006/table">
            <a:tbl>
              <a:tblPr firstRow="1">
                <a:tableStyleId>{93296810-A885-4BE3-A3E7-6D5BEEA58F35}</a:tableStyleId>
              </a:tblPr>
              <a:tblGrid>
                <a:gridCol w="462666">
                  <a:extLst>
                    <a:ext uri="{9D8B030D-6E8A-4147-A177-3AD203B41FA5}">
                      <a16:colId xmlns:a16="http://schemas.microsoft.com/office/drawing/2014/main" val="20000"/>
                    </a:ext>
                  </a:extLst>
                </a:gridCol>
                <a:gridCol w="547135">
                  <a:extLst>
                    <a:ext uri="{9D8B030D-6E8A-4147-A177-3AD203B41FA5}">
                      <a16:colId xmlns:a16="http://schemas.microsoft.com/office/drawing/2014/main" val="20001"/>
                    </a:ext>
                  </a:extLst>
                </a:gridCol>
              </a:tblGrid>
              <a:tr h="89642">
                <a:tc>
                  <a:txBody>
                    <a:bodyPr/>
                    <a:lstStyle/>
                    <a:p>
                      <a:pPr algn="ctr"/>
                      <a:r>
                        <a:rPr lang="en-US" sz="600" dirty="0">
                          <a:solidFill>
                            <a:schemeClr val="tx1"/>
                          </a:solidFill>
                        </a:rPr>
                        <a:t>Rule</a:t>
                      </a:r>
                      <a:endParaRPr lang="en-US" sz="600" b="1" dirty="0">
                        <a:solidFill>
                          <a:schemeClr val="tx1"/>
                        </a:solidFill>
                      </a:endParaRPr>
                    </a:p>
                  </a:txBody>
                  <a:tcPr marL="0" marR="0" marT="0" marB="0">
                    <a:lnL w="12700" cmpd="sng">
                      <a:noFill/>
                    </a:lnL>
                    <a:lnR w="12700" cap="flat" cmpd="sng" algn="ctr">
                      <a:noFill/>
                      <a:prstDash val="solid"/>
                      <a:round/>
                      <a:headEnd type="none" w="med" len="med"/>
                      <a:tailEnd type="none" w="med" len="med"/>
                    </a:lnR>
                    <a:lnT w="12700" cmpd="sng">
                      <a:noFill/>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600" dirty="0">
                          <a:solidFill>
                            <a:schemeClr val="tx1"/>
                          </a:solidFill>
                        </a:rPr>
                        <a:t>Action</a:t>
                      </a:r>
                      <a:endParaRPr lang="en-US" sz="600" b="1" dirty="0">
                        <a:solidFill>
                          <a:schemeClr val="tx1"/>
                        </a:solidFill>
                      </a:endParaRPr>
                    </a:p>
                  </a:txBody>
                  <a:tcPr marL="0" marR="0" marT="0" marB="0">
                    <a:lnL w="12700" cap="flat" cmpd="sng" algn="ctr">
                      <a:noFill/>
                      <a:prstDash val="solid"/>
                      <a:round/>
                      <a:headEnd type="none" w="med" len="med"/>
                      <a:tailEnd type="none" w="med" len="med"/>
                    </a:lnL>
                    <a:lnR w="12700" cmpd="sng">
                      <a:noFill/>
                    </a:lnR>
                    <a:lnT w="12700" cmpd="sng">
                      <a:noFill/>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10000"/>
                  </a:ext>
                </a:extLst>
              </a:tr>
              <a:tr h="89642">
                <a:tc>
                  <a:txBody>
                    <a:bodyPr/>
                    <a:lstStyle/>
                    <a:p>
                      <a:pPr algn="ctr"/>
                      <a:r>
                        <a:rPr lang="en-US" sz="600" dirty="0"/>
                        <a:t>*</a:t>
                      </a:r>
                      <a:endParaRPr lang="en-US" sz="600" b="1" dirty="0"/>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500" dirty="0"/>
                        <a:t>Allow</a:t>
                      </a:r>
                      <a:endParaRPr lang="en-US" sz="300" b="1" dirty="0"/>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4127">
                <a:tc>
                  <a:txBody>
                    <a:bodyPr/>
                    <a:lstStyle/>
                    <a:p>
                      <a:pPr algn="ctr"/>
                      <a:endParaRPr lang="en-US" sz="300" b="1" dirty="0"/>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300" b="1" dirty="0"/>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41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00" b="1" dirty="0"/>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US" sz="300" b="1" dirty="0"/>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152" name="Content Placeholder 4">
            <a:extLst>
              <a:ext uri="{FF2B5EF4-FFF2-40B4-BE49-F238E27FC236}">
                <a16:creationId xmlns:a16="http://schemas.microsoft.com/office/drawing/2014/main" id="{D4E97AC5-F37C-1688-521F-8FDAAC713A6C}"/>
              </a:ext>
            </a:extLst>
          </p:cNvPr>
          <p:cNvGraphicFramePr>
            <a:graphicFrameLocks/>
          </p:cNvGraphicFramePr>
          <p:nvPr>
            <p:extLst>
              <p:ext uri="{D42A27DB-BD31-4B8C-83A1-F6EECF244321}">
                <p14:modId xmlns:p14="http://schemas.microsoft.com/office/powerpoint/2010/main" val="1899152476"/>
              </p:ext>
            </p:extLst>
          </p:nvPr>
        </p:nvGraphicFramePr>
        <p:xfrm>
          <a:off x="4410196" y="2601788"/>
          <a:ext cx="1009801" cy="291134"/>
        </p:xfrm>
        <a:graphic>
          <a:graphicData uri="http://schemas.openxmlformats.org/drawingml/2006/table">
            <a:tbl>
              <a:tblPr firstRow="1">
                <a:tableStyleId>{93296810-A885-4BE3-A3E7-6D5BEEA58F35}</a:tableStyleId>
              </a:tblPr>
              <a:tblGrid>
                <a:gridCol w="462666">
                  <a:extLst>
                    <a:ext uri="{9D8B030D-6E8A-4147-A177-3AD203B41FA5}">
                      <a16:colId xmlns:a16="http://schemas.microsoft.com/office/drawing/2014/main" val="20000"/>
                    </a:ext>
                  </a:extLst>
                </a:gridCol>
                <a:gridCol w="547135">
                  <a:extLst>
                    <a:ext uri="{9D8B030D-6E8A-4147-A177-3AD203B41FA5}">
                      <a16:colId xmlns:a16="http://schemas.microsoft.com/office/drawing/2014/main" val="20001"/>
                    </a:ext>
                  </a:extLst>
                </a:gridCol>
              </a:tblGrid>
              <a:tr h="89642">
                <a:tc>
                  <a:txBody>
                    <a:bodyPr/>
                    <a:lstStyle/>
                    <a:p>
                      <a:pPr algn="ctr"/>
                      <a:r>
                        <a:rPr lang="en-US" sz="600" dirty="0">
                          <a:solidFill>
                            <a:schemeClr val="tx1"/>
                          </a:solidFill>
                        </a:rPr>
                        <a:t>Rule</a:t>
                      </a:r>
                      <a:endParaRPr lang="en-US" sz="600" b="1" dirty="0">
                        <a:solidFill>
                          <a:schemeClr val="tx1"/>
                        </a:solidFill>
                      </a:endParaRPr>
                    </a:p>
                  </a:txBody>
                  <a:tcPr marL="0" marR="0" marT="0" marB="0">
                    <a:lnL w="12700" cmpd="sng">
                      <a:noFill/>
                    </a:lnL>
                    <a:lnR w="12700" cap="flat" cmpd="sng" algn="ctr">
                      <a:noFill/>
                      <a:prstDash val="solid"/>
                      <a:round/>
                      <a:headEnd type="none" w="med" len="med"/>
                      <a:tailEnd type="none" w="med" len="med"/>
                    </a:lnR>
                    <a:lnT w="12700" cmpd="sng">
                      <a:noFill/>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600" dirty="0">
                          <a:solidFill>
                            <a:schemeClr val="tx1"/>
                          </a:solidFill>
                        </a:rPr>
                        <a:t>Action</a:t>
                      </a:r>
                      <a:endParaRPr lang="en-US" sz="600" b="1" dirty="0">
                        <a:solidFill>
                          <a:schemeClr val="tx1"/>
                        </a:solidFill>
                      </a:endParaRPr>
                    </a:p>
                  </a:txBody>
                  <a:tcPr marL="0" marR="0" marT="0" marB="0">
                    <a:lnL w="12700" cap="flat" cmpd="sng" algn="ctr">
                      <a:noFill/>
                      <a:prstDash val="solid"/>
                      <a:round/>
                      <a:headEnd type="none" w="med" len="med"/>
                      <a:tailEnd type="none" w="med" len="med"/>
                    </a:lnL>
                    <a:lnR w="12700" cmpd="sng">
                      <a:noFill/>
                    </a:lnR>
                    <a:lnT w="12700" cmpd="sng">
                      <a:noFill/>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10000"/>
                  </a:ext>
                </a:extLst>
              </a:tr>
              <a:tr h="89642">
                <a:tc>
                  <a:txBody>
                    <a:bodyPr/>
                    <a:lstStyle/>
                    <a:p>
                      <a:pPr algn="ctr"/>
                      <a:r>
                        <a:rPr lang="en-US" sz="600" dirty="0"/>
                        <a:t>*</a:t>
                      </a:r>
                      <a:endParaRPr lang="en-US" sz="600" b="1" dirty="0"/>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500" dirty="0"/>
                        <a:t>Rewrite</a:t>
                      </a:r>
                      <a:endParaRPr lang="en-US" sz="300" b="1" dirty="0"/>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4127">
                <a:tc>
                  <a:txBody>
                    <a:bodyPr/>
                    <a:lstStyle/>
                    <a:p>
                      <a:pPr algn="ctr"/>
                      <a:endParaRPr lang="en-US" sz="300" b="1" dirty="0"/>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300" b="1" dirty="0"/>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41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00" b="1" dirty="0"/>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US" sz="300" b="1" dirty="0"/>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153" name="Content Placeholder 4">
            <a:extLst>
              <a:ext uri="{FF2B5EF4-FFF2-40B4-BE49-F238E27FC236}">
                <a16:creationId xmlns:a16="http://schemas.microsoft.com/office/drawing/2014/main" id="{31470B63-EBA4-50AB-4842-32177F1E72E6}"/>
              </a:ext>
            </a:extLst>
          </p:cNvPr>
          <p:cNvGraphicFramePr>
            <a:graphicFrameLocks/>
          </p:cNvGraphicFramePr>
          <p:nvPr>
            <p:extLst>
              <p:ext uri="{D42A27DB-BD31-4B8C-83A1-F6EECF244321}">
                <p14:modId xmlns:p14="http://schemas.microsoft.com/office/powerpoint/2010/main" val="597075210"/>
              </p:ext>
            </p:extLst>
          </p:nvPr>
        </p:nvGraphicFramePr>
        <p:xfrm>
          <a:off x="2896167" y="2601788"/>
          <a:ext cx="1009801" cy="291134"/>
        </p:xfrm>
        <a:graphic>
          <a:graphicData uri="http://schemas.openxmlformats.org/drawingml/2006/table">
            <a:tbl>
              <a:tblPr firstRow="1">
                <a:tableStyleId>{93296810-A885-4BE3-A3E7-6D5BEEA58F35}</a:tableStyleId>
              </a:tblPr>
              <a:tblGrid>
                <a:gridCol w="462666">
                  <a:extLst>
                    <a:ext uri="{9D8B030D-6E8A-4147-A177-3AD203B41FA5}">
                      <a16:colId xmlns:a16="http://schemas.microsoft.com/office/drawing/2014/main" val="20000"/>
                    </a:ext>
                  </a:extLst>
                </a:gridCol>
                <a:gridCol w="547135">
                  <a:extLst>
                    <a:ext uri="{9D8B030D-6E8A-4147-A177-3AD203B41FA5}">
                      <a16:colId xmlns:a16="http://schemas.microsoft.com/office/drawing/2014/main" val="20001"/>
                    </a:ext>
                  </a:extLst>
                </a:gridCol>
              </a:tblGrid>
              <a:tr h="89642">
                <a:tc>
                  <a:txBody>
                    <a:bodyPr/>
                    <a:lstStyle/>
                    <a:p>
                      <a:pPr algn="ctr"/>
                      <a:r>
                        <a:rPr lang="en-US" sz="600" dirty="0">
                          <a:solidFill>
                            <a:schemeClr val="tx1"/>
                          </a:solidFill>
                        </a:rPr>
                        <a:t>Rule</a:t>
                      </a:r>
                      <a:endParaRPr lang="en-US" sz="600" b="1" dirty="0">
                        <a:solidFill>
                          <a:schemeClr val="tx1"/>
                        </a:solidFill>
                      </a:endParaRPr>
                    </a:p>
                  </a:txBody>
                  <a:tcPr marL="0" marR="0" marT="0" marB="0">
                    <a:lnL w="12700" cmpd="sng">
                      <a:noFill/>
                    </a:lnL>
                    <a:lnR w="12700" cap="flat" cmpd="sng" algn="ctr">
                      <a:noFill/>
                      <a:prstDash val="solid"/>
                      <a:round/>
                      <a:headEnd type="none" w="med" len="med"/>
                      <a:tailEnd type="none" w="med" len="med"/>
                    </a:lnR>
                    <a:lnT w="12700" cmpd="sng">
                      <a:noFill/>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600" dirty="0">
                          <a:solidFill>
                            <a:schemeClr val="tx1"/>
                          </a:solidFill>
                        </a:rPr>
                        <a:t>Action</a:t>
                      </a:r>
                      <a:endParaRPr lang="en-US" sz="600" b="1" dirty="0">
                        <a:solidFill>
                          <a:schemeClr val="tx1"/>
                        </a:solidFill>
                      </a:endParaRPr>
                    </a:p>
                  </a:txBody>
                  <a:tcPr marL="0" marR="0" marT="0" marB="0">
                    <a:lnL w="12700" cap="flat" cmpd="sng" algn="ctr">
                      <a:noFill/>
                      <a:prstDash val="solid"/>
                      <a:round/>
                      <a:headEnd type="none" w="med" len="med"/>
                      <a:tailEnd type="none" w="med" len="med"/>
                    </a:lnL>
                    <a:lnR w="12700" cmpd="sng">
                      <a:noFill/>
                    </a:lnR>
                    <a:lnT w="12700" cmpd="sng">
                      <a:noFill/>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10000"/>
                  </a:ext>
                </a:extLst>
              </a:tr>
              <a:tr h="89642">
                <a:tc>
                  <a:txBody>
                    <a:bodyPr/>
                    <a:lstStyle/>
                    <a:p>
                      <a:pPr algn="ctr"/>
                      <a:r>
                        <a:rPr lang="en-US" sz="600" dirty="0"/>
                        <a:t>*</a:t>
                      </a:r>
                      <a:endParaRPr lang="en-US" sz="600" b="1" dirty="0"/>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500" dirty="0"/>
                        <a:t>DNAT</a:t>
                      </a:r>
                      <a:endParaRPr lang="en-US" sz="300" b="1" dirty="0"/>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4127">
                <a:tc>
                  <a:txBody>
                    <a:bodyPr/>
                    <a:lstStyle/>
                    <a:p>
                      <a:pPr algn="ctr"/>
                      <a:endParaRPr lang="en-US" sz="300" b="1" dirty="0"/>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300" b="1" dirty="0"/>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41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00" b="1" dirty="0"/>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US" sz="300" b="1" dirty="0"/>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154" name="Content Placeholder 4">
            <a:extLst>
              <a:ext uri="{FF2B5EF4-FFF2-40B4-BE49-F238E27FC236}">
                <a16:creationId xmlns:a16="http://schemas.microsoft.com/office/drawing/2014/main" id="{418B6544-8962-47D4-3839-EAE702EE6EB6}"/>
              </a:ext>
            </a:extLst>
          </p:cNvPr>
          <p:cNvGraphicFramePr>
            <a:graphicFrameLocks/>
          </p:cNvGraphicFramePr>
          <p:nvPr>
            <p:extLst>
              <p:ext uri="{D42A27DB-BD31-4B8C-83A1-F6EECF244321}">
                <p14:modId xmlns:p14="http://schemas.microsoft.com/office/powerpoint/2010/main" val="3938905040"/>
              </p:ext>
            </p:extLst>
          </p:nvPr>
        </p:nvGraphicFramePr>
        <p:xfrm>
          <a:off x="1382137" y="2601788"/>
          <a:ext cx="1009801" cy="291134"/>
        </p:xfrm>
        <a:graphic>
          <a:graphicData uri="http://schemas.openxmlformats.org/drawingml/2006/table">
            <a:tbl>
              <a:tblPr firstRow="1">
                <a:tableStyleId>{93296810-A885-4BE3-A3E7-6D5BEEA58F35}</a:tableStyleId>
              </a:tblPr>
              <a:tblGrid>
                <a:gridCol w="462666">
                  <a:extLst>
                    <a:ext uri="{9D8B030D-6E8A-4147-A177-3AD203B41FA5}">
                      <a16:colId xmlns:a16="http://schemas.microsoft.com/office/drawing/2014/main" val="20000"/>
                    </a:ext>
                  </a:extLst>
                </a:gridCol>
                <a:gridCol w="547135">
                  <a:extLst>
                    <a:ext uri="{9D8B030D-6E8A-4147-A177-3AD203B41FA5}">
                      <a16:colId xmlns:a16="http://schemas.microsoft.com/office/drawing/2014/main" val="20001"/>
                    </a:ext>
                  </a:extLst>
                </a:gridCol>
              </a:tblGrid>
              <a:tr h="89642">
                <a:tc>
                  <a:txBody>
                    <a:bodyPr/>
                    <a:lstStyle/>
                    <a:p>
                      <a:pPr algn="ctr"/>
                      <a:r>
                        <a:rPr lang="en-US" sz="600" dirty="0">
                          <a:solidFill>
                            <a:schemeClr val="tx1"/>
                          </a:solidFill>
                        </a:rPr>
                        <a:t>Rule</a:t>
                      </a:r>
                      <a:endParaRPr lang="en-US" sz="600" b="1" dirty="0">
                        <a:solidFill>
                          <a:schemeClr val="tx1"/>
                        </a:solidFill>
                      </a:endParaRPr>
                    </a:p>
                  </a:txBody>
                  <a:tcPr marL="0" marR="0" marT="0" marB="0">
                    <a:lnL w="12700" cmpd="sng">
                      <a:noFill/>
                    </a:lnL>
                    <a:lnR w="12700" cap="flat" cmpd="sng" algn="ctr">
                      <a:noFill/>
                      <a:prstDash val="solid"/>
                      <a:round/>
                      <a:headEnd type="none" w="med" len="med"/>
                      <a:tailEnd type="none" w="med" len="med"/>
                    </a:lnR>
                    <a:lnT w="12700" cmpd="sng">
                      <a:noFill/>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600" dirty="0">
                          <a:solidFill>
                            <a:schemeClr val="tx1"/>
                          </a:solidFill>
                        </a:rPr>
                        <a:t>Action</a:t>
                      </a:r>
                      <a:endParaRPr lang="en-US" sz="600" b="1" dirty="0">
                        <a:solidFill>
                          <a:schemeClr val="tx1"/>
                        </a:solidFill>
                      </a:endParaRPr>
                    </a:p>
                  </a:txBody>
                  <a:tcPr marL="0" marR="0" marT="0" marB="0">
                    <a:lnL w="12700" cap="flat" cmpd="sng" algn="ctr">
                      <a:noFill/>
                      <a:prstDash val="solid"/>
                      <a:round/>
                      <a:headEnd type="none" w="med" len="med"/>
                      <a:tailEnd type="none" w="med" len="med"/>
                    </a:lnL>
                    <a:lnR w="12700" cmpd="sng">
                      <a:noFill/>
                    </a:lnR>
                    <a:lnT w="12700" cmpd="sng">
                      <a:noFill/>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10000"/>
                  </a:ext>
                </a:extLst>
              </a:tr>
              <a:tr h="89642">
                <a:tc>
                  <a:txBody>
                    <a:bodyPr/>
                    <a:lstStyle/>
                    <a:p>
                      <a:pPr algn="ctr"/>
                      <a:r>
                        <a:rPr lang="en-US" sz="600" dirty="0"/>
                        <a:t>*</a:t>
                      </a:r>
                      <a:endParaRPr lang="en-US" sz="600" b="1" dirty="0"/>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500" dirty="0" err="1"/>
                        <a:t>Decap</a:t>
                      </a:r>
                      <a:endParaRPr lang="en-US" sz="300" b="1" dirty="0"/>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4127">
                <a:tc>
                  <a:txBody>
                    <a:bodyPr/>
                    <a:lstStyle/>
                    <a:p>
                      <a:pPr algn="ctr"/>
                      <a:endParaRPr lang="en-US" sz="300" b="1" dirty="0"/>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300" b="1" dirty="0"/>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41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00" b="1" dirty="0"/>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US" sz="300" b="1" dirty="0"/>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graphicFrame>
        <p:nvGraphicFramePr>
          <p:cNvPr id="155" name="Content Placeholder 4">
            <a:extLst>
              <a:ext uri="{FF2B5EF4-FFF2-40B4-BE49-F238E27FC236}">
                <a16:creationId xmlns:a16="http://schemas.microsoft.com/office/drawing/2014/main" id="{F9381B1C-B338-9561-6692-0B7AD2B0F2DA}"/>
              </a:ext>
            </a:extLst>
          </p:cNvPr>
          <p:cNvGraphicFramePr>
            <a:graphicFrameLocks/>
          </p:cNvGraphicFramePr>
          <p:nvPr>
            <p:extLst>
              <p:ext uri="{D42A27DB-BD31-4B8C-83A1-F6EECF244321}">
                <p14:modId xmlns:p14="http://schemas.microsoft.com/office/powerpoint/2010/main" val="2953949107"/>
              </p:ext>
            </p:extLst>
          </p:nvPr>
        </p:nvGraphicFramePr>
        <p:xfrm>
          <a:off x="4437801" y="5891202"/>
          <a:ext cx="1311630" cy="422604"/>
        </p:xfrm>
        <a:graphic>
          <a:graphicData uri="http://schemas.openxmlformats.org/drawingml/2006/table">
            <a:tbl>
              <a:tblPr firstRow="1">
                <a:tableStyleId>{93296810-A885-4BE3-A3E7-6D5BEEA58F35}</a:tableStyleId>
              </a:tblPr>
              <a:tblGrid>
                <a:gridCol w="600956">
                  <a:extLst>
                    <a:ext uri="{9D8B030D-6E8A-4147-A177-3AD203B41FA5}">
                      <a16:colId xmlns:a16="http://schemas.microsoft.com/office/drawing/2014/main" val="20000"/>
                    </a:ext>
                  </a:extLst>
                </a:gridCol>
                <a:gridCol w="710674">
                  <a:extLst>
                    <a:ext uri="{9D8B030D-6E8A-4147-A177-3AD203B41FA5}">
                      <a16:colId xmlns:a16="http://schemas.microsoft.com/office/drawing/2014/main" val="20001"/>
                    </a:ext>
                  </a:extLst>
                </a:gridCol>
              </a:tblGrid>
              <a:tr h="171074">
                <a:tc>
                  <a:txBody>
                    <a:bodyPr/>
                    <a:lstStyle/>
                    <a:p>
                      <a:pPr algn="ctr"/>
                      <a:r>
                        <a:rPr lang="en-US" sz="800" dirty="0">
                          <a:solidFill>
                            <a:schemeClr val="tx1"/>
                          </a:solidFill>
                        </a:rPr>
                        <a:t>Flow</a:t>
                      </a:r>
                      <a:endParaRPr lang="en-US" sz="800" b="1" dirty="0">
                        <a:solidFill>
                          <a:schemeClr val="tx1"/>
                        </a:solidFill>
                      </a:endParaRPr>
                    </a:p>
                  </a:txBody>
                  <a:tcPr marL="0" marR="0" marT="0" marB="0" anchor="ctr">
                    <a:lnL w="12700" cmpd="sng">
                      <a:noFill/>
                    </a:lnL>
                    <a:lnR w="12700" cap="flat" cmpd="sng" algn="ctr">
                      <a:noFill/>
                      <a:prstDash val="solid"/>
                      <a:round/>
                      <a:headEnd type="none" w="med" len="med"/>
                      <a:tailEnd type="none" w="med" len="med"/>
                    </a:lnR>
                    <a:lnT w="12700" cmpd="sng">
                      <a:noFill/>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800" dirty="0">
                          <a:solidFill>
                            <a:schemeClr val="tx1"/>
                          </a:solidFill>
                        </a:rPr>
                        <a:t>Action</a:t>
                      </a:r>
                      <a:endParaRPr lang="en-US" sz="800" b="1" dirty="0">
                        <a:solidFill>
                          <a:schemeClr val="tx1"/>
                        </a:solidFill>
                      </a:endParaRPr>
                    </a:p>
                  </a:txBody>
                  <a:tcPr marL="0" marR="0" marT="0" marB="0" anchor="ctr">
                    <a:lnL w="12700" cap="flat" cmpd="sng" algn="ctr">
                      <a:noFill/>
                      <a:prstDash val="solid"/>
                      <a:round/>
                      <a:headEnd type="none" w="med" len="med"/>
                      <a:tailEnd type="none" w="med" len="med"/>
                    </a:lnL>
                    <a:lnR w="12700" cmpd="sng">
                      <a:noFill/>
                    </a:lnR>
                    <a:lnT w="12700" cmpd="sng">
                      <a:noFill/>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10000"/>
                  </a:ext>
                </a:extLst>
              </a:tr>
              <a:tr h="251530">
                <a:tc>
                  <a:txBody>
                    <a:bodyPr/>
                    <a:lstStyle/>
                    <a:p>
                      <a:pPr algn="ctr"/>
                      <a:r>
                        <a:rPr lang="en-US" sz="600" b="0" dirty="0"/>
                        <a:t>1.2.3.1-&gt;1.3.4.1, 62362-&gt;80</a:t>
                      </a:r>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600" b="0" dirty="0" err="1"/>
                        <a:t>Decap</a:t>
                      </a:r>
                      <a:r>
                        <a:rPr lang="en-US" sz="600" b="0" dirty="0"/>
                        <a:t>, DNAT, Rewrite, Meter</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graphicFrame>
        <p:nvGraphicFramePr>
          <p:cNvPr id="156" name="Content Placeholder 4">
            <a:extLst>
              <a:ext uri="{FF2B5EF4-FFF2-40B4-BE49-F238E27FC236}">
                <a16:creationId xmlns:a16="http://schemas.microsoft.com/office/drawing/2014/main" id="{E792BB9A-8751-2236-BEB9-92B868664C4C}"/>
              </a:ext>
            </a:extLst>
          </p:cNvPr>
          <p:cNvGraphicFramePr>
            <a:graphicFrameLocks/>
          </p:cNvGraphicFramePr>
          <p:nvPr>
            <p:extLst>
              <p:ext uri="{D42A27DB-BD31-4B8C-83A1-F6EECF244321}">
                <p14:modId xmlns:p14="http://schemas.microsoft.com/office/powerpoint/2010/main" val="3871532531"/>
              </p:ext>
            </p:extLst>
          </p:nvPr>
        </p:nvGraphicFramePr>
        <p:xfrm>
          <a:off x="4296217" y="4072888"/>
          <a:ext cx="1210500" cy="452072"/>
        </p:xfrm>
        <a:graphic>
          <a:graphicData uri="http://schemas.openxmlformats.org/drawingml/2006/table">
            <a:tbl>
              <a:tblPr firstRow="1">
                <a:tableStyleId>{93296810-A885-4BE3-A3E7-6D5BEEA58F35}</a:tableStyleId>
              </a:tblPr>
              <a:tblGrid>
                <a:gridCol w="605250">
                  <a:extLst>
                    <a:ext uri="{9D8B030D-6E8A-4147-A177-3AD203B41FA5}">
                      <a16:colId xmlns:a16="http://schemas.microsoft.com/office/drawing/2014/main" val="20000"/>
                    </a:ext>
                  </a:extLst>
                </a:gridCol>
                <a:gridCol w="605250">
                  <a:extLst>
                    <a:ext uri="{9D8B030D-6E8A-4147-A177-3AD203B41FA5}">
                      <a16:colId xmlns:a16="http://schemas.microsoft.com/office/drawing/2014/main" val="20001"/>
                    </a:ext>
                  </a:extLst>
                </a:gridCol>
              </a:tblGrid>
              <a:tr h="121938">
                <a:tc>
                  <a:txBody>
                    <a:bodyPr/>
                    <a:lstStyle/>
                    <a:p>
                      <a:pPr algn="ctr"/>
                      <a:r>
                        <a:rPr lang="en-US" sz="600" dirty="0">
                          <a:solidFill>
                            <a:schemeClr val="tx1"/>
                          </a:solidFill>
                        </a:rPr>
                        <a:t>Flow</a:t>
                      </a:r>
                      <a:endParaRPr lang="en-US" sz="600" b="1" dirty="0">
                        <a:solidFill>
                          <a:schemeClr val="tx1"/>
                        </a:solidFill>
                      </a:endParaRPr>
                    </a:p>
                  </a:txBody>
                  <a:tcPr marL="0" marR="0" marT="0" marB="0" anchor="ctr">
                    <a:lnL w="12700" cmpd="sng">
                      <a:noFill/>
                    </a:lnL>
                    <a:lnR w="12700" cap="flat" cmpd="sng" algn="ctr">
                      <a:noFill/>
                      <a:prstDash val="solid"/>
                      <a:round/>
                      <a:headEnd type="none" w="med" len="med"/>
                      <a:tailEnd type="none" w="med" len="med"/>
                    </a:lnR>
                    <a:lnT w="12700" cmpd="sng">
                      <a:noFill/>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tc>
                  <a:txBody>
                    <a:bodyPr/>
                    <a:lstStyle/>
                    <a:p>
                      <a:pPr algn="ctr"/>
                      <a:r>
                        <a:rPr lang="en-US" sz="600" dirty="0">
                          <a:solidFill>
                            <a:schemeClr val="tx1"/>
                          </a:solidFill>
                        </a:rPr>
                        <a:t>Action</a:t>
                      </a:r>
                      <a:endParaRPr lang="en-US" sz="600" b="1" dirty="0">
                        <a:solidFill>
                          <a:schemeClr val="tx1"/>
                        </a:solidFill>
                      </a:endParaRPr>
                    </a:p>
                  </a:txBody>
                  <a:tcPr marL="0" marR="0" marT="0" marB="0" anchor="ctr">
                    <a:lnL w="12700" cap="flat" cmpd="sng" algn="ctr">
                      <a:noFill/>
                      <a:prstDash val="solid"/>
                      <a:round/>
                      <a:headEnd type="none" w="med" len="med"/>
                      <a:tailEnd type="none" w="med" len="med"/>
                    </a:lnL>
                    <a:lnR w="12700" cmpd="sng">
                      <a:noFill/>
                    </a:lnR>
                    <a:lnT w="12700" cmpd="sng">
                      <a:noFill/>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tx1">
                        <a:lumMod val="20000"/>
                        <a:lumOff val="80000"/>
                      </a:schemeClr>
                    </a:solidFill>
                  </a:tcPr>
                </a:tc>
                <a:extLst>
                  <a:ext uri="{0D108BD9-81ED-4DB2-BD59-A6C34878D82A}">
                    <a16:rowId xmlns:a16="http://schemas.microsoft.com/office/drawing/2014/main" val="10000"/>
                  </a:ext>
                </a:extLst>
              </a:tr>
              <a:tr h="179285">
                <a:tc>
                  <a:txBody>
                    <a:bodyPr/>
                    <a:lstStyle/>
                    <a:p>
                      <a:pPr algn="ctr"/>
                      <a:r>
                        <a:rPr lang="en-US" sz="600" b="0" dirty="0"/>
                        <a:t>1.2.3.1-&gt;1.3.4.1, 62362-&gt;80</a:t>
                      </a:r>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600" b="0" dirty="0" err="1"/>
                        <a:t>Decap</a:t>
                      </a:r>
                      <a:r>
                        <a:rPr lang="en-US" sz="600" b="0" dirty="0"/>
                        <a:t>, DNAT, Rewrite, Meter</a:t>
                      </a:r>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73627">
                <a:tc>
                  <a:txBody>
                    <a:bodyPr/>
                    <a:lstStyle/>
                    <a:p>
                      <a:pPr algn="ctr"/>
                      <a:endParaRPr lang="en-US" sz="300" b="1" dirty="0"/>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300" b="1" dirty="0"/>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635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362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300" b="1" dirty="0"/>
                    </a:p>
                  </a:txBody>
                  <a:tcPr marL="0" marR="0" marT="0" marB="0" anchor="ctr">
                    <a:lnL w="12700" cmpd="sng">
                      <a:noFill/>
                    </a:lnL>
                    <a:lnR w="12700" cap="flat" cmpd="sng" algn="ctr">
                      <a:noFill/>
                      <a:prstDash val="solid"/>
                      <a:round/>
                      <a:headEnd type="none" w="med" len="med"/>
                      <a:tailEnd type="none" w="med" len="med"/>
                    </a:lnR>
                    <a:lnT w="635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en-US" sz="300" b="1" dirty="0"/>
                    </a:p>
                  </a:txBody>
                  <a:tcPr marL="0" marR="0" marT="0" marB="0" anchor="ctr">
                    <a:lnL w="12700" cap="flat" cmpd="sng" algn="ctr">
                      <a:noFill/>
                      <a:prstDash val="solid"/>
                      <a:round/>
                      <a:headEnd type="none" w="med" len="med"/>
                      <a:tailEnd type="none" w="med" len="med"/>
                    </a:lnL>
                    <a:lnR w="12700" cmpd="sng">
                      <a:noFill/>
                    </a:lnR>
                    <a:lnT w="6350" cap="flat" cmpd="sng" algn="ctr">
                      <a:solidFill>
                        <a:schemeClr val="bg2">
                          <a:lumMod val="90000"/>
                        </a:schemeClr>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cxnSp>
        <p:nvCxnSpPr>
          <p:cNvPr id="157" name="Straight Arrow Connector 156">
            <a:extLst>
              <a:ext uri="{FF2B5EF4-FFF2-40B4-BE49-F238E27FC236}">
                <a16:creationId xmlns:a16="http://schemas.microsoft.com/office/drawing/2014/main" id="{011822D0-C6DC-4EB1-EEDF-7F05B8E73768}"/>
              </a:ext>
            </a:extLst>
          </p:cNvPr>
          <p:cNvCxnSpPr>
            <a:cxnSpLocks/>
          </p:cNvCxnSpPr>
          <p:nvPr/>
        </p:nvCxnSpPr>
        <p:spPr>
          <a:xfrm>
            <a:off x="4890890" y="4073296"/>
            <a:ext cx="0" cy="1463214"/>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8" name="Slide Number Placeholder 157">
            <a:extLst>
              <a:ext uri="{FF2B5EF4-FFF2-40B4-BE49-F238E27FC236}">
                <a16:creationId xmlns:a16="http://schemas.microsoft.com/office/drawing/2014/main" id="{720496BC-AAB6-1CCB-D1CE-8202AB653723}"/>
              </a:ext>
            </a:extLst>
          </p:cNvPr>
          <p:cNvSpPr>
            <a:spLocks noGrp="1"/>
          </p:cNvSpPr>
          <p:nvPr>
            <p:ph type="sldNum" sz="quarter" idx="12"/>
          </p:nvPr>
        </p:nvSpPr>
        <p:spPr/>
        <p:txBody>
          <a:bodyPr/>
          <a:lstStyle/>
          <a:p>
            <a:fld id="{AE5B1982-BF85-4B99-BC5B-420199FEFAED}" type="slidenum">
              <a:rPr lang="en-US" smtClean="0"/>
              <a:t>60</a:t>
            </a:fld>
            <a:endParaRPr lang="en-US"/>
          </a:p>
        </p:txBody>
      </p:sp>
    </p:spTree>
    <p:extLst>
      <p:ext uri="{BB962C8B-B14F-4D97-AF65-F5344CB8AC3E}">
        <p14:creationId xmlns:p14="http://schemas.microsoft.com/office/powerpoint/2010/main" val="127861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AF3EF-F506-4965-902E-E686B4B0DCAA}"/>
              </a:ext>
            </a:extLst>
          </p:cNvPr>
          <p:cNvSpPr>
            <a:spLocks noGrp="1"/>
          </p:cNvSpPr>
          <p:nvPr>
            <p:ph type="title"/>
          </p:nvPr>
        </p:nvSpPr>
        <p:spPr/>
        <p:txBody>
          <a:bodyPr/>
          <a:lstStyle/>
          <a:p>
            <a:r>
              <a:rPr lang="en-US" dirty="0"/>
              <a:t>Remote Direct Memory Access (RDMA)</a:t>
            </a:r>
          </a:p>
        </p:txBody>
      </p:sp>
      <p:sp>
        <p:nvSpPr>
          <p:cNvPr id="5" name="Slide Number Placeholder 4">
            <a:extLst>
              <a:ext uri="{FF2B5EF4-FFF2-40B4-BE49-F238E27FC236}">
                <a16:creationId xmlns:a16="http://schemas.microsoft.com/office/drawing/2014/main" id="{9D5988BF-BE50-485F-9F01-C5C5740D252F}"/>
              </a:ext>
            </a:extLst>
          </p:cNvPr>
          <p:cNvSpPr>
            <a:spLocks noGrp="1"/>
          </p:cNvSpPr>
          <p:nvPr>
            <p:ph type="sldNum" sz="quarter" idx="12"/>
          </p:nvPr>
        </p:nvSpPr>
        <p:spPr/>
        <p:txBody>
          <a:bodyPr/>
          <a:lstStyle/>
          <a:p>
            <a:fld id="{E39302A7-BA06-4B39-85E4-E19DFEAB7718}" type="slidenum">
              <a:rPr lang="en-US" smtClean="0"/>
              <a:t>61</a:t>
            </a:fld>
            <a:endParaRPr lang="en-US"/>
          </a:p>
        </p:txBody>
      </p:sp>
      <p:grpSp>
        <p:nvGrpSpPr>
          <p:cNvPr id="11" name="Group 10">
            <a:extLst>
              <a:ext uri="{FF2B5EF4-FFF2-40B4-BE49-F238E27FC236}">
                <a16:creationId xmlns:a16="http://schemas.microsoft.com/office/drawing/2014/main" id="{42E7654E-7615-4A5B-A0B7-7B2640A1988E}"/>
              </a:ext>
            </a:extLst>
          </p:cNvPr>
          <p:cNvGrpSpPr/>
          <p:nvPr/>
        </p:nvGrpSpPr>
        <p:grpSpPr>
          <a:xfrm>
            <a:off x="4889487" y="1585978"/>
            <a:ext cx="1229532" cy="794382"/>
            <a:chOff x="5974915" y="3792071"/>
            <a:chExt cx="1229532" cy="685185"/>
          </a:xfrm>
        </p:grpSpPr>
        <p:sp>
          <p:nvSpPr>
            <p:cNvPr id="12" name="Rectangle 11">
              <a:extLst>
                <a:ext uri="{FF2B5EF4-FFF2-40B4-BE49-F238E27FC236}">
                  <a16:creationId xmlns:a16="http://schemas.microsoft.com/office/drawing/2014/main" id="{59B86C9F-CCB6-47DF-94BD-FA930F02F02F}"/>
                </a:ext>
              </a:extLst>
            </p:cNvPr>
            <p:cNvSpPr/>
            <p:nvPr/>
          </p:nvSpPr>
          <p:spPr>
            <a:xfrm>
              <a:off x="5974915" y="3792071"/>
              <a:ext cx="1229532" cy="685185"/>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latin typeface="Times New Roman" panose="02020603050405020304" pitchFamily="18" charset="0"/>
                  <a:cs typeface="Times New Roman" panose="02020603050405020304" pitchFamily="18" charset="0"/>
                </a:rPr>
                <a:t>Memory</a:t>
              </a:r>
            </a:p>
            <a:p>
              <a:pPr algn="ctr"/>
              <a:endParaRPr lang="en-US">
                <a:solidFill>
                  <a:prstClr val="white"/>
                </a:solidFill>
                <a:latin typeface="Times New Roman" panose="02020603050405020304" pitchFamily="18" charset="0"/>
                <a:cs typeface="Times New Roman" panose="02020603050405020304" pitchFamily="18" charset="0"/>
              </a:endParaRPr>
            </a:p>
            <a:p>
              <a:pPr algn="ctr"/>
              <a:endParaRPr lang="en-US">
                <a:solidFill>
                  <a:prstClr val="white"/>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F9F9D1FB-DA8F-4138-A9CC-4C35EE13E647}"/>
                </a:ext>
              </a:extLst>
            </p:cNvPr>
            <p:cNvSpPr/>
            <p:nvPr/>
          </p:nvSpPr>
          <p:spPr>
            <a:xfrm>
              <a:off x="6060299" y="4052692"/>
              <a:ext cx="1058764" cy="349069"/>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latin typeface="Times New Roman" panose="02020603050405020304" pitchFamily="18" charset="0"/>
                  <a:cs typeface="Times New Roman" panose="02020603050405020304" pitchFamily="18" charset="0"/>
                </a:rPr>
                <a:t>Buffer A</a:t>
              </a:r>
            </a:p>
          </p:txBody>
        </p:sp>
      </p:grpSp>
      <p:sp>
        <p:nvSpPr>
          <p:cNvPr id="14" name="TextBox 13">
            <a:extLst>
              <a:ext uri="{FF2B5EF4-FFF2-40B4-BE49-F238E27FC236}">
                <a16:creationId xmlns:a16="http://schemas.microsoft.com/office/drawing/2014/main" id="{BA2238E2-9249-4858-8F0B-3CF73C27F4E1}"/>
              </a:ext>
            </a:extLst>
          </p:cNvPr>
          <p:cNvSpPr txBox="1"/>
          <p:nvPr/>
        </p:nvSpPr>
        <p:spPr>
          <a:xfrm>
            <a:off x="4060248" y="2590507"/>
            <a:ext cx="3080474" cy="646331"/>
          </a:xfrm>
          <a:prstGeom prst="rect">
            <a:avLst/>
          </a:prstGeom>
          <a:noFill/>
        </p:spPr>
        <p:txBody>
          <a:bodyPr wrap="square" rtlCol="0">
            <a:spAutoFit/>
          </a:bodyPr>
          <a:lstStyle/>
          <a:p>
            <a:r>
              <a:rPr lang="en-US">
                <a:solidFill>
                  <a:schemeClr val="accent6">
                    <a:lumMod val="50000"/>
                  </a:schemeClr>
                </a:solidFill>
                <a:latin typeface="Times New Roman" panose="02020603050405020304" pitchFamily="18" charset="0"/>
                <a:cs typeface="Times New Roman" panose="02020603050405020304" pitchFamily="18" charset="0"/>
              </a:rPr>
              <a:t>Write local buffer at </a:t>
            </a:r>
            <a:r>
              <a:rPr lang="en-US" u="sng">
                <a:solidFill>
                  <a:schemeClr val="accent6">
                    <a:lumMod val="50000"/>
                  </a:schemeClr>
                </a:solidFill>
                <a:latin typeface="Times New Roman" panose="02020603050405020304" pitchFamily="18" charset="0"/>
                <a:cs typeface="Times New Roman" panose="02020603050405020304" pitchFamily="18" charset="0"/>
              </a:rPr>
              <a:t>address A</a:t>
            </a:r>
            <a:r>
              <a:rPr lang="en-US">
                <a:solidFill>
                  <a:schemeClr val="accent6">
                    <a:lumMod val="50000"/>
                  </a:schemeClr>
                </a:solidFill>
                <a:latin typeface="Times New Roman" panose="02020603050405020304" pitchFamily="18" charset="0"/>
                <a:cs typeface="Times New Roman" panose="02020603050405020304" pitchFamily="18" charset="0"/>
              </a:rPr>
              <a:t> to remote buffer at </a:t>
            </a:r>
            <a:r>
              <a:rPr lang="en-US" u="sng">
                <a:solidFill>
                  <a:schemeClr val="accent6">
                    <a:lumMod val="50000"/>
                  </a:schemeClr>
                </a:solidFill>
                <a:latin typeface="Times New Roman" panose="02020603050405020304" pitchFamily="18" charset="0"/>
                <a:cs typeface="Times New Roman" panose="02020603050405020304" pitchFamily="18" charset="0"/>
              </a:rPr>
              <a:t>address B</a:t>
            </a:r>
          </a:p>
        </p:txBody>
      </p:sp>
      <p:sp>
        <p:nvSpPr>
          <p:cNvPr id="15" name="TextBox 14">
            <a:extLst>
              <a:ext uri="{FF2B5EF4-FFF2-40B4-BE49-F238E27FC236}">
                <a16:creationId xmlns:a16="http://schemas.microsoft.com/office/drawing/2014/main" id="{A8B33E11-7259-49F9-9C6A-F140E8B53FA9}"/>
              </a:ext>
            </a:extLst>
          </p:cNvPr>
          <p:cNvSpPr txBox="1"/>
          <p:nvPr/>
        </p:nvSpPr>
        <p:spPr>
          <a:xfrm>
            <a:off x="4672496" y="3966553"/>
            <a:ext cx="1814378" cy="369332"/>
          </a:xfrm>
          <a:prstGeom prst="rect">
            <a:avLst/>
          </a:prstGeom>
          <a:noFill/>
        </p:spPr>
        <p:txBody>
          <a:bodyPr wrap="square" rtlCol="0">
            <a:spAutoFit/>
          </a:bodyPr>
          <a:lstStyle/>
          <a:p>
            <a:r>
              <a:rPr lang="en-US">
                <a:solidFill>
                  <a:schemeClr val="accent6">
                    <a:lumMod val="50000"/>
                  </a:schemeClr>
                </a:solidFill>
                <a:latin typeface="Times New Roman" panose="02020603050405020304" pitchFamily="18" charset="0"/>
                <a:cs typeface="Times New Roman" panose="02020603050405020304" pitchFamily="18" charset="0"/>
              </a:rPr>
              <a:t>Buffer B is filled</a:t>
            </a:r>
          </a:p>
        </p:txBody>
      </p:sp>
      <p:sp>
        <p:nvSpPr>
          <p:cNvPr id="16" name="TextBox 15">
            <a:extLst>
              <a:ext uri="{FF2B5EF4-FFF2-40B4-BE49-F238E27FC236}">
                <a16:creationId xmlns:a16="http://schemas.microsoft.com/office/drawing/2014/main" id="{A01D4524-A403-4982-8F38-87844C7478E7}"/>
              </a:ext>
            </a:extLst>
          </p:cNvPr>
          <p:cNvSpPr txBox="1"/>
          <p:nvPr/>
        </p:nvSpPr>
        <p:spPr>
          <a:xfrm>
            <a:off x="6324827" y="1793331"/>
            <a:ext cx="852956"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DMA</a:t>
            </a:r>
          </a:p>
        </p:txBody>
      </p:sp>
      <p:pic>
        <p:nvPicPr>
          <p:cNvPr id="17" name="Picture 16">
            <a:extLst>
              <a:ext uri="{FF2B5EF4-FFF2-40B4-BE49-F238E27FC236}">
                <a16:creationId xmlns:a16="http://schemas.microsoft.com/office/drawing/2014/main" id="{C45569E3-02C6-4791-ACDD-7A1932DAF61B}"/>
              </a:ext>
            </a:extLst>
          </p:cNvPr>
          <p:cNvPicPr>
            <a:picLocks noChangeAspect="1"/>
          </p:cNvPicPr>
          <p:nvPr/>
        </p:nvPicPr>
        <p:blipFill>
          <a:blip r:embed="rId3"/>
          <a:stretch>
            <a:fillRect/>
          </a:stretch>
        </p:blipFill>
        <p:spPr>
          <a:xfrm>
            <a:off x="7231872" y="2254402"/>
            <a:ext cx="1239379" cy="612798"/>
          </a:xfrm>
          <a:prstGeom prst="rect">
            <a:avLst/>
          </a:prstGeom>
        </p:spPr>
      </p:pic>
      <p:sp>
        <p:nvSpPr>
          <p:cNvPr id="18" name="Rounded Rectangle 26">
            <a:extLst>
              <a:ext uri="{FF2B5EF4-FFF2-40B4-BE49-F238E27FC236}">
                <a16:creationId xmlns:a16="http://schemas.microsoft.com/office/drawing/2014/main" id="{8C1C659F-152F-481B-A2F6-83A1F8D5D7B0}"/>
              </a:ext>
            </a:extLst>
          </p:cNvPr>
          <p:cNvSpPr/>
          <p:nvPr/>
        </p:nvSpPr>
        <p:spPr>
          <a:xfrm>
            <a:off x="2436522" y="2339683"/>
            <a:ext cx="1532578" cy="426631"/>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prstClr val="white"/>
                </a:solidFill>
                <a:latin typeface="Times New Roman" panose="02020603050405020304" pitchFamily="18" charset="0"/>
                <a:cs typeface="Times New Roman" panose="02020603050405020304" pitchFamily="18" charset="0"/>
              </a:rPr>
              <a:t>Application</a:t>
            </a:r>
          </a:p>
        </p:txBody>
      </p:sp>
      <p:cxnSp>
        <p:nvCxnSpPr>
          <p:cNvPr id="19" name="Straight Arrow Connector 18">
            <a:extLst>
              <a:ext uri="{FF2B5EF4-FFF2-40B4-BE49-F238E27FC236}">
                <a16:creationId xmlns:a16="http://schemas.microsoft.com/office/drawing/2014/main" id="{CB18EA4A-050A-4061-9E31-A921DABBA7E5}"/>
              </a:ext>
            </a:extLst>
          </p:cNvPr>
          <p:cNvCxnSpPr>
            <a:cxnSpLocks/>
            <a:stCxn id="18" idx="3"/>
            <a:endCxn id="17" idx="1"/>
          </p:cNvCxnSpPr>
          <p:nvPr/>
        </p:nvCxnSpPr>
        <p:spPr>
          <a:xfrm>
            <a:off x="3969101" y="2552999"/>
            <a:ext cx="3262771" cy="780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descr="SimpleExample.png">
            <a:extLst>
              <a:ext uri="{FF2B5EF4-FFF2-40B4-BE49-F238E27FC236}">
                <a16:creationId xmlns:a16="http://schemas.microsoft.com/office/drawing/2014/main" id="{2A2ECA2C-94E9-46A8-B2F3-9648F89534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890" t="33164" r="72803" b="63137"/>
          <a:stretch/>
        </p:blipFill>
        <p:spPr>
          <a:xfrm>
            <a:off x="9109975" y="3198920"/>
            <a:ext cx="1047685" cy="686374"/>
          </a:xfrm>
          <a:prstGeom prst="rect">
            <a:avLst/>
          </a:prstGeom>
        </p:spPr>
      </p:pic>
      <p:cxnSp>
        <p:nvCxnSpPr>
          <p:cNvPr id="21" name="Elbow Connector 33">
            <a:extLst>
              <a:ext uri="{FF2B5EF4-FFF2-40B4-BE49-F238E27FC236}">
                <a16:creationId xmlns:a16="http://schemas.microsoft.com/office/drawing/2014/main" id="{1129C243-00B0-443B-9CB8-3DB31936827B}"/>
              </a:ext>
            </a:extLst>
          </p:cNvPr>
          <p:cNvCxnSpPr>
            <a:cxnSpLocks/>
            <a:stCxn id="17" idx="3"/>
            <a:endCxn id="20" idx="0"/>
          </p:cNvCxnSpPr>
          <p:nvPr/>
        </p:nvCxnSpPr>
        <p:spPr>
          <a:xfrm>
            <a:off x="8471251" y="2560802"/>
            <a:ext cx="1162567" cy="638119"/>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34">
            <a:extLst>
              <a:ext uri="{FF2B5EF4-FFF2-40B4-BE49-F238E27FC236}">
                <a16:creationId xmlns:a16="http://schemas.microsoft.com/office/drawing/2014/main" id="{B17D4458-E84E-40B8-BE61-A6AFEDA9B674}"/>
              </a:ext>
            </a:extLst>
          </p:cNvPr>
          <p:cNvCxnSpPr>
            <a:cxnSpLocks/>
            <a:stCxn id="20" idx="2"/>
            <a:endCxn id="23" idx="3"/>
          </p:cNvCxnSpPr>
          <p:nvPr/>
        </p:nvCxnSpPr>
        <p:spPr>
          <a:xfrm rot="5400000">
            <a:off x="8806639" y="3544134"/>
            <a:ext cx="486018" cy="1168338"/>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55B8BFB2-0B8C-4A51-AC29-72C9234B16F7}"/>
              </a:ext>
            </a:extLst>
          </p:cNvPr>
          <p:cNvPicPr>
            <a:picLocks noChangeAspect="1"/>
          </p:cNvPicPr>
          <p:nvPr/>
        </p:nvPicPr>
        <p:blipFill>
          <a:blip r:embed="rId3"/>
          <a:stretch>
            <a:fillRect/>
          </a:stretch>
        </p:blipFill>
        <p:spPr>
          <a:xfrm>
            <a:off x="7226101" y="4064913"/>
            <a:ext cx="1239379" cy="612798"/>
          </a:xfrm>
          <a:prstGeom prst="rect">
            <a:avLst/>
          </a:prstGeom>
        </p:spPr>
      </p:pic>
      <p:sp>
        <p:nvSpPr>
          <p:cNvPr id="24" name="Rounded Rectangle 40">
            <a:extLst>
              <a:ext uri="{FF2B5EF4-FFF2-40B4-BE49-F238E27FC236}">
                <a16:creationId xmlns:a16="http://schemas.microsoft.com/office/drawing/2014/main" id="{F03CD2AB-D865-48DD-BE8A-BF731C2746A6}"/>
              </a:ext>
            </a:extLst>
          </p:cNvPr>
          <p:cNvSpPr/>
          <p:nvPr/>
        </p:nvSpPr>
        <p:spPr>
          <a:xfrm>
            <a:off x="2436522" y="4133652"/>
            <a:ext cx="1532578" cy="426631"/>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prstClr val="white"/>
                </a:solidFill>
                <a:latin typeface="Times New Roman" panose="02020603050405020304" pitchFamily="18" charset="0"/>
                <a:cs typeface="Times New Roman" panose="02020603050405020304" pitchFamily="18" charset="0"/>
              </a:rPr>
              <a:t>Application</a:t>
            </a:r>
          </a:p>
        </p:txBody>
      </p:sp>
      <p:cxnSp>
        <p:nvCxnSpPr>
          <p:cNvPr id="25" name="Straight Arrow Connector 24">
            <a:extLst>
              <a:ext uri="{FF2B5EF4-FFF2-40B4-BE49-F238E27FC236}">
                <a16:creationId xmlns:a16="http://schemas.microsoft.com/office/drawing/2014/main" id="{AB34F640-4ED0-4360-B3AD-E635E01CE7C2}"/>
              </a:ext>
            </a:extLst>
          </p:cNvPr>
          <p:cNvCxnSpPr>
            <a:cxnSpLocks/>
            <a:stCxn id="23" idx="1"/>
            <a:endCxn id="24" idx="3"/>
          </p:cNvCxnSpPr>
          <p:nvPr/>
        </p:nvCxnSpPr>
        <p:spPr>
          <a:xfrm flipH="1" flipV="1">
            <a:off x="3969100" y="4346968"/>
            <a:ext cx="3257000" cy="24345"/>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0002EFF-5006-4919-B345-1B3CDF2118BF}"/>
              </a:ext>
            </a:extLst>
          </p:cNvPr>
          <p:cNvCxnSpPr>
            <a:cxnSpLocks/>
            <a:stCxn id="13" idx="3"/>
          </p:cNvCxnSpPr>
          <p:nvPr/>
        </p:nvCxnSpPr>
        <p:spPr>
          <a:xfrm>
            <a:off x="6033635" y="2090485"/>
            <a:ext cx="1241494" cy="2240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EF7A58B1-FB1E-4373-8E7C-60297613AA74}"/>
              </a:ext>
            </a:extLst>
          </p:cNvPr>
          <p:cNvGrpSpPr/>
          <p:nvPr/>
        </p:nvGrpSpPr>
        <p:grpSpPr>
          <a:xfrm>
            <a:off x="4603500" y="4486644"/>
            <a:ext cx="1229532" cy="781608"/>
            <a:chOff x="5974915" y="3695649"/>
            <a:chExt cx="1229532" cy="781608"/>
          </a:xfrm>
        </p:grpSpPr>
        <p:sp>
          <p:nvSpPr>
            <p:cNvPr id="28" name="Rectangle 27">
              <a:extLst>
                <a:ext uri="{FF2B5EF4-FFF2-40B4-BE49-F238E27FC236}">
                  <a16:creationId xmlns:a16="http://schemas.microsoft.com/office/drawing/2014/main" id="{FC00E9A3-707D-4988-8D7C-C6E0E30817C0}"/>
                </a:ext>
              </a:extLst>
            </p:cNvPr>
            <p:cNvSpPr/>
            <p:nvPr/>
          </p:nvSpPr>
          <p:spPr>
            <a:xfrm>
              <a:off x="5974915" y="3695649"/>
              <a:ext cx="1229532" cy="781608"/>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latin typeface="Times New Roman" panose="02020603050405020304" pitchFamily="18" charset="0"/>
                  <a:cs typeface="Times New Roman" panose="02020603050405020304" pitchFamily="18" charset="0"/>
                </a:rPr>
                <a:t>Memory</a:t>
              </a:r>
            </a:p>
            <a:p>
              <a:pPr algn="ctr"/>
              <a:endParaRPr lang="en-US">
                <a:solidFill>
                  <a:prstClr val="white"/>
                </a:solidFill>
                <a:latin typeface="Times New Roman" panose="02020603050405020304" pitchFamily="18" charset="0"/>
                <a:cs typeface="Times New Roman" panose="02020603050405020304" pitchFamily="18" charset="0"/>
              </a:endParaRPr>
            </a:p>
            <a:p>
              <a:pPr algn="ctr"/>
              <a:endParaRPr lang="en-US">
                <a:solidFill>
                  <a:prstClr val="white"/>
                </a:solidFill>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AAAB1DCF-B493-4D53-AD13-7171E74634A0}"/>
                </a:ext>
              </a:extLst>
            </p:cNvPr>
            <p:cNvSpPr/>
            <p:nvPr/>
          </p:nvSpPr>
          <p:spPr>
            <a:xfrm>
              <a:off x="6060299" y="4052692"/>
              <a:ext cx="1058764" cy="349069"/>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white"/>
                  </a:solidFill>
                  <a:latin typeface="Times New Roman" panose="02020603050405020304" pitchFamily="18" charset="0"/>
                  <a:cs typeface="Times New Roman" panose="02020603050405020304" pitchFamily="18" charset="0"/>
                </a:rPr>
                <a:t>Buffer B</a:t>
              </a:r>
            </a:p>
          </p:txBody>
        </p:sp>
      </p:grpSp>
      <p:cxnSp>
        <p:nvCxnSpPr>
          <p:cNvPr id="30" name="Straight Arrow Connector 29">
            <a:extLst>
              <a:ext uri="{FF2B5EF4-FFF2-40B4-BE49-F238E27FC236}">
                <a16:creationId xmlns:a16="http://schemas.microsoft.com/office/drawing/2014/main" id="{4EFE6D0E-7EE0-4078-91D4-4D99E10D9C9D}"/>
              </a:ext>
            </a:extLst>
          </p:cNvPr>
          <p:cNvCxnSpPr/>
          <p:nvPr/>
        </p:nvCxnSpPr>
        <p:spPr>
          <a:xfrm flipH="1">
            <a:off x="5747649" y="4486644"/>
            <a:ext cx="1553237" cy="53157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A6A8530-8A16-407E-B7F7-3E0A97AE072F}"/>
              </a:ext>
            </a:extLst>
          </p:cNvPr>
          <p:cNvSpPr txBox="1"/>
          <p:nvPr/>
        </p:nvSpPr>
        <p:spPr>
          <a:xfrm>
            <a:off x="6368103" y="4778411"/>
            <a:ext cx="852956"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DMA</a:t>
            </a:r>
          </a:p>
        </p:txBody>
      </p:sp>
      <p:sp>
        <p:nvSpPr>
          <p:cNvPr id="32" name="TextBox 31">
            <a:extLst>
              <a:ext uri="{FF2B5EF4-FFF2-40B4-BE49-F238E27FC236}">
                <a16:creationId xmlns:a16="http://schemas.microsoft.com/office/drawing/2014/main" id="{B4FD8FC3-9BA3-4657-85A6-60EBB3906BD3}"/>
              </a:ext>
            </a:extLst>
          </p:cNvPr>
          <p:cNvSpPr txBox="1"/>
          <p:nvPr/>
        </p:nvSpPr>
        <p:spPr>
          <a:xfrm>
            <a:off x="2292083" y="2978283"/>
            <a:ext cx="1532578"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Requester</a:t>
            </a:r>
          </a:p>
        </p:txBody>
      </p:sp>
      <p:sp>
        <p:nvSpPr>
          <p:cNvPr id="33" name="TextBox 32">
            <a:extLst>
              <a:ext uri="{FF2B5EF4-FFF2-40B4-BE49-F238E27FC236}">
                <a16:creationId xmlns:a16="http://schemas.microsoft.com/office/drawing/2014/main" id="{11335936-490C-42C0-8ED3-083CA67EF5F7}"/>
              </a:ext>
            </a:extLst>
          </p:cNvPr>
          <p:cNvSpPr txBox="1"/>
          <p:nvPr/>
        </p:nvSpPr>
        <p:spPr>
          <a:xfrm>
            <a:off x="2250711" y="3565987"/>
            <a:ext cx="1590966" cy="461665"/>
          </a:xfrm>
          <a:prstGeom prst="rect">
            <a:avLst/>
          </a:prstGeom>
          <a:noFill/>
        </p:spPr>
        <p:txBody>
          <a:bodyPr wrap="square" rtlCol="0">
            <a:spAutoFit/>
          </a:bodyPr>
          <a:lstStyle/>
          <a:p>
            <a:r>
              <a:rPr lang="en-US" sz="2400">
                <a:latin typeface="Times New Roman" panose="02020603050405020304" pitchFamily="18" charset="0"/>
                <a:cs typeface="Times New Roman" panose="02020603050405020304" pitchFamily="18" charset="0"/>
              </a:rPr>
              <a:t>Responder</a:t>
            </a:r>
          </a:p>
        </p:txBody>
      </p:sp>
      <p:cxnSp>
        <p:nvCxnSpPr>
          <p:cNvPr id="34" name="Straight Arrow Connector 33">
            <a:extLst>
              <a:ext uri="{FF2B5EF4-FFF2-40B4-BE49-F238E27FC236}">
                <a16:creationId xmlns:a16="http://schemas.microsoft.com/office/drawing/2014/main" id="{23609C91-F4D0-4342-AFCA-2D1CBD59AE1F}"/>
              </a:ext>
            </a:extLst>
          </p:cNvPr>
          <p:cNvCxnSpPr/>
          <p:nvPr/>
        </p:nvCxnSpPr>
        <p:spPr>
          <a:xfrm flipV="1">
            <a:off x="3928488" y="2174715"/>
            <a:ext cx="942581" cy="1893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0B83534-3064-476F-95BC-DF0F58AC61D6}"/>
              </a:ext>
            </a:extLst>
          </p:cNvPr>
          <p:cNvCxnSpPr/>
          <p:nvPr/>
        </p:nvCxnSpPr>
        <p:spPr>
          <a:xfrm>
            <a:off x="3949589" y="4547640"/>
            <a:ext cx="642080" cy="5136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E982FBB-80A2-4A7D-8402-34E06127DA98}"/>
              </a:ext>
            </a:extLst>
          </p:cNvPr>
          <p:cNvSpPr txBox="1"/>
          <p:nvPr/>
        </p:nvSpPr>
        <p:spPr>
          <a:xfrm>
            <a:off x="3843103" y="1903730"/>
            <a:ext cx="1022554"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Allocate</a:t>
            </a:r>
          </a:p>
        </p:txBody>
      </p:sp>
      <p:sp>
        <p:nvSpPr>
          <p:cNvPr id="37" name="TextBox 36">
            <a:extLst>
              <a:ext uri="{FF2B5EF4-FFF2-40B4-BE49-F238E27FC236}">
                <a16:creationId xmlns:a16="http://schemas.microsoft.com/office/drawing/2014/main" id="{906A1BFF-DE9C-4C24-8108-D4AAFD425024}"/>
              </a:ext>
            </a:extLst>
          </p:cNvPr>
          <p:cNvSpPr txBox="1"/>
          <p:nvPr/>
        </p:nvSpPr>
        <p:spPr>
          <a:xfrm>
            <a:off x="3723040" y="4925658"/>
            <a:ext cx="1022554" cy="369332"/>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Allocate</a:t>
            </a:r>
          </a:p>
        </p:txBody>
      </p:sp>
      <p:cxnSp>
        <p:nvCxnSpPr>
          <p:cNvPr id="38" name="Straight Connector 37">
            <a:extLst>
              <a:ext uri="{FF2B5EF4-FFF2-40B4-BE49-F238E27FC236}">
                <a16:creationId xmlns:a16="http://schemas.microsoft.com/office/drawing/2014/main" id="{617D3BB4-F941-4262-ADD0-BD86A954376A}"/>
              </a:ext>
            </a:extLst>
          </p:cNvPr>
          <p:cNvCxnSpPr/>
          <p:nvPr/>
        </p:nvCxnSpPr>
        <p:spPr>
          <a:xfrm>
            <a:off x="2250711" y="3492347"/>
            <a:ext cx="6323682" cy="10452"/>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2D04721D-E9A4-4094-AB46-F95DD7626A32}"/>
              </a:ext>
            </a:extLst>
          </p:cNvPr>
          <p:cNvSpPr txBox="1"/>
          <p:nvPr/>
        </p:nvSpPr>
        <p:spPr>
          <a:xfrm>
            <a:off x="2915644" y="5607348"/>
            <a:ext cx="6536756" cy="954107"/>
          </a:xfrm>
          <a:prstGeom prst="rect">
            <a:avLst/>
          </a:prstGeom>
          <a:solidFill>
            <a:schemeClr val="bg1">
              <a:lumMod val="95000"/>
            </a:schemeClr>
          </a:solidFill>
          <a:ln>
            <a:solidFill>
              <a:schemeClr val="tx1"/>
            </a:solidFill>
          </a:ln>
        </p:spPr>
        <p:txBody>
          <a:bodyPr wrap="square" rtlCol="0">
            <a:spAutoFit/>
          </a:bodyPr>
          <a:lstStyle/>
          <a:p>
            <a:pPr marL="0" lvl="1" algn="ctr"/>
            <a:r>
              <a:rPr lang="en-US" sz="2800">
                <a:solidFill>
                  <a:srgbClr val="0070C0"/>
                </a:solidFill>
                <a:latin typeface="Times New Roman" panose="02020603050405020304" pitchFamily="18" charset="0"/>
                <a:cs typeface="Times New Roman" panose="02020603050405020304" pitchFamily="18" charset="0"/>
              </a:rPr>
              <a:t>RDMA bypasses host OS stack </a:t>
            </a:r>
          </a:p>
          <a:p>
            <a:pPr marL="0" lvl="1" algn="ctr"/>
            <a:r>
              <a:rPr lang="en-US" sz="2800">
                <a:solidFill>
                  <a:srgbClr val="0070C0"/>
                </a:solidFill>
                <a:latin typeface="Times New Roman" panose="02020603050405020304" pitchFamily="18" charset="0"/>
                <a:cs typeface="Times New Roman" panose="02020603050405020304" pitchFamily="18" charset="0"/>
                <a:sym typeface="Wingdings"/>
              </a:rPr>
              <a:t></a:t>
            </a:r>
            <a:r>
              <a:rPr lang="en-US" sz="2800">
                <a:solidFill>
                  <a:srgbClr val="0070C0"/>
                </a:solidFill>
                <a:latin typeface="Times New Roman" panose="02020603050405020304" pitchFamily="18" charset="0"/>
                <a:cs typeface="Times New Roman" panose="02020603050405020304" pitchFamily="18" charset="0"/>
              </a:rPr>
              <a:t> frees host CPU, lowers latency</a:t>
            </a:r>
          </a:p>
        </p:txBody>
      </p:sp>
    </p:spTree>
    <p:extLst>
      <p:ext uri="{BB962C8B-B14F-4D97-AF65-F5344CB8AC3E}">
        <p14:creationId xmlns:p14="http://schemas.microsoft.com/office/powerpoint/2010/main" val="176377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750"/>
                                        <p:tgtEl>
                                          <p:spTgt spid="21"/>
                                        </p:tgtEl>
                                      </p:cBhvr>
                                    </p:animEffect>
                                  </p:childTnLst>
                                </p:cTn>
                              </p:par>
                            </p:childTnLst>
                          </p:cTn>
                        </p:par>
                        <p:par>
                          <p:cTn id="16" fill="hold">
                            <p:stCondLst>
                              <p:cond delay="750"/>
                            </p:stCondLst>
                            <p:childTnLst>
                              <p:par>
                                <p:cTn id="17" presetID="22" presetClass="entr" presetSubtype="1"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childTnLst>
                          </p:cTn>
                        </p:par>
                        <p:par>
                          <p:cTn id="20" fill="hold">
                            <p:stCondLst>
                              <p:cond delay="1250"/>
                            </p:stCondLst>
                            <p:childTnLst>
                              <p:par>
                                <p:cTn id="21" presetID="22" presetClass="entr" presetSubtype="2"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right)">
                                      <p:cBhvr>
                                        <p:cTn id="23" dur="75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0"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31" grpId="0"/>
      <p:bldP spid="3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092029-B558-AADB-7251-DB56C12FB7E2}"/>
              </a:ext>
            </a:extLst>
          </p:cNvPr>
          <p:cNvPicPr>
            <a:picLocks noChangeAspect="1"/>
          </p:cNvPicPr>
          <p:nvPr/>
        </p:nvPicPr>
        <p:blipFill>
          <a:blip r:embed="rId2"/>
          <a:stretch>
            <a:fillRect/>
          </a:stretch>
        </p:blipFill>
        <p:spPr>
          <a:xfrm>
            <a:off x="0" y="1"/>
            <a:ext cx="12469983" cy="6858000"/>
          </a:xfrm>
          <a:prstGeom prst="rect">
            <a:avLst/>
          </a:prstGeom>
        </p:spPr>
      </p:pic>
      <p:sp>
        <p:nvSpPr>
          <p:cNvPr id="5" name="Slide Number Placeholder 4">
            <a:extLst>
              <a:ext uri="{FF2B5EF4-FFF2-40B4-BE49-F238E27FC236}">
                <a16:creationId xmlns:a16="http://schemas.microsoft.com/office/drawing/2014/main" id="{79E2D044-ECF3-40E7-80DA-71B59205427E}"/>
              </a:ext>
            </a:extLst>
          </p:cNvPr>
          <p:cNvSpPr>
            <a:spLocks noGrp="1"/>
          </p:cNvSpPr>
          <p:nvPr>
            <p:ph type="sldNum" sz="quarter" idx="12"/>
          </p:nvPr>
        </p:nvSpPr>
        <p:spPr/>
        <p:txBody>
          <a:bodyPr/>
          <a:lstStyle/>
          <a:p>
            <a:fld id="{AE5B1982-BF85-4B99-BC5B-420199FEFAED}" type="slidenum">
              <a:rPr lang="en-US" smtClean="0"/>
              <a:t>62</a:t>
            </a:fld>
            <a:endParaRPr lang="en-US"/>
          </a:p>
        </p:txBody>
      </p:sp>
    </p:spTree>
    <p:extLst>
      <p:ext uri="{BB962C8B-B14F-4D97-AF65-F5344CB8AC3E}">
        <p14:creationId xmlns:p14="http://schemas.microsoft.com/office/powerpoint/2010/main" val="8779410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FD662FE-D594-9910-21BD-52CF0278AD2C}"/>
              </a:ext>
            </a:extLst>
          </p:cNvPr>
          <p:cNvSpPr>
            <a:spLocks noGrp="1"/>
          </p:cNvSpPr>
          <p:nvPr>
            <p:ph type="title"/>
          </p:nvPr>
        </p:nvSpPr>
        <p:spPr>
          <a:xfrm>
            <a:off x="838200" y="365125"/>
            <a:ext cx="10515600" cy="1325563"/>
          </a:xfrm>
        </p:spPr>
        <p:txBody>
          <a:bodyPr/>
          <a:lstStyle/>
          <a:p>
            <a:r>
              <a:rPr lang="en-US" dirty="0"/>
              <a:t>New CPUs</a:t>
            </a:r>
          </a:p>
        </p:txBody>
      </p:sp>
      <p:pic>
        <p:nvPicPr>
          <p:cNvPr id="8" name="Picture 7">
            <a:extLst>
              <a:ext uri="{FF2B5EF4-FFF2-40B4-BE49-F238E27FC236}">
                <a16:creationId xmlns:a16="http://schemas.microsoft.com/office/drawing/2014/main" id="{EB516BE7-B800-5BC7-315D-F4AA345E33B3}"/>
              </a:ext>
            </a:extLst>
          </p:cNvPr>
          <p:cNvPicPr>
            <a:picLocks noChangeAspect="1"/>
          </p:cNvPicPr>
          <p:nvPr/>
        </p:nvPicPr>
        <p:blipFill>
          <a:blip r:embed="rId2"/>
          <a:stretch>
            <a:fillRect/>
          </a:stretch>
        </p:blipFill>
        <p:spPr>
          <a:xfrm>
            <a:off x="3236896" y="1778821"/>
            <a:ext cx="6171314" cy="3841143"/>
          </a:xfrm>
          <a:prstGeom prst="rect">
            <a:avLst/>
          </a:prstGeom>
        </p:spPr>
      </p:pic>
      <p:sp>
        <p:nvSpPr>
          <p:cNvPr id="9" name="TextBox 8">
            <a:extLst>
              <a:ext uri="{FF2B5EF4-FFF2-40B4-BE49-F238E27FC236}">
                <a16:creationId xmlns:a16="http://schemas.microsoft.com/office/drawing/2014/main" id="{E812BE55-BE51-C403-1D06-90E823EAC6BC}"/>
              </a:ext>
            </a:extLst>
          </p:cNvPr>
          <p:cNvSpPr txBox="1"/>
          <p:nvPr/>
        </p:nvSpPr>
        <p:spPr>
          <a:xfrm>
            <a:off x="3236896" y="5887360"/>
            <a:ext cx="6171313" cy="523220"/>
          </a:xfrm>
          <a:prstGeom prst="rect">
            <a:avLst/>
          </a:prstGeom>
          <a:noFill/>
        </p:spPr>
        <p:txBody>
          <a:bodyPr wrap="square" rtlCol="0">
            <a:spAutoFit/>
          </a:bodyPr>
          <a:lstStyle/>
          <a:p>
            <a:pPr algn="ctr"/>
            <a:r>
              <a:rPr lang="en-US" sz="2800" dirty="0"/>
              <a:t>AWS Arm-based Graviton2 CPU</a:t>
            </a:r>
          </a:p>
        </p:txBody>
      </p:sp>
      <p:sp>
        <p:nvSpPr>
          <p:cNvPr id="12" name="Slide Number Placeholder 11">
            <a:extLst>
              <a:ext uri="{FF2B5EF4-FFF2-40B4-BE49-F238E27FC236}">
                <a16:creationId xmlns:a16="http://schemas.microsoft.com/office/drawing/2014/main" id="{6D237B7A-4C8E-EBA5-6BA7-544B5F15862F}"/>
              </a:ext>
            </a:extLst>
          </p:cNvPr>
          <p:cNvSpPr>
            <a:spLocks noGrp="1"/>
          </p:cNvSpPr>
          <p:nvPr>
            <p:ph type="sldNum" sz="quarter" idx="12"/>
          </p:nvPr>
        </p:nvSpPr>
        <p:spPr/>
        <p:txBody>
          <a:bodyPr/>
          <a:lstStyle/>
          <a:p>
            <a:fld id="{AE5B1982-BF85-4B99-BC5B-420199FEFAED}" type="slidenum">
              <a:rPr lang="en-US" smtClean="0"/>
              <a:t>63</a:t>
            </a:fld>
            <a:endParaRPr lang="en-US"/>
          </a:p>
        </p:txBody>
      </p:sp>
    </p:spTree>
    <p:extLst>
      <p:ext uri="{BB962C8B-B14F-4D97-AF65-F5344CB8AC3E}">
        <p14:creationId xmlns:p14="http://schemas.microsoft.com/office/powerpoint/2010/main" val="38597169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D9C89-C6DD-0965-52A6-C6E42EFBDDC9}"/>
              </a:ext>
            </a:extLst>
          </p:cNvPr>
          <p:cNvSpPr>
            <a:spLocks noGrp="1"/>
          </p:cNvSpPr>
          <p:nvPr>
            <p:ph type="title"/>
          </p:nvPr>
        </p:nvSpPr>
        <p:spPr/>
        <p:txBody>
          <a:bodyPr/>
          <a:lstStyle/>
          <a:p>
            <a:r>
              <a:rPr lang="en-US" dirty="0"/>
              <a:t>Next Generation Datacenter Architectures</a:t>
            </a:r>
          </a:p>
        </p:txBody>
      </p:sp>
      <p:sp>
        <p:nvSpPr>
          <p:cNvPr id="4" name="Rectangle 3">
            <a:extLst>
              <a:ext uri="{FF2B5EF4-FFF2-40B4-BE49-F238E27FC236}">
                <a16:creationId xmlns:a16="http://schemas.microsoft.com/office/drawing/2014/main" id="{A026F880-5386-E954-BCF4-C71A021457DD}"/>
              </a:ext>
            </a:extLst>
          </p:cNvPr>
          <p:cNvSpPr/>
          <p:nvPr/>
        </p:nvSpPr>
        <p:spPr>
          <a:xfrm>
            <a:off x="1921268" y="3047079"/>
            <a:ext cx="1849349" cy="34766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Compute Pool</a:t>
            </a:r>
          </a:p>
        </p:txBody>
      </p:sp>
      <p:sp>
        <p:nvSpPr>
          <p:cNvPr id="5" name="Rectangle 4">
            <a:extLst>
              <a:ext uri="{FF2B5EF4-FFF2-40B4-BE49-F238E27FC236}">
                <a16:creationId xmlns:a16="http://schemas.microsoft.com/office/drawing/2014/main" id="{ADCA7879-67A7-E9B9-A5F6-07D7F48FE3D2}"/>
              </a:ext>
            </a:extLst>
          </p:cNvPr>
          <p:cNvSpPr/>
          <p:nvPr/>
        </p:nvSpPr>
        <p:spPr>
          <a:xfrm>
            <a:off x="4143267" y="3047076"/>
            <a:ext cx="1849349" cy="3476624"/>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Accelerator Pool</a:t>
            </a:r>
          </a:p>
        </p:txBody>
      </p:sp>
      <p:sp>
        <p:nvSpPr>
          <p:cNvPr id="7" name="Rectangle 6">
            <a:extLst>
              <a:ext uri="{FF2B5EF4-FFF2-40B4-BE49-F238E27FC236}">
                <a16:creationId xmlns:a16="http://schemas.microsoft.com/office/drawing/2014/main" id="{AF5EB2CB-E0A8-01C5-F26E-2D3FD2846287}"/>
              </a:ext>
            </a:extLst>
          </p:cNvPr>
          <p:cNvSpPr/>
          <p:nvPr/>
        </p:nvSpPr>
        <p:spPr>
          <a:xfrm>
            <a:off x="8331911" y="3047073"/>
            <a:ext cx="1849349" cy="3476624"/>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SSD Pool</a:t>
            </a:r>
          </a:p>
        </p:txBody>
      </p:sp>
      <p:sp>
        <p:nvSpPr>
          <p:cNvPr id="9" name="Rectangle 8">
            <a:extLst>
              <a:ext uri="{FF2B5EF4-FFF2-40B4-BE49-F238E27FC236}">
                <a16:creationId xmlns:a16="http://schemas.microsoft.com/office/drawing/2014/main" id="{90C11035-0D25-F460-837F-953AA1236C8B}"/>
              </a:ext>
            </a:extLst>
          </p:cNvPr>
          <p:cNvSpPr/>
          <p:nvPr/>
        </p:nvSpPr>
        <p:spPr>
          <a:xfrm>
            <a:off x="6242326" y="3047073"/>
            <a:ext cx="1849349" cy="3476624"/>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DRAM Pool</a:t>
            </a:r>
          </a:p>
        </p:txBody>
      </p:sp>
      <p:sp>
        <p:nvSpPr>
          <p:cNvPr id="10" name="Rectangle 9">
            <a:extLst>
              <a:ext uri="{FF2B5EF4-FFF2-40B4-BE49-F238E27FC236}">
                <a16:creationId xmlns:a16="http://schemas.microsoft.com/office/drawing/2014/main" id="{35901F97-612E-800A-6F38-8F04FF018122}"/>
              </a:ext>
            </a:extLst>
          </p:cNvPr>
          <p:cNvSpPr/>
          <p:nvPr/>
        </p:nvSpPr>
        <p:spPr>
          <a:xfrm>
            <a:off x="1921268" y="1721516"/>
            <a:ext cx="8259992" cy="102169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tx1"/>
                </a:solidFill>
              </a:rPr>
              <a:t>Next Generation Network Interconnect</a:t>
            </a:r>
          </a:p>
        </p:txBody>
      </p:sp>
      <p:cxnSp>
        <p:nvCxnSpPr>
          <p:cNvPr id="12" name="Straight Connector 11">
            <a:extLst>
              <a:ext uri="{FF2B5EF4-FFF2-40B4-BE49-F238E27FC236}">
                <a16:creationId xmlns:a16="http://schemas.microsoft.com/office/drawing/2014/main" id="{176FFF17-4490-D487-D19B-B2ADB0A63998}"/>
              </a:ext>
            </a:extLst>
          </p:cNvPr>
          <p:cNvCxnSpPr>
            <a:cxnSpLocks/>
            <a:stCxn id="4" idx="0"/>
          </p:cNvCxnSpPr>
          <p:nvPr/>
        </p:nvCxnSpPr>
        <p:spPr>
          <a:xfrm flipH="1" flipV="1">
            <a:off x="2845942" y="2547997"/>
            <a:ext cx="1" cy="499082"/>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3EEAF5-C935-0580-8F84-B9C4645CF8B0}"/>
              </a:ext>
            </a:extLst>
          </p:cNvPr>
          <p:cNvCxnSpPr>
            <a:cxnSpLocks/>
            <a:stCxn id="5" idx="0"/>
          </p:cNvCxnSpPr>
          <p:nvPr/>
        </p:nvCxnSpPr>
        <p:spPr>
          <a:xfrm flipH="1" flipV="1">
            <a:off x="5067941" y="2547991"/>
            <a:ext cx="1" cy="499085"/>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B8EEB66-6FE5-36C0-980D-328D5B530ABE}"/>
              </a:ext>
            </a:extLst>
          </p:cNvPr>
          <p:cNvCxnSpPr>
            <a:cxnSpLocks/>
            <a:stCxn id="9" idx="0"/>
          </p:cNvCxnSpPr>
          <p:nvPr/>
        </p:nvCxnSpPr>
        <p:spPr>
          <a:xfrm flipH="1" flipV="1">
            <a:off x="7162262" y="2547991"/>
            <a:ext cx="4739" cy="499082"/>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B348355-3CE6-7A93-0832-8876AB46EFD4}"/>
              </a:ext>
            </a:extLst>
          </p:cNvPr>
          <p:cNvCxnSpPr>
            <a:cxnSpLocks/>
            <a:stCxn id="7" idx="0"/>
          </p:cNvCxnSpPr>
          <p:nvPr/>
        </p:nvCxnSpPr>
        <p:spPr>
          <a:xfrm flipH="1" flipV="1">
            <a:off x="9247483" y="2547991"/>
            <a:ext cx="9103" cy="499082"/>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Slide Number Placeholder 19">
            <a:extLst>
              <a:ext uri="{FF2B5EF4-FFF2-40B4-BE49-F238E27FC236}">
                <a16:creationId xmlns:a16="http://schemas.microsoft.com/office/drawing/2014/main" id="{3D4704EC-C970-4AC2-111D-5517EE877D16}"/>
              </a:ext>
            </a:extLst>
          </p:cNvPr>
          <p:cNvSpPr>
            <a:spLocks noGrp="1"/>
          </p:cNvSpPr>
          <p:nvPr>
            <p:ph type="sldNum" sz="quarter" idx="12"/>
          </p:nvPr>
        </p:nvSpPr>
        <p:spPr/>
        <p:txBody>
          <a:bodyPr/>
          <a:lstStyle/>
          <a:p>
            <a:fld id="{AE5B1982-BF85-4B99-BC5B-420199FEFAED}" type="slidenum">
              <a:rPr lang="en-US" smtClean="0"/>
              <a:t>64</a:t>
            </a:fld>
            <a:endParaRPr lang="en-US"/>
          </a:p>
        </p:txBody>
      </p:sp>
    </p:spTree>
    <p:extLst>
      <p:ext uri="{BB962C8B-B14F-4D97-AF65-F5344CB8AC3E}">
        <p14:creationId xmlns:p14="http://schemas.microsoft.com/office/powerpoint/2010/main" val="6021098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D9C89-C6DD-0965-52A6-C6E42EFBDDC9}"/>
              </a:ext>
            </a:extLst>
          </p:cNvPr>
          <p:cNvSpPr>
            <a:spLocks noGrp="1"/>
          </p:cNvSpPr>
          <p:nvPr>
            <p:ph type="title"/>
          </p:nvPr>
        </p:nvSpPr>
        <p:spPr>
          <a:xfrm>
            <a:off x="0" y="365125"/>
            <a:ext cx="12192000" cy="1325563"/>
          </a:xfrm>
        </p:spPr>
        <p:txBody>
          <a:bodyPr/>
          <a:lstStyle/>
          <a:p>
            <a:pPr algn="ctr"/>
            <a:r>
              <a:rPr lang="en-US" dirty="0"/>
              <a:t>Aquila: A Unified, Low-latency Datacenter Network</a:t>
            </a:r>
          </a:p>
        </p:txBody>
      </p:sp>
      <p:sp>
        <p:nvSpPr>
          <p:cNvPr id="20" name="Slide Number Placeholder 19">
            <a:extLst>
              <a:ext uri="{FF2B5EF4-FFF2-40B4-BE49-F238E27FC236}">
                <a16:creationId xmlns:a16="http://schemas.microsoft.com/office/drawing/2014/main" id="{3D4704EC-C970-4AC2-111D-5517EE877D16}"/>
              </a:ext>
            </a:extLst>
          </p:cNvPr>
          <p:cNvSpPr>
            <a:spLocks noGrp="1"/>
          </p:cNvSpPr>
          <p:nvPr>
            <p:ph type="sldNum" sz="quarter" idx="12"/>
          </p:nvPr>
        </p:nvSpPr>
        <p:spPr/>
        <p:txBody>
          <a:bodyPr/>
          <a:lstStyle/>
          <a:p>
            <a:fld id="{AE5B1982-BF85-4B99-BC5B-420199FEFAED}" type="slidenum">
              <a:rPr lang="en-US" smtClean="0"/>
              <a:t>65</a:t>
            </a:fld>
            <a:endParaRPr lang="en-US"/>
          </a:p>
        </p:txBody>
      </p:sp>
      <p:pic>
        <p:nvPicPr>
          <p:cNvPr id="6" name="Picture 5">
            <a:extLst>
              <a:ext uri="{FF2B5EF4-FFF2-40B4-BE49-F238E27FC236}">
                <a16:creationId xmlns:a16="http://schemas.microsoft.com/office/drawing/2014/main" id="{F60F2D10-5D67-F2C9-C712-1565AD8AF5B0}"/>
              </a:ext>
            </a:extLst>
          </p:cNvPr>
          <p:cNvPicPr>
            <a:picLocks noChangeAspect="1"/>
          </p:cNvPicPr>
          <p:nvPr/>
        </p:nvPicPr>
        <p:blipFill>
          <a:blip r:embed="rId2"/>
          <a:stretch>
            <a:fillRect/>
          </a:stretch>
        </p:blipFill>
        <p:spPr>
          <a:xfrm>
            <a:off x="2279796" y="1437789"/>
            <a:ext cx="7335186" cy="5420211"/>
          </a:xfrm>
          <a:prstGeom prst="rect">
            <a:avLst/>
          </a:prstGeom>
        </p:spPr>
      </p:pic>
    </p:spTree>
    <p:extLst>
      <p:ext uri="{BB962C8B-B14F-4D97-AF65-F5344CB8AC3E}">
        <p14:creationId xmlns:p14="http://schemas.microsoft.com/office/powerpoint/2010/main" val="9647161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549B6-2E7A-BC7F-E4D5-3A9D1B3C7888}"/>
              </a:ext>
            </a:extLst>
          </p:cNvPr>
          <p:cNvSpPr>
            <a:spLocks noGrp="1"/>
          </p:cNvSpPr>
          <p:nvPr>
            <p:ph type="title"/>
          </p:nvPr>
        </p:nvSpPr>
        <p:spPr/>
        <p:txBody>
          <a:bodyPr/>
          <a:lstStyle/>
          <a:p>
            <a:r>
              <a:rPr lang="en-US" dirty="0"/>
              <a:t>Sustainable Datacenters</a:t>
            </a:r>
          </a:p>
        </p:txBody>
      </p:sp>
      <p:sp>
        <p:nvSpPr>
          <p:cNvPr id="3" name="Content Placeholder 2">
            <a:extLst>
              <a:ext uri="{FF2B5EF4-FFF2-40B4-BE49-F238E27FC236}">
                <a16:creationId xmlns:a16="http://schemas.microsoft.com/office/drawing/2014/main" id="{521895A8-C1C7-8E61-489A-E0CE85C69CEC}"/>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CCF44510-474F-4FF6-704F-5A691519AE0B}"/>
              </a:ext>
            </a:extLst>
          </p:cNvPr>
          <p:cNvPicPr>
            <a:picLocks noChangeAspect="1"/>
          </p:cNvPicPr>
          <p:nvPr/>
        </p:nvPicPr>
        <p:blipFill>
          <a:blip r:embed="rId2"/>
          <a:stretch>
            <a:fillRect/>
          </a:stretch>
        </p:blipFill>
        <p:spPr>
          <a:xfrm>
            <a:off x="6392231" y="2024009"/>
            <a:ext cx="4961569" cy="2790882"/>
          </a:xfrm>
          <a:prstGeom prst="rect">
            <a:avLst/>
          </a:prstGeom>
        </p:spPr>
      </p:pic>
      <p:sp>
        <p:nvSpPr>
          <p:cNvPr id="6" name="TextBox 5">
            <a:extLst>
              <a:ext uri="{FF2B5EF4-FFF2-40B4-BE49-F238E27FC236}">
                <a16:creationId xmlns:a16="http://schemas.microsoft.com/office/drawing/2014/main" id="{A774FB21-37D2-9CC1-89B2-C070DBA85A36}"/>
              </a:ext>
            </a:extLst>
          </p:cNvPr>
          <p:cNvSpPr txBox="1"/>
          <p:nvPr/>
        </p:nvSpPr>
        <p:spPr>
          <a:xfrm>
            <a:off x="6308678" y="5081573"/>
            <a:ext cx="5250093" cy="707886"/>
          </a:xfrm>
          <a:prstGeom prst="rect">
            <a:avLst/>
          </a:prstGeom>
          <a:noFill/>
        </p:spPr>
        <p:txBody>
          <a:bodyPr wrap="square">
            <a:spAutoFit/>
          </a:bodyPr>
          <a:lstStyle/>
          <a:p>
            <a:pPr algn="ctr"/>
            <a:r>
              <a:rPr lang="en-US" sz="2000" b="0" i="0" dirty="0">
                <a:solidFill>
                  <a:srgbClr val="464646"/>
                </a:solidFill>
                <a:effectLst/>
                <a:hlinkClick r:id="rId3"/>
              </a:rPr>
              <a:t>Boiling liquid carries away heat generated by computer servers at a Microsoft datacenter</a:t>
            </a:r>
            <a:endParaRPr lang="en-US" sz="2000" b="0" i="0" dirty="0">
              <a:solidFill>
                <a:srgbClr val="464646"/>
              </a:solidFill>
              <a:effectLst/>
            </a:endParaRPr>
          </a:p>
        </p:txBody>
      </p:sp>
      <p:pic>
        <p:nvPicPr>
          <p:cNvPr id="7" name="Picture 6">
            <a:extLst>
              <a:ext uri="{FF2B5EF4-FFF2-40B4-BE49-F238E27FC236}">
                <a16:creationId xmlns:a16="http://schemas.microsoft.com/office/drawing/2014/main" id="{B01AB337-0E36-5BC7-9508-E8D8A528AD10}"/>
              </a:ext>
            </a:extLst>
          </p:cNvPr>
          <p:cNvPicPr>
            <a:picLocks noChangeAspect="1"/>
          </p:cNvPicPr>
          <p:nvPr/>
        </p:nvPicPr>
        <p:blipFill>
          <a:blip r:embed="rId4"/>
          <a:stretch>
            <a:fillRect/>
          </a:stretch>
        </p:blipFill>
        <p:spPr>
          <a:xfrm>
            <a:off x="1064867" y="1912350"/>
            <a:ext cx="4805101" cy="2902541"/>
          </a:xfrm>
          <a:prstGeom prst="rect">
            <a:avLst/>
          </a:prstGeom>
        </p:spPr>
      </p:pic>
      <p:sp>
        <p:nvSpPr>
          <p:cNvPr id="9" name="TextBox 8">
            <a:extLst>
              <a:ext uri="{FF2B5EF4-FFF2-40B4-BE49-F238E27FC236}">
                <a16:creationId xmlns:a16="http://schemas.microsoft.com/office/drawing/2014/main" id="{F2DD7035-C3E4-C260-8D0A-102A9B68BE0B}"/>
              </a:ext>
            </a:extLst>
          </p:cNvPr>
          <p:cNvSpPr txBox="1"/>
          <p:nvPr/>
        </p:nvSpPr>
        <p:spPr>
          <a:xfrm>
            <a:off x="1064867" y="5136615"/>
            <a:ext cx="4850258" cy="707886"/>
          </a:xfrm>
          <a:prstGeom prst="rect">
            <a:avLst/>
          </a:prstGeom>
          <a:noFill/>
        </p:spPr>
        <p:txBody>
          <a:bodyPr wrap="square">
            <a:spAutoFit/>
          </a:bodyPr>
          <a:lstStyle/>
          <a:p>
            <a:pPr algn="ctr"/>
            <a:r>
              <a:rPr lang="en-US" sz="2000" dirty="0">
                <a:hlinkClick r:id="rId5"/>
              </a:rPr>
              <a:t>An on-site solar energy array at the Google data center campus in Belgium</a:t>
            </a:r>
            <a:endParaRPr lang="en-US" sz="2000" dirty="0"/>
          </a:p>
        </p:txBody>
      </p:sp>
      <p:sp>
        <p:nvSpPr>
          <p:cNvPr id="5" name="Slide Number Placeholder 4">
            <a:extLst>
              <a:ext uri="{FF2B5EF4-FFF2-40B4-BE49-F238E27FC236}">
                <a16:creationId xmlns:a16="http://schemas.microsoft.com/office/drawing/2014/main" id="{C468B034-E763-F16D-E193-92E93DE229F4}"/>
              </a:ext>
            </a:extLst>
          </p:cNvPr>
          <p:cNvSpPr>
            <a:spLocks noGrp="1"/>
          </p:cNvSpPr>
          <p:nvPr>
            <p:ph type="sldNum" sz="quarter" idx="12"/>
          </p:nvPr>
        </p:nvSpPr>
        <p:spPr/>
        <p:txBody>
          <a:bodyPr/>
          <a:lstStyle/>
          <a:p>
            <a:fld id="{AE5B1982-BF85-4B99-BC5B-420199FEFAED}" type="slidenum">
              <a:rPr lang="en-US" smtClean="0"/>
              <a:t>66</a:t>
            </a:fld>
            <a:endParaRPr lang="en-US"/>
          </a:p>
        </p:txBody>
      </p:sp>
    </p:spTree>
    <p:extLst>
      <p:ext uri="{BB962C8B-B14F-4D97-AF65-F5344CB8AC3E}">
        <p14:creationId xmlns:p14="http://schemas.microsoft.com/office/powerpoint/2010/main" val="23059654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A67763-D97C-E4D3-CB94-4A13B67DFD85}"/>
              </a:ext>
            </a:extLst>
          </p:cNvPr>
          <p:cNvSpPr>
            <a:spLocks noGrp="1"/>
          </p:cNvSpPr>
          <p:nvPr>
            <p:ph type="sldNum" sz="quarter" idx="12"/>
          </p:nvPr>
        </p:nvSpPr>
        <p:spPr/>
        <p:txBody>
          <a:bodyPr/>
          <a:lstStyle/>
          <a:p>
            <a:fld id="{EF5836AF-1B22-4BD4-B8BF-FAE5A13EA8CE}" type="slidenum">
              <a:rPr lang="en-US" smtClean="0"/>
              <a:t>67</a:t>
            </a:fld>
            <a:endParaRPr lang="en-US"/>
          </a:p>
        </p:txBody>
      </p:sp>
      <p:pic>
        <p:nvPicPr>
          <p:cNvPr id="18" name="Picture 17">
            <a:extLst>
              <a:ext uri="{FF2B5EF4-FFF2-40B4-BE49-F238E27FC236}">
                <a16:creationId xmlns:a16="http://schemas.microsoft.com/office/drawing/2014/main" id="{1BD07A13-4B4B-730B-6695-6C984CE846C5}"/>
              </a:ext>
            </a:extLst>
          </p:cNvPr>
          <p:cNvPicPr>
            <a:picLocks noChangeAspect="1"/>
          </p:cNvPicPr>
          <p:nvPr/>
        </p:nvPicPr>
        <p:blipFill>
          <a:blip r:embed="rId3"/>
          <a:stretch>
            <a:fillRect/>
          </a:stretch>
        </p:blipFill>
        <p:spPr>
          <a:xfrm>
            <a:off x="1412077" y="1466946"/>
            <a:ext cx="3654369" cy="2436245"/>
          </a:xfrm>
          <a:prstGeom prst="rect">
            <a:avLst/>
          </a:prstGeom>
        </p:spPr>
      </p:pic>
      <p:pic>
        <p:nvPicPr>
          <p:cNvPr id="21" name="Picture 20">
            <a:extLst>
              <a:ext uri="{FF2B5EF4-FFF2-40B4-BE49-F238E27FC236}">
                <a16:creationId xmlns:a16="http://schemas.microsoft.com/office/drawing/2014/main" id="{65214CE2-2D7B-9536-EDE6-05E3FD744311}"/>
              </a:ext>
            </a:extLst>
          </p:cNvPr>
          <p:cNvPicPr>
            <a:picLocks noChangeAspect="1"/>
          </p:cNvPicPr>
          <p:nvPr/>
        </p:nvPicPr>
        <p:blipFill>
          <a:blip r:embed="rId4"/>
          <a:stretch>
            <a:fillRect/>
          </a:stretch>
        </p:blipFill>
        <p:spPr>
          <a:xfrm>
            <a:off x="6096000" y="1501530"/>
            <a:ext cx="4222125" cy="2374619"/>
          </a:xfrm>
          <a:prstGeom prst="rect">
            <a:avLst/>
          </a:prstGeom>
        </p:spPr>
      </p:pic>
      <p:pic>
        <p:nvPicPr>
          <p:cNvPr id="24" name="Picture 23">
            <a:extLst>
              <a:ext uri="{FF2B5EF4-FFF2-40B4-BE49-F238E27FC236}">
                <a16:creationId xmlns:a16="http://schemas.microsoft.com/office/drawing/2014/main" id="{4D734412-C479-6BBC-4CA2-BBCA270102D4}"/>
              </a:ext>
            </a:extLst>
          </p:cNvPr>
          <p:cNvPicPr>
            <a:picLocks noChangeAspect="1"/>
          </p:cNvPicPr>
          <p:nvPr/>
        </p:nvPicPr>
        <p:blipFill>
          <a:blip r:embed="rId5"/>
          <a:stretch>
            <a:fillRect/>
          </a:stretch>
        </p:blipFill>
        <p:spPr>
          <a:xfrm>
            <a:off x="1412077" y="3946830"/>
            <a:ext cx="3651369" cy="2730941"/>
          </a:xfrm>
          <a:prstGeom prst="rect">
            <a:avLst/>
          </a:prstGeom>
        </p:spPr>
      </p:pic>
      <p:pic>
        <p:nvPicPr>
          <p:cNvPr id="25" name="Picture 24">
            <a:extLst>
              <a:ext uri="{FF2B5EF4-FFF2-40B4-BE49-F238E27FC236}">
                <a16:creationId xmlns:a16="http://schemas.microsoft.com/office/drawing/2014/main" id="{863C2420-5AEB-3698-D7E0-38DB2F9B2218}"/>
              </a:ext>
            </a:extLst>
          </p:cNvPr>
          <p:cNvPicPr>
            <a:picLocks noChangeAspect="1"/>
          </p:cNvPicPr>
          <p:nvPr/>
        </p:nvPicPr>
        <p:blipFill>
          <a:blip r:embed="rId6"/>
          <a:stretch>
            <a:fillRect/>
          </a:stretch>
        </p:blipFill>
        <p:spPr>
          <a:xfrm>
            <a:off x="6096000" y="3904644"/>
            <a:ext cx="4225247" cy="2816831"/>
          </a:xfrm>
          <a:prstGeom prst="rect">
            <a:avLst/>
          </a:prstGeom>
        </p:spPr>
      </p:pic>
      <p:sp>
        <p:nvSpPr>
          <p:cNvPr id="6" name="Title 1">
            <a:extLst>
              <a:ext uri="{FF2B5EF4-FFF2-40B4-BE49-F238E27FC236}">
                <a16:creationId xmlns:a16="http://schemas.microsoft.com/office/drawing/2014/main" id="{73EFC671-AC42-2D90-B1FA-A881E415DB97}"/>
              </a:ext>
            </a:extLst>
          </p:cNvPr>
          <p:cNvSpPr>
            <a:spLocks noGrp="1"/>
          </p:cNvSpPr>
          <p:nvPr>
            <p:ph type="title"/>
          </p:nvPr>
        </p:nvSpPr>
        <p:spPr>
          <a:xfrm>
            <a:off x="838200" y="180229"/>
            <a:ext cx="10515600" cy="1325563"/>
          </a:xfrm>
        </p:spPr>
        <p:txBody>
          <a:bodyPr/>
          <a:lstStyle/>
          <a:p>
            <a:r>
              <a:rPr lang="en-US" dirty="0"/>
              <a:t>Project Natick: Underwater Datacenters</a:t>
            </a:r>
          </a:p>
        </p:txBody>
      </p:sp>
    </p:spTree>
    <p:extLst>
      <p:ext uri="{BB962C8B-B14F-4D97-AF65-F5344CB8AC3E}">
        <p14:creationId xmlns:p14="http://schemas.microsoft.com/office/powerpoint/2010/main" val="33678065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018F0-43B9-1A9F-1912-2E795036A645}"/>
              </a:ext>
            </a:extLst>
          </p:cNvPr>
          <p:cNvSpPr>
            <a:spLocks noGrp="1"/>
          </p:cNvSpPr>
          <p:nvPr>
            <p:ph type="title"/>
          </p:nvPr>
        </p:nvSpPr>
        <p:spPr/>
        <p:txBody>
          <a:bodyPr/>
          <a:lstStyle/>
          <a:p>
            <a:r>
              <a:rPr lang="en-US" dirty="0"/>
              <a:t>Customer Benefits</a:t>
            </a:r>
          </a:p>
        </p:txBody>
      </p:sp>
      <p:sp>
        <p:nvSpPr>
          <p:cNvPr id="3" name="Content Placeholder 2">
            <a:extLst>
              <a:ext uri="{FF2B5EF4-FFF2-40B4-BE49-F238E27FC236}">
                <a16:creationId xmlns:a16="http://schemas.microsoft.com/office/drawing/2014/main" id="{A338899F-71EA-F840-9B8E-E353DA8DBB89}"/>
              </a:ext>
            </a:extLst>
          </p:cNvPr>
          <p:cNvSpPr>
            <a:spLocks noGrp="1"/>
          </p:cNvSpPr>
          <p:nvPr>
            <p:ph idx="1"/>
          </p:nvPr>
        </p:nvSpPr>
        <p:spPr/>
        <p:txBody>
          <a:bodyPr>
            <a:noAutofit/>
          </a:bodyPr>
          <a:lstStyle/>
          <a:p>
            <a:r>
              <a:rPr lang="en-US" dirty="0"/>
              <a:t>Reduce the cost of cooling by leveraging the natural sea temperature.</a:t>
            </a:r>
          </a:p>
          <a:p>
            <a:endParaRPr lang="en-US" sz="800" dirty="0"/>
          </a:p>
          <a:p>
            <a:r>
              <a:rPr lang="en-US" dirty="0"/>
              <a:t>Benefit from offshore renewable energy sources (e.g., wave and tidal power) that could be truly zero emission.</a:t>
            </a:r>
          </a:p>
          <a:p>
            <a:endParaRPr lang="en-US" sz="800" dirty="0"/>
          </a:p>
          <a:p>
            <a:r>
              <a:rPr lang="en-US" dirty="0"/>
              <a:t>Made from fully recyclable materials.</a:t>
            </a:r>
          </a:p>
          <a:p>
            <a:endParaRPr lang="en-US" sz="800" dirty="0"/>
          </a:p>
          <a:p>
            <a:r>
              <a:rPr lang="en-US" dirty="0"/>
              <a:t>Reduce the latency by locating datacenters closer to customers.</a:t>
            </a:r>
          </a:p>
          <a:p>
            <a:endParaRPr lang="en-US" dirty="0"/>
          </a:p>
          <a:p>
            <a:endParaRPr lang="en-US" dirty="0"/>
          </a:p>
        </p:txBody>
      </p:sp>
      <p:sp>
        <p:nvSpPr>
          <p:cNvPr id="4" name="Slide Number Placeholder 3">
            <a:extLst>
              <a:ext uri="{FF2B5EF4-FFF2-40B4-BE49-F238E27FC236}">
                <a16:creationId xmlns:a16="http://schemas.microsoft.com/office/drawing/2014/main" id="{76F9B79E-DA9A-B2A8-7507-13CED69A4244}"/>
              </a:ext>
            </a:extLst>
          </p:cNvPr>
          <p:cNvSpPr>
            <a:spLocks noGrp="1"/>
          </p:cNvSpPr>
          <p:nvPr>
            <p:ph type="sldNum" sz="quarter" idx="12"/>
          </p:nvPr>
        </p:nvSpPr>
        <p:spPr/>
        <p:txBody>
          <a:bodyPr/>
          <a:lstStyle/>
          <a:p>
            <a:fld id="{AE5B1982-BF85-4B99-BC5B-420199FEFAED}" type="slidenum">
              <a:rPr lang="en-US" smtClean="0"/>
              <a:t>68</a:t>
            </a:fld>
            <a:endParaRPr lang="en-US"/>
          </a:p>
        </p:txBody>
      </p:sp>
    </p:spTree>
    <p:extLst>
      <p:ext uri="{BB962C8B-B14F-4D97-AF65-F5344CB8AC3E}">
        <p14:creationId xmlns:p14="http://schemas.microsoft.com/office/powerpoint/2010/main" val="2402481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1174E15-1288-93B4-47D1-F1CE3EE8E8D3}"/>
              </a:ext>
            </a:extLst>
          </p:cNvPr>
          <p:cNvPicPr>
            <a:picLocks noGrp="1" noChangeAspect="1"/>
          </p:cNvPicPr>
          <p:nvPr>
            <p:ph idx="1"/>
          </p:nvPr>
        </p:nvPicPr>
        <p:blipFill>
          <a:blip r:embed="rId2"/>
          <a:stretch>
            <a:fillRect/>
          </a:stretch>
        </p:blipFill>
        <p:spPr>
          <a:xfrm>
            <a:off x="6314700" y="2091529"/>
            <a:ext cx="5706071" cy="3661015"/>
          </a:xfrm>
          <a:prstGeom prst="rect">
            <a:avLst/>
          </a:prstGeom>
        </p:spPr>
      </p:pic>
      <p:sp>
        <p:nvSpPr>
          <p:cNvPr id="4" name="Title 1">
            <a:extLst>
              <a:ext uri="{FF2B5EF4-FFF2-40B4-BE49-F238E27FC236}">
                <a16:creationId xmlns:a16="http://schemas.microsoft.com/office/drawing/2014/main" id="{F0868337-4C65-31AD-BD90-7DB46424AA74}"/>
              </a:ext>
            </a:extLst>
          </p:cNvPr>
          <p:cNvSpPr>
            <a:spLocks noGrp="1"/>
          </p:cNvSpPr>
          <p:nvPr>
            <p:ph type="title"/>
          </p:nvPr>
        </p:nvSpPr>
        <p:spPr>
          <a:xfrm>
            <a:off x="838200" y="365125"/>
            <a:ext cx="10515600" cy="1325563"/>
          </a:xfrm>
        </p:spPr>
        <p:txBody>
          <a:bodyPr/>
          <a:lstStyle/>
          <a:p>
            <a:r>
              <a:rPr lang="en-US" dirty="0"/>
              <a:t>Datacenters in Space</a:t>
            </a:r>
          </a:p>
        </p:txBody>
      </p:sp>
      <p:pic>
        <p:nvPicPr>
          <p:cNvPr id="5" name="Picture 4">
            <a:extLst>
              <a:ext uri="{FF2B5EF4-FFF2-40B4-BE49-F238E27FC236}">
                <a16:creationId xmlns:a16="http://schemas.microsoft.com/office/drawing/2014/main" id="{2C2F50E6-E36C-CFE2-1EED-F7156FE6D5F0}"/>
              </a:ext>
            </a:extLst>
          </p:cNvPr>
          <p:cNvPicPr>
            <a:picLocks noChangeAspect="1"/>
          </p:cNvPicPr>
          <p:nvPr/>
        </p:nvPicPr>
        <p:blipFill>
          <a:blip r:embed="rId3"/>
          <a:stretch>
            <a:fillRect/>
          </a:stretch>
        </p:blipFill>
        <p:spPr>
          <a:xfrm>
            <a:off x="389929" y="2091530"/>
            <a:ext cx="5706071" cy="3661015"/>
          </a:xfrm>
          <a:prstGeom prst="rect">
            <a:avLst/>
          </a:prstGeom>
        </p:spPr>
      </p:pic>
      <p:sp>
        <p:nvSpPr>
          <p:cNvPr id="8" name="Slide Number Placeholder 7">
            <a:extLst>
              <a:ext uri="{FF2B5EF4-FFF2-40B4-BE49-F238E27FC236}">
                <a16:creationId xmlns:a16="http://schemas.microsoft.com/office/drawing/2014/main" id="{B112DCD1-8A44-9918-DE71-92FDCC9E5CD6}"/>
              </a:ext>
            </a:extLst>
          </p:cNvPr>
          <p:cNvSpPr>
            <a:spLocks noGrp="1"/>
          </p:cNvSpPr>
          <p:nvPr>
            <p:ph type="sldNum" sz="quarter" idx="12"/>
          </p:nvPr>
        </p:nvSpPr>
        <p:spPr/>
        <p:txBody>
          <a:bodyPr/>
          <a:lstStyle/>
          <a:p>
            <a:fld id="{AE5B1982-BF85-4B99-BC5B-420199FEFAED}" type="slidenum">
              <a:rPr lang="en-US" smtClean="0"/>
              <a:t>69</a:t>
            </a:fld>
            <a:endParaRPr lang="en-US"/>
          </a:p>
        </p:txBody>
      </p:sp>
    </p:spTree>
    <p:extLst>
      <p:ext uri="{BB962C8B-B14F-4D97-AF65-F5344CB8AC3E}">
        <p14:creationId xmlns:p14="http://schemas.microsoft.com/office/powerpoint/2010/main" val="15259206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59DEDD5-3E6D-8DDF-A137-E75556C62927}"/>
              </a:ext>
            </a:extLst>
          </p:cNvPr>
          <p:cNvPicPr>
            <a:picLocks noChangeAspect="1"/>
          </p:cNvPicPr>
          <p:nvPr/>
        </p:nvPicPr>
        <p:blipFill>
          <a:blip r:embed="rId2"/>
          <a:stretch>
            <a:fillRect/>
          </a:stretch>
        </p:blipFill>
        <p:spPr>
          <a:xfrm>
            <a:off x="865" y="7241"/>
            <a:ext cx="12190271" cy="6853458"/>
          </a:xfrm>
          <a:prstGeom prst="rect">
            <a:avLst/>
          </a:prstGeom>
        </p:spPr>
      </p:pic>
      <p:sp>
        <p:nvSpPr>
          <p:cNvPr id="5" name="Title 1">
            <a:extLst>
              <a:ext uri="{FF2B5EF4-FFF2-40B4-BE49-F238E27FC236}">
                <a16:creationId xmlns:a16="http://schemas.microsoft.com/office/drawing/2014/main" id="{20A6020A-8A9F-1377-8E05-1EB30D7FF0BA}"/>
              </a:ext>
            </a:extLst>
          </p:cNvPr>
          <p:cNvSpPr>
            <a:spLocks noGrp="1"/>
          </p:cNvSpPr>
          <p:nvPr>
            <p:ph type="title"/>
          </p:nvPr>
        </p:nvSpPr>
        <p:spPr>
          <a:xfrm>
            <a:off x="281940" y="220981"/>
            <a:ext cx="11554460" cy="1176020"/>
          </a:xfrm>
        </p:spPr>
        <p:txBody>
          <a:bodyPr>
            <a:noAutofit/>
          </a:bodyPr>
          <a:lstStyle/>
          <a:p>
            <a:r>
              <a:rPr lang="en-US" sz="4000" b="1" dirty="0"/>
              <a:t>Microsoft @ Quincy</a:t>
            </a:r>
          </a:p>
        </p:txBody>
      </p:sp>
      <p:sp>
        <p:nvSpPr>
          <p:cNvPr id="2" name="Slide Number Placeholder 1">
            <a:extLst>
              <a:ext uri="{FF2B5EF4-FFF2-40B4-BE49-F238E27FC236}">
                <a16:creationId xmlns:a16="http://schemas.microsoft.com/office/drawing/2014/main" id="{E418395F-63B2-52D2-4B5A-68B02FB9C8C6}"/>
              </a:ext>
            </a:extLst>
          </p:cNvPr>
          <p:cNvSpPr>
            <a:spLocks noGrp="1"/>
          </p:cNvSpPr>
          <p:nvPr>
            <p:ph type="sldNum" sz="quarter" idx="12"/>
          </p:nvPr>
        </p:nvSpPr>
        <p:spPr/>
        <p:txBody>
          <a:bodyPr/>
          <a:lstStyle/>
          <a:p>
            <a:fld id="{AE5B1982-BF85-4B99-BC5B-420199FEFAED}" type="slidenum">
              <a:rPr lang="en-US" smtClean="0"/>
              <a:t>7</a:t>
            </a:fld>
            <a:endParaRPr lang="en-US"/>
          </a:p>
        </p:txBody>
      </p:sp>
    </p:spTree>
    <p:extLst>
      <p:ext uri="{BB962C8B-B14F-4D97-AF65-F5344CB8AC3E}">
        <p14:creationId xmlns:p14="http://schemas.microsoft.com/office/powerpoint/2010/main" val="4047188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4C603D8-13AF-410A-8795-23FB768A9C9C}"/>
              </a:ext>
            </a:extLst>
          </p:cNvPr>
          <p:cNvSpPr txBox="1"/>
          <p:nvPr/>
        </p:nvSpPr>
        <p:spPr>
          <a:xfrm>
            <a:off x="0" y="0"/>
            <a:ext cx="12242123" cy="6858000"/>
          </a:xfrm>
          <a:prstGeom prst="rect">
            <a:avLst/>
          </a:prstGeom>
          <a:solidFill>
            <a:srgbClr val="0070C0"/>
          </a:solidFill>
        </p:spPr>
        <p:txBody>
          <a:bodyPr wrap="square" rtlCol="0">
            <a:spAutoFit/>
          </a:bodyPr>
          <a:lstStyle/>
          <a:p>
            <a:endParaRPr lang="en-US"/>
          </a:p>
        </p:txBody>
      </p:sp>
      <p:sp>
        <p:nvSpPr>
          <p:cNvPr id="2" name="Title 1">
            <a:extLst>
              <a:ext uri="{FF2B5EF4-FFF2-40B4-BE49-F238E27FC236}">
                <a16:creationId xmlns:a16="http://schemas.microsoft.com/office/drawing/2014/main" id="{5D4180CA-8A62-4220-B72B-0782A0388869}"/>
              </a:ext>
            </a:extLst>
          </p:cNvPr>
          <p:cNvSpPr>
            <a:spLocks noGrp="1"/>
          </p:cNvSpPr>
          <p:nvPr>
            <p:ph type="ctrTitle"/>
          </p:nvPr>
        </p:nvSpPr>
        <p:spPr>
          <a:xfrm>
            <a:off x="0" y="1100695"/>
            <a:ext cx="12192000" cy="2387600"/>
          </a:xfrm>
        </p:spPr>
        <p:txBody>
          <a:bodyPr>
            <a:normAutofit/>
          </a:bodyPr>
          <a:lstStyle/>
          <a:p>
            <a:r>
              <a:rPr lang="en-US" sz="6600" dirty="0">
                <a:solidFill>
                  <a:schemeClr val="bg1"/>
                </a:solidFill>
              </a:rPr>
              <a:t>Thank You!</a:t>
            </a:r>
            <a:endParaRPr lang="en-US" dirty="0">
              <a:solidFill>
                <a:schemeClr val="bg1"/>
              </a:solidFill>
            </a:endParaRPr>
          </a:p>
        </p:txBody>
      </p:sp>
      <p:sp>
        <p:nvSpPr>
          <p:cNvPr id="10" name="Slide Number Placeholder 9">
            <a:extLst>
              <a:ext uri="{FF2B5EF4-FFF2-40B4-BE49-F238E27FC236}">
                <a16:creationId xmlns:a16="http://schemas.microsoft.com/office/drawing/2014/main" id="{DBC5E57E-F404-40C2-81D3-9A3344F13F63}"/>
              </a:ext>
            </a:extLst>
          </p:cNvPr>
          <p:cNvSpPr>
            <a:spLocks noGrp="1"/>
          </p:cNvSpPr>
          <p:nvPr>
            <p:ph type="sldNum" sz="quarter" idx="12"/>
          </p:nvPr>
        </p:nvSpPr>
        <p:spPr/>
        <p:txBody>
          <a:bodyPr/>
          <a:lstStyle/>
          <a:p>
            <a:fld id="{7DBD39D8-B3BA-4159-8DFF-E29AF85D5D3B}" type="slidenum">
              <a:rPr lang="en-US" smtClean="0"/>
              <a:t>70</a:t>
            </a:fld>
            <a:endParaRPr lang="en-US"/>
          </a:p>
        </p:txBody>
      </p:sp>
      <p:sp>
        <p:nvSpPr>
          <p:cNvPr id="3" name="Subtitle 2">
            <a:extLst>
              <a:ext uri="{FF2B5EF4-FFF2-40B4-BE49-F238E27FC236}">
                <a16:creationId xmlns:a16="http://schemas.microsoft.com/office/drawing/2014/main" id="{BD7F1436-F6EB-3729-8010-E3AD5807FB47}"/>
              </a:ext>
            </a:extLst>
          </p:cNvPr>
          <p:cNvSpPr txBox="1">
            <a:spLocks/>
          </p:cNvSpPr>
          <p:nvPr/>
        </p:nvSpPr>
        <p:spPr>
          <a:xfrm>
            <a:off x="71919" y="4357852"/>
            <a:ext cx="12170204" cy="300358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a:solidFill>
                  <a:schemeClr val="bg1"/>
                </a:solidFill>
              </a:rPr>
              <a:t>Interested in doing an internship at Microsoft Research or A</a:t>
            </a:r>
            <a:r>
              <a:rPr lang="en-US" altLang="zh-CN" sz="2800" dirty="0">
                <a:solidFill>
                  <a:schemeClr val="bg1"/>
                </a:solidFill>
              </a:rPr>
              <a:t>zure? </a:t>
            </a:r>
          </a:p>
          <a:p>
            <a:r>
              <a:rPr lang="en-US" altLang="zh-CN" sz="2800" dirty="0">
                <a:solidFill>
                  <a:schemeClr val="bg1"/>
                </a:solidFill>
              </a:rPr>
              <a:t>Please drop me an email webai@microsoft.com</a:t>
            </a:r>
            <a:endParaRPr lang="en-US" sz="2800" dirty="0">
              <a:solidFill>
                <a:schemeClr val="bg1"/>
              </a:solidFill>
            </a:endParaRPr>
          </a:p>
        </p:txBody>
      </p:sp>
    </p:spTree>
    <p:extLst>
      <p:ext uri="{BB962C8B-B14F-4D97-AF65-F5344CB8AC3E}">
        <p14:creationId xmlns:p14="http://schemas.microsoft.com/office/powerpoint/2010/main" val="5513293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Freeform 128"/>
          <p:cNvSpPr>
            <a:spLocks noChangeAspect="1"/>
          </p:cNvSpPr>
          <p:nvPr/>
        </p:nvSpPr>
        <p:spPr bwMode="black">
          <a:xfrm>
            <a:off x="9527595" y="4154930"/>
            <a:ext cx="1989089" cy="919223"/>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bg1">
              <a:lumMod val="85000"/>
            </a:schemeClr>
          </a:solidFill>
          <a:ln>
            <a:noFill/>
          </a:ln>
        </p:spPr>
        <p:txBody>
          <a:bodyPr vert="horz" wrap="square" lIns="640080" tIns="45720" rIns="91440" bIns="457200" numCol="1"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2060"/>
              </a:solidFill>
              <a:effectLst/>
              <a:uLnTx/>
              <a:uFillTx/>
              <a:latin typeface="Segoe UI Light"/>
              <a:ea typeface="+mn-ea"/>
              <a:cs typeface="+mn-cs"/>
            </a:endParaRPr>
          </a:p>
          <a:p>
            <a:pPr marL="0" marR="0" lvl="0" indent="0" algn="r" defTabSz="914099"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Segoe UI Light"/>
                <a:ea typeface="+mn-ea"/>
                <a:cs typeface="+mn-cs"/>
              </a:rPr>
              <a:t>ISP/MPLS QoS</a:t>
            </a:r>
          </a:p>
        </p:txBody>
      </p:sp>
      <p:sp>
        <p:nvSpPr>
          <p:cNvPr id="74" name="Freeform 128"/>
          <p:cNvSpPr>
            <a:spLocks noChangeAspect="1"/>
          </p:cNvSpPr>
          <p:nvPr/>
        </p:nvSpPr>
        <p:spPr bwMode="black">
          <a:xfrm>
            <a:off x="6020375" y="3995372"/>
            <a:ext cx="2153826" cy="1111775"/>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chemeClr val="bg1">
              <a:lumMod val="85000"/>
            </a:schemeClr>
          </a:solidFill>
          <a:ln>
            <a:noFill/>
          </a:ln>
        </p:spPr>
        <p:txBody>
          <a:bodyPr vert="horz" wrap="square" lIns="640080" tIns="45720" rIns="91440" bIns="457200" numCol="1" anchor="ctr" anchorCtr="0" compatLnSpc="1">
            <a:prstTxWarp prst="textNoShape">
              <a:avLst/>
            </a:prstTxWarp>
          </a:body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2060"/>
              </a:solidFill>
              <a:effectLst/>
              <a:uLnTx/>
              <a:uFillTx/>
              <a:latin typeface="Segoe UI Light"/>
              <a:ea typeface="+mn-ea"/>
              <a:cs typeface="+mn-cs"/>
            </a:endParaRPr>
          </a:p>
          <a:p>
            <a:pPr marL="0" marR="0" lvl="0" indent="0" algn="l" defTabSz="914099"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Segoe UI Light"/>
                <a:ea typeface="+mn-ea"/>
                <a:cs typeface="+mn-cs"/>
              </a:rPr>
              <a:t>           </a:t>
            </a:r>
          </a:p>
          <a:p>
            <a:pPr marL="0" marR="0" lvl="0" indent="0" algn="l" defTabSz="914099"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Segoe UI Light"/>
                <a:ea typeface="+mn-ea"/>
                <a:cs typeface="+mn-cs"/>
              </a:rPr>
              <a:t>Internet</a:t>
            </a:r>
          </a:p>
          <a:p>
            <a:pPr marL="0" marR="0" lvl="0" indent="0" algn="l"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2060"/>
              </a:solidFill>
              <a:effectLst/>
              <a:uLnTx/>
              <a:uFillTx/>
              <a:latin typeface="Segoe UI Light"/>
              <a:ea typeface="+mn-ea"/>
              <a:cs typeface="+mn-cs"/>
            </a:endParaRPr>
          </a:p>
          <a:p>
            <a:pPr marL="0" marR="0" lvl="0" indent="0" algn="l" defTabSz="914099" rtl="0" eaLnBrk="1" fontAlgn="base" latinLnBrk="0" hangingPunct="1">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srgbClr val="002060"/>
              </a:solidFill>
              <a:effectLst/>
              <a:uLnTx/>
              <a:uFillTx/>
              <a:latin typeface="Segoe UI Light"/>
              <a:ea typeface="+mn-ea"/>
              <a:cs typeface="+mn-cs"/>
            </a:endParaRPr>
          </a:p>
        </p:txBody>
      </p:sp>
      <p:sp>
        <p:nvSpPr>
          <p:cNvPr id="2" name="Title 1"/>
          <p:cNvSpPr>
            <a:spLocks noGrp="1"/>
          </p:cNvSpPr>
          <p:nvPr>
            <p:ph type="title"/>
          </p:nvPr>
        </p:nvSpPr>
        <p:spPr>
          <a:xfrm>
            <a:off x="838200" y="335655"/>
            <a:ext cx="10515600" cy="1325563"/>
          </a:xfrm>
        </p:spPr>
        <p:txBody>
          <a:bodyPr>
            <a:normAutofit/>
          </a:bodyPr>
          <a:lstStyle/>
          <a:p>
            <a:r>
              <a:rPr lang="en-US" dirty="0"/>
              <a:t>Network Virtualization</a:t>
            </a:r>
          </a:p>
        </p:txBody>
      </p:sp>
      <p:sp>
        <p:nvSpPr>
          <p:cNvPr id="4" name="Content Placeholder 2"/>
          <p:cNvSpPr>
            <a:spLocks noGrp="1"/>
          </p:cNvSpPr>
          <p:nvPr>
            <p:ph idx="1"/>
          </p:nvPr>
        </p:nvSpPr>
        <p:spPr>
          <a:xfrm>
            <a:off x="400039" y="1711356"/>
            <a:ext cx="5580032" cy="3976659"/>
          </a:xfrm>
        </p:spPr>
        <p:txBody>
          <a:bodyPr>
            <a:normAutofit fontScale="92500" lnSpcReduction="10000"/>
          </a:bodyPr>
          <a:lstStyle/>
          <a:p>
            <a:pPr marL="0" indent="0">
              <a:buNone/>
            </a:pPr>
            <a:r>
              <a:rPr lang="en-US" b="1" dirty="0"/>
              <a:t>Microsoft Azure Virtual Networks</a:t>
            </a:r>
          </a:p>
          <a:p>
            <a:pPr marL="0" indent="0">
              <a:buNone/>
            </a:pPr>
            <a:endParaRPr lang="en-US" sz="900" dirty="0"/>
          </a:p>
          <a:p>
            <a:pPr marL="0" indent="0">
              <a:buNone/>
            </a:pPr>
            <a:r>
              <a:rPr lang="en-US" sz="3000" dirty="0"/>
              <a:t>Azure is the hub of your enterprise, reach to branch offices via Virtual Private Network (VPN)</a:t>
            </a:r>
          </a:p>
          <a:p>
            <a:pPr marL="0" indent="0">
              <a:buNone/>
            </a:pPr>
            <a:endParaRPr lang="en-US" sz="900" dirty="0"/>
          </a:p>
          <a:p>
            <a:pPr marL="0" indent="0">
              <a:buNone/>
            </a:pPr>
            <a:r>
              <a:rPr lang="en-US" sz="3000" dirty="0" err="1"/>
              <a:t>VNet</a:t>
            </a:r>
            <a:r>
              <a:rPr lang="en-US" sz="3000" dirty="0"/>
              <a:t> is the right abstraction, the counterpart of the VM for compute</a:t>
            </a:r>
          </a:p>
          <a:p>
            <a:pPr marL="0" indent="0">
              <a:buNone/>
            </a:pPr>
            <a:endParaRPr lang="en-US" sz="800" dirty="0"/>
          </a:p>
          <a:p>
            <a:pPr marL="0" indent="0">
              <a:buNone/>
            </a:pPr>
            <a:r>
              <a:rPr lang="en-US" sz="3000" dirty="0"/>
              <a:t>Efficient and scalable communication within and across VNets</a:t>
            </a:r>
          </a:p>
        </p:txBody>
      </p:sp>
      <p:sp>
        <p:nvSpPr>
          <p:cNvPr id="18" name="Freeform 128"/>
          <p:cNvSpPr>
            <a:spLocks noChangeAspect="1"/>
          </p:cNvSpPr>
          <p:nvPr/>
        </p:nvSpPr>
        <p:spPr bwMode="black">
          <a:xfrm>
            <a:off x="6879078" y="1770334"/>
            <a:ext cx="4367284" cy="2204206"/>
          </a:xfrm>
          <a:custGeom>
            <a:avLst/>
            <a:gdLst>
              <a:gd name="T0" fmla="*/ 396 w 509"/>
              <a:gd name="T1" fmla="*/ 281 h 281"/>
              <a:gd name="T2" fmla="*/ 57 w 509"/>
              <a:gd name="T3" fmla="*/ 281 h 281"/>
              <a:gd name="T4" fmla="*/ 0 w 509"/>
              <a:gd name="T5" fmla="*/ 223 h 281"/>
              <a:gd name="T6" fmla="*/ 43 w 509"/>
              <a:gd name="T7" fmla="*/ 168 h 281"/>
              <a:gd name="T8" fmla="*/ 110 w 509"/>
              <a:gd name="T9" fmla="*/ 116 h 281"/>
              <a:gd name="T10" fmla="*/ 232 w 509"/>
              <a:gd name="T11" fmla="*/ 0 h 281"/>
              <a:gd name="T12" fmla="*/ 343 w 509"/>
              <a:gd name="T13" fmla="*/ 70 h 281"/>
              <a:gd name="T14" fmla="*/ 396 w 509"/>
              <a:gd name="T15" fmla="*/ 56 h 281"/>
              <a:gd name="T16" fmla="*/ 509 w 509"/>
              <a:gd name="T17" fmla="*/ 169 h 281"/>
              <a:gd name="T18" fmla="*/ 396 w 509"/>
              <a:gd name="T1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9" h="281">
                <a:moveTo>
                  <a:pt x="396" y="281"/>
                </a:moveTo>
                <a:cubicBezTo>
                  <a:pt x="57" y="281"/>
                  <a:pt x="57" y="281"/>
                  <a:pt x="57" y="281"/>
                </a:cubicBezTo>
                <a:cubicBezTo>
                  <a:pt x="26" y="281"/>
                  <a:pt x="0" y="255"/>
                  <a:pt x="0" y="223"/>
                </a:cubicBezTo>
                <a:cubicBezTo>
                  <a:pt x="0" y="196"/>
                  <a:pt x="18" y="174"/>
                  <a:pt x="43" y="168"/>
                </a:cubicBezTo>
                <a:cubicBezTo>
                  <a:pt x="55" y="140"/>
                  <a:pt x="80" y="120"/>
                  <a:pt x="110" y="116"/>
                </a:cubicBezTo>
                <a:cubicBezTo>
                  <a:pt x="113" y="52"/>
                  <a:pt x="167" y="0"/>
                  <a:pt x="232" y="0"/>
                </a:cubicBezTo>
                <a:cubicBezTo>
                  <a:pt x="280" y="0"/>
                  <a:pt x="323" y="28"/>
                  <a:pt x="343" y="70"/>
                </a:cubicBezTo>
                <a:cubicBezTo>
                  <a:pt x="359" y="61"/>
                  <a:pt x="377" y="56"/>
                  <a:pt x="396" y="56"/>
                </a:cubicBezTo>
                <a:cubicBezTo>
                  <a:pt x="458" y="56"/>
                  <a:pt x="509" y="107"/>
                  <a:pt x="509" y="169"/>
                </a:cubicBezTo>
                <a:cubicBezTo>
                  <a:pt x="509" y="230"/>
                  <a:pt x="458" y="281"/>
                  <a:pt x="396" y="281"/>
                </a:cubicBezTo>
                <a:close/>
              </a:path>
            </a:pathLst>
          </a:custGeom>
          <a:solidFill>
            <a:srgbClr val="0070C0"/>
          </a:solidFill>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19" name="Rounded Rectangle 18"/>
          <p:cNvSpPr/>
          <p:nvPr/>
        </p:nvSpPr>
        <p:spPr bwMode="auto">
          <a:xfrm>
            <a:off x="8136786" y="2566417"/>
            <a:ext cx="2286553" cy="1272482"/>
          </a:xfrm>
          <a:prstGeom prst="roundRect">
            <a:avLst>
              <a:gd name="adj" fmla="val 8795"/>
            </a:avLst>
          </a:prstGeom>
          <a:pattFill prst="ltUpDiag">
            <a:fgClr>
              <a:srgbClr val="CDCDCD"/>
            </a:fgClr>
            <a:bgClr>
              <a:srgbClr val="FFFFFF"/>
            </a:bgClr>
          </a:pattFill>
          <a:ln w="57150"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896091"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49" normalizeH="0" baseline="0" noProof="0" dirty="0">
              <a:ln>
                <a:noFill/>
              </a:ln>
              <a:gradFill>
                <a:gsLst>
                  <a:gs pos="36283">
                    <a:srgbClr val="505050"/>
                  </a:gs>
                  <a:gs pos="28000">
                    <a:srgbClr val="505050"/>
                  </a:gs>
                </a:gsLst>
                <a:lin ang="5400000" scaled="0"/>
              </a:gradFill>
              <a:effectLst/>
              <a:uLnTx/>
              <a:uFillTx/>
              <a:latin typeface="Segoe UI"/>
              <a:ea typeface="+mn-ea"/>
              <a:cs typeface="+mn-cs"/>
            </a:endParaRPr>
          </a:p>
        </p:txBody>
      </p:sp>
      <p:sp>
        <p:nvSpPr>
          <p:cNvPr id="21" name="Freeform 20"/>
          <p:cNvSpPr>
            <a:spLocks noEditPoints="1"/>
          </p:cNvSpPr>
          <p:nvPr/>
        </p:nvSpPr>
        <p:spPr bwMode="auto">
          <a:xfrm>
            <a:off x="9006249" y="2708387"/>
            <a:ext cx="594490" cy="259114"/>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00188F"/>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24" name="Freeform 23"/>
          <p:cNvSpPr>
            <a:spLocks noEditPoints="1"/>
          </p:cNvSpPr>
          <p:nvPr/>
        </p:nvSpPr>
        <p:spPr bwMode="auto">
          <a:xfrm>
            <a:off x="9006249" y="3083363"/>
            <a:ext cx="594490" cy="259114"/>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00188F"/>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27" name="Freeform 26"/>
          <p:cNvSpPr>
            <a:spLocks noEditPoints="1"/>
          </p:cNvSpPr>
          <p:nvPr/>
        </p:nvSpPr>
        <p:spPr bwMode="auto">
          <a:xfrm>
            <a:off x="9006249" y="3441257"/>
            <a:ext cx="594490" cy="259114"/>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00188F"/>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29" name="Rectangle 28"/>
          <p:cNvSpPr/>
          <p:nvPr/>
        </p:nvSpPr>
        <p:spPr>
          <a:xfrm>
            <a:off x="8327569" y="1926415"/>
            <a:ext cx="1639779" cy="646331"/>
          </a:xfrm>
          <a:prstGeom prst="rect">
            <a:avLst/>
          </a:prstGeom>
        </p:spPr>
        <p:txBody>
          <a:bodyPr wrap="square">
            <a:spAutoFit/>
          </a:bodyPr>
          <a:lstStyle/>
          <a:p>
            <a:pPr marL="0" marR="0" lvl="0" indent="0" algn="l" defTabSz="896091" rtl="0" eaLnBrk="1" fontAlgn="base" latinLnBrk="0" hangingPunct="1">
              <a:lnSpc>
                <a:spcPct val="90000"/>
              </a:lnSpc>
              <a:spcBef>
                <a:spcPct val="0"/>
              </a:spcBef>
              <a:spcAft>
                <a:spcPct val="0"/>
              </a:spcAft>
              <a:buClrTx/>
              <a:buSzTx/>
              <a:buFontTx/>
              <a:buNone/>
              <a:tabLst/>
              <a:defRPr/>
            </a:pPr>
            <a:r>
              <a:rPr kumimoji="0" lang="en-US" sz="2000" b="0" i="0" u="none" strike="noStrike" kern="0" cap="none" spc="-49" normalizeH="0" baseline="0" noProof="0" dirty="0">
                <a:ln>
                  <a:noFill/>
                </a:ln>
                <a:solidFill>
                  <a:schemeClr val="bg2"/>
                </a:solidFill>
                <a:effectLst/>
                <a:uLnTx/>
                <a:uFillTx/>
                <a:latin typeface="Segoe UI"/>
                <a:ea typeface="+mn-ea"/>
                <a:cs typeface="+mn-cs"/>
              </a:rPr>
              <a:t>Microsoft Azure</a:t>
            </a:r>
          </a:p>
        </p:txBody>
      </p:sp>
      <p:grpSp>
        <p:nvGrpSpPr>
          <p:cNvPr id="54" name="Group 53"/>
          <p:cNvGrpSpPr/>
          <p:nvPr/>
        </p:nvGrpSpPr>
        <p:grpSpPr>
          <a:xfrm>
            <a:off x="4395185" y="5250765"/>
            <a:ext cx="3609632" cy="1397740"/>
            <a:chOff x="6256751" y="4191291"/>
            <a:chExt cx="5369494" cy="2465938"/>
          </a:xfrm>
        </p:grpSpPr>
        <p:sp>
          <p:nvSpPr>
            <p:cNvPr id="42" name="Rectangle 41"/>
            <p:cNvSpPr/>
            <p:nvPr/>
          </p:nvSpPr>
          <p:spPr bwMode="auto">
            <a:xfrm>
              <a:off x="6256751" y="4191291"/>
              <a:ext cx="5369494" cy="2465938"/>
            </a:xfrm>
            <a:prstGeom prst="rect">
              <a:avLst/>
            </a:prstGeom>
            <a:solidFill>
              <a:schemeClr val="accent6">
                <a:lumMod val="75000"/>
              </a:schemeClr>
            </a:solidFill>
            <a:ln w="10795"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896091" rtl="0" eaLnBrk="1" fontAlgn="base" latinLnBrk="0" hangingPunct="1">
                <a:lnSpc>
                  <a:spcPct val="90000"/>
                </a:lnSpc>
                <a:spcBef>
                  <a:spcPct val="0"/>
                </a:spcBef>
                <a:spcAft>
                  <a:spcPct val="0"/>
                </a:spcAft>
                <a:buClrTx/>
                <a:buSzTx/>
                <a:buFontTx/>
                <a:buNone/>
                <a:tabLst/>
                <a:defRPr/>
              </a:pPr>
              <a:r>
                <a:rPr kumimoji="0" lang="en-US" sz="2000" b="0" i="0" u="none" strike="noStrike" kern="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rPr>
                <a:t>Green</a:t>
              </a:r>
            </a:p>
            <a:p>
              <a:pPr marL="0" marR="0" lvl="0" indent="0" algn="l" defTabSz="896091" rtl="0" eaLnBrk="1" fontAlgn="base" latinLnBrk="0" hangingPunct="1">
                <a:lnSpc>
                  <a:spcPct val="90000"/>
                </a:lnSpc>
                <a:spcBef>
                  <a:spcPct val="0"/>
                </a:spcBef>
                <a:spcAft>
                  <a:spcPct val="0"/>
                </a:spcAft>
                <a:buClrTx/>
                <a:buSzTx/>
                <a:buFontTx/>
                <a:buNone/>
                <a:tabLst/>
                <a:defRPr/>
              </a:pPr>
              <a:endParaRPr kumimoji="0" lang="en-US" sz="2000" b="0" i="0" u="none" strike="noStrike" kern="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sp>
          <p:nvSpPr>
            <p:cNvPr id="43" name="Rounded Rectangle 42"/>
            <p:cNvSpPr/>
            <p:nvPr/>
          </p:nvSpPr>
          <p:spPr bwMode="auto">
            <a:xfrm>
              <a:off x="7799633" y="4476207"/>
              <a:ext cx="3554788" cy="1978264"/>
            </a:xfrm>
            <a:prstGeom prst="roundRect">
              <a:avLst>
                <a:gd name="adj" fmla="val 8795"/>
              </a:avLst>
            </a:prstGeom>
            <a:pattFill prst="ltUpDiag">
              <a:fgClr>
                <a:srgbClr val="CDCDCD"/>
              </a:fgClr>
              <a:bgClr>
                <a:srgbClr val="FFFFFF"/>
              </a:bgClr>
            </a:pattFill>
            <a:ln w="57150"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896091"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49" normalizeH="0" baseline="0" noProof="0" dirty="0">
                <a:ln>
                  <a:noFill/>
                </a:ln>
                <a:gradFill>
                  <a:gsLst>
                    <a:gs pos="36283">
                      <a:srgbClr val="505050"/>
                    </a:gs>
                    <a:gs pos="28000">
                      <a:srgbClr val="505050"/>
                    </a:gs>
                  </a:gsLst>
                  <a:lin ang="5400000" scaled="0"/>
                </a:gradFill>
                <a:effectLst/>
                <a:uLnTx/>
                <a:uFillTx/>
                <a:latin typeface="Segoe UI"/>
                <a:ea typeface="+mn-ea"/>
                <a:cs typeface="+mn-cs"/>
              </a:endParaRPr>
            </a:p>
          </p:txBody>
        </p:sp>
        <p:sp>
          <p:nvSpPr>
            <p:cNvPr id="44" name="Freeform 5"/>
            <p:cNvSpPr>
              <a:spLocks noEditPoints="1"/>
            </p:cNvSpPr>
            <p:nvPr/>
          </p:nvSpPr>
          <p:spPr bwMode="auto">
            <a:xfrm>
              <a:off x="8084907" y="4696922"/>
              <a:ext cx="924223" cy="402832"/>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00188F"/>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45" name="Freeform 44"/>
            <p:cNvSpPr>
              <a:spLocks noEditPoints="1"/>
            </p:cNvSpPr>
            <p:nvPr/>
          </p:nvSpPr>
          <p:spPr bwMode="auto">
            <a:xfrm>
              <a:off x="9151343" y="4696922"/>
              <a:ext cx="924223" cy="402832"/>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00188F"/>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46" name="Freeform 45"/>
            <p:cNvSpPr>
              <a:spLocks noEditPoints="1"/>
            </p:cNvSpPr>
            <p:nvPr/>
          </p:nvSpPr>
          <p:spPr bwMode="auto">
            <a:xfrm>
              <a:off x="10187719" y="4696922"/>
              <a:ext cx="924223" cy="402832"/>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00188F"/>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47" name="Freeform 5"/>
            <p:cNvSpPr>
              <a:spLocks noEditPoints="1"/>
            </p:cNvSpPr>
            <p:nvPr/>
          </p:nvSpPr>
          <p:spPr bwMode="auto">
            <a:xfrm>
              <a:off x="8084907" y="5279876"/>
              <a:ext cx="924223" cy="402832"/>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00188F"/>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48" name="Freeform 47"/>
            <p:cNvSpPr>
              <a:spLocks noEditPoints="1"/>
            </p:cNvSpPr>
            <p:nvPr/>
          </p:nvSpPr>
          <p:spPr bwMode="auto">
            <a:xfrm>
              <a:off x="9151343" y="5279876"/>
              <a:ext cx="924223" cy="402832"/>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00188F"/>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49" name="Freeform 48"/>
            <p:cNvSpPr>
              <a:spLocks noEditPoints="1"/>
            </p:cNvSpPr>
            <p:nvPr/>
          </p:nvSpPr>
          <p:spPr bwMode="auto">
            <a:xfrm>
              <a:off x="10187719" y="5279876"/>
              <a:ext cx="924223" cy="402832"/>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00188F"/>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50" name="Freeform 5"/>
            <p:cNvSpPr>
              <a:spLocks noEditPoints="1"/>
            </p:cNvSpPr>
            <p:nvPr/>
          </p:nvSpPr>
          <p:spPr bwMode="auto">
            <a:xfrm>
              <a:off x="8084907" y="5836277"/>
              <a:ext cx="924223" cy="402832"/>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00188F"/>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51" name="Freeform 50"/>
            <p:cNvSpPr>
              <a:spLocks noEditPoints="1"/>
            </p:cNvSpPr>
            <p:nvPr/>
          </p:nvSpPr>
          <p:spPr bwMode="auto">
            <a:xfrm>
              <a:off x="9151343" y="5836277"/>
              <a:ext cx="924223" cy="402832"/>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00188F"/>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52" name="Freeform 51"/>
            <p:cNvSpPr>
              <a:spLocks noEditPoints="1"/>
            </p:cNvSpPr>
            <p:nvPr/>
          </p:nvSpPr>
          <p:spPr bwMode="auto">
            <a:xfrm>
              <a:off x="10187719" y="5836277"/>
              <a:ext cx="924223" cy="402832"/>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00188F"/>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grpSp>
      <p:sp>
        <p:nvSpPr>
          <p:cNvPr id="56" name="Rectangle 55"/>
          <p:cNvSpPr/>
          <p:nvPr/>
        </p:nvSpPr>
        <p:spPr bwMode="auto">
          <a:xfrm>
            <a:off x="8248482" y="5250765"/>
            <a:ext cx="3412576" cy="1397740"/>
          </a:xfrm>
          <a:prstGeom prst="rect">
            <a:avLst/>
          </a:prstGeom>
          <a:solidFill>
            <a:srgbClr val="C00000"/>
          </a:solidFill>
          <a:ln>
            <a:headEnd type="none" w="med" len="med"/>
            <a:tailEnd type="none" w="med" len="med"/>
          </a:ln>
        </p:spPr>
        <p:style>
          <a:lnRef idx="1">
            <a:schemeClr val="accent4"/>
          </a:lnRef>
          <a:fillRef idx="3">
            <a:schemeClr val="accent4"/>
          </a:fillRef>
          <a:effectRef idx="2">
            <a:schemeClr val="accent4"/>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896091" rtl="0" eaLnBrk="1" fontAlgn="base" latinLnBrk="0" hangingPunct="1">
              <a:lnSpc>
                <a:spcPct val="90000"/>
              </a:lnSpc>
              <a:spcBef>
                <a:spcPct val="0"/>
              </a:spcBef>
              <a:spcAft>
                <a:spcPct val="0"/>
              </a:spcAft>
              <a:buClrTx/>
              <a:buSzTx/>
              <a:buFontTx/>
              <a:buNone/>
              <a:tabLst/>
              <a:defRPr/>
            </a:pPr>
            <a:r>
              <a:rPr kumimoji="0" lang="en-US" sz="2000" b="0" i="0" u="none" strike="noStrike" kern="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rPr>
              <a:t>Red</a:t>
            </a:r>
            <a:endParaRPr kumimoji="0" lang="en-US" sz="1600" b="0" i="0" u="none" strike="noStrike" kern="0" cap="none" spc="-49" normalizeH="0" baseline="0" noProof="0" dirty="0">
              <a:ln>
                <a:noFill/>
              </a:ln>
              <a:gradFill>
                <a:gsLst>
                  <a:gs pos="1250">
                    <a:srgbClr val="EFEFEF"/>
                  </a:gs>
                  <a:gs pos="10417">
                    <a:srgbClr val="EFEFEF"/>
                  </a:gs>
                </a:gsLst>
                <a:lin ang="5400000" scaled="0"/>
              </a:gradFill>
              <a:effectLst/>
              <a:uLnTx/>
              <a:uFillTx/>
              <a:latin typeface="Segoe UI"/>
              <a:ea typeface="+mn-ea"/>
              <a:cs typeface="+mn-cs"/>
            </a:endParaRPr>
          </a:p>
        </p:txBody>
      </p:sp>
      <p:sp>
        <p:nvSpPr>
          <p:cNvPr id="57" name="Rounded Rectangle 56"/>
          <p:cNvSpPr/>
          <p:nvPr/>
        </p:nvSpPr>
        <p:spPr bwMode="auto">
          <a:xfrm>
            <a:off x="9492062" y="5412261"/>
            <a:ext cx="2014921" cy="1121317"/>
          </a:xfrm>
          <a:prstGeom prst="roundRect">
            <a:avLst>
              <a:gd name="adj" fmla="val 8795"/>
            </a:avLst>
          </a:prstGeom>
          <a:pattFill prst="ltUpDiag">
            <a:fgClr>
              <a:srgbClr val="CDCDCD"/>
            </a:fgClr>
            <a:bgClr>
              <a:srgbClr val="FFFFFF"/>
            </a:bgClr>
          </a:pattFill>
          <a:ln w="57150" cap="flat" cmpd="sng" algn="ctr">
            <a:noFill/>
            <a:prstDash val="solid"/>
            <a:headEnd type="none" w="med" len="med"/>
            <a:tailEnd type="none" w="med" len="med"/>
          </a:ln>
          <a:effectLst/>
        </p:spPr>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l" defTabSz="896091"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49" normalizeH="0" baseline="0" noProof="0" dirty="0">
              <a:ln>
                <a:noFill/>
              </a:ln>
              <a:gradFill>
                <a:gsLst>
                  <a:gs pos="36283">
                    <a:srgbClr val="505050"/>
                  </a:gs>
                  <a:gs pos="28000">
                    <a:srgbClr val="505050"/>
                  </a:gs>
                </a:gsLst>
                <a:lin ang="5400000" scaled="0"/>
              </a:gradFill>
              <a:effectLst/>
              <a:uLnTx/>
              <a:uFillTx/>
              <a:latin typeface="Segoe UI"/>
              <a:ea typeface="+mn-ea"/>
              <a:cs typeface="+mn-cs"/>
            </a:endParaRPr>
          </a:p>
        </p:txBody>
      </p:sp>
      <p:sp>
        <p:nvSpPr>
          <p:cNvPr id="58" name="Freeform 5"/>
          <p:cNvSpPr>
            <a:spLocks noEditPoints="1"/>
          </p:cNvSpPr>
          <p:nvPr/>
        </p:nvSpPr>
        <p:spPr bwMode="auto">
          <a:xfrm>
            <a:off x="9653761" y="5537366"/>
            <a:ext cx="523867" cy="228333"/>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00188F"/>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59" name="Freeform 58"/>
          <p:cNvSpPr>
            <a:spLocks noEditPoints="1"/>
          </p:cNvSpPr>
          <p:nvPr/>
        </p:nvSpPr>
        <p:spPr bwMode="auto">
          <a:xfrm>
            <a:off x="10258237" y="5537366"/>
            <a:ext cx="523867" cy="228333"/>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00188F"/>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60" name="Freeform 59"/>
          <p:cNvSpPr>
            <a:spLocks noEditPoints="1"/>
          </p:cNvSpPr>
          <p:nvPr/>
        </p:nvSpPr>
        <p:spPr bwMode="auto">
          <a:xfrm>
            <a:off x="10845674" y="5537366"/>
            <a:ext cx="523867" cy="228333"/>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00188F"/>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61" name="Freeform 5"/>
          <p:cNvSpPr>
            <a:spLocks noEditPoints="1"/>
          </p:cNvSpPr>
          <p:nvPr/>
        </p:nvSpPr>
        <p:spPr bwMode="auto">
          <a:xfrm>
            <a:off x="9653761" y="5867795"/>
            <a:ext cx="523867" cy="228333"/>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00188F"/>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62" name="Freeform 61"/>
          <p:cNvSpPr>
            <a:spLocks noEditPoints="1"/>
          </p:cNvSpPr>
          <p:nvPr/>
        </p:nvSpPr>
        <p:spPr bwMode="auto">
          <a:xfrm>
            <a:off x="10258237" y="5867795"/>
            <a:ext cx="523867" cy="228333"/>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00188F"/>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63" name="Freeform 62"/>
          <p:cNvSpPr>
            <a:spLocks noEditPoints="1"/>
          </p:cNvSpPr>
          <p:nvPr/>
        </p:nvSpPr>
        <p:spPr bwMode="auto">
          <a:xfrm>
            <a:off x="10845674" y="5867795"/>
            <a:ext cx="523867" cy="228333"/>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00188F"/>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67" name="Rounded Rectangle 66"/>
          <p:cNvSpPr/>
          <p:nvPr/>
        </p:nvSpPr>
        <p:spPr>
          <a:xfrm>
            <a:off x="8248482" y="2688074"/>
            <a:ext cx="738091" cy="110483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64" name="Freeform 5"/>
          <p:cNvSpPr>
            <a:spLocks noEditPoints="1"/>
          </p:cNvSpPr>
          <p:nvPr/>
        </p:nvSpPr>
        <p:spPr bwMode="auto">
          <a:xfrm>
            <a:off x="9653761" y="6183174"/>
            <a:ext cx="523867" cy="228333"/>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00188F"/>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65" name="Freeform 64"/>
          <p:cNvSpPr>
            <a:spLocks noEditPoints="1"/>
          </p:cNvSpPr>
          <p:nvPr/>
        </p:nvSpPr>
        <p:spPr bwMode="auto">
          <a:xfrm>
            <a:off x="10258237" y="6183174"/>
            <a:ext cx="523867" cy="228333"/>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00188F"/>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66" name="Freeform 65"/>
          <p:cNvSpPr>
            <a:spLocks noEditPoints="1"/>
          </p:cNvSpPr>
          <p:nvPr/>
        </p:nvSpPr>
        <p:spPr bwMode="auto">
          <a:xfrm>
            <a:off x="10845674" y="6183174"/>
            <a:ext cx="523867" cy="228333"/>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00188F"/>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26" name="Freeform 5"/>
          <p:cNvSpPr>
            <a:spLocks noEditPoints="1"/>
          </p:cNvSpPr>
          <p:nvPr/>
        </p:nvSpPr>
        <p:spPr bwMode="auto">
          <a:xfrm>
            <a:off x="8320283" y="3441257"/>
            <a:ext cx="594490" cy="259114"/>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00188F"/>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23" name="Freeform 5"/>
          <p:cNvSpPr>
            <a:spLocks noEditPoints="1"/>
          </p:cNvSpPr>
          <p:nvPr/>
        </p:nvSpPr>
        <p:spPr bwMode="auto">
          <a:xfrm>
            <a:off x="8320283" y="3083363"/>
            <a:ext cx="594490" cy="259114"/>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00188F"/>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69" name="Rounded Rectangle 68"/>
          <p:cNvSpPr/>
          <p:nvPr/>
        </p:nvSpPr>
        <p:spPr>
          <a:xfrm>
            <a:off x="9620415" y="2688074"/>
            <a:ext cx="738091" cy="1104293"/>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5" name="Freeform 24"/>
          <p:cNvSpPr>
            <a:spLocks noEditPoints="1"/>
          </p:cNvSpPr>
          <p:nvPr/>
        </p:nvSpPr>
        <p:spPr bwMode="auto">
          <a:xfrm>
            <a:off x="9672879" y="3083363"/>
            <a:ext cx="594490" cy="259114"/>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00188F"/>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28" name="Freeform 27"/>
          <p:cNvSpPr>
            <a:spLocks noEditPoints="1"/>
          </p:cNvSpPr>
          <p:nvPr/>
        </p:nvSpPr>
        <p:spPr bwMode="auto">
          <a:xfrm>
            <a:off x="9672879" y="3441257"/>
            <a:ext cx="594490" cy="259114"/>
          </a:xfrm>
          <a:custGeom>
            <a:avLst/>
            <a:gdLst>
              <a:gd name="T0" fmla="*/ 18 w 304"/>
              <a:gd name="T1" fmla="*/ 0 h 131"/>
              <a:gd name="T2" fmla="*/ 0 w 304"/>
              <a:gd name="T3" fmla="*/ 114 h 131"/>
              <a:gd name="T4" fmla="*/ 286 w 304"/>
              <a:gd name="T5" fmla="*/ 131 h 131"/>
              <a:gd name="T6" fmla="*/ 304 w 304"/>
              <a:gd name="T7" fmla="*/ 18 h 131"/>
              <a:gd name="T8" fmla="*/ 30 w 304"/>
              <a:gd name="T9" fmla="*/ 97 h 131"/>
              <a:gd name="T10" fmla="*/ 30 w 304"/>
              <a:gd name="T11" fmla="*/ 82 h 131"/>
              <a:gd name="T12" fmla="*/ 30 w 304"/>
              <a:gd name="T13" fmla="*/ 97 h 131"/>
              <a:gd name="T14" fmla="*/ 22 w 304"/>
              <a:gd name="T15" fmla="*/ 67 h 131"/>
              <a:gd name="T16" fmla="*/ 37 w 304"/>
              <a:gd name="T17" fmla="*/ 67 h 131"/>
              <a:gd name="T18" fmla="*/ 30 w 304"/>
              <a:gd name="T19" fmla="*/ 53 h 131"/>
              <a:gd name="T20" fmla="*/ 30 w 304"/>
              <a:gd name="T21" fmla="*/ 38 h 131"/>
              <a:gd name="T22" fmla="*/ 30 w 304"/>
              <a:gd name="T23" fmla="*/ 53 h 131"/>
              <a:gd name="T24" fmla="*/ 44 w 304"/>
              <a:gd name="T25" fmla="*/ 90 h 131"/>
              <a:gd name="T26" fmla="*/ 59 w 304"/>
              <a:gd name="T27" fmla="*/ 90 h 131"/>
              <a:gd name="T28" fmla="*/ 52 w 304"/>
              <a:gd name="T29" fmla="*/ 74 h 131"/>
              <a:gd name="T30" fmla="*/ 52 w 304"/>
              <a:gd name="T31" fmla="*/ 60 h 131"/>
              <a:gd name="T32" fmla="*/ 52 w 304"/>
              <a:gd name="T33" fmla="*/ 74 h 131"/>
              <a:gd name="T34" fmla="*/ 44 w 304"/>
              <a:gd name="T35" fmla="*/ 45 h 131"/>
              <a:gd name="T36" fmla="*/ 59 w 304"/>
              <a:gd name="T37" fmla="*/ 45 h 131"/>
              <a:gd name="T38" fmla="*/ 255 w 304"/>
              <a:gd name="T39" fmla="*/ 119 h 131"/>
              <a:gd name="T40" fmla="*/ 255 w 304"/>
              <a:gd name="T41" fmla="*/ 104 h 131"/>
              <a:gd name="T42" fmla="*/ 255 w 304"/>
              <a:gd name="T43" fmla="*/ 119 h 131"/>
              <a:gd name="T44" fmla="*/ 269 w 304"/>
              <a:gd name="T45" fmla="*/ 112 h 131"/>
              <a:gd name="T46" fmla="*/ 283 w 304"/>
              <a:gd name="T47" fmla="*/ 112 h 131"/>
              <a:gd name="T48" fmla="*/ 284 w 304"/>
              <a:gd name="T49" fmla="*/ 87 h 131"/>
              <a:gd name="T50" fmla="*/ 116 w 304"/>
              <a:gd name="T51" fmla="*/ 97 h 131"/>
              <a:gd name="T52" fmla="*/ 106 w 304"/>
              <a:gd name="T53" fmla="*/ 82 h 131"/>
              <a:gd name="T54" fmla="*/ 284 w 304"/>
              <a:gd name="T55" fmla="*/ 87 h 131"/>
              <a:gd name="T56" fmla="*/ 106 w 304"/>
              <a:gd name="T57" fmla="*/ 76 h 131"/>
              <a:gd name="T58" fmla="*/ 284 w 304"/>
              <a:gd name="T59" fmla="*/ 61 h 131"/>
              <a:gd name="T60" fmla="*/ 284 w 304"/>
              <a:gd name="T61" fmla="*/ 55 h 131"/>
              <a:gd name="T62" fmla="*/ 106 w 304"/>
              <a:gd name="T63" fmla="*/ 40 h 131"/>
              <a:gd name="T64" fmla="*/ 284 w 304"/>
              <a:gd name="T65" fmla="*/ 55 h 131"/>
              <a:gd name="T66" fmla="*/ 106 w 304"/>
              <a:gd name="T67" fmla="*/ 34 h 131"/>
              <a:gd name="T68" fmla="*/ 116 w 304"/>
              <a:gd name="T69" fmla="*/ 20 h 131"/>
              <a:gd name="T70" fmla="*/ 284 w 304"/>
              <a:gd name="T71" fmla="*/ 3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4" h="131">
                <a:moveTo>
                  <a:pt x="286" y="0"/>
                </a:moveTo>
                <a:cubicBezTo>
                  <a:pt x="18" y="0"/>
                  <a:pt x="18" y="0"/>
                  <a:pt x="18" y="0"/>
                </a:cubicBezTo>
                <a:cubicBezTo>
                  <a:pt x="8" y="0"/>
                  <a:pt x="0" y="8"/>
                  <a:pt x="0" y="18"/>
                </a:cubicBezTo>
                <a:cubicBezTo>
                  <a:pt x="0" y="114"/>
                  <a:pt x="0" y="114"/>
                  <a:pt x="0" y="114"/>
                </a:cubicBezTo>
                <a:cubicBezTo>
                  <a:pt x="0" y="124"/>
                  <a:pt x="8" y="131"/>
                  <a:pt x="18" y="131"/>
                </a:cubicBezTo>
                <a:cubicBezTo>
                  <a:pt x="286" y="131"/>
                  <a:pt x="286" y="131"/>
                  <a:pt x="286" y="131"/>
                </a:cubicBezTo>
                <a:cubicBezTo>
                  <a:pt x="296" y="131"/>
                  <a:pt x="304" y="124"/>
                  <a:pt x="304" y="114"/>
                </a:cubicBezTo>
                <a:cubicBezTo>
                  <a:pt x="304" y="18"/>
                  <a:pt x="304" y="18"/>
                  <a:pt x="304" y="18"/>
                </a:cubicBezTo>
                <a:cubicBezTo>
                  <a:pt x="304" y="8"/>
                  <a:pt x="296" y="0"/>
                  <a:pt x="286" y="0"/>
                </a:cubicBezTo>
                <a:close/>
                <a:moveTo>
                  <a:pt x="30" y="97"/>
                </a:moveTo>
                <a:cubicBezTo>
                  <a:pt x="26" y="97"/>
                  <a:pt x="22" y="94"/>
                  <a:pt x="22" y="90"/>
                </a:cubicBezTo>
                <a:cubicBezTo>
                  <a:pt x="22" y="86"/>
                  <a:pt x="26" y="82"/>
                  <a:pt x="30" y="82"/>
                </a:cubicBezTo>
                <a:cubicBezTo>
                  <a:pt x="34" y="82"/>
                  <a:pt x="37" y="86"/>
                  <a:pt x="37" y="90"/>
                </a:cubicBezTo>
                <a:cubicBezTo>
                  <a:pt x="37" y="94"/>
                  <a:pt x="34" y="97"/>
                  <a:pt x="30" y="97"/>
                </a:cubicBezTo>
                <a:close/>
                <a:moveTo>
                  <a:pt x="30" y="74"/>
                </a:moveTo>
                <a:cubicBezTo>
                  <a:pt x="26" y="74"/>
                  <a:pt x="22" y="71"/>
                  <a:pt x="22" y="67"/>
                </a:cubicBezTo>
                <a:cubicBezTo>
                  <a:pt x="22" y="63"/>
                  <a:pt x="26" y="60"/>
                  <a:pt x="30" y="60"/>
                </a:cubicBezTo>
                <a:cubicBezTo>
                  <a:pt x="34" y="60"/>
                  <a:pt x="37" y="63"/>
                  <a:pt x="37" y="67"/>
                </a:cubicBezTo>
                <a:cubicBezTo>
                  <a:pt x="37" y="71"/>
                  <a:pt x="34" y="74"/>
                  <a:pt x="30" y="74"/>
                </a:cubicBezTo>
                <a:close/>
                <a:moveTo>
                  <a:pt x="30" y="53"/>
                </a:moveTo>
                <a:cubicBezTo>
                  <a:pt x="26" y="53"/>
                  <a:pt x="22" y="49"/>
                  <a:pt x="22" y="45"/>
                </a:cubicBezTo>
                <a:cubicBezTo>
                  <a:pt x="22" y="41"/>
                  <a:pt x="26" y="38"/>
                  <a:pt x="30" y="38"/>
                </a:cubicBezTo>
                <a:cubicBezTo>
                  <a:pt x="34" y="38"/>
                  <a:pt x="37" y="41"/>
                  <a:pt x="37" y="45"/>
                </a:cubicBezTo>
                <a:cubicBezTo>
                  <a:pt x="37" y="49"/>
                  <a:pt x="34" y="53"/>
                  <a:pt x="30" y="53"/>
                </a:cubicBezTo>
                <a:close/>
                <a:moveTo>
                  <a:pt x="52" y="97"/>
                </a:moveTo>
                <a:cubicBezTo>
                  <a:pt x="48" y="97"/>
                  <a:pt x="44" y="94"/>
                  <a:pt x="44" y="90"/>
                </a:cubicBezTo>
                <a:cubicBezTo>
                  <a:pt x="44" y="86"/>
                  <a:pt x="48" y="82"/>
                  <a:pt x="52" y="82"/>
                </a:cubicBezTo>
                <a:cubicBezTo>
                  <a:pt x="56" y="82"/>
                  <a:pt x="59" y="86"/>
                  <a:pt x="59" y="90"/>
                </a:cubicBezTo>
                <a:cubicBezTo>
                  <a:pt x="59" y="94"/>
                  <a:pt x="56" y="97"/>
                  <a:pt x="52" y="97"/>
                </a:cubicBezTo>
                <a:close/>
                <a:moveTo>
                  <a:pt x="52" y="74"/>
                </a:moveTo>
                <a:cubicBezTo>
                  <a:pt x="48" y="74"/>
                  <a:pt x="44" y="71"/>
                  <a:pt x="44" y="67"/>
                </a:cubicBezTo>
                <a:cubicBezTo>
                  <a:pt x="44" y="63"/>
                  <a:pt x="48" y="60"/>
                  <a:pt x="52" y="60"/>
                </a:cubicBezTo>
                <a:cubicBezTo>
                  <a:pt x="56" y="60"/>
                  <a:pt x="59" y="63"/>
                  <a:pt x="59" y="67"/>
                </a:cubicBezTo>
                <a:cubicBezTo>
                  <a:pt x="59" y="71"/>
                  <a:pt x="56" y="74"/>
                  <a:pt x="52" y="74"/>
                </a:cubicBezTo>
                <a:close/>
                <a:moveTo>
                  <a:pt x="52" y="53"/>
                </a:moveTo>
                <a:cubicBezTo>
                  <a:pt x="48" y="53"/>
                  <a:pt x="44" y="49"/>
                  <a:pt x="44" y="45"/>
                </a:cubicBezTo>
                <a:cubicBezTo>
                  <a:pt x="44" y="41"/>
                  <a:pt x="48" y="38"/>
                  <a:pt x="52" y="38"/>
                </a:cubicBezTo>
                <a:cubicBezTo>
                  <a:pt x="56" y="38"/>
                  <a:pt x="59" y="41"/>
                  <a:pt x="59" y="45"/>
                </a:cubicBezTo>
                <a:cubicBezTo>
                  <a:pt x="59" y="49"/>
                  <a:pt x="56" y="53"/>
                  <a:pt x="52" y="53"/>
                </a:cubicBezTo>
                <a:close/>
                <a:moveTo>
                  <a:pt x="255" y="119"/>
                </a:moveTo>
                <a:cubicBezTo>
                  <a:pt x="251" y="119"/>
                  <a:pt x="248" y="116"/>
                  <a:pt x="248" y="112"/>
                </a:cubicBezTo>
                <a:cubicBezTo>
                  <a:pt x="248" y="108"/>
                  <a:pt x="251" y="104"/>
                  <a:pt x="255" y="104"/>
                </a:cubicBezTo>
                <a:cubicBezTo>
                  <a:pt x="259" y="104"/>
                  <a:pt x="262" y="108"/>
                  <a:pt x="262" y="112"/>
                </a:cubicBezTo>
                <a:cubicBezTo>
                  <a:pt x="262" y="116"/>
                  <a:pt x="259" y="119"/>
                  <a:pt x="255" y="119"/>
                </a:cubicBezTo>
                <a:close/>
                <a:moveTo>
                  <a:pt x="276" y="119"/>
                </a:moveTo>
                <a:cubicBezTo>
                  <a:pt x="272" y="119"/>
                  <a:pt x="269" y="116"/>
                  <a:pt x="269" y="112"/>
                </a:cubicBezTo>
                <a:cubicBezTo>
                  <a:pt x="269" y="108"/>
                  <a:pt x="272" y="104"/>
                  <a:pt x="276" y="104"/>
                </a:cubicBezTo>
                <a:cubicBezTo>
                  <a:pt x="280" y="104"/>
                  <a:pt x="283" y="108"/>
                  <a:pt x="283" y="112"/>
                </a:cubicBezTo>
                <a:cubicBezTo>
                  <a:pt x="283" y="116"/>
                  <a:pt x="280" y="119"/>
                  <a:pt x="276" y="119"/>
                </a:cubicBezTo>
                <a:close/>
                <a:moveTo>
                  <a:pt x="284" y="87"/>
                </a:moveTo>
                <a:cubicBezTo>
                  <a:pt x="284" y="92"/>
                  <a:pt x="279" y="97"/>
                  <a:pt x="273" y="97"/>
                </a:cubicBezTo>
                <a:cubicBezTo>
                  <a:pt x="116" y="97"/>
                  <a:pt x="116" y="97"/>
                  <a:pt x="116" y="97"/>
                </a:cubicBezTo>
                <a:cubicBezTo>
                  <a:pt x="110" y="97"/>
                  <a:pt x="106" y="92"/>
                  <a:pt x="106" y="87"/>
                </a:cubicBezTo>
                <a:cubicBezTo>
                  <a:pt x="106" y="82"/>
                  <a:pt x="106" y="82"/>
                  <a:pt x="106" y="82"/>
                </a:cubicBezTo>
                <a:cubicBezTo>
                  <a:pt x="284" y="82"/>
                  <a:pt x="284" y="82"/>
                  <a:pt x="284" y="82"/>
                </a:cubicBezTo>
                <a:lnTo>
                  <a:pt x="284" y="87"/>
                </a:lnTo>
                <a:close/>
                <a:moveTo>
                  <a:pt x="284" y="76"/>
                </a:moveTo>
                <a:cubicBezTo>
                  <a:pt x="106" y="76"/>
                  <a:pt x="106" y="76"/>
                  <a:pt x="106" y="76"/>
                </a:cubicBezTo>
                <a:cubicBezTo>
                  <a:pt x="106" y="61"/>
                  <a:pt x="106" y="61"/>
                  <a:pt x="106" y="61"/>
                </a:cubicBezTo>
                <a:cubicBezTo>
                  <a:pt x="284" y="61"/>
                  <a:pt x="284" y="61"/>
                  <a:pt x="284" y="61"/>
                </a:cubicBezTo>
                <a:lnTo>
                  <a:pt x="284" y="76"/>
                </a:lnTo>
                <a:close/>
                <a:moveTo>
                  <a:pt x="284" y="55"/>
                </a:moveTo>
                <a:cubicBezTo>
                  <a:pt x="106" y="55"/>
                  <a:pt x="106" y="55"/>
                  <a:pt x="106" y="55"/>
                </a:cubicBezTo>
                <a:cubicBezTo>
                  <a:pt x="106" y="40"/>
                  <a:pt x="106" y="40"/>
                  <a:pt x="106" y="40"/>
                </a:cubicBezTo>
                <a:cubicBezTo>
                  <a:pt x="284" y="40"/>
                  <a:pt x="284" y="40"/>
                  <a:pt x="284" y="40"/>
                </a:cubicBezTo>
                <a:lnTo>
                  <a:pt x="284" y="55"/>
                </a:lnTo>
                <a:close/>
                <a:moveTo>
                  <a:pt x="284" y="34"/>
                </a:moveTo>
                <a:cubicBezTo>
                  <a:pt x="106" y="34"/>
                  <a:pt x="106" y="34"/>
                  <a:pt x="106" y="34"/>
                </a:cubicBezTo>
                <a:cubicBezTo>
                  <a:pt x="106" y="30"/>
                  <a:pt x="106" y="30"/>
                  <a:pt x="106" y="30"/>
                </a:cubicBezTo>
                <a:cubicBezTo>
                  <a:pt x="106" y="25"/>
                  <a:pt x="110" y="20"/>
                  <a:pt x="116" y="20"/>
                </a:cubicBezTo>
                <a:cubicBezTo>
                  <a:pt x="273" y="20"/>
                  <a:pt x="273" y="20"/>
                  <a:pt x="273" y="20"/>
                </a:cubicBezTo>
                <a:cubicBezTo>
                  <a:pt x="279" y="20"/>
                  <a:pt x="284" y="25"/>
                  <a:pt x="284" y="30"/>
                </a:cubicBezTo>
                <a:lnTo>
                  <a:pt x="284" y="34"/>
                </a:lnTo>
                <a:close/>
              </a:path>
            </a:pathLst>
          </a:custGeom>
          <a:solidFill>
            <a:srgbClr val="00188F"/>
          </a:solidFill>
          <a:ln>
            <a:noFill/>
          </a:ln>
        </p:spPr>
        <p:txBody>
          <a:bodyPr vert="horz" wrap="square" lIns="89642" tIns="44821" rIns="89642" bIns="44821" numCol="1" anchor="t" anchorCtr="0" compatLnSpc="1">
            <a:prstTxWarp prst="textNoShape">
              <a:avLst/>
            </a:prstTxWarp>
          </a:bodyPr>
          <a:lstStyle/>
          <a:p>
            <a:pPr marL="0" marR="0" lvl="0" indent="0" algn="l" defTabSz="914133"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rgbClr val="505050"/>
              </a:solidFill>
              <a:effectLst/>
              <a:uLnTx/>
              <a:uFillTx/>
              <a:latin typeface="Segoe UI"/>
              <a:ea typeface="+mn-ea"/>
              <a:cs typeface="+mn-cs"/>
            </a:endParaRPr>
          </a:p>
        </p:txBody>
      </p:sp>
      <p:sp>
        <p:nvSpPr>
          <p:cNvPr id="70" name="TextBox 69"/>
          <p:cNvSpPr txBox="1"/>
          <p:nvPr/>
        </p:nvSpPr>
        <p:spPr>
          <a:xfrm>
            <a:off x="8199784" y="2733940"/>
            <a:ext cx="83548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mn-cs"/>
              </a:rPr>
              <a:t>10.1/16</a:t>
            </a:r>
          </a:p>
        </p:txBody>
      </p:sp>
      <p:sp>
        <p:nvSpPr>
          <p:cNvPr id="71" name="TextBox 70"/>
          <p:cNvSpPr txBox="1"/>
          <p:nvPr/>
        </p:nvSpPr>
        <p:spPr>
          <a:xfrm>
            <a:off x="9600739" y="2733940"/>
            <a:ext cx="83548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mn-cs"/>
              </a:rPr>
              <a:t>10.1/16</a:t>
            </a:r>
          </a:p>
        </p:txBody>
      </p:sp>
      <p:sp>
        <p:nvSpPr>
          <p:cNvPr id="72" name="Left-Right Arrow 71"/>
          <p:cNvSpPr/>
          <p:nvPr/>
        </p:nvSpPr>
        <p:spPr>
          <a:xfrm rot="18985205">
            <a:off x="6448656" y="4383471"/>
            <a:ext cx="2547916" cy="494778"/>
          </a:xfrm>
          <a:prstGeom prst="left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mn-ea"/>
                <a:cs typeface="+mn-cs"/>
              </a:rPr>
              <a:t>Secure Tunnel</a:t>
            </a:r>
          </a:p>
        </p:txBody>
      </p:sp>
      <p:sp>
        <p:nvSpPr>
          <p:cNvPr id="73" name="Left-Right Arrow 72"/>
          <p:cNvSpPr/>
          <p:nvPr/>
        </p:nvSpPr>
        <p:spPr>
          <a:xfrm rot="16200000">
            <a:off x="9093951" y="4394469"/>
            <a:ext cx="1791017" cy="494778"/>
          </a:xfrm>
          <a:prstGeom prst="lef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mn-cs"/>
              </a:rPr>
              <a:t>L3 Tunnel</a:t>
            </a:r>
          </a:p>
        </p:txBody>
      </p:sp>
      <p:sp>
        <p:nvSpPr>
          <p:cNvPr id="5" name="Slide Number Placeholder 4">
            <a:extLst>
              <a:ext uri="{FF2B5EF4-FFF2-40B4-BE49-F238E27FC236}">
                <a16:creationId xmlns:a16="http://schemas.microsoft.com/office/drawing/2014/main" id="{C4AFB7AD-57AD-2BB7-B2E6-CFFF67180ADD}"/>
              </a:ext>
            </a:extLst>
          </p:cNvPr>
          <p:cNvSpPr>
            <a:spLocks noGrp="1"/>
          </p:cNvSpPr>
          <p:nvPr>
            <p:ph type="sldNum" sz="quarter" idx="12"/>
          </p:nvPr>
        </p:nvSpPr>
        <p:spPr/>
        <p:txBody>
          <a:bodyPr/>
          <a:lstStyle/>
          <a:p>
            <a:fld id="{AE5B1982-BF85-4B99-BC5B-420199FEFAED}" type="slidenum">
              <a:rPr lang="en-US" smtClean="0"/>
              <a:t>71</a:t>
            </a:fld>
            <a:endParaRPr lang="en-US"/>
          </a:p>
        </p:txBody>
      </p:sp>
    </p:spTree>
    <p:extLst>
      <p:ext uri="{BB962C8B-B14F-4D97-AF65-F5344CB8AC3E}">
        <p14:creationId xmlns:p14="http://schemas.microsoft.com/office/powerpoint/2010/main" val="200944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down)">
                                      <p:cBhvr>
                                        <p:cTn id="7" dur="1000"/>
                                        <p:tgtEl>
                                          <p:spTgt spid="7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down)">
                                      <p:cBhvr>
                                        <p:cTn id="12" dur="1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7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DB0DD3-A941-D550-F338-01B85E47D2D9}"/>
              </a:ext>
            </a:extLst>
          </p:cNvPr>
          <p:cNvPicPr>
            <a:picLocks noChangeAspect="1"/>
          </p:cNvPicPr>
          <p:nvPr/>
        </p:nvPicPr>
        <p:blipFill>
          <a:blip r:embed="rId3"/>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4CADE85D-8526-C902-7879-6EC79CC5FDB9}"/>
              </a:ext>
            </a:extLst>
          </p:cNvPr>
          <p:cNvSpPr>
            <a:spLocks noGrp="1"/>
          </p:cNvSpPr>
          <p:nvPr>
            <p:ph type="sldNum" sz="quarter" idx="12"/>
          </p:nvPr>
        </p:nvSpPr>
        <p:spPr/>
        <p:txBody>
          <a:bodyPr/>
          <a:lstStyle/>
          <a:p>
            <a:fld id="{AE5B1982-BF85-4B99-BC5B-420199FEFAED}" type="slidenum">
              <a:rPr lang="en-US" smtClean="0"/>
              <a:t>8</a:t>
            </a:fld>
            <a:endParaRPr lang="en-US"/>
          </a:p>
        </p:txBody>
      </p:sp>
    </p:spTree>
    <p:extLst>
      <p:ext uri="{BB962C8B-B14F-4D97-AF65-F5344CB8AC3E}">
        <p14:creationId xmlns:p14="http://schemas.microsoft.com/office/powerpoint/2010/main" val="3943716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549B6-2E7A-BC7F-E4D5-3A9D1B3C7888}"/>
              </a:ext>
            </a:extLst>
          </p:cNvPr>
          <p:cNvSpPr>
            <a:spLocks noGrp="1"/>
          </p:cNvSpPr>
          <p:nvPr>
            <p:ph type="title"/>
          </p:nvPr>
        </p:nvSpPr>
        <p:spPr/>
        <p:txBody>
          <a:bodyPr/>
          <a:lstStyle/>
          <a:p>
            <a:r>
              <a:rPr lang="en-US" dirty="0"/>
              <a:t>Power and Cooling</a:t>
            </a:r>
          </a:p>
        </p:txBody>
      </p:sp>
      <p:pic>
        <p:nvPicPr>
          <p:cNvPr id="10" name="Content Placeholder 9">
            <a:extLst>
              <a:ext uri="{FF2B5EF4-FFF2-40B4-BE49-F238E27FC236}">
                <a16:creationId xmlns:a16="http://schemas.microsoft.com/office/drawing/2014/main" id="{AE4CC5A1-8A6C-37CA-CC49-BE62B7CAD472}"/>
              </a:ext>
            </a:extLst>
          </p:cNvPr>
          <p:cNvPicPr>
            <a:picLocks noGrp="1" noChangeAspect="1"/>
          </p:cNvPicPr>
          <p:nvPr>
            <p:ph idx="1"/>
          </p:nvPr>
        </p:nvPicPr>
        <p:blipFill>
          <a:blip r:embed="rId3"/>
          <a:stretch>
            <a:fillRect/>
          </a:stretch>
        </p:blipFill>
        <p:spPr>
          <a:xfrm>
            <a:off x="6452171" y="1827670"/>
            <a:ext cx="5373384" cy="4055708"/>
          </a:xfrm>
          <a:prstGeom prst="rect">
            <a:avLst/>
          </a:prstGeom>
        </p:spPr>
      </p:pic>
      <p:sp>
        <p:nvSpPr>
          <p:cNvPr id="5" name="Slide Number Placeholder 4">
            <a:extLst>
              <a:ext uri="{FF2B5EF4-FFF2-40B4-BE49-F238E27FC236}">
                <a16:creationId xmlns:a16="http://schemas.microsoft.com/office/drawing/2014/main" id="{C468B034-E763-F16D-E193-92E93DE229F4}"/>
              </a:ext>
            </a:extLst>
          </p:cNvPr>
          <p:cNvSpPr>
            <a:spLocks noGrp="1"/>
          </p:cNvSpPr>
          <p:nvPr>
            <p:ph type="sldNum" sz="quarter" idx="12"/>
          </p:nvPr>
        </p:nvSpPr>
        <p:spPr/>
        <p:txBody>
          <a:bodyPr/>
          <a:lstStyle/>
          <a:p>
            <a:fld id="{AE5B1982-BF85-4B99-BC5B-420199FEFAED}" type="slidenum">
              <a:rPr lang="en-US" smtClean="0"/>
              <a:t>9</a:t>
            </a:fld>
            <a:endParaRPr lang="en-US"/>
          </a:p>
        </p:txBody>
      </p:sp>
      <p:pic>
        <p:nvPicPr>
          <p:cNvPr id="8" name="Picture 7">
            <a:extLst>
              <a:ext uri="{FF2B5EF4-FFF2-40B4-BE49-F238E27FC236}">
                <a16:creationId xmlns:a16="http://schemas.microsoft.com/office/drawing/2014/main" id="{7D5BEDE6-35C4-2FE7-5E6F-D9F45447FEB1}"/>
              </a:ext>
            </a:extLst>
          </p:cNvPr>
          <p:cNvPicPr>
            <a:picLocks noChangeAspect="1"/>
          </p:cNvPicPr>
          <p:nvPr/>
        </p:nvPicPr>
        <p:blipFill>
          <a:blip r:embed="rId4"/>
          <a:stretch>
            <a:fillRect/>
          </a:stretch>
        </p:blipFill>
        <p:spPr>
          <a:xfrm>
            <a:off x="526922" y="1827670"/>
            <a:ext cx="5661546" cy="4054891"/>
          </a:xfrm>
          <a:prstGeom prst="rect">
            <a:avLst/>
          </a:prstGeom>
        </p:spPr>
      </p:pic>
    </p:spTree>
    <p:extLst>
      <p:ext uri="{BB962C8B-B14F-4D97-AF65-F5344CB8AC3E}">
        <p14:creationId xmlns:p14="http://schemas.microsoft.com/office/powerpoint/2010/main" val="1532603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6|17|26.8"/>
</p:tagLst>
</file>

<file path=ppt/tags/tag10.xml><?xml version="1.0" encoding="utf-8"?>
<p:tagLst xmlns:a="http://schemas.openxmlformats.org/drawingml/2006/main" xmlns:r="http://schemas.openxmlformats.org/officeDocument/2006/relationships" xmlns:p="http://schemas.openxmlformats.org/presentationml/2006/main">
  <p:tag name="TIMING" val="|8.7|5.9|3.6|14.8|20|25.6|12.1|21.7|8.1|5.7"/>
</p:tagLst>
</file>

<file path=ppt/tags/tag11.xml><?xml version="1.0" encoding="utf-8"?>
<p:tagLst xmlns:a="http://schemas.openxmlformats.org/drawingml/2006/main" xmlns:r="http://schemas.openxmlformats.org/officeDocument/2006/relationships" xmlns:p="http://schemas.openxmlformats.org/presentationml/2006/main">
  <p:tag name="TIMING" val="|12|18.4|12.9|17.2|10.7|3"/>
</p:tagLst>
</file>

<file path=ppt/tags/tag12.xml><?xml version="1.0" encoding="utf-8"?>
<p:tagLst xmlns:a="http://schemas.openxmlformats.org/drawingml/2006/main" xmlns:r="http://schemas.openxmlformats.org/officeDocument/2006/relationships" xmlns:p="http://schemas.openxmlformats.org/presentationml/2006/main">
  <p:tag name="TIMING" val="|12|18.4|12.9|17.2|10.7|3"/>
</p:tagLst>
</file>

<file path=ppt/tags/tag13.xml><?xml version="1.0" encoding="utf-8"?>
<p:tagLst xmlns:a="http://schemas.openxmlformats.org/drawingml/2006/main" xmlns:r="http://schemas.openxmlformats.org/officeDocument/2006/relationships" xmlns:p="http://schemas.openxmlformats.org/presentationml/2006/main">
  <p:tag name="TIMING" val="|17.7|3.6|22.6|61|36|12.6|7.2|4.1"/>
</p:tagLst>
</file>

<file path=ppt/tags/tag14.xml><?xml version="1.0" encoding="utf-8"?>
<p:tagLst xmlns:a="http://schemas.openxmlformats.org/drawingml/2006/main" xmlns:r="http://schemas.openxmlformats.org/officeDocument/2006/relationships" xmlns:p="http://schemas.openxmlformats.org/presentationml/2006/main">
  <p:tag name="TIMING" val="|17.7|3.6|22.6|61|36|12.6|7.2|4.1"/>
</p:tagLst>
</file>

<file path=ppt/tags/tag2.xml><?xml version="1.0" encoding="utf-8"?>
<p:tagLst xmlns:a="http://schemas.openxmlformats.org/drawingml/2006/main" xmlns:r="http://schemas.openxmlformats.org/officeDocument/2006/relationships" xmlns:p="http://schemas.openxmlformats.org/presentationml/2006/main">
  <p:tag name="TIMING" val="|4.2|9.3|13.2|31.8"/>
</p:tagLst>
</file>

<file path=ppt/tags/tag3.xml><?xml version="1.0" encoding="utf-8"?>
<p:tagLst xmlns:a="http://schemas.openxmlformats.org/drawingml/2006/main" xmlns:r="http://schemas.openxmlformats.org/officeDocument/2006/relationships" xmlns:p="http://schemas.openxmlformats.org/presentationml/2006/main">
  <p:tag name="TIMING" val="|31.1|11.9"/>
</p:tagLst>
</file>

<file path=ppt/tags/tag4.xml><?xml version="1.0" encoding="utf-8"?>
<p:tagLst xmlns:a="http://schemas.openxmlformats.org/drawingml/2006/main" xmlns:r="http://schemas.openxmlformats.org/officeDocument/2006/relationships" xmlns:p="http://schemas.openxmlformats.org/presentationml/2006/main">
  <p:tag name="TIMING" val="|6.9|15.9|2.7|0.7|11.9"/>
</p:tagLst>
</file>

<file path=ppt/tags/tag5.xml><?xml version="1.0" encoding="utf-8"?>
<p:tagLst xmlns:a="http://schemas.openxmlformats.org/drawingml/2006/main" xmlns:r="http://schemas.openxmlformats.org/officeDocument/2006/relationships" xmlns:p="http://schemas.openxmlformats.org/presentationml/2006/main">
  <p:tag name="TIMING" val="|0.9|13.7|3.7|8|7.2|12.6|14.3"/>
</p:tagLst>
</file>

<file path=ppt/tags/tag6.xml><?xml version="1.0" encoding="utf-8"?>
<p:tagLst xmlns:a="http://schemas.openxmlformats.org/drawingml/2006/main" xmlns:r="http://schemas.openxmlformats.org/officeDocument/2006/relationships" xmlns:p="http://schemas.openxmlformats.org/presentationml/2006/main">
  <p:tag name="TIMING" val="|0.9|13.7|3.7|8|7.2|12.6|14.3"/>
</p:tagLst>
</file>

<file path=ppt/tags/tag7.xml><?xml version="1.0" encoding="utf-8"?>
<p:tagLst xmlns:a="http://schemas.openxmlformats.org/drawingml/2006/main" xmlns:r="http://schemas.openxmlformats.org/officeDocument/2006/relationships" xmlns:p="http://schemas.openxmlformats.org/presentationml/2006/main">
  <p:tag name="TIMING" val="|49|28.3|19.3"/>
</p:tagLst>
</file>

<file path=ppt/tags/tag8.xml><?xml version="1.0" encoding="utf-8"?>
<p:tagLst xmlns:a="http://schemas.openxmlformats.org/drawingml/2006/main" xmlns:r="http://schemas.openxmlformats.org/officeDocument/2006/relationships" xmlns:p="http://schemas.openxmlformats.org/presentationml/2006/main">
  <p:tag name="TIMING" val="|5.6|18.7|29.7|26.3|13.6|38.6"/>
</p:tagLst>
</file>

<file path=ppt/tags/tag9.xml><?xml version="1.0" encoding="utf-8"?>
<p:tagLst xmlns:a="http://schemas.openxmlformats.org/drawingml/2006/main" xmlns:r="http://schemas.openxmlformats.org/officeDocument/2006/relationships" xmlns:p="http://schemas.openxmlformats.org/presentationml/2006/main">
  <p:tag name="TIMING" val="|6.1|7.5|10.8|0.9|6|11.2|1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acultySummit_PowerPoint_TEMPLATE.potx" id="{24389ED5-E0E1-4ED0-BC4B-87A0A1A94CAA}" vid="{95DB517B-998B-40C3-BA5C-37AA053D052E}"/>
    </a:ext>
  </a:extLst>
</a:theme>
</file>

<file path=ppt/theme/theme3.xml><?xml version="1.0" encoding="utf-8"?>
<a:theme xmlns:a="http://schemas.openxmlformats.org/drawingml/2006/main" name="Dark Template">
  <a:themeElements>
    <a:clrScheme name="Windows for IoT 1">
      <a:dk1>
        <a:srgbClr val="000000"/>
      </a:dk1>
      <a:lt1>
        <a:srgbClr val="FFFFFF"/>
      </a:lt1>
      <a:dk2>
        <a:srgbClr val="000000"/>
      </a:dk2>
      <a:lt2>
        <a:srgbClr val="FFFFFF"/>
      </a:lt2>
      <a:accent1>
        <a:srgbClr val="0078D4"/>
      </a:accent1>
      <a:accent2>
        <a:srgbClr val="50E6FF"/>
      </a:accent2>
      <a:accent3>
        <a:srgbClr val="000000"/>
      </a:accent3>
      <a:accent4>
        <a:srgbClr val="2F2F2F"/>
      </a:accent4>
      <a:accent5>
        <a:srgbClr val="D2D2D2"/>
      </a:accent5>
      <a:accent6>
        <a:srgbClr val="F2F2F2"/>
      </a:accent6>
      <a:hlink>
        <a:srgbClr val="50E6FF"/>
      </a:hlink>
      <a:folHlink>
        <a:srgbClr val="50E6FF"/>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w="15875">
          <a:solidFill>
            <a:schemeClr val="accent1"/>
          </a:solidFill>
          <a:prstDash val="dash"/>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lue_Business_2019_19.potx" id="{5C7D0EB2-074A-443B-B62A-68B43693BE6A}" vid="{A1E0BFA0-4D46-4216-BBFF-A08500D6B598}"/>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4298</TotalTime>
  <Words>4363</Words>
  <Application>Microsoft Office PowerPoint</Application>
  <PresentationFormat>Widescreen</PresentationFormat>
  <Paragraphs>1134</Paragraphs>
  <Slides>71</Slides>
  <Notes>49</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71</vt:i4>
      </vt:variant>
    </vt:vector>
  </HeadingPairs>
  <TitlesOfParts>
    <vt:vector size="88" baseType="lpstr">
      <vt:lpstr>Segoe Pro Light</vt:lpstr>
      <vt:lpstr>Arial</vt:lpstr>
      <vt:lpstr>Calibri</vt:lpstr>
      <vt:lpstr>Calibri Light</vt:lpstr>
      <vt:lpstr>Cambria</vt:lpstr>
      <vt:lpstr>Cambria Math</vt:lpstr>
      <vt:lpstr>Consolas</vt:lpstr>
      <vt:lpstr>Segoe UI</vt:lpstr>
      <vt:lpstr>Segoe UI Light</vt:lpstr>
      <vt:lpstr>Segoe UI Semibold</vt:lpstr>
      <vt:lpstr>Segoe UI Semilight</vt:lpstr>
      <vt:lpstr>Times New Roman</vt:lpstr>
      <vt:lpstr>Wingdings</vt:lpstr>
      <vt:lpstr>Office Theme</vt:lpstr>
      <vt:lpstr>Custom Design</vt:lpstr>
      <vt:lpstr>Dark Template</vt:lpstr>
      <vt:lpstr>2_Office Theme</vt:lpstr>
      <vt:lpstr>Inside a Datacenter Hardware and Software Architecture</vt:lpstr>
      <vt:lpstr>Disclaimer</vt:lpstr>
      <vt:lpstr>What is a datacenter?</vt:lpstr>
      <vt:lpstr>PowerPoint Presentation</vt:lpstr>
      <vt:lpstr>PowerPoint Presentation</vt:lpstr>
      <vt:lpstr>Microsoft @ Amsterdam</vt:lpstr>
      <vt:lpstr>Microsoft @ Quincy</vt:lpstr>
      <vt:lpstr>PowerPoint Presentation</vt:lpstr>
      <vt:lpstr>Power and Cooling</vt:lpstr>
      <vt:lpstr>PowerPoint Presentation</vt:lpstr>
      <vt:lpstr>Physical Networking</vt:lpstr>
      <vt:lpstr>Traditional Data Center Topology (2008)</vt:lpstr>
      <vt:lpstr>Problems in Traditional Solutions</vt:lpstr>
      <vt:lpstr>Ideal Datacenter Network Topology</vt:lpstr>
      <vt:lpstr>The Fat Tree [Al-Fares et al, SIGCOMM 2008]</vt:lpstr>
      <vt:lpstr>Fat Tree Topology</vt:lpstr>
      <vt:lpstr>Fat Tree Topology</vt:lpstr>
      <vt:lpstr>The Fat Tree Topology has K^2/4 paths between any two endpoints</vt:lpstr>
      <vt:lpstr>Routing: how to use these paths</vt:lpstr>
      <vt:lpstr>PowerPoint Presentation</vt:lpstr>
      <vt:lpstr>Tenets of Cloud-Service Data Center</vt:lpstr>
      <vt:lpstr>What is VL2?</vt:lpstr>
      <vt:lpstr>Status Quo: Conventional DC Network</vt:lpstr>
      <vt:lpstr>Conventional DC Network Problems</vt:lpstr>
      <vt:lpstr>And More Problems …</vt:lpstr>
      <vt:lpstr>And More Problems …</vt:lpstr>
      <vt:lpstr>Know Your Cloud DC: Challenges</vt:lpstr>
      <vt:lpstr>Know Your Cloud DC: Opportunities</vt:lpstr>
      <vt:lpstr>All We Need is Just a Huge L2 Switch, or an Abstraction of One</vt:lpstr>
      <vt:lpstr>Specific Objectives and Solutions</vt:lpstr>
      <vt:lpstr>Addressing and Routing: Name-Location Separation</vt:lpstr>
      <vt:lpstr>Addressing and Routing: Name-Location Separation</vt:lpstr>
      <vt:lpstr>Example Topology: Clos Network</vt:lpstr>
      <vt:lpstr>Example Topology: Clos Network</vt:lpstr>
      <vt:lpstr>Traffic Forwarding: Random Indirection</vt:lpstr>
      <vt:lpstr>Traffic Forwarding: Random Indirection</vt:lpstr>
      <vt:lpstr>Other Topologies</vt:lpstr>
      <vt:lpstr>Reconfigurable Topologies</vt:lpstr>
      <vt:lpstr>Reconfigurable Topologies</vt:lpstr>
      <vt:lpstr>Reconfigurable Topologies</vt:lpstr>
      <vt:lpstr>Reconfigurable Topologies</vt:lpstr>
      <vt:lpstr>PowerPoint Presentation</vt:lpstr>
      <vt:lpstr>VL2 -&gt; Azure Clos Fabrics</vt:lpstr>
      <vt:lpstr>Regional Spine Architecture</vt:lpstr>
      <vt:lpstr>Microsoft Global Network</vt:lpstr>
      <vt:lpstr>Microsoft Azure Networking</vt:lpstr>
      <vt:lpstr>Google uses optical circuit switching (OCS) switches to reconfigure networks between aggregation blocks </vt:lpstr>
      <vt:lpstr>Virtual Networking</vt:lpstr>
      <vt:lpstr>Customers only see Virtual Networks (VNets)</vt:lpstr>
      <vt:lpstr>Key Mechanism: Packet Encapsulation</vt:lpstr>
      <vt:lpstr>Azure Software Defined Networking (SDN)</vt:lpstr>
      <vt:lpstr>Azure VM Switch: Virtual Filtering Platform</vt:lpstr>
      <vt:lpstr>Generic Flow Table (GFT) – A Fastpath</vt:lpstr>
      <vt:lpstr>Compute and Storage</vt:lpstr>
      <vt:lpstr>Virtual Machines in Azure</vt:lpstr>
      <vt:lpstr>Compute-Storage Disaggregation</vt:lpstr>
      <vt:lpstr>Virtual Machine (VM) Allocation </vt:lpstr>
      <vt:lpstr>Azure Storage Architecture</vt:lpstr>
      <vt:lpstr>Datacenter Innovations</vt:lpstr>
      <vt:lpstr>Azure SmartNIC: accelerate VM switch</vt:lpstr>
      <vt:lpstr>Remote Direct Memory Access (RDMA)</vt:lpstr>
      <vt:lpstr>PowerPoint Presentation</vt:lpstr>
      <vt:lpstr>New CPUs</vt:lpstr>
      <vt:lpstr>Next Generation Datacenter Architectures</vt:lpstr>
      <vt:lpstr>Aquila: A Unified, Low-latency Datacenter Network</vt:lpstr>
      <vt:lpstr>Sustainable Datacenters</vt:lpstr>
      <vt:lpstr>Project Natick: Underwater Datacenters</vt:lpstr>
      <vt:lpstr>Customer Benefits</vt:lpstr>
      <vt:lpstr>Datacenters in Space</vt:lpstr>
      <vt:lpstr>Thank You!</vt:lpstr>
      <vt:lpstr>Network Virtualization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Inside a Datacenter </dc:title>
  <dc:creator>Wei Bai</dc:creator>
  <cp:lastModifiedBy>Wei Bai</cp:lastModifiedBy>
  <cp:revision>1</cp:revision>
  <dcterms:created xsi:type="dcterms:W3CDTF">2022-10-08T23:51:10Z</dcterms:created>
  <dcterms:modified xsi:type="dcterms:W3CDTF">2022-10-12T21:28:27Z</dcterms:modified>
</cp:coreProperties>
</file>