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60"/>
  </p:notesMasterIdLst>
  <p:sldIdLst>
    <p:sldId id="416" r:id="rId4"/>
    <p:sldId id="2103813045" r:id="rId5"/>
    <p:sldId id="2103813030" r:id="rId6"/>
    <p:sldId id="2103812994" r:id="rId7"/>
    <p:sldId id="2103812996" r:id="rId8"/>
    <p:sldId id="2103812998" r:id="rId9"/>
    <p:sldId id="262" r:id="rId10"/>
    <p:sldId id="2103812922" r:id="rId11"/>
    <p:sldId id="264" r:id="rId12"/>
    <p:sldId id="429" r:id="rId13"/>
    <p:sldId id="2103812999" r:id="rId14"/>
    <p:sldId id="2103813044" r:id="rId15"/>
    <p:sldId id="2103813033" r:id="rId16"/>
    <p:sldId id="2103813000" r:id="rId17"/>
    <p:sldId id="2103813003" r:id="rId18"/>
    <p:sldId id="2103813034" r:id="rId19"/>
    <p:sldId id="2103813002" r:id="rId20"/>
    <p:sldId id="2103813046" r:id="rId21"/>
    <p:sldId id="446" r:id="rId22"/>
    <p:sldId id="371" r:id="rId23"/>
    <p:sldId id="449" r:id="rId24"/>
    <p:sldId id="2103813038" r:id="rId25"/>
    <p:sldId id="2103813036" r:id="rId26"/>
    <p:sldId id="2103813037" r:id="rId27"/>
    <p:sldId id="2103813006" r:id="rId28"/>
    <p:sldId id="2103813039" r:id="rId29"/>
    <p:sldId id="2103813048" r:id="rId30"/>
    <p:sldId id="396" r:id="rId31"/>
    <p:sldId id="440" r:id="rId32"/>
    <p:sldId id="442" r:id="rId33"/>
    <p:sldId id="443" r:id="rId34"/>
    <p:sldId id="444" r:id="rId35"/>
    <p:sldId id="445" r:id="rId36"/>
    <p:sldId id="2103812925" r:id="rId37"/>
    <p:sldId id="369" r:id="rId38"/>
    <p:sldId id="2103813055" r:id="rId39"/>
    <p:sldId id="2103813013" r:id="rId40"/>
    <p:sldId id="2103813049" r:id="rId41"/>
    <p:sldId id="2103813051" r:id="rId42"/>
    <p:sldId id="2103813054" r:id="rId43"/>
    <p:sldId id="2103813052" r:id="rId44"/>
    <p:sldId id="2103813053" r:id="rId45"/>
    <p:sldId id="2103813056" r:id="rId46"/>
    <p:sldId id="2103813060" r:id="rId47"/>
    <p:sldId id="2103813059" r:id="rId48"/>
    <p:sldId id="560" r:id="rId49"/>
    <p:sldId id="2103813065" r:id="rId50"/>
    <p:sldId id="561" r:id="rId51"/>
    <p:sldId id="563" r:id="rId52"/>
    <p:sldId id="2103813067" r:id="rId53"/>
    <p:sldId id="2103813061" r:id="rId54"/>
    <p:sldId id="651" r:id="rId55"/>
    <p:sldId id="731" r:id="rId56"/>
    <p:sldId id="2103813063" r:id="rId57"/>
    <p:sldId id="2103813027" r:id="rId58"/>
    <p:sldId id="210381306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B4E21-50A0-4F9B-A732-BE08CC88C7F9}" v="643" dt="2023-06-27T05:13:57.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70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 Bai" userId="be857441-a184-4146-8eaa-0e6fb39255fd" providerId="ADAL" clId="{0B8B4E21-50A0-4F9B-A732-BE08CC88C7F9}"/>
    <pc:docChg chg="undo custSel addSld delSld modSld sldOrd">
      <pc:chgData name="Wei Bai" userId="be857441-a184-4146-8eaa-0e6fb39255fd" providerId="ADAL" clId="{0B8B4E21-50A0-4F9B-A732-BE08CC88C7F9}" dt="2023-06-27T05:39:15.392" v="3774" actId="20577"/>
      <pc:docMkLst>
        <pc:docMk/>
      </pc:docMkLst>
      <pc:sldChg chg="modSp add del mod">
        <pc:chgData name="Wei Bai" userId="be857441-a184-4146-8eaa-0e6fb39255fd" providerId="ADAL" clId="{0B8B4E21-50A0-4F9B-A732-BE08CC88C7F9}" dt="2023-06-24T06:13:59.645" v="123"/>
        <pc:sldMkLst>
          <pc:docMk/>
          <pc:sldMk cId="363440126" sldId="262"/>
        </pc:sldMkLst>
        <pc:spChg chg="mod">
          <ac:chgData name="Wei Bai" userId="be857441-a184-4146-8eaa-0e6fb39255fd" providerId="ADAL" clId="{0B8B4E21-50A0-4F9B-A732-BE08CC88C7F9}" dt="2023-06-24T06:13:59.645" v="123"/>
          <ac:spMkLst>
            <pc:docMk/>
            <pc:sldMk cId="363440126" sldId="262"/>
            <ac:spMk id="3" creationId="{00000000-0000-0000-0000-000000000000}"/>
          </ac:spMkLst>
        </pc:spChg>
      </pc:sldChg>
      <pc:sldChg chg="addSp delSp modSp add del mod setBg delDesignElem">
        <pc:chgData name="Wei Bai" userId="be857441-a184-4146-8eaa-0e6fb39255fd" providerId="ADAL" clId="{0B8B4E21-50A0-4F9B-A732-BE08CC88C7F9}" dt="2023-06-27T05:22:03.951" v="3705" actId="20577"/>
        <pc:sldMkLst>
          <pc:docMk/>
          <pc:sldMk cId="1956163134" sldId="264"/>
        </pc:sldMkLst>
        <pc:spChg chg="mod">
          <ac:chgData name="Wei Bai" userId="be857441-a184-4146-8eaa-0e6fb39255fd" providerId="ADAL" clId="{0B8B4E21-50A0-4F9B-A732-BE08CC88C7F9}" dt="2023-06-27T05:22:03.951" v="3705" actId="20577"/>
          <ac:spMkLst>
            <pc:docMk/>
            <pc:sldMk cId="1956163134" sldId="264"/>
            <ac:spMk id="2" creationId="{49B54C5C-E2E0-4CE3-8515-D631DFA695E1}"/>
          </ac:spMkLst>
        </pc:spChg>
        <pc:spChg chg="add del">
          <ac:chgData name="Wei Bai" userId="be857441-a184-4146-8eaa-0e6fb39255fd" providerId="ADAL" clId="{0B8B4E21-50A0-4F9B-A732-BE08CC88C7F9}" dt="2023-06-24T06:15:44.178" v="126"/>
          <ac:spMkLst>
            <pc:docMk/>
            <pc:sldMk cId="1956163134" sldId="264"/>
            <ac:spMk id="13" creationId="{A4AC5506-6312-4701-8D3C-40187889A947}"/>
          </ac:spMkLst>
        </pc:spChg>
      </pc:sldChg>
      <pc:sldChg chg="add del">
        <pc:chgData name="Wei Bai" userId="be857441-a184-4146-8eaa-0e6fb39255fd" providerId="ADAL" clId="{0B8B4E21-50A0-4F9B-A732-BE08CC88C7F9}" dt="2023-06-24T06:10:29.120" v="111" actId="47"/>
        <pc:sldMkLst>
          <pc:docMk/>
          <pc:sldMk cId="1763773296" sldId="300"/>
        </pc:sldMkLst>
      </pc:sldChg>
      <pc:sldChg chg="del delDesignElem">
        <pc:chgData name="Wei Bai" userId="be857441-a184-4146-8eaa-0e6fb39255fd" providerId="ADAL" clId="{0B8B4E21-50A0-4F9B-A732-BE08CC88C7F9}" dt="2023-06-24T07:17:49.346" v="804" actId="47"/>
        <pc:sldMkLst>
          <pc:docMk/>
          <pc:sldMk cId="3135587165" sldId="371"/>
        </pc:sldMkLst>
      </pc:sldChg>
      <pc:sldChg chg="addSp delSp modSp mod">
        <pc:chgData name="Wei Bai" userId="be857441-a184-4146-8eaa-0e6fb39255fd" providerId="ADAL" clId="{0B8B4E21-50A0-4F9B-A732-BE08CC88C7F9}" dt="2023-06-26T07:55:25.600" v="3390" actId="478"/>
        <pc:sldMkLst>
          <pc:docMk/>
          <pc:sldMk cId="813898357" sldId="396"/>
        </pc:sldMkLst>
        <pc:spChg chg="del">
          <ac:chgData name="Wei Bai" userId="be857441-a184-4146-8eaa-0e6fb39255fd" providerId="ADAL" clId="{0B8B4E21-50A0-4F9B-A732-BE08CC88C7F9}" dt="2023-06-26T07:55:25.600" v="3390" actId="478"/>
          <ac:spMkLst>
            <pc:docMk/>
            <pc:sldMk cId="813898357" sldId="396"/>
            <ac:spMk id="4" creationId="{00000000-0000-0000-0000-000000000000}"/>
          </ac:spMkLst>
        </pc:spChg>
        <pc:spChg chg="add mod">
          <ac:chgData name="Wei Bai" userId="be857441-a184-4146-8eaa-0e6fb39255fd" providerId="ADAL" clId="{0B8B4E21-50A0-4F9B-A732-BE08CC88C7F9}" dt="2023-06-26T07:55:23.120" v="3389"/>
          <ac:spMkLst>
            <pc:docMk/>
            <pc:sldMk cId="813898357" sldId="396"/>
            <ac:spMk id="5" creationId="{98E1E89F-72F7-41EE-CAB6-E659FE475880}"/>
          </ac:spMkLst>
        </pc:spChg>
      </pc:sldChg>
      <pc:sldChg chg="modSp add mod">
        <pc:chgData name="Wei Bai" userId="be857441-a184-4146-8eaa-0e6fb39255fd" providerId="ADAL" clId="{0B8B4E21-50A0-4F9B-A732-BE08CC88C7F9}" dt="2023-06-24T05:55:02.194" v="107" actId="20577"/>
        <pc:sldMkLst>
          <pc:docMk/>
          <pc:sldMk cId="1333560559" sldId="416"/>
        </pc:sldMkLst>
        <pc:spChg chg="mod">
          <ac:chgData name="Wei Bai" userId="be857441-a184-4146-8eaa-0e6fb39255fd" providerId="ADAL" clId="{0B8B4E21-50A0-4F9B-A732-BE08CC88C7F9}" dt="2023-06-24T05:50:03.010" v="56" actId="20577"/>
          <ac:spMkLst>
            <pc:docMk/>
            <pc:sldMk cId="1333560559" sldId="416"/>
            <ac:spMk id="2" creationId="{5D4180CA-8A62-4220-B72B-0782A0388869}"/>
          </ac:spMkLst>
        </pc:spChg>
        <pc:spChg chg="mod">
          <ac:chgData name="Wei Bai" userId="be857441-a184-4146-8eaa-0e6fb39255fd" providerId="ADAL" clId="{0B8B4E21-50A0-4F9B-A732-BE08CC88C7F9}" dt="2023-06-24T05:55:02.194" v="107" actId="20577"/>
          <ac:spMkLst>
            <pc:docMk/>
            <pc:sldMk cId="1333560559" sldId="416"/>
            <ac:spMk id="7" creationId="{D5945AFF-9F6B-4EE3-9707-C28519DE373A}"/>
          </ac:spMkLst>
        </pc:spChg>
        <pc:spChg chg="mod">
          <ac:chgData name="Wei Bai" userId="be857441-a184-4146-8eaa-0e6fb39255fd" providerId="ADAL" clId="{0B8B4E21-50A0-4F9B-A732-BE08CC88C7F9}" dt="2023-06-24T05:50:10.692" v="77" actId="20577"/>
          <ac:spMkLst>
            <pc:docMk/>
            <pc:sldMk cId="1333560559" sldId="416"/>
            <ac:spMk id="11" creationId="{BF625716-4A74-4273-B4E1-DA4003214342}"/>
          </ac:spMkLst>
        </pc:spChg>
      </pc:sldChg>
      <pc:sldChg chg="modSp new del mod">
        <pc:chgData name="Wei Bai" userId="be857441-a184-4146-8eaa-0e6fb39255fd" providerId="ADAL" clId="{0B8B4E21-50A0-4F9B-A732-BE08CC88C7F9}" dt="2023-06-24T06:12:31.611" v="114" actId="47"/>
        <pc:sldMkLst>
          <pc:docMk/>
          <pc:sldMk cId="3985001522" sldId="417"/>
        </pc:sldMkLst>
        <pc:spChg chg="mod">
          <ac:chgData name="Wei Bai" userId="be857441-a184-4146-8eaa-0e6fb39255fd" providerId="ADAL" clId="{0B8B4E21-50A0-4F9B-A732-BE08CC88C7F9}" dt="2023-06-24T06:10:45.303" v="113"/>
          <ac:spMkLst>
            <pc:docMk/>
            <pc:sldMk cId="3985001522" sldId="417"/>
            <ac:spMk id="2" creationId="{24A415E4-F425-3EA0-FC9B-D8048ABD2B7A}"/>
          </ac:spMkLst>
        </pc:spChg>
      </pc:sldChg>
      <pc:sldChg chg="delSp add del setBg delDesignElem">
        <pc:chgData name="Wei Bai" userId="be857441-a184-4146-8eaa-0e6fb39255fd" providerId="ADAL" clId="{0B8B4E21-50A0-4F9B-A732-BE08CC88C7F9}" dt="2023-06-24T06:59:52.169" v="785" actId="47"/>
        <pc:sldMkLst>
          <pc:docMk/>
          <pc:sldMk cId="1750886664" sldId="420"/>
        </pc:sldMkLst>
        <pc:spChg chg="del">
          <ac:chgData name="Wei Bai" userId="be857441-a184-4146-8eaa-0e6fb39255fd" providerId="ADAL" clId="{0B8B4E21-50A0-4F9B-A732-BE08CC88C7F9}" dt="2023-06-24T06:12:32.223" v="116"/>
          <ac:spMkLst>
            <pc:docMk/>
            <pc:sldMk cId="1750886664" sldId="420"/>
            <ac:spMk id="30" creationId="{6C4028FD-8BAA-4A19-BFDE-594D991B7552}"/>
          </ac:spMkLst>
        </pc:spChg>
      </pc:sldChg>
      <pc:sldChg chg="add del">
        <pc:chgData name="Wei Bai" userId="be857441-a184-4146-8eaa-0e6fb39255fd" providerId="ADAL" clId="{0B8B4E21-50A0-4F9B-A732-BE08CC88C7F9}" dt="2023-06-24T06:15:44.178" v="126"/>
        <pc:sldMkLst>
          <pc:docMk/>
          <pc:sldMk cId="3609719476" sldId="429"/>
        </pc:sldMkLst>
      </pc:sldChg>
      <pc:sldChg chg="modSp mod">
        <pc:chgData name="Wei Bai" userId="be857441-a184-4146-8eaa-0e6fb39255fd" providerId="ADAL" clId="{0B8B4E21-50A0-4F9B-A732-BE08CC88C7F9}" dt="2023-06-27T05:22:36.327" v="3721" actId="20577"/>
        <pc:sldMkLst>
          <pc:docMk/>
          <pc:sldMk cId="2478145009" sldId="442"/>
        </pc:sldMkLst>
        <pc:spChg chg="mod">
          <ac:chgData name="Wei Bai" userId="be857441-a184-4146-8eaa-0e6fb39255fd" providerId="ADAL" clId="{0B8B4E21-50A0-4F9B-A732-BE08CC88C7F9}" dt="2023-06-27T05:22:36.327" v="3721" actId="20577"/>
          <ac:spMkLst>
            <pc:docMk/>
            <pc:sldMk cId="2478145009" sldId="442"/>
            <ac:spMk id="2" creationId="{400BE9EE-EB96-4D59-B4EF-813A28139F18}"/>
          </ac:spMkLst>
        </pc:spChg>
      </pc:sldChg>
      <pc:sldChg chg="del">
        <pc:chgData name="Wei Bai" userId="be857441-a184-4146-8eaa-0e6fb39255fd" providerId="ADAL" clId="{0B8B4E21-50A0-4F9B-A732-BE08CC88C7F9}" dt="2023-06-24T07:17:48.379" v="803" actId="47"/>
        <pc:sldMkLst>
          <pc:docMk/>
          <pc:sldMk cId="2622828847" sldId="446"/>
        </pc:sldMkLst>
      </pc:sldChg>
      <pc:sldChg chg="addSp delSp modSp mod">
        <pc:chgData name="Wei Bai" userId="be857441-a184-4146-8eaa-0e6fb39255fd" providerId="ADAL" clId="{0B8B4E21-50A0-4F9B-A732-BE08CC88C7F9}" dt="2023-06-27T05:09:32.957" v="3582" actId="14100"/>
        <pc:sldMkLst>
          <pc:docMk/>
          <pc:sldMk cId="2693661657" sldId="560"/>
        </pc:sldMkLst>
        <pc:spChg chg="del mod">
          <ac:chgData name="Wei Bai" userId="be857441-a184-4146-8eaa-0e6fb39255fd" providerId="ADAL" clId="{0B8B4E21-50A0-4F9B-A732-BE08CC88C7F9}" dt="2023-06-27T05:08:39.441" v="3572" actId="478"/>
          <ac:spMkLst>
            <pc:docMk/>
            <pc:sldMk cId="2693661657" sldId="560"/>
            <ac:spMk id="2" creationId="{0ACFC91E-566A-41D1-B932-C4C5DD044D06}"/>
          </ac:spMkLst>
        </pc:spChg>
        <pc:spChg chg="add del mod">
          <ac:chgData name="Wei Bai" userId="be857441-a184-4146-8eaa-0e6fb39255fd" providerId="ADAL" clId="{0B8B4E21-50A0-4F9B-A732-BE08CC88C7F9}" dt="2023-06-27T05:06:01.585" v="3486"/>
          <ac:spMkLst>
            <pc:docMk/>
            <pc:sldMk cId="2693661657" sldId="560"/>
            <ac:spMk id="5" creationId="{26E1308A-27E0-6FF6-9224-FB9AB36E07E7}"/>
          </ac:spMkLst>
        </pc:spChg>
        <pc:spChg chg="add del mod">
          <ac:chgData name="Wei Bai" userId="be857441-a184-4146-8eaa-0e6fb39255fd" providerId="ADAL" clId="{0B8B4E21-50A0-4F9B-A732-BE08CC88C7F9}" dt="2023-06-27T05:08:45.136" v="3574" actId="478"/>
          <ac:spMkLst>
            <pc:docMk/>
            <pc:sldMk cId="2693661657" sldId="560"/>
            <ac:spMk id="8" creationId="{0C35B7D5-4EF3-0B88-2051-A14C194FE3B8}"/>
          </ac:spMkLst>
        </pc:spChg>
        <pc:spChg chg="add del mod">
          <ac:chgData name="Wei Bai" userId="be857441-a184-4146-8eaa-0e6fb39255fd" providerId="ADAL" clId="{0B8B4E21-50A0-4F9B-A732-BE08CC88C7F9}" dt="2023-06-27T05:08:40.642" v="3573" actId="478"/>
          <ac:spMkLst>
            <pc:docMk/>
            <pc:sldMk cId="2693661657" sldId="560"/>
            <ac:spMk id="11" creationId="{4CAF2211-3167-39E1-585B-DCD693E1084B}"/>
          </ac:spMkLst>
        </pc:spChg>
        <pc:spChg chg="add mod">
          <ac:chgData name="Wei Bai" userId="be857441-a184-4146-8eaa-0e6fb39255fd" providerId="ADAL" clId="{0B8B4E21-50A0-4F9B-A732-BE08CC88C7F9}" dt="2023-06-27T05:09:32.957" v="3582" actId="14100"/>
          <ac:spMkLst>
            <pc:docMk/>
            <pc:sldMk cId="2693661657" sldId="560"/>
            <ac:spMk id="12" creationId="{6EB93BB9-6746-331D-B07B-090FA35677CD}"/>
          </ac:spMkLst>
        </pc:spChg>
      </pc:sldChg>
      <pc:sldChg chg="addSp delSp modSp mod">
        <pc:chgData name="Wei Bai" userId="be857441-a184-4146-8eaa-0e6fb39255fd" providerId="ADAL" clId="{0B8B4E21-50A0-4F9B-A732-BE08CC88C7F9}" dt="2023-06-27T05:11:33.307" v="3622"/>
        <pc:sldMkLst>
          <pc:docMk/>
          <pc:sldMk cId="1566450212" sldId="561"/>
        </pc:sldMkLst>
        <pc:spChg chg="del">
          <ac:chgData name="Wei Bai" userId="be857441-a184-4146-8eaa-0e6fb39255fd" providerId="ADAL" clId="{0B8B4E21-50A0-4F9B-A732-BE08CC88C7F9}" dt="2023-06-27T05:11:30.425" v="3620" actId="478"/>
          <ac:spMkLst>
            <pc:docMk/>
            <pc:sldMk cId="1566450212" sldId="561"/>
            <ac:spMk id="2" creationId="{0ACFC91E-566A-41D1-B932-C4C5DD044D06}"/>
          </ac:spMkLst>
        </pc:spChg>
        <pc:spChg chg="add del mod">
          <ac:chgData name="Wei Bai" userId="be857441-a184-4146-8eaa-0e6fb39255fd" providerId="ADAL" clId="{0B8B4E21-50A0-4F9B-A732-BE08CC88C7F9}" dt="2023-06-27T05:11:32.902" v="3621" actId="478"/>
          <ac:spMkLst>
            <pc:docMk/>
            <pc:sldMk cId="1566450212" sldId="561"/>
            <ac:spMk id="12" creationId="{4C00BE69-2918-148E-D48B-696156852FAD}"/>
          </ac:spMkLst>
        </pc:spChg>
        <pc:spChg chg="add mod">
          <ac:chgData name="Wei Bai" userId="be857441-a184-4146-8eaa-0e6fb39255fd" providerId="ADAL" clId="{0B8B4E21-50A0-4F9B-A732-BE08CC88C7F9}" dt="2023-06-27T05:11:33.307" v="3622"/>
          <ac:spMkLst>
            <pc:docMk/>
            <pc:sldMk cId="1566450212" sldId="561"/>
            <ac:spMk id="13" creationId="{232711D8-8317-5D65-5273-4ABA1C2C99C6}"/>
          </ac:spMkLst>
        </pc:spChg>
      </pc:sldChg>
      <pc:sldChg chg="modSp del mod">
        <pc:chgData name="Wei Bai" userId="be857441-a184-4146-8eaa-0e6fb39255fd" providerId="ADAL" clId="{0B8B4E21-50A0-4F9B-A732-BE08CC88C7F9}" dt="2023-06-27T05:11:20.580" v="3619" actId="47"/>
        <pc:sldMkLst>
          <pc:docMk/>
          <pc:sldMk cId="3177551173" sldId="562"/>
        </pc:sldMkLst>
        <pc:spChg chg="mod">
          <ac:chgData name="Wei Bai" userId="be857441-a184-4146-8eaa-0e6fb39255fd" providerId="ADAL" clId="{0B8B4E21-50A0-4F9B-A732-BE08CC88C7F9}" dt="2023-06-27T05:04:26.739" v="3478" actId="20577"/>
          <ac:spMkLst>
            <pc:docMk/>
            <pc:sldMk cId="3177551173" sldId="562"/>
            <ac:spMk id="2" creationId="{0ACFC91E-566A-41D1-B932-C4C5DD044D06}"/>
          </ac:spMkLst>
        </pc:spChg>
      </pc:sldChg>
      <pc:sldChg chg="modSp mod">
        <pc:chgData name="Wei Bai" userId="be857441-a184-4146-8eaa-0e6fb39255fd" providerId="ADAL" clId="{0B8B4E21-50A0-4F9B-A732-BE08CC88C7F9}" dt="2023-06-27T05:12:23.956" v="3632" actId="1076"/>
        <pc:sldMkLst>
          <pc:docMk/>
          <pc:sldMk cId="1132292947" sldId="563"/>
        </pc:sldMkLst>
        <pc:spChg chg="mod">
          <ac:chgData name="Wei Bai" userId="be857441-a184-4146-8eaa-0e6fb39255fd" providerId="ADAL" clId="{0B8B4E21-50A0-4F9B-A732-BE08CC88C7F9}" dt="2023-06-27T05:12:23.956" v="3632" actId="1076"/>
          <ac:spMkLst>
            <pc:docMk/>
            <pc:sldMk cId="1132292947" sldId="563"/>
            <ac:spMk id="2" creationId="{0ACFC91E-566A-41D1-B932-C4C5DD044D06}"/>
          </ac:spMkLst>
        </pc:spChg>
      </pc:sldChg>
      <pc:sldChg chg="addSp delSp modSp del mod ord">
        <pc:chgData name="Wei Bai" userId="be857441-a184-4146-8eaa-0e6fb39255fd" providerId="ADAL" clId="{0B8B4E21-50A0-4F9B-A732-BE08CC88C7F9}" dt="2023-06-27T05:14:39.554" v="3688" actId="47"/>
        <pc:sldMkLst>
          <pc:docMk/>
          <pc:sldMk cId="849986720" sldId="564"/>
        </pc:sldMkLst>
        <pc:spChg chg="del">
          <ac:chgData name="Wei Bai" userId="be857441-a184-4146-8eaa-0e6fb39255fd" providerId="ADAL" clId="{0B8B4E21-50A0-4F9B-A732-BE08CC88C7F9}" dt="2023-06-27T05:13:50.208" v="3638" actId="478"/>
          <ac:spMkLst>
            <pc:docMk/>
            <pc:sldMk cId="849986720" sldId="564"/>
            <ac:spMk id="2" creationId="{0ACFC91E-566A-41D1-B932-C4C5DD044D06}"/>
          </ac:spMkLst>
        </pc:spChg>
        <pc:spChg chg="add del mod">
          <ac:chgData name="Wei Bai" userId="be857441-a184-4146-8eaa-0e6fb39255fd" providerId="ADAL" clId="{0B8B4E21-50A0-4F9B-A732-BE08CC88C7F9}" dt="2023-06-27T05:13:47.813" v="3637" actId="478"/>
          <ac:spMkLst>
            <pc:docMk/>
            <pc:sldMk cId="849986720" sldId="564"/>
            <ac:spMk id="5" creationId="{B8E50074-E551-DE83-0776-C9851701E0EA}"/>
          </ac:spMkLst>
        </pc:spChg>
        <pc:spChg chg="add del mod">
          <ac:chgData name="Wei Bai" userId="be857441-a184-4146-8eaa-0e6fb39255fd" providerId="ADAL" clId="{0B8B4E21-50A0-4F9B-A732-BE08CC88C7F9}" dt="2023-06-27T05:13:56.708" v="3639" actId="478"/>
          <ac:spMkLst>
            <pc:docMk/>
            <pc:sldMk cId="849986720" sldId="564"/>
            <ac:spMk id="18" creationId="{0C746552-BF71-910B-4BBF-F3DB70B50C4F}"/>
          </ac:spMkLst>
        </pc:spChg>
        <pc:spChg chg="add del mod">
          <ac:chgData name="Wei Bai" userId="be857441-a184-4146-8eaa-0e6fb39255fd" providerId="ADAL" clId="{0B8B4E21-50A0-4F9B-A732-BE08CC88C7F9}" dt="2023-06-27T05:14:27.264" v="3685" actId="478"/>
          <ac:spMkLst>
            <pc:docMk/>
            <pc:sldMk cId="849986720" sldId="564"/>
            <ac:spMk id="21" creationId="{1A35C61D-1E46-12AD-1EA7-42585137E614}"/>
          </ac:spMkLst>
        </pc:spChg>
        <pc:spChg chg="add mod">
          <ac:chgData name="Wei Bai" userId="be857441-a184-4146-8eaa-0e6fb39255fd" providerId="ADAL" clId="{0B8B4E21-50A0-4F9B-A732-BE08CC88C7F9}" dt="2023-06-27T05:14:27.264" v="3685" actId="478"/>
          <ac:spMkLst>
            <pc:docMk/>
            <pc:sldMk cId="849986720" sldId="564"/>
            <ac:spMk id="25" creationId="{DC2D3C02-9915-0001-4DF4-FD6655D8670C}"/>
          </ac:spMkLst>
        </pc:spChg>
      </pc:sldChg>
      <pc:sldChg chg="addSp delSp modSp mod modAnim">
        <pc:chgData name="Wei Bai" userId="be857441-a184-4146-8eaa-0e6fb39255fd" providerId="ADAL" clId="{0B8B4E21-50A0-4F9B-A732-BE08CC88C7F9}" dt="2023-06-27T05:23:54.696" v="3751" actId="20577"/>
        <pc:sldMkLst>
          <pc:docMk/>
          <pc:sldMk cId="1598388661" sldId="651"/>
        </pc:sldMkLst>
        <pc:spChg chg="add mod">
          <ac:chgData name="Wei Bai" userId="be857441-a184-4146-8eaa-0e6fb39255fd" providerId="ADAL" clId="{0B8B4E21-50A0-4F9B-A732-BE08CC88C7F9}" dt="2023-06-27T05:23:54.696" v="3751" actId="20577"/>
          <ac:spMkLst>
            <pc:docMk/>
            <pc:sldMk cId="1598388661" sldId="651"/>
            <ac:spMk id="2" creationId="{0368D77F-2A59-1B16-09F3-F6D12172B6E9}"/>
          </ac:spMkLst>
        </pc:spChg>
        <pc:spChg chg="mod">
          <ac:chgData name="Wei Bai" userId="be857441-a184-4146-8eaa-0e6fb39255fd" providerId="ADAL" clId="{0B8B4E21-50A0-4F9B-A732-BE08CC88C7F9}" dt="2023-06-25T09:21:46.758" v="2906" actId="1076"/>
          <ac:spMkLst>
            <pc:docMk/>
            <pc:sldMk cId="1598388661" sldId="651"/>
            <ac:spMk id="3" creationId="{6F51202F-4F98-F5F2-2F0A-BC98A7D3B7A5}"/>
          </ac:spMkLst>
        </pc:spChg>
        <pc:spChg chg="del">
          <ac:chgData name="Wei Bai" userId="be857441-a184-4146-8eaa-0e6fb39255fd" providerId="ADAL" clId="{0B8B4E21-50A0-4F9B-A732-BE08CC88C7F9}" dt="2023-06-26T07:43:58.426" v="3363" actId="478"/>
          <ac:spMkLst>
            <pc:docMk/>
            <pc:sldMk cId="1598388661" sldId="651"/>
            <ac:spMk id="4" creationId="{00000000-0000-0000-0000-000000000000}"/>
          </ac:spMkLst>
        </pc:spChg>
        <pc:spChg chg="mod">
          <ac:chgData name="Wei Bai" userId="be857441-a184-4146-8eaa-0e6fb39255fd" providerId="ADAL" clId="{0B8B4E21-50A0-4F9B-A732-BE08CC88C7F9}" dt="2023-06-25T09:21:46.758" v="2906" actId="1076"/>
          <ac:spMkLst>
            <pc:docMk/>
            <pc:sldMk cId="1598388661" sldId="651"/>
            <ac:spMk id="5" creationId="{42B00165-925A-EAE5-A205-5F5982A2CCA7}"/>
          </ac:spMkLst>
        </pc:spChg>
        <pc:spChg chg="mod">
          <ac:chgData name="Wei Bai" userId="be857441-a184-4146-8eaa-0e6fb39255fd" providerId="ADAL" clId="{0B8B4E21-50A0-4F9B-A732-BE08CC88C7F9}" dt="2023-06-25T09:21:46.758" v="2906" actId="1076"/>
          <ac:spMkLst>
            <pc:docMk/>
            <pc:sldMk cId="1598388661" sldId="651"/>
            <ac:spMk id="6" creationId="{573FA859-8EE4-6C2A-BA02-47B9D49089AF}"/>
          </ac:spMkLst>
        </pc:spChg>
        <pc:spChg chg="mod">
          <ac:chgData name="Wei Bai" userId="be857441-a184-4146-8eaa-0e6fb39255fd" providerId="ADAL" clId="{0B8B4E21-50A0-4F9B-A732-BE08CC88C7F9}" dt="2023-06-25T09:21:46.758" v="2906" actId="1076"/>
          <ac:spMkLst>
            <pc:docMk/>
            <pc:sldMk cId="1598388661" sldId="651"/>
            <ac:spMk id="7" creationId="{F135BC7A-8190-3EC5-BF17-C8F31401ED5D}"/>
          </ac:spMkLst>
        </pc:spChg>
        <pc:spChg chg="mod">
          <ac:chgData name="Wei Bai" userId="be857441-a184-4146-8eaa-0e6fb39255fd" providerId="ADAL" clId="{0B8B4E21-50A0-4F9B-A732-BE08CC88C7F9}" dt="2023-06-25T09:21:46.758" v="2906" actId="1076"/>
          <ac:spMkLst>
            <pc:docMk/>
            <pc:sldMk cId="1598388661" sldId="651"/>
            <ac:spMk id="8" creationId="{6BA4A897-F92B-12BD-885B-0312ABC5D82F}"/>
          </ac:spMkLst>
        </pc:spChg>
        <pc:spChg chg="mod">
          <ac:chgData name="Wei Bai" userId="be857441-a184-4146-8eaa-0e6fb39255fd" providerId="ADAL" clId="{0B8B4E21-50A0-4F9B-A732-BE08CC88C7F9}" dt="2023-06-25T09:21:46.758" v="2906" actId="1076"/>
          <ac:spMkLst>
            <pc:docMk/>
            <pc:sldMk cId="1598388661" sldId="651"/>
            <ac:spMk id="9" creationId="{F8EEC4E5-660B-8A5F-52F8-EB2BBBC685EF}"/>
          </ac:spMkLst>
        </pc:spChg>
        <pc:spChg chg="mod">
          <ac:chgData name="Wei Bai" userId="be857441-a184-4146-8eaa-0e6fb39255fd" providerId="ADAL" clId="{0B8B4E21-50A0-4F9B-A732-BE08CC88C7F9}" dt="2023-06-25T09:21:46.758" v="2906" actId="1076"/>
          <ac:spMkLst>
            <pc:docMk/>
            <pc:sldMk cId="1598388661" sldId="651"/>
            <ac:spMk id="10" creationId="{11024B10-E650-1A44-9E98-CFFFE1F16784}"/>
          </ac:spMkLst>
        </pc:spChg>
        <pc:spChg chg="mod">
          <ac:chgData name="Wei Bai" userId="be857441-a184-4146-8eaa-0e6fb39255fd" providerId="ADAL" clId="{0B8B4E21-50A0-4F9B-A732-BE08CC88C7F9}" dt="2023-06-25T09:21:46.758" v="2906" actId="1076"/>
          <ac:spMkLst>
            <pc:docMk/>
            <pc:sldMk cId="1598388661" sldId="651"/>
            <ac:spMk id="11" creationId="{52DBBA8A-3A35-F85B-863F-161F76998FEF}"/>
          </ac:spMkLst>
        </pc:spChg>
        <pc:spChg chg="del mod">
          <ac:chgData name="Wei Bai" userId="be857441-a184-4146-8eaa-0e6fb39255fd" providerId="ADAL" clId="{0B8B4E21-50A0-4F9B-A732-BE08CC88C7F9}" dt="2023-06-25T09:23:20.181" v="2927" actId="478"/>
          <ac:spMkLst>
            <pc:docMk/>
            <pc:sldMk cId="1598388661" sldId="651"/>
            <ac:spMk id="12" creationId="{C6DF6A21-9531-7DF8-FE94-5EBA5BD7ED72}"/>
          </ac:spMkLst>
        </pc:spChg>
        <pc:spChg chg="add del mod">
          <ac:chgData name="Wei Bai" userId="be857441-a184-4146-8eaa-0e6fb39255fd" providerId="ADAL" clId="{0B8B4E21-50A0-4F9B-A732-BE08CC88C7F9}" dt="2023-06-27T05:06:37.582" v="3520" actId="478"/>
          <ac:spMkLst>
            <pc:docMk/>
            <pc:sldMk cId="1598388661" sldId="651"/>
            <ac:spMk id="12" creationId="{E5C47457-9777-20FE-513C-5A871320E77C}"/>
          </ac:spMkLst>
        </pc:spChg>
        <pc:spChg chg="mod">
          <ac:chgData name="Wei Bai" userId="be857441-a184-4146-8eaa-0e6fb39255fd" providerId="ADAL" clId="{0B8B4E21-50A0-4F9B-A732-BE08CC88C7F9}" dt="2023-06-25T09:21:46.758" v="2906" actId="1076"/>
          <ac:spMkLst>
            <pc:docMk/>
            <pc:sldMk cId="1598388661" sldId="651"/>
            <ac:spMk id="13" creationId="{9B89B9AE-D7ED-B38D-66E3-A33EFC5AD983}"/>
          </ac:spMkLst>
        </pc:spChg>
        <pc:spChg chg="mod">
          <ac:chgData name="Wei Bai" userId="be857441-a184-4146-8eaa-0e6fb39255fd" providerId="ADAL" clId="{0B8B4E21-50A0-4F9B-A732-BE08CC88C7F9}" dt="2023-06-25T09:21:46.758" v="2906" actId="1076"/>
          <ac:spMkLst>
            <pc:docMk/>
            <pc:sldMk cId="1598388661" sldId="651"/>
            <ac:spMk id="14" creationId="{088CE3C5-F21F-DD55-86DB-FCBA5640D5AF}"/>
          </ac:spMkLst>
        </pc:spChg>
        <pc:spChg chg="mod">
          <ac:chgData name="Wei Bai" userId="be857441-a184-4146-8eaa-0e6fb39255fd" providerId="ADAL" clId="{0B8B4E21-50A0-4F9B-A732-BE08CC88C7F9}" dt="2023-06-25T09:21:46.758" v="2906" actId="1076"/>
          <ac:spMkLst>
            <pc:docMk/>
            <pc:sldMk cId="1598388661" sldId="651"/>
            <ac:spMk id="15" creationId="{A2FEBCDE-9D52-5C0D-FCEA-71B9DECFF419}"/>
          </ac:spMkLst>
        </pc:spChg>
        <pc:spChg chg="mod">
          <ac:chgData name="Wei Bai" userId="be857441-a184-4146-8eaa-0e6fb39255fd" providerId="ADAL" clId="{0B8B4E21-50A0-4F9B-A732-BE08CC88C7F9}" dt="2023-06-25T09:21:46.758" v="2906" actId="1076"/>
          <ac:spMkLst>
            <pc:docMk/>
            <pc:sldMk cId="1598388661" sldId="651"/>
            <ac:spMk id="16" creationId="{2A975C89-69E1-B6EA-B307-B378748E096C}"/>
          </ac:spMkLst>
        </pc:spChg>
        <pc:spChg chg="mod">
          <ac:chgData name="Wei Bai" userId="be857441-a184-4146-8eaa-0e6fb39255fd" providerId="ADAL" clId="{0B8B4E21-50A0-4F9B-A732-BE08CC88C7F9}" dt="2023-06-25T09:21:46.758" v="2906" actId="1076"/>
          <ac:spMkLst>
            <pc:docMk/>
            <pc:sldMk cId="1598388661" sldId="651"/>
            <ac:spMk id="17" creationId="{C1A36C94-6B33-3569-AEF7-C3860E1E8083}"/>
          </ac:spMkLst>
        </pc:spChg>
        <pc:spChg chg="mod">
          <ac:chgData name="Wei Bai" userId="be857441-a184-4146-8eaa-0e6fb39255fd" providerId="ADAL" clId="{0B8B4E21-50A0-4F9B-A732-BE08CC88C7F9}" dt="2023-06-25T09:21:46.758" v="2906" actId="1076"/>
          <ac:spMkLst>
            <pc:docMk/>
            <pc:sldMk cId="1598388661" sldId="651"/>
            <ac:spMk id="29" creationId="{A4179A93-2EA5-385F-A667-F3E3860359E8}"/>
          </ac:spMkLst>
        </pc:spChg>
        <pc:spChg chg="mod">
          <ac:chgData name="Wei Bai" userId="be857441-a184-4146-8eaa-0e6fb39255fd" providerId="ADAL" clId="{0B8B4E21-50A0-4F9B-A732-BE08CC88C7F9}" dt="2023-06-25T09:21:46.758" v="2906" actId="1076"/>
          <ac:spMkLst>
            <pc:docMk/>
            <pc:sldMk cId="1598388661" sldId="651"/>
            <ac:spMk id="30" creationId="{07E4FDE6-F7AA-8F27-91E4-65F5C4C10841}"/>
          </ac:spMkLst>
        </pc:spChg>
        <pc:spChg chg="del">
          <ac:chgData name="Wei Bai" userId="be857441-a184-4146-8eaa-0e6fb39255fd" providerId="ADAL" clId="{0B8B4E21-50A0-4F9B-A732-BE08CC88C7F9}" dt="2023-06-25T09:18:01.639" v="2735" actId="478"/>
          <ac:spMkLst>
            <pc:docMk/>
            <pc:sldMk cId="1598388661" sldId="651"/>
            <ac:spMk id="31" creationId="{756EE96E-34EC-A66D-136E-986B7165C06E}"/>
          </ac:spMkLst>
        </pc:spChg>
        <pc:spChg chg="add del mod">
          <ac:chgData name="Wei Bai" userId="be857441-a184-4146-8eaa-0e6fb39255fd" providerId="ADAL" clId="{0B8B4E21-50A0-4F9B-A732-BE08CC88C7F9}" dt="2023-06-25T09:23:22.822" v="2928" actId="478"/>
          <ac:spMkLst>
            <pc:docMk/>
            <pc:sldMk cId="1598388661" sldId="651"/>
            <ac:spMk id="34" creationId="{21FB12E6-8FFF-99A5-DA1E-192481FDAC37}"/>
          </ac:spMkLst>
        </pc:spChg>
        <pc:spChg chg="add del mod">
          <ac:chgData name="Wei Bai" userId="be857441-a184-4146-8eaa-0e6fb39255fd" providerId="ADAL" clId="{0B8B4E21-50A0-4F9B-A732-BE08CC88C7F9}" dt="2023-06-27T05:06:33.861" v="3518" actId="478"/>
          <ac:spMkLst>
            <pc:docMk/>
            <pc:sldMk cId="1598388661" sldId="651"/>
            <ac:spMk id="35" creationId="{80EAD484-C190-099A-4DFC-0D29D390CEDD}"/>
          </ac:spMkLst>
        </pc:spChg>
        <pc:spChg chg="add mod">
          <ac:chgData name="Wei Bai" userId="be857441-a184-4146-8eaa-0e6fb39255fd" providerId="ADAL" clId="{0B8B4E21-50A0-4F9B-A732-BE08CC88C7F9}" dt="2023-06-26T07:43:53.617" v="3362"/>
          <ac:spMkLst>
            <pc:docMk/>
            <pc:sldMk cId="1598388661" sldId="651"/>
            <ac:spMk id="36" creationId="{BB198D0C-207C-5BD4-3056-74E437BA640F}"/>
          </ac:spMkLst>
        </pc:spChg>
        <pc:spChg chg="mod">
          <ac:chgData name="Wei Bai" userId="be857441-a184-4146-8eaa-0e6fb39255fd" providerId="ADAL" clId="{0B8B4E21-50A0-4F9B-A732-BE08CC88C7F9}" dt="2023-06-25T09:22:03.692" v="2910" actId="1076"/>
          <ac:spMkLst>
            <pc:docMk/>
            <pc:sldMk cId="1598388661" sldId="651"/>
            <ac:spMk id="37" creationId="{2C078A0F-3391-C043-563F-CE25B696ED6B}"/>
          </ac:spMkLst>
        </pc:spChg>
        <pc:spChg chg="mod">
          <ac:chgData name="Wei Bai" userId="be857441-a184-4146-8eaa-0e6fb39255fd" providerId="ADAL" clId="{0B8B4E21-50A0-4F9B-A732-BE08CC88C7F9}" dt="2023-06-25T09:22:18.347" v="2912" actId="1076"/>
          <ac:spMkLst>
            <pc:docMk/>
            <pc:sldMk cId="1598388661" sldId="651"/>
            <ac:spMk id="38" creationId="{68476D7B-57F8-FB54-63F0-69B3D7EC9224}"/>
          </ac:spMkLst>
        </pc:spChg>
        <pc:cxnChg chg="mod">
          <ac:chgData name="Wei Bai" userId="be857441-a184-4146-8eaa-0e6fb39255fd" providerId="ADAL" clId="{0B8B4E21-50A0-4F9B-A732-BE08CC88C7F9}" dt="2023-06-25T09:21:46.758" v="2906" actId="1076"/>
          <ac:cxnSpMkLst>
            <pc:docMk/>
            <pc:sldMk cId="1598388661" sldId="651"/>
            <ac:cxnSpMk id="18" creationId="{26F85333-92ED-C388-BE55-7B9FA5118A5A}"/>
          </ac:cxnSpMkLst>
        </pc:cxnChg>
        <pc:cxnChg chg="mod">
          <ac:chgData name="Wei Bai" userId="be857441-a184-4146-8eaa-0e6fb39255fd" providerId="ADAL" clId="{0B8B4E21-50A0-4F9B-A732-BE08CC88C7F9}" dt="2023-06-25T09:21:46.758" v="2906" actId="1076"/>
          <ac:cxnSpMkLst>
            <pc:docMk/>
            <pc:sldMk cId="1598388661" sldId="651"/>
            <ac:cxnSpMk id="19" creationId="{473E1ABE-3D11-2031-04D4-AF2BF0CF4F1C}"/>
          </ac:cxnSpMkLst>
        </pc:cxnChg>
        <pc:cxnChg chg="mod">
          <ac:chgData name="Wei Bai" userId="be857441-a184-4146-8eaa-0e6fb39255fd" providerId="ADAL" clId="{0B8B4E21-50A0-4F9B-A732-BE08CC88C7F9}" dt="2023-06-25T09:21:46.758" v="2906" actId="1076"/>
          <ac:cxnSpMkLst>
            <pc:docMk/>
            <pc:sldMk cId="1598388661" sldId="651"/>
            <ac:cxnSpMk id="20" creationId="{49AB7790-0C51-3ADD-E5D1-68DEE589A671}"/>
          </ac:cxnSpMkLst>
        </pc:cxnChg>
        <pc:cxnChg chg="mod">
          <ac:chgData name="Wei Bai" userId="be857441-a184-4146-8eaa-0e6fb39255fd" providerId="ADAL" clId="{0B8B4E21-50A0-4F9B-A732-BE08CC88C7F9}" dt="2023-06-25T09:21:46.758" v="2906" actId="1076"/>
          <ac:cxnSpMkLst>
            <pc:docMk/>
            <pc:sldMk cId="1598388661" sldId="651"/>
            <ac:cxnSpMk id="21" creationId="{DD96F417-E9BC-E50A-4A6B-D88FD1C648CB}"/>
          </ac:cxnSpMkLst>
        </pc:cxnChg>
        <pc:cxnChg chg="mod">
          <ac:chgData name="Wei Bai" userId="be857441-a184-4146-8eaa-0e6fb39255fd" providerId="ADAL" clId="{0B8B4E21-50A0-4F9B-A732-BE08CC88C7F9}" dt="2023-06-25T09:21:46.758" v="2906" actId="1076"/>
          <ac:cxnSpMkLst>
            <pc:docMk/>
            <pc:sldMk cId="1598388661" sldId="651"/>
            <ac:cxnSpMk id="22" creationId="{107D7B5C-C016-AE51-2D74-9828F547EC90}"/>
          </ac:cxnSpMkLst>
        </pc:cxnChg>
        <pc:cxnChg chg="mod">
          <ac:chgData name="Wei Bai" userId="be857441-a184-4146-8eaa-0e6fb39255fd" providerId="ADAL" clId="{0B8B4E21-50A0-4F9B-A732-BE08CC88C7F9}" dt="2023-06-25T09:22:18.347" v="2912" actId="1076"/>
          <ac:cxnSpMkLst>
            <pc:docMk/>
            <pc:sldMk cId="1598388661" sldId="651"/>
            <ac:cxnSpMk id="32" creationId="{17502D84-3CE7-CA73-1E81-CFFB973FA8A7}"/>
          </ac:cxnSpMkLst>
        </pc:cxnChg>
      </pc:sldChg>
      <pc:sldChg chg="addSp delSp modSp add mod modNotesTx">
        <pc:chgData name="Wei Bai" userId="be857441-a184-4146-8eaa-0e6fb39255fd" providerId="ADAL" clId="{0B8B4E21-50A0-4F9B-A732-BE08CC88C7F9}" dt="2023-06-27T05:23:58.477" v="3753" actId="20577"/>
        <pc:sldMkLst>
          <pc:docMk/>
          <pc:sldMk cId="3533684939" sldId="731"/>
        </pc:sldMkLst>
        <pc:spChg chg="del">
          <ac:chgData name="Wei Bai" userId="be857441-a184-4146-8eaa-0e6fb39255fd" providerId="ADAL" clId="{0B8B4E21-50A0-4F9B-A732-BE08CC88C7F9}" dt="2023-06-26T07:13:35.823" v="2953" actId="478"/>
          <ac:spMkLst>
            <pc:docMk/>
            <pc:sldMk cId="3533684939" sldId="731"/>
            <ac:spMk id="2" creationId="{4E156919-1846-AFE0-8557-CD16C737EE69}"/>
          </ac:spMkLst>
        </pc:spChg>
        <pc:spChg chg="add mod">
          <ac:chgData name="Wei Bai" userId="be857441-a184-4146-8eaa-0e6fb39255fd" providerId="ADAL" clId="{0B8B4E21-50A0-4F9B-A732-BE08CC88C7F9}" dt="2023-06-27T05:23:58.477" v="3753" actId="20577"/>
          <ac:spMkLst>
            <pc:docMk/>
            <pc:sldMk cId="3533684939" sldId="731"/>
            <ac:spMk id="2" creationId="{BA24EF26-71C6-ECF0-1F94-5A6D474321B1}"/>
          </ac:spMkLst>
        </pc:spChg>
        <pc:spChg chg="add del mod">
          <ac:chgData name="Wei Bai" userId="be857441-a184-4146-8eaa-0e6fb39255fd" providerId="ADAL" clId="{0B8B4E21-50A0-4F9B-A732-BE08CC88C7F9}" dt="2023-06-26T07:27:15.902" v="3258" actId="478"/>
          <ac:spMkLst>
            <pc:docMk/>
            <pc:sldMk cId="3533684939" sldId="731"/>
            <ac:spMk id="3" creationId="{A98E55D6-F0DF-20B3-2A37-9448BAB1CC98}"/>
          </ac:spMkLst>
        </pc:spChg>
        <pc:spChg chg="del">
          <ac:chgData name="Wei Bai" userId="be857441-a184-4146-8eaa-0e6fb39255fd" providerId="ADAL" clId="{0B8B4E21-50A0-4F9B-A732-BE08CC88C7F9}" dt="2023-06-26T07:44:05.910" v="3365" actId="478"/>
          <ac:spMkLst>
            <pc:docMk/>
            <pc:sldMk cId="3533684939" sldId="731"/>
            <ac:spMk id="4" creationId="{00000000-0000-0000-0000-000000000000}"/>
          </ac:spMkLst>
        </pc:spChg>
        <pc:spChg chg="add mod">
          <ac:chgData name="Wei Bai" userId="be857441-a184-4146-8eaa-0e6fb39255fd" providerId="ADAL" clId="{0B8B4E21-50A0-4F9B-A732-BE08CC88C7F9}" dt="2023-06-27T05:07:11.863" v="3543" actId="1076"/>
          <ac:spMkLst>
            <pc:docMk/>
            <pc:sldMk cId="3533684939" sldId="731"/>
            <ac:spMk id="5" creationId="{64F01819-551D-A2E6-E3B8-D0018FEC1745}"/>
          </ac:spMkLst>
        </pc:spChg>
        <pc:spChg chg="add mod">
          <ac:chgData name="Wei Bai" userId="be857441-a184-4146-8eaa-0e6fb39255fd" providerId="ADAL" clId="{0B8B4E21-50A0-4F9B-A732-BE08CC88C7F9}" dt="2023-06-27T05:07:11.863" v="3543" actId="1076"/>
          <ac:spMkLst>
            <pc:docMk/>
            <pc:sldMk cId="3533684939" sldId="731"/>
            <ac:spMk id="6" creationId="{B052AE5B-BC07-8D54-AFB7-FA94F4269A5D}"/>
          </ac:spMkLst>
        </pc:spChg>
        <pc:spChg chg="add mod">
          <ac:chgData name="Wei Bai" userId="be857441-a184-4146-8eaa-0e6fb39255fd" providerId="ADAL" clId="{0B8B4E21-50A0-4F9B-A732-BE08CC88C7F9}" dt="2023-06-27T05:07:11.863" v="3543" actId="1076"/>
          <ac:spMkLst>
            <pc:docMk/>
            <pc:sldMk cId="3533684939" sldId="731"/>
            <ac:spMk id="7" creationId="{2CA3403E-6D71-906D-B33E-64705E1B4ED3}"/>
          </ac:spMkLst>
        </pc:spChg>
        <pc:spChg chg="add mod">
          <ac:chgData name="Wei Bai" userId="be857441-a184-4146-8eaa-0e6fb39255fd" providerId="ADAL" clId="{0B8B4E21-50A0-4F9B-A732-BE08CC88C7F9}" dt="2023-06-27T05:07:11.863" v="3543" actId="1076"/>
          <ac:spMkLst>
            <pc:docMk/>
            <pc:sldMk cId="3533684939" sldId="731"/>
            <ac:spMk id="9" creationId="{E4A06DF6-D137-6C60-976A-8E39D8FFD3E7}"/>
          </ac:spMkLst>
        </pc:spChg>
        <pc:spChg chg="add mod">
          <ac:chgData name="Wei Bai" userId="be857441-a184-4146-8eaa-0e6fb39255fd" providerId="ADAL" clId="{0B8B4E21-50A0-4F9B-A732-BE08CC88C7F9}" dt="2023-06-27T05:07:11.863" v="3543" actId="1076"/>
          <ac:spMkLst>
            <pc:docMk/>
            <pc:sldMk cId="3533684939" sldId="731"/>
            <ac:spMk id="10" creationId="{3B4F3F99-6D77-FED8-F972-EE216C1976ED}"/>
          </ac:spMkLst>
        </pc:spChg>
        <pc:spChg chg="add mod">
          <ac:chgData name="Wei Bai" userId="be857441-a184-4146-8eaa-0e6fb39255fd" providerId="ADAL" clId="{0B8B4E21-50A0-4F9B-A732-BE08CC88C7F9}" dt="2023-06-27T05:07:11.863" v="3543" actId="1076"/>
          <ac:spMkLst>
            <pc:docMk/>
            <pc:sldMk cId="3533684939" sldId="731"/>
            <ac:spMk id="11" creationId="{F7B410F0-E012-EA4D-9292-2A464CFCE202}"/>
          </ac:spMkLst>
        </pc:spChg>
        <pc:spChg chg="add mod">
          <ac:chgData name="Wei Bai" userId="be857441-a184-4146-8eaa-0e6fb39255fd" providerId="ADAL" clId="{0B8B4E21-50A0-4F9B-A732-BE08CC88C7F9}" dt="2023-06-27T05:07:11.863" v="3543" actId="1076"/>
          <ac:spMkLst>
            <pc:docMk/>
            <pc:sldMk cId="3533684939" sldId="731"/>
            <ac:spMk id="12" creationId="{76E52D70-694E-F72A-AB53-82A309AAB367}"/>
          </ac:spMkLst>
        </pc:spChg>
        <pc:spChg chg="del mod">
          <ac:chgData name="Wei Bai" userId="be857441-a184-4146-8eaa-0e6fb39255fd" providerId="ADAL" clId="{0B8B4E21-50A0-4F9B-A732-BE08CC88C7F9}" dt="2023-06-27T05:06:51.413" v="3523" actId="478"/>
          <ac:spMkLst>
            <pc:docMk/>
            <pc:sldMk cId="3533684939" sldId="731"/>
            <ac:spMk id="13" creationId="{77BC66C7-E39E-520F-EA35-5B2582F8B390}"/>
          </ac:spMkLst>
        </pc:spChg>
        <pc:spChg chg="del">
          <ac:chgData name="Wei Bai" userId="be857441-a184-4146-8eaa-0e6fb39255fd" providerId="ADAL" clId="{0B8B4E21-50A0-4F9B-A732-BE08CC88C7F9}" dt="2023-06-26T07:13:36.961" v="2954" actId="478"/>
          <ac:spMkLst>
            <pc:docMk/>
            <pc:sldMk cId="3533684939" sldId="731"/>
            <ac:spMk id="14" creationId="{A5A4E9D7-0BBB-FA95-A818-22841AF60277}"/>
          </ac:spMkLst>
        </pc:spChg>
        <pc:spChg chg="del">
          <ac:chgData name="Wei Bai" userId="be857441-a184-4146-8eaa-0e6fb39255fd" providerId="ADAL" clId="{0B8B4E21-50A0-4F9B-A732-BE08CC88C7F9}" dt="2023-06-26T07:13:38.764" v="2955" actId="478"/>
          <ac:spMkLst>
            <pc:docMk/>
            <pc:sldMk cId="3533684939" sldId="731"/>
            <ac:spMk id="15" creationId="{FA15AA3B-7AE4-7ED3-2F06-9E83D1DF6EEE}"/>
          </ac:spMkLst>
        </pc:spChg>
        <pc:spChg chg="del">
          <ac:chgData name="Wei Bai" userId="be857441-a184-4146-8eaa-0e6fb39255fd" providerId="ADAL" clId="{0B8B4E21-50A0-4F9B-A732-BE08CC88C7F9}" dt="2023-06-26T07:13:34.861" v="2952" actId="478"/>
          <ac:spMkLst>
            <pc:docMk/>
            <pc:sldMk cId="3533684939" sldId="731"/>
            <ac:spMk id="16" creationId="{928CF668-1E1B-41BB-D34E-0BF7554D81C4}"/>
          </ac:spMkLst>
        </pc:spChg>
        <pc:spChg chg="mod">
          <ac:chgData name="Wei Bai" userId="be857441-a184-4146-8eaa-0e6fb39255fd" providerId="ADAL" clId="{0B8B4E21-50A0-4F9B-A732-BE08CC88C7F9}" dt="2023-06-27T05:07:18.614" v="3544" actId="1076"/>
          <ac:spMkLst>
            <pc:docMk/>
            <pc:sldMk cId="3533684939" sldId="731"/>
            <ac:spMk id="17" creationId="{23142B59-9278-82F2-5C48-E22BC8263B5E}"/>
          </ac:spMkLst>
        </pc:spChg>
        <pc:spChg chg="add del mod">
          <ac:chgData name="Wei Bai" userId="be857441-a184-4146-8eaa-0e6fb39255fd" providerId="ADAL" clId="{0B8B4E21-50A0-4F9B-A732-BE08CC88C7F9}" dt="2023-06-26T07:28:11.493" v="3346" actId="478"/>
          <ac:spMkLst>
            <pc:docMk/>
            <pc:sldMk cId="3533684939" sldId="731"/>
            <ac:spMk id="18" creationId="{8FAE192C-9162-D91A-34E3-E0CFEC6F0C1C}"/>
          </ac:spMkLst>
        </pc:spChg>
        <pc:spChg chg="add del mod">
          <ac:chgData name="Wei Bai" userId="be857441-a184-4146-8eaa-0e6fb39255fd" providerId="ADAL" clId="{0B8B4E21-50A0-4F9B-A732-BE08CC88C7F9}" dt="2023-06-26T07:28:10.287" v="3345" actId="478"/>
          <ac:spMkLst>
            <pc:docMk/>
            <pc:sldMk cId="3533684939" sldId="731"/>
            <ac:spMk id="19" creationId="{60BE4319-BEA6-4497-4E40-B35610BB1773}"/>
          </ac:spMkLst>
        </pc:spChg>
        <pc:spChg chg="add mod">
          <ac:chgData name="Wei Bai" userId="be857441-a184-4146-8eaa-0e6fb39255fd" providerId="ADAL" clId="{0B8B4E21-50A0-4F9B-A732-BE08CC88C7F9}" dt="2023-06-27T05:07:11.863" v="3543" actId="1076"/>
          <ac:spMkLst>
            <pc:docMk/>
            <pc:sldMk cId="3533684939" sldId="731"/>
            <ac:spMk id="20" creationId="{69C64CF1-8BC6-177B-566E-6FBFDBC2FE69}"/>
          </ac:spMkLst>
        </pc:spChg>
        <pc:spChg chg="del mod">
          <ac:chgData name="Wei Bai" userId="be857441-a184-4146-8eaa-0e6fb39255fd" providerId="ADAL" clId="{0B8B4E21-50A0-4F9B-A732-BE08CC88C7F9}" dt="2023-06-26T07:27:15.902" v="3258" actId="478"/>
          <ac:spMkLst>
            <pc:docMk/>
            <pc:sldMk cId="3533684939" sldId="731"/>
            <ac:spMk id="21" creationId="{CEE356D8-DB1A-2E46-144C-1399A5559C34}"/>
          </ac:spMkLst>
        </pc:spChg>
        <pc:spChg chg="del mod">
          <ac:chgData name="Wei Bai" userId="be857441-a184-4146-8eaa-0e6fb39255fd" providerId="ADAL" clId="{0B8B4E21-50A0-4F9B-A732-BE08CC88C7F9}" dt="2023-06-26T07:27:15.902" v="3258" actId="478"/>
          <ac:spMkLst>
            <pc:docMk/>
            <pc:sldMk cId="3533684939" sldId="731"/>
            <ac:spMk id="22" creationId="{69C4C815-2128-9A2B-8157-2EE4D66F20E2}"/>
          </ac:spMkLst>
        </pc:spChg>
        <pc:spChg chg="add mod">
          <ac:chgData name="Wei Bai" userId="be857441-a184-4146-8eaa-0e6fb39255fd" providerId="ADAL" clId="{0B8B4E21-50A0-4F9B-A732-BE08CC88C7F9}" dt="2023-06-26T07:44:03.110" v="3364"/>
          <ac:spMkLst>
            <pc:docMk/>
            <pc:sldMk cId="3533684939" sldId="731"/>
            <ac:spMk id="24" creationId="{6B0CAA8E-435B-357E-CD50-D2C61209A710}"/>
          </ac:spMkLst>
        </pc:spChg>
        <pc:spChg chg="del mod">
          <ac:chgData name="Wei Bai" userId="be857441-a184-4146-8eaa-0e6fb39255fd" providerId="ADAL" clId="{0B8B4E21-50A0-4F9B-A732-BE08CC88C7F9}" dt="2023-06-26T07:27:15.902" v="3258" actId="478"/>
          <ac:spMkLst>
            <pc:docMk/>
            <pc:sldMk cId="3533684939" sldId="731"/>
            <ac:spMk id="25" creationId="{2B56B20A-4EB9-A242-75D9-8E12CB7C1A59}"/>
          </ac:spMkLst>
        </pc:spChg>
        <pc:spChg chg="del mod">
          <ac:chgData name="Wei Bai" userId="be857441-a184-4146-8eaa-0e6fb39255fd" providerId="ADAL" clId="{0B8B4E21-50A0-4F9B-A732-BE08CC88C7F9}" dt="2023-06-26T07:27:15.902" v="3258" actId="478"/>
          <ac:spMkLst>
            <pc:docMk/>
            <pc:sldMk cId="3533684939" sldId="731"/>
            <ac:spMk id="27" creationId="{79A8D486-1FAB-7678-EDA5-1E338CB852A4}"/>
          </ac:spMkLst>
        </pc:spChg>
        <pc:spChg chg="del mod">
          <ac:chgData name="Wei Bai" userId="be857441-a184-4146-8eaa-0e6fb39255fd" providerId="ADAL" clId="{0B8B4E21-50A0-4F9B-A732-BE08CC88C7F9}" dt="2023-06-26T07:27:15.902" v="3258" actId="478"/>
          <ac:spMkLst>
            <pc:docMk/>
            <pc:sldMk cId="3533684939" sldId="731"/>
            <ac:spMk id="28" creationId="{BB6C3F33-7464-D89B-0973-DEF603043D6A}"/>
          </ac:spMkLst>
        </pc:spChg>
        <pc:cxnChg chg="add mod">
          <ac:chgData name="Wei Bai" userId="be857441-a184-4146-8eaa-0e6fb39255fd" providerId="ADAL" clId="{0B8B4E21-50A0-4F9B-A732-BE08CC88C7F9}" dt="2023-06-27T05:07:11.863" v="3543" actId="1076"/>
          <ac:cxnSpMkLst>
            <pc:docMk/>
            <pc:sldMk cId="3533684939" sldId="731"/>
            <ac:cxnSpMk id="8" creationId="{C671B5B8-E283-ACFD-6212-4CB3D4D30E27}"/>
          </ac:cxnSpMkLst>
        </pc:cxnChg>
        <pc:cxnChg chg="del mod">
          <ac:chgData name="Wei Bai" userId="be857441-a184-4146-8eaa-0e6fb39255fd" providerId="ADAL" clId="{0B8B4E21-50A0-4F9B-A732-BE08CC88C7F9}" dt="2023-06-26T07:27:15.902" v="3258" actId="478"/>
          <ac:cxnSpMkLst>
            <pc:docMk/>
            <pc:sldMk cId="3533684939" sldId="731"/>
            <ac:cxnSpMk id="23" creationId="{78A79A2A-2DBE-2850-B622-782B26889558}"/>
          </ac:cxnSpMkLst>
        </pc:cxnChg>
      </pc:sldChg>
      <pc:sldChg chg="addSp delSp modSp add del mod">
        <pc:chgData name="Wei Bai" userId="be857441-a184-4146-8eaa-0e6fb39255fd" providerId="ADAL" clId="{0B8B4E21-50A0-4F9B-A732-BE08CC88C7F9}" dt="2023-06-26T07:54:47.950" v="3388"/>
        <pc:sldMkLst>
          <pc:docMk/>
          <pc:sldMk cId="2159371958" sldId="2103812922"/>
        </pc:sldMkLst>
        <pc:spChg chg="add del mod">
          <ac:chgData name="Wei Bai" userId="be857441-a184-4146-8eaa-0e6fb39255fd" providerId="ADAL" clId="{0B8B4E21-50A0-4F9B-A732-BE08CC88C7F9}" dt="2023-06-26T07:54:39.068" v="3386" actId="478"/>
          <ac:spMkLst>
            <pc:docMk/>
            <pc:sldMk cId="2159371958" sldId="2103812922"/>
            <ac:spMk id="3" creationId="{DFC100C8-27F3-E55F-DEEE-C9C53DCDB3B2}"/>
          </ac:spMkLst>
        </pc:spChg>
        <pc:spChg chg="add del mod">
          <ac:chgData name="Wei Bai" userId="be857441-a184-4146-8eaa-0e6fb39255fd" providerId="ADAL" clId="{0B8B4E21-50A0-4F9B-A732-BE08CC88C7F9}" dt="2023-06-26T07:54:47.950" v="3388"/>
          <ac:spMkLst>
            <pc:docMk/>
            <pc:sldMk cId="2159371958" sldId="2103812922"/>
            <ac:spMk id="4" creationId="{EDE12ABC-6197-B3D8-CC56-C165E8F1F4BC}"/>
          </ac:spMkLst>
        </pc:spChg>
      </pc:sldChg>
      <pc:sldChg chg="modSp mod">
        <pc:chgData name="Wei Bai" userId="be857441-a184-4146-8eaa-0e6fb39255fd" providerId="ADAL" clId="{0B8B4E21-50A0-4F9B-A732-BE08CC88C7F9}" dt="2023-06-27T05:22:56.152" v="3726" actId="20577"/>
        <pc:sldMkLst>
          <pc:docMk/>
          <pc:sldMk cId="2627673883" sldId="2103812925"/>
        </pc:sldMkLst>
        <pc:spChg chg="mod">
          <ac:chgData name="Wei Bai" userId="be857441-a184-4146-8eaa-0e6fb39255fd" providerId="ADAL" clId="{0B8B4E21-50A0-4F9B-A732-BE08CC88C7F9}" dt="2023-06-27T05:22:56.152" v="3726" actId="20577"/>
          <ac:spMkLst>
            <pc:docMk/>
            <pc:sldMk cId="2627673883" sldId="2103812925"/>
            <ac:spMk id="2" creationId="{8A99CDB6-5C9D-9259-42D8-B4ED200BDE15}"/>
          </ac:spMkLst>
        </pc:spChg>
      </pc:sldChg>
      <pc:sldChg chg="modSp add del mod">
        <pc:chgData name="Wei Bai" userId="be857441-a184-4146-8eaa-0e6fb39255fd" providerId="ADAL" clId="{0B8B4E21-50A0-4F9B-A732-BE08CC88C7F9}" dt="2023-06-27T05:21:47.101" v="3695" actId="20577"/>
        <pc:sldMkLst>
          <pc:docMk/>
          <pc:sldMk cId="956391923" sldId="2103812994"/>
        </pc:sldMkLst>
        <pc:spChg chg="mod">
          <ac:chgData name="Wei Bai" userId="be857441-a184-4146-8eaa-0e6fb39255fd" providerId="ADAL" clId="{0B8B4E21-50A0-4F9B-A732-BE08CC88C7F9}" dt="2023-06-27T05:21:47.101" v="3695" actId="20577"/>
          <ac:spMkLst>
            <pc:docMk/>
            <pc:sldMk cId="956391923" sldId="2103812994"/>
            <ac:spMk id="2" creationId="{6FB2F20C-9A11-1502-52DB-D76DD8EFDF3E}"/>
          </ac:spMkLst>
        </pc:spChg>
      </pc:sldChg>
      <pc:sldChg chg="add del">
        <pc:chgData name="Wei Bai" userId="be857441-a184-4146-8eaa-0e6fb39255fd" providerId="ADAL" clId="{0B8B4E21-50A0-4F9B-A732-BE08CC88C7F9}" dt="2023-06-24T06:16:04.364" v="127" actId="47"/>
        <pc:sldMkLst>
          <pc:docMk/>
          <pc:sldMk cId="1397457401" sldId="2103812995"/>
        </pc:sldMkLst>
      </pc:sldChg>
      <pc:sldChg chg="modSp add del mod">
        <pc:chgData name="Wei Bai" userId="be857441-a184-4146-8eaa-0e6fb39255fd" providerId="ADAL" clId="{0B8B4E21-50A0-4F9B-A732-BE08CC88C7F9}" dt="2023-06-27T05:21:50.194" v="3697" actId="20577"/>
        <pc:sldMkLst>
          <pc:docMk/>
          <pc:sldMk cId="1735162481" sldId="2103812996"/>
        </pc:sldMkLst>
        <pc:spChg chg="mod">
          <ac:chgData name="Wei Bai" userId="be857441-a184-4146-8eaa-0e6fb39255fd" providerId="ADAL" clId="{0B8B4E21-50A0-4F9B-A732-BE08CC88C7F9}" dt="2023-06-27T05:21:50.194" v="3697" actId="20577"/>
          <ac:spMkLst>
            <pc:docMk/>
            <pc:sldMk cId="1735162481" sldId="2103812996"/>
            <ac:spMk id="2" creationId="{6FB2F20C-9A11-1502-52DB-D76DD8EFDF3E}"/>
          </ac:spMkLst>
        </pc:spChg>
      </pc:sldChg>
      <pc:sldChg chg="modSp add del mod">
        <pc:chgData name="Wei Bai" userId="be857441-a184-4146-8eaa-0e6fb39255fd" providerId="ADAL" clId="{0B8B4E21-50A0-4F9B-A732-BE08CC88C7F9}" dt="2023-06-27T05:21:53.159" v="3699" actId="20577"/>
        <pc:sldMkLst>
          <pc:docMk/>
          <pc:sldMk cId="1573286437" sldId="2103812998"/>
        </pc:sldMkLst>
        <pc:spChg chg="mod">
          <ac:chgData name="Wei Bai" userId="be857441-a184-4146-8eaa-0e6fb39255fd" providerId="ADAL" clId="{0B8B4E21-50A0-4F9B-A732-BE08CC88C7F9}" dt="2023-06-27T05:21:53.159" v="3699" actId="20577"/>
          <ac:spMkLst>
            <pc:docMk/>
            <pc:sldMk cId="1573286437" sldId="2103812998"/>
            <ac:spMk id="2" creationId="{6FB2F20C-9A11-1502-52DB-D76DD8EFDF3E}"/>
          </ac:spMkLst>
        </pc:spChg>
      </pc:sldChg>
      <pc:sldChg chg="add del">
        <pc:chgData name="Wei Bai" userId="be857441-a184-4146-8eaa-0e6fb39255fd" providerId="ADAL" clId="{0B8B4E21-50A0-4F9B-A732-BE08CC88C7F9}" dt="2023-06-24T06:17:42.733" v="129"/>
        <pc:sldMkLst>
          <pc:docMk/>
          <pc:sldMk cId="2795557075" sldId="2103812999"/>
        </pc:sldMkLst>
      </pc:sldChg>
      <pc:sldChg chg="modSp mod">
        <pc:chgData name="Wei Bai" userId="be857441-a184-4146-8eaa-0e6fb39255fd" providerId="ADAL" clId="{0B8B4E21-50A0-4F9B-A732-BE08CC88C7F9}" dt="2023-06-27T05:22:12.935" v="3711" actId="20577"/>
        <pc:sldMkLst>
          <pc:docMk/>
          <pc:sldMk cId="3327173805" sldId="2103813000"/>
        </pc:sldMkLst>
        <pc:spChg chg="mod">
          <ac:chgData name="Wei Bai" userId="be857441-a184-4146-8eaa-0e6fb39255fd" providerId="ADAL" clId="{0B8B4E21-50A0-4F9B-A732-BE08CC88C7F9}" dt="2023-06-27T05:22:12.935" v="3711" actId="20577"/>
          <ac:spMkLst>
            <pc:docMk/>
            <pc:sldMk cId="3327173805" sldId="2103813000"/>
            <ac:spMk id="2" creationId="{F958C394-2E35-0C31-DB8A-3CBEE58B4F81}"/>
          </ac:spMkLst>
        </pc:spChg>
      </pc:sldChg>
      <pc:sldChg chg="modSp mod">
        <pc:chgData name="Wei Bai" userId="be857441-a184-4146-8eaa-0e6fb39255fd" providerId="ADAL" clId="{0B8B4E21-50A0-4F9B-A732-BE08CC88C7F9}" dt="2023-06-27T05:22:17.841" v="3715" actId="20577"/>
        <pc:sldMkLst>
          <pc:docMk/>
          <pc:sldMk cId="587353254" sldId="2103813003"/>
        </pc:sldMkLst>
        <pc:spChg chg="mod">
          <ac:chgData name="Wei Bai" userId="be857441-a184-4146-8eaa-0e6fb39255fd" providerId="ADAL" clId="{0B8B4E21-50A0-4F9B-A732-BE08CC88C7F9}" dt="2023-06-27T05:22:17.841" v="3715" actId="20577"/>
          <ac:spMkLst>
            <pc:docMk/>
            <pc:sldMk cId="587353254" sldId="2103813003"/>
            <ac:spMk id="2" creationId="{F958C394-2E35-0C31-DB8A-3CBEE58B4F81}"/>
          </ac:spMkLst>
        </pc:spChg>
      </pc:sldChg>
      <pc:sldChg chg="modSp mod">
        <pc:chgData name="Wei Bai" userId="be857441-a184-4146-8eaa-0e6fb39255fd" providerId="ADAL" clId="{0B8B4E21-50A0-4F9B-A732-BE08CC88C7F9}" dt="2023-06-27T05:22:26.764" v="3717" actId="20577"/>
        <pc:sldMkLst>
          <pc:docMk/>
          <pc:sldMk cId="3157888337" sldId="2103813006"/>
        </pc:sldMkLst>
        <pc:spChg chg="mod">
          <ac:chgData name="Wei Bai" userId="be857441-a184-4146-8eaa-0e6fb39255fd" providerId="ADAL" clId="{0B8B4E21-50A0-4F9B-A732-BE08CC88C7F9}" dt="2023-06-27T05:22:26.764" v="3717" actId="20577"/>
          <ac:spMkLst>
            <pc:docMk/>
            <pc:sldMk cId="3157888337" sldId="2103813006"/>
            <ac:spMk id="2" creationId="{901A9492-B149-A14F-E2CB-288DFB6B649E}"/>
          </ac:spMkLst>
        </pc:spChg>
      </pc:sldChg>
      <pc:sldChg chg="modSp mod">
        <pc:chgData name="Wei Bai" userId="be857441-a184-4146-8eaa-0e6fb39255fd" providerId="ADAL" clId="{0B8B4E21-50A0-4F9B-A732-BE08CC88C7F9}" dt="2023-06-27T05:23:05.888" v="3730" actId="20577"/>
        <pc:sldMkLst>
          <pc:docMk/>
          <pc:sldMk cId="250092327" sldId="2103813013"/>
        </pc:sldMkLst>
        <pc:spChg chg="mod">
          <ac:chgData name="Wei Bai" userId="be857441-a184-4146-8eaa-0e6fb39255fd" providerId="ADAL" clId="{0B8B4E21-50A0-4F9B-A732-BE08CC88C7F9}" dt="2023-06-27T05:23:05.888" v="3730" actId="20577"/>
          <ac:spMkLst>
            <pc:docMk/>
            <pc:sldMk cId="250092327" sldId="2103813013"/>
            <ac:spMk id="2" creationId="{BF5CF679-F897-4676-D6D1-3681574278B2}"/>
          </ac:spMkLst>
        </pc:spChg>
      </pc:sldChg>
      <pc:sldChg chg="modSp del">
        <pc:chgData name="Wei Bai" userId="be857441-a184-4146-8eaa-0e6fb39255fd" providerId="ADAL" clId="{0B8B4E21-50A0-4F9B-A732-BE08CC88C7F9}" dt="2023-06-25T09:31:07.121" v="2940" actId="47"/>
        <pc:sldMkLst>
          <pc:docMk/>
          <pc:sldMk cId="4019580172" sldId="2103813014"/>
        </pc:sldMkLst>
        <pc:graphicFrameChg chg="mod">
          <ac:chgData name="Wei Bai" userId="be857441-a184-4146-8eaa-0e6fb39255fd" providerId="ADAL" clId="{0B8B4E21-50A0-4F9B-A732-BE08CC88C7F9}" dt="2023-06-25T06:45:18.056" v="1672" actId="20577"/>
          <ac:graphicFrameMkLst>
            <pc:docMk/>
            <pc:sldMk cId="4019580172" sldId="2103813014"/>
            <ac:graphicFrameMk id="19" creationId="{A12EF0BC-D4F6-6274-3D5E-12FA62A99D59}"/>
          </ac:graphicFrameMkLst>
        </pc:graphicFrameChg>
      </pc:sldChg>
      <pc:sldChg chg="delSp modSp add mod modNotesTx">
        <pc:chgData name="Wei Bai" userId="be857441-a184-4146-8eaa-0e6fb39255fd" providerId="ADAL" clId="{0B8B4E21-50A0-4F9B-A732-BE08CC88C7F9}" dt="2023-06-27T05:39:15.392" v="3774" actId="20577"/>
        <pc:sldMkLst>
          <pc:docMk/>
          <pc:sldMk cId="3187154150" sldId="2103813027"/>
        </pc:sldMkLst>
        <pc:spChg chg="mod">
          <ac:chgData name="Wei Bai" userId="be857441-a184-4146-8eaa-0e6fb39255fd" providerId="ADAL" clId="{0B8B4E21-50A0-4F9B-A732-BE08CC88C7F9}" dt="2023-06-27T05:24:05.133" v="3757" actId="20577"/>
          <ac:spMkLst>
            <pc:docMk/>
            <pc:sldMk cId="3187154150" sldId="2103813027"/>
            <ac:spMk id="2" creationId="{2ADC107E-B21F-4268-B5FF-2C9E3467AA69}"/>
          </ac:spMkLst>
        </pc:spChg>
        <pc:spChg chg="mod">
          <ac:chgData name="Wei Bai" userId="be857441-a184-4146-8eaa-0e6fb39255fd" providerId="ADAL" clId="{0B8B4E21-50A0-4F9B-A732-BE08CC88C7F9}" dt="2023-06-25T09:02:28.566" v="2679" actId="20577"/>
          <ac:spMkLst>
            <pc:docMk/>
            <pc:sldMk cId="3187154150" sldId="2103813027"/>
            <ac:spMk id="6" creationId="{9F180A59-1F32-2324-AC1D-D6BE0843900A}"/>
          </ac:spMkLst>
        </pc:spChg>
        <pc:spChg chg="del mod">
          <ac:chgData name="Wei Bai" userId="be857441-a184-4146-8eaa-0e6fb39255fd" providerId="ADAL" clId="{0B8B4E21-50A0-4F9B-A732-BE08CC88C7F9}" dt="2023-06-24T07:34:00.251" v="1155" actId="478"/>
          <ac:spMkLst>
            <pc:docMk/>
            <pc:sldMk cId="3187154150" sldId="2103813027"/>
            <ac:spMk id="12" creationId="{17386550-0793-E2FE-DF83-E8A25965F6B3}"/>
          </ac:spMkLst>
        </pc:spChg>
      </pc:sldChg>
      <pc:sldChg chg="add del">
        <pc:chgData name="Wei Bai" userId="be857441-a184-4146-8eaa-0e6fb39255fd" providerId="ADAL" clId="{0B8B4E21-50A0-4F9B-A732-BE08CC88C7F9}" dt="2023-06-24T06:13:59.645" v="123"/>
        <pc:sldMkLst>
          <pc:docMk/>
          <pc:sldMk cId="2443012708" sldId="2103813030"/>
        </pc:sldMkLst>
      </pc:sldChg>
      <pc:sldChg chg="modSp mod">
        <pc:chgData name="Wei Bai" userId="be857441-a184-4146-8eaa-0e6fb39255fd" providerId="ADAL" clId="{0B8B4E21-50A0-4F9B-A732-BE08CC88C7F9}" dt="2023-06-27T04:29:35.628" v="3448" actId="20577"/>
        <pc:sldMkLst>
          <pc:docMk/>
          <pc:sldMk cId="4260188698" sldId="2103813034"/>
        </pc:sldMkLst>
        <pc:spChg chg="mod">
          <ac:chgData name="Wei Bai" userId="be857441-a184-4146-8eaa-0e6fb39255fd" providerId="ADAL" clId="{0B8B4E21-50A0-4F9B-A732-BE08CC88C7F9}" dt="2023-06-27T04:29:35.628" v="3448" actId="20577"/>
          <ac:spMkLst>
            <pc:docMk/>
            <pc:sldMk cId="4260188698" sldId="2103813034"/>
            <ac:spMk id="8" creationId="{42041B0B-2AB0-2E80-6BEE-67692C5424EB}"/>
          </ac:spMkLst>
        </pc:spChg>
      </pc:sldChg>
      <pc:sldChg chg="del">
        <pc:chgData name="Wei Bai" userId="be857441-a184-4146-8eaa-0e6fb39255fd" providerId="ADAL" clId="{0B8B4E21-50A0-4F9B-A732-BE08CC88C7F9}" dt="2023-06-24T07:18:25.042" v="805" actId="47"/>
        <pc:sldMkLst>
          <pc:docMk/>
          <pc:sldMk cId="325670034" sldId="2103813035"/>
        </pc:sldMkLst>
      </pc:sldChg>
      <pc:sldChg chg="modSp mod">
        <pc:chgData name="Wei Bai" userId="be857441-a184-4146-8eaa-0e6fb39255fd" providerId="ADAL" clId="{0B8B4E21-50A0-4F9B-A732-BE08CC88C7F9}" dt="2023-06-27T05:19:29.434" v="3692" actId="20577"/>
        <pc:sldMkLst>
          <pc:docMk/>
          <pc:sldMk cId="4127418258" sldId="2103813039"/>
        </pc:sldMkLst>
        <pc:spChg chg="mod">
          <ac:chgData name="Wei Bai" userId="be857441-a184-4146-8eaa-0e6fb39255fd" providerId="ADAL" clId="{0B8B4E21-50A0-4F9B-A732-BE08CC88C7F9}" dt="2023-06-27T05:19:29.434" v="3692" actId="20577"/>
          <ac:spMkLst>
            <pc:docMk/>
            <pc:sldMk cId="4127418258" sldId="2103813039"/>
            <ac:spMk id="5" creationId="{8E70408B-CF2A-D44B-B737-E500814C3AED}"/>
          </ac:spMkLst>
        </pc:spChg>
      </pc:sldChg>
      <pc:sldChg chg="add del">
        <pc:chgData name="Wei Bai" userId="be857441-a184-4146-8eaa-0e6fb39255fd" providerId="ADAL" clId="{0B8B4E21-50A0-4F9B-A732-BE08CC88C7F9}" dt="2023-06-24T06:17:42.733" v="129"/>
        <pc:sldMkLst>
          <pc:docMk/>
          <pc:sldMk cId="2347408566" sldId="2103813044"/>
        </pc:sldMkLst>
      </pc:sldChg>
      <pc:sldChg chg="addSp delSp modSp new mod setBg">
        <pc:chgData name="Wei Bai" userId="be857441-a184-4146-8eaa-0e6fb39255fd" providerId="ADAL" clId="{0B8B4E21-50A0-4F9B-A732-BE08CC88C7F9}" dt="2023-06-24T07:02:55.364" v="801"/>
        <pc:sldMkLst>
          <pc:docMk/>
          <pc:sldMk cId="1107150543" sldId="2103813045"/>
        </pc:sldMkLst>
        <pc:spChg chg="mod">
          <ac:chgData name="Wei Bai" userId="be857441-a184-4146-8eaa-0e6fb39255fd" providerId="ADAL" clId="{0B8B4E21-50A0-4F9B-A732-BE08CC88C7F9}" dt="2023-06-24T06:55:48.373" v="576" actId="26606"/>
          <ac:spMkLst>
            <pc:docMk/>
            <pc:sldMk cId="1107150543" sldId="2103813045"/>
            <ac:spMk id="2" creationId="{E7FF5492-9BF2-6A88-A6A6-CD83D4F08A13}"/>
          </ac:spMkLst>
        </pc:spChg>
        <pc:spChg chg="add del mod">
          <ac:chgData name="Wei Bai" userId="be857441-a184-4146-8eaa-0e6fb39255fd" providerId="ADAL" clId="{0B8B4E21-50A0-4F9B-A732-BE08CC88C7F9}" dt="2023-06-24T06:55:48.373" v="576" actId="26606"/>
          <ac:spMkLst>
            <pc:docMk/>
            <pc:sldMk cId="1107150543" sldId="2103813045"/>
            <ac:spMk id="3" creationId="{C8C6FBF1-BFBD-F7BB-2ABE-72EDBCA549E9}"/>
          </ac:spMkLst>
        </pc:spChg>
        <pc:spChg chg="add del">
          <ac:chgData name="Wei Bai" userId="be857441-a184-4146-8eaa-0e6fb39255fd" providerId="ADAL" clId="{0B8B4E21-50A0-4F9B-A732-BE08CC88C7F9}" dt="2023-06-24T06:53:40.199" v="328" actId="26606"/>
          <ac:spMkLst>
            <pc:docMk/>
            <pc:sldMk cId="1107150543" sldId="2103813045"/>
            <ac:spMk id="9" creationId="{9DBC8166-481C-4473-95F5-9A5B9073B7F1}"/>
          </ac:spMkLst>
        </pc:spChg>
        <pc:spChg chg="add del">
          <ac:chgData name="Wei Bai" userId="be857441-a184-4146-8eaa-0e6fb39255fd" providerId="ADAL" clId="{0B8B4E21-50A0-4F9B-A732-BE08CC88C7F9}" dt="2023-06-24T06:52:55.546" v="321" actId="26606"/>
          <ac:spMkLst>
            <pc:docMk/>
            <pc:sldMk cId="1107150543" sldId="2103813045"/>
            <ac:spMk id="10" creationId="{345A976A-8DE3-4B67-B94B-2044FDD12899}"/>
          </ac:spMkLst>
        </pc:spChg>
        <pc:spChg chg="add del">
          <ac:chgData name="Wei Bai" userId="be857441-a184-4146-8eaa-0e6fb39255fd" providerId="ADAL" clId="{0B8B4E21-50A0-4F9B-A732-BE08CC88C7F9}" dt="2023-06-24T06:53:40.199" v="328" actId="26606"/>
          <ac:spMkLst>
            <pc:docMk/>
            <pc:sldMk cId="1107150543" sldId="2103813045"/>
            <ac:spMk id="11" creationId="{A5A5CE6E-90AF-4D43-A014-1F9EC83EB93D}"/>
          </ac:spMkLst>
        </pc:spChg>
        <pc:spChg chg="add del">
          <ac:chgData name="Wei Bai" userId="be857441-a184-4146-8eaa-0e6fb39255fd" providerId="ADAL" clId="{0B8B4E21-50A0-4F9B-A732-BE08CC88C7F9}" dt="2023-06-24T06:52:55.546" v="321" actId="26606"/>
          <ac:spMkLst>
            <pc:docMk/>
            <pc:sldMk cId="1107150543" sldId="2103813045"/>
            <ac:spMk id="12" creationId="{6EAAA1B9-2DDB-49C9-A037-A523D2F13C15}"/>
          </ac:spMkLst>
        </pc:spChg>
        <pc:spChg chg="add del">
          <ac:chgData name="Wei Bai" userId="be857441-a184-4146-8eaa-0e6fb39255fd" providerId="ADAL" clId="{0B8B4E21-50A0-4F9B-A732-BE08CC88C7F9}" dt="2023-06-24T06:55:21.784" v="564" actId="26606"/>
          <ac:spMkLst>
            <pc:docMk/>
            <pc:sldMk cId="1107150543" sldId="2103813045"/>
            <ac:spMk id="13" creationId="{9DBC8166-481C-4473-95F5-9A5B9073B7F1}"/>
          </ac:spMkLst>
        </pc:spChg>
        <pc:spChg chg="add del">
          <ac:chgData name="Wei Bai" userId="be857441-a184-4146-8eaa-0e6fb39255fd" providerId="ADAL" clId="{0B8B4E21-50A0-4F9B-A732-BE08CC88C7F9}" dt="2023-06-24T06:55:21.784" v="564" actId="26606"/>
          <ac:spMkLst>
            <pc:docMk/>
            <pc:sldMk cId="1107150543" sldId="2103813045"/>
            <ac:spMk id="15" creationId="{A5A5CE6E-90AF-4D43-A014-1F9EC83EB93D}"/>
          </ac:spMkLst>
        </pc:spChg>
        <pc:spChg chg="add del">
          <ac:chgData name="Wei Bai" userId="be857441-a184-4146-8eaa-0e6fb39255fd" providerId="ADAL" clId="{0B8B4E21-50A0-4F9B-A732-BE08CC88C7F9}" dt="2023-06-24T06:58:06.421" v="750" actId="26606"/>
          <ac:spMkLst>
            <pc:docMk/>
            <pc:sldMk cId="1107150543" sldId="2103813045"/>
            <ac:spMk id="17" creationId="{9DBC8166-481C-4473-95F5-9A5B9073B7F1}"/>
          </ac:spMkLst>
        </pc:spChg>
        <pc:spChg chg="add del">
          <ac:chgData name="Wei Bai" userId="be857441-a184-4146-8eaa-0e6fb39255fd" providerId="ADAL" clId="{0B8B4E21-50A0-4F9B-A732-BE08CC88C7F9}" dt="2023-06-24T06:58:06.421" v="750" actId="26606"/>
          <ac:spMkLst>
            <pc:docMk/>
            <pc:sldMk cId="1107150543" sldId="2103813045"/>
            <ac:spMk id="18" creationId="{A5A5CE6E-90AF-4D43-A014-1F9EC83EB93D}"/>
          </ac:spMkLst>
        </pc:spChg>
        <pc:spChg chg="add del">
          <ac:chgData name="Wei Bai" userId="be857441-a184-4146-8eaa-0e6fb39255fd" providerId="ADAL" clId="{0B8B4E21-50A0-4F9B-A732-BE08CC88C7F9}" dt="2023-06-24T06:58:06.421" v="750" actId="26606"/>
          <ac:spMkLst>
            <pc:docMk/>
            <pc:sldMk cId="1107150543" sldId="2103813045"/>
            <ac:spMk id="21" creationId="{A5A5CE6E-90AF-4D43-A014-1F9EC83EB93D}"/>
          </ac:spMkLst>
        </pc:spChg>
        <pc:spChg chg="add del">
          <ac:chgData name="Wei Bai" userId="be857441-a184-4146-8eaa-0e6fb39255fd" providerId="ADAL" clId="{0B8B4E21-50A0-4F9B-A732-BE08CC88C7F9}" dt="2023-06-24T06:58:06.421" v="750" actId="26606"/>
          <ac:spMkLst>
            <pc:docMk/>
            <pc:sldMk cId="1107150543" sldId="2103813045"/>
            <ac:spMk id="24" creationId="{9DBC8166-481C-4473-95F5-9A5B9073B7F1}"/>
          </ac:spMkLst>
        </pc:spChg>
        <pc:spChg chg="add del">
          <ac:chgData name="Wei Bai" userId="be857441-a184-4146-8eaa-0e6fb39255fd" providerId="ADAL" clId="{0B8B4E21-50A0-4F9B-A732-BE08CC88C7F9}" dt="2023-06-24T06:52:57.493" v="323" actId="26606"/>
          <ac:spMkLst>
            <pc:docMk/>
            <pc:sldMk cId="1107150543" sldId="2103813045"/>
            <ac:spMk id="26" creationId="{6C4028FD-8BAA-4A19-BFDE-594D991B7552}"/>
          </ac:spMkLst>
        </pc:spChg>
        <pc:grpChg chg="add del">
          <ac:chgData name="Wei Bai" userId="be857441-a184-4146-8eaa-0e6fb39255fd" providerId="ADAL" clId="{0B8B4E21-50A0-4F9B-A732-BE08CC88C7F9}" dt="2023-06-24T06:52:55.546" v="321" actId="26606"/>
          <ac:grpSpMkLst>
            <pc:docMk/>
            <pc:sldMk cId="1107150543" sldId="2103813045"/>
            <ac:grpSpMk id="14" creationId="{76566969-F813-4CC5-B3E9-363D85B55C3B}"/>
          </ac:grpSpMkLst>
        </pc:grpChg>
        <pc:grpChg chg="add del">
          <ac:chgData name="Wei Bai" userId="be857441-a184-4146-8eaa-0e6fb39255fd" providerId="ADAL" clId="{0B8B4E21-50A0-4F9B-A732-BE08CC88C7F9}" dt="2023-06-24T06:52:55.546" v="321" actId="26606"/>
          <ac:grpSpMkLst>
            <pc:docMk/>
            <pc:sldMk cId="1107150543" sldId="2103813045"/>
            <ac:grpSpMk id="20" creationId="{0217D733-97B6-4C43-AF0C-5E3CB0EA132A}"/>
          </ac:grpSpMkLst>
        </pc:grpChg>
        <pc:graphicFrameChg chg="add del mod modGraphic">
          <ac:chgData name="Wei Bai" userId="be857441-a184-4146-8eaa-0e6fb39255fd" providerId="ADAL" clId="{0B8B4E21-50A0-4F9B-A732-BE08CC88C7F9}" dt="2023-06-24T06:53:02.205" v="324" actId="26606"/>
          <ac:graphicFrameMkLst>
            <pc:docMk/>
            <pc:sldMk cId="1107150543" sldId="2103813045"/>
            <ac:graphicFrameMk id="5" creationId="{76CF3335-9F09-8B30-DD97-D85446FDC1E7}"/>
          </ac:graphicFrameMkLst>
        </pc:graphicFrameChg>
        <pc:graphicFrameChg chg="add del">
          <ac:chgData name="Wei Bai" userId="be857441-a184-4146-8eaa-0e6fb39255fd" providerId="ADAL" clId="{0B8B4E21-50A0-4F9B-A732-BE08CC88C7F9}" dt="2023-06-24T06:53:23.305" v="326" actId="26606"/>
          <ac:graphicFrameMkLst>
            <pc:docMk/>
            <pc:sldMk cId="1107150543" sldId="2103813045"/>
            <ac:graphicFrameMk id="6" creationId="{260088F9-9B3F-E14A-97BE-5490326C8511}"/>
          </ac:graphicFrameMkLst>
        </pc:graphicFrameChg>
        <pc:graphicFrameChg chg="add del">
          <ac:chgData name="Wei Bai" userId="be857441-a184-4146-8eaa-0e6fb39255fd" providerId="ADAL" clId="{0B8B4E21-50A0-4F9B-A732-BE08CC88C7F9}" dt="2023-06-24T06:52:40.272" v="319" actId="26606"/>
          <ac:graphicFrameMkLst>
            <pc:docMk/>
            <pc:sldMk cId="1107150543" sldId="2103813045"/>
            <ac:graphicFrameMk id="7" creationId="{60D2B274-6F9B-5CB8-1ECE-A44FF4A889B2}"/>
          </ac:graphicFrameMkLst>
        </pc:graphicFrameChg>
        <pc:graphicFrameChg chg="add del">
          <ac:chgData name="Wei Bai" userId="be857441-a184-4146-8eaa-0e6fb39255fd" providerId="ADAL" clId="{0B8B4E21-50A0-4F9B-A732-BE08CC88C7F9}" dt="2023-06-24T06:53:40.199" v="328" actId="26606"/>
          <ac:graphicFrameMkLst>
            <pc:docMk/>
            <pc:sldMk cId="1107150543" sldId="2103813045"/>
            <ac:graphicFrameMk id="8" creationId="{C21AB472-8BC0-4074-1285-FB3F8739AC10}"/>
          </ac:graphicFrameMkLst>
        </pc:graphicFrameChg>
        <pc:graphicFrameChg chg="add del">
          <ac:chgData name="Wei Bai" userId="be857441-a184-4146-8eaa-0e6fb39255fd" providerId="ADAL" clId="{0B8B4E21-50A0-4F9B-A732-BE08CC88C7F9}" dt="2023-06-24T06:55:21.784" v="564" actId="26606"/>
          <ac:graphicFrameMkLst>
            <pc:docMk/>
            <pc:sldMk cId="1107150543" sldId="2103813045"/>
            <ac:graphicFrameMk id="16" creationId="{FA518346-94E0-73B3-742C-2F711F538E63}"/>
          </ac:graphicFrameMkLst>
        </pc:graphicFrameChg>
        <pc:graphicFrameChg chg="add mod modGraphic">
          <ac:chgData name="Wei Bai" userId="be857441-a184-4146-8eaa-0e6fb39255fd" providerId="ADAL" clId="{0B8B4E21-50A0-4F9B-A732-BE08CC88C7F9}" dt="2023-06-24T07:02:55.364" v="801"/>
          <ac:graphicFrameMkLst>
            <pc:docMk/>
            <pc:sldMk cId="1107150543" sldId="2103813045"/>
            <ac:graphicFrameMk id="19" creationId="{98B44C1E-1553-E141-C2C5-A21098BF3A6D}"/>
          </ac:graphicFrameMkLst>
        </pc:graphicFrameChg>
      </pc:sldChg>
      <pc:sldChg chg="new del">
        <pc:chgData name="Wei Bai" userId="be857441-a184-4146-8eaa-0e6fb39255fd" providerId="ADAL" clId="{0B8B4E21-50A0-4F9B-A732-BE08CC88C7F9}" dt="2023-06-24T07:26:52.107" v="807" actId="47"/>
        <pc:sldMkLst>
          <pc:docMk/>
          <pc:sldMk cId="1226358431" sldId="2103813047"/>
        </pc:sldMkLst>
      </pc:sldChg>
      <pc:sldChg chg="modSp new add del mod">
        <pc:chgData name="Wei Bai" userId="be857441-a184-4146-8eaa-0e6fb39255fd" providerId="ADAL" clId="{0B8B4E21-50A0-4F9B-A732-BE08CC88C7F9}" dt="2023-06-24T07:50:00.652" v="1360" actId="47"/>
        <pc:sldMkLst>
          <pc:docMk/>
          <pc:sldMk cId="3609733195" sldId="2103813047"/>
        </pc:sldMkLst>
        <pc:spChg chg="mod">
          <ac:chgData name="Wei Bai" userId="be857441-a184-4146-8eaa-0e6fb39255fd" providerId="ADAL" clId="{0B8B4E21-50A0-4F9B-A732-BE08CC88C7F9}" dt="2023-06-24T07:45:27.404" v="1299" actId="20577"/>
          <ac:spMkLst>
            <pc:docMk/>
            <pc:sldMk cId="3609733195" sldId="2103813047"/>
            <ac:spMk id="2" creationId="{AB852D86-A0A8-DD39-7C7C-C435F599FC4F}"/>
          </ac:spMkLst>
        </pc:spChg>
        <pc:spChg chg="mod">
          <ac:chgData name="Wei Bai" userId="be857441-a184-4146-8eaa-0e6fb39255fd" providerId="ADAL" clId="{0B8B4E21-50A0-4F9B-A732-BE08CC88C7F9}" dt="2023-06-24T07:46:09.369" v="1338" actId="20577"/>
          <ac:spMkLst>
            <pc:docMk/>
            <pc:sldMk cId="3609733195" sldId="2103813047"/>
            <ac:spMk id="3" creationId="{221013AE-5244-2595-352E-CCC4E18089F1}"/>
          </ac:spMkLst>
        </pc:spChg>
      </pc:sldChg>
      <pc:sldChg chg="new del">
        <pc:chgData name="Wei Bai" userId="be857441-a184-4146-8eaa-0e6fb39255fd" providerId="ADAL" clId="{0B8B4E21-50A0-4F9B-A732-BE08CC88C7F9}" dt="2023-06-25T06:02:38.327" v="1419" actId="47"/>
        <pc:sldMkLst>
          <pc:docMk/>
          <pc:sldMk cId="3982298294" sldId="2103813047"/>
        </pc:sldMkLst>
      </pc:sldChg>
      <pc:sldChg chg="new del">
        <pc:chgData name="Wei Bai" userId="be857441-a184-4146-8eaa-0e6fb39255fd" providerId="ADAL" clId="{0B8B4E21-50A0-4F9B-A732-BE08CC88C7F9}" dt="2023-06-25T06:02:37.527" v="1418" actId="47"/>
        <pc:sldMkLst>
          <pc:docMk/>
          <pc:sldMk cId="194872988" sldId="2103813048"/>
        </pc:sldMkLst>
      </pc:sldChg>
      <pc:sldChg chg="addSp delSp modSp add mod">
        <pc:chgData name="Wei Bai" userId="be857441-a184-4146-8eaa-0e6fb39255fd" providerId="ADAL" clId="{0B8B4E21-50A0-4F9B-A732-BE08CC88C7F9}" dt="2023-06-25T06:41:09.753" v="1636" actId="27636"/>
        <pc:sldMkLst>
          <pc:docMk/>
          <pc:sldMk cId="1105126221" sldId="2103813048"/>
        </pc:sldMkLst>
        <pc:spChg chg="del">
          <ac:chgData name="Wei Bai" userId="be857441-a184-4146-8eaa-0e6fb39255fd" providerId="ADAL" clId="{0B8B4E21-50A0-4F9B-A732-BE08CC88C7F9}" dt="2023-06-25T06:25:34.018" v="1506" actId="478"/>
          <ac:spMkLst>
            <pc:docMk/>
            <pc:sldMk cId="1105126221" sldId="2103813048"/>
            <ac:spMk id="3" creationId="{B38C961A-6D73-D837-1335-7F089A45BC79}"/>
          </ac:spMkLst>
        </pc:spChg>
        <pc:spChg chg="del">
          <ac:chgData name="Wei Bai" userId="be857441-a184-4146-8eaa-0e6fb39255fd" providerId="ADAL" clId="{0B8B4E21-50A0-4F9B-A732-BE08CC88C7F9}" dt="2023-06-25T06:08:02.220" v="1424" actId="478"/>
          <ac:spMkLst>
            <pc:docMk/>
            <pc:sldMk cId="1105126221" sldId="2103813048"/>
            <ac:spMk id="5" creationId="{D8D7954C-76AF-930C-4276-722E7DD05CEB}"/>
          </ac:spMkLst>
        </pc:spChg>
        <pc:spChg chg="del">
          <ac:chgData name="Wei Bai" userId="be857441-a184-4146-8eaa-0e6fb39255fd" providerId="ADAL" clId="{0B8B4E21-50A0-4F9B-A732-BE08CC88C7F9}" dt="2023-06-25T06:08:02.220" v="1424" actId="478"/>
          <ac:spMkLst>
            <pc:docMk/>
            <pc:sldMk cId="1105126221" sldId="2103813048"/>
            <ac:spMk id="6" creationId="{0999018F-9A08-930A-3290-2691C67EFB7F}"/>
          </ac:spMkLst>
        </pc:spChg>
        <pc:spChg chg="del">
          <ac:chgData name="Wei Bai" userId="be857441-a184-4146-8eaa-0e6fb39255fd" providerId="ADAL" clId="{0B8B4E21-50A0-4F9B-A732-BE08CC88C7F9}" dt="2023-06-25T06:08:02.220" v="1424" actId="478"/>
          <ac:spMkLst>
            <pc:docMk/>
            <pc:sldMk cId="1105126221" sldId="2103813048"/>
            <ac:spMk id="7" creationId="{949BAB70-0585-2BAB-9DF7-0DDEDDFF694E}"/>
          </ac:spMkLst>
        </pc:spChg>
        <pc:spChg chg="del">
          <ac:chgData name="Wei Bai" userId="be857441-a184-4146-8eaa-0e6fb39255fd" providerId="ADAL" clId="{0B8B4E21-50A0-4F9B-A732-BE08CC88C7F9}" dt="2023-06-25T06:08:02.220" v="1424" actId="478"/>
          <ac:spMkLst>
            <pc:docMk/>
            <pc:sldMk cId="1105126221" sldId="2103813048"/>
            <ac:spMk id="8" creationId="{C2941F26-3694-B459-B97E-618DC5844401}"/>
          </ac:spMkLst>
        </pc:spChg>
        <pc:spChg chg="del">
          <ac:chgData name="Wei Bai" userId="be857441-a184-4146-8eaa-0e6fb39255fd" providerId="ADAL" clId="{0B8B4E21-50A0-4F9B-A732-BE08CC88C7F9}" dt="2023-06-25T06:08:02.220" v="1424" actId="478"/>
          <ac:spMkLst>
            <pc:docMk/>
            <pc:sldMk cId="1105126221" sldId="2103813048"/>
            <ac:spMk id="9" creationId="{5EA2872C-C1B6-C70B-FAD6-92A615365F20}"/>
          </ac:spMkLst>
        </pc:spChg>
        <pc:spChg chg="del mod">
          <ac:chgData name="Wei Bai" userId="be857441-a184-4146-8eaa-0e6fb39255fd" providerId="ADAL" clId="{0B8B4E21-50A0-4F9B-A732-BE08CC88C7F9}" dt="2023-06-25T06:08:03.633" v="1426" actId="478"/>
          <ac:spMkLst>
            <pc:docMk/>
            <pc:sldMk cId="1105126221" sldId="2103813048"/>
            <ac:spMk id="14" creationId="{ED7288F8-7B5B-1569-AFE1-FD071580FD17}"/>
          </ac:spMkLst>
        </pc:spChg>
        <pc:spChg chg="del">
          <ac:chgData name="Wei Bai" userId="be857441-a184-4146-8eaa-0e6fb39255fd" providerId="ADAL" clId="{0B8B4E21-50A0-4F9B-A732-BE08CC88C7F9}" dt="2023-06-25T06:07:58.478" v="1422" actId="478"/>
          <ac:spMkLst>
            <pc:docMk/>
            <pc:sldMk cId="1105126221" sldId="2103813048"/>
            <ac:spMk id="15" creationId="{070C4A6D-5CE5-C26B-0348-8E7844C03AE6}"/>
          </ac:spMkLst>
        </pc:spChg>
        <pc:spChg chg="del">
          <ac:chgData name="Wei Bai" userId="be857441-a184-4146-8eaa-0e6fb39255fd" providerId="ADAL" clId="{0B8B4E21-50A0-4F9B-A732-BE08CC88C7F9}" dt="2023-06-25T06:08:02.220" v="1424" actId="478"/>
          <ac:spMkLst>
            <pc:docMk/>
            <pc:sldMk cId="1105126221" sldId="2103813048"/>
            <ac:spMk id="16" creationId="{303E0B6F-8235-7D83-0682-EE3583988D8C}"/>
          </ac:spMkLst>
        </pc:spChg>
        <pc:spChg chg="del mod">
          <ac:chgData name="Wei Bai" userId="be857441-a184-4146-8eaa-0e6fb39255fd" providerId="ADAL" clId="{0B8B4E21-50A0-4F9B-A732-BE08CC88C7F9}" dt="2023-06-25T06:08:02.220" v="1424" actId="478"/>
          <ac:spMkLst>
            <pc:docMk/>
            <pc:sldMk cId="1105126221" sldId="2103813048"/>
            <ac:spMk id="17" creationId="{58206DB3-5896-BE28-2CDE-2633B27CD3AD}"/>
          </ac:spMkLst>
        </pc:spChg>
        <pc:spChg chg="del">
          <ac:chgData name="Wei Bai" userId="be857441-a184-4146-8eaa-0e6fb39255fd" providerId="ADAL" clId="{0B8B4E21-50A0-4F9B-A732-BE08CC88C7F9}" dt="2023-06-25T06:08:02.220" v="1424" actId="478"/>
          <ac:spMkLst>
            <pc:docMk/>
            <pc:sldMk cId="1105126221" sldId="2103813048"/>
            <ac:spMk id="18" creationId="{FFFE914F-751F-19DA-A638-DFCABD854C2B}"/>
          </ac:spMkLst>
        </pc:spChg>
        <pc:spChg chg="add del mod">
          <ac:chgData name="Wei Bai" userId="be857441-a184-4146-8eaa-0e6fb39255fd" providerId="ADAL" clId="{0B8B4E21-50A0-4F9B-A732-BE08CC88C7F9}" dt="2023-06-25T06:33:44.374" v="1509" actId="478"/>
          <ac:spMkLst>
            <pc:docMk/>
            <pc:sldMk cId="1105126221" sldId="2103813048"/>
            <ac:spMk id="19" creationId="{E0BA90B3-719B-2B86-8F0A-BCA5A6FADB94}"/>
          </ac:spMkLst>
        </pc:spChg>
        <pc:spChg chg="add del mod">
          <ac:chgData name="Wei Bai" userId="be857441-a184-4146-8eaa-0e6fb39255fd" providerId="ADAL" clId="{0B8B4E21-50A0-4F9B-A732-BE08CC88C7F9}" dt="2023-06-25T06:33:43.037" v="1508" actId="478"/>
          <ac:spMkLst>
            <pc:docMk/>
            <pc:sldMk cId="1105126221" sldId="2103813048"/>
            <ac:spMk id="20" creationId="{5C225138-DC2A-0804-4ECF-A9ED6B9E298C}"/>
          </ac:spMkLst>
        </pc:spChg>
        <pc:spChg chg="add del mod">
          <ac:chgData name="Wei Bai" userId="be857441-a184-4146-8eaa-0e6fb39255fd" providerId="ADAL" clId="{0B8B4E21-50A0-4F9B-A732-BE08CC88C7F9}" dt="2023-06-25T06:33:45.735" v="1510" actId="478"/>
          <ac:spMkLst>
            <pc:docMk/>
            <pc:sldMk cId="1105126221" sldId="2103813048"/>
            <ac:spMk id="21" creationId="{DCFB2F4F-E830-7518-53C5-C277EBD86284}"/>
          </ac:spMkLst>
        </pc:spChg>
        <pc:spChg chg="add del mod">
          <ac:chgData name="Wei Bai" userId="be857441-a184-4146-8eaa-0e6fb39255fd" providerId="ADAL" clId="{0B8B4E21-50A0-4F9B-A732-BE08CC88C7F9}" dt="2023-06-25T06:33:46.833" v="1511" actId="478"/>
          <ac:spMkLst>
            <pc:docMk/>
            <pc:sldMk cId="1105126221" sldId="2103813048"/>
            <ac:spMk id="22" creationId="{B61717E7-A810-04B4-96F8-B74B7C8E1CA5}"/>
          </ac:spMkLst>
        </pc:spChg>
        <pc:spChg chg="add del mod">
          <ac:chgData name="Wei Bai" userId="be857441-a184-4146-8eaa-0e6fb39255fd" providerId="ADAL" clId="{0B8B4E21-50A0-4F9B-A732-BE08CC88C7F9}" dt="2023-06-25T06:25:36.641" v="1507" actId="478"/>
          <ac:spMkLst>
            <pc:docMk/>
            <pc:sldMk cId="1105126221" sldId="2103813048"/>
            <ac:spMk id="24" creationId="{2D27568B-79A3-D519-115C-2EC172AA9F17}"/>
          </ac:spMkLst>
        </pc:spChg>
        <pc:spChg chg="add mod">
          <ac:chgData name="Wei Bai" userId="be857441-a184-4146-8eaa-0e6fb39255fd" providerId="ADAL" clId="{0B8B4E21-50A0-4F9B-A732-BE08CC88C7F9}" dt="2023-06-25T06:41:09.753" v="1636" actId="27636"/>
          <ac:spMkLst>
            <pc:docMk/>
            <pc:sldMk cId="1105126221" sldId="2103813048"/>
            <ac:spMk id="25" creationId="{E068536D-190A-EC96-3266-D1434F0D5814}"/>
          </ac:spMkLst>
        </pc:spChg>
        <pc:cxnChg chg="del mod">
          <ac:chgData name="Wei Bai" userId="be857441-a184-4146-8eaa-0e6fb39255fd" providerId="ADAL" clId="{0B8B4E21-50A0-4F9B-A732-BE08CC88C7F9}" dt="2023-06-25T06:08:02.220" v="1424" actId="478"/>
          <ac:cxnSpMkLst>
            <pc:docMk/>
            <pc:sldMk cId="1105126221" sldId="2103813048"/>
            <ac:cxnSpMk id="10" creationId="{D93E0E80-D217-3784-D155-A936EEFA69D2}"/>
          </ac:cxnSpMkLst>
        </pc:cxnChg>
        <pc:cxnChg chg="del mod">
          <ac:chgData name="Wei Bai" userId="be857441-a184-4146-8eaa-0e6fb39255fd" providerId="ADAL" clId="{0B8B4E21-50A0-4F9B-A732-BE08CC88C7F9}" dt="2023-06-25T06:08:02.220" v="1424" actId="478"/>
          <ac:cxnSpMkLst>
            <pc:docMk/>
            <pc:sldMk cId="1105126221" sldId="2103813048"/>
            <ac:cxnSpMk id="11" creationId="{0A5F4163-CFCD-CF1E-4FE3-131C2B0B3630}"/>
          </ac:cxnSpMkLst>
        </pc:cxnChg>
        <pc:cxnChg chg="del mod">
          <ac:chgData name="Wei Bai" userId="be857441-a184-4146-8eaa-0e6fb39255fd" providerId="ADAL" clId="{0B8B4E21-50A0-4F9B-A732-BE08CC88C7F9}" dt="2023-06-25T06:08:02.220" v="1424" actId="478"/>
          <ac:cxnSpMkLst>
            <pc:docMk/>
            <pc:sldMk cId="1105126221" sldId="2103813048"/>
            <ac:cxnSpMk id="12" creationId="{624A9870-7150-294D-12C4-4BCB2FAAFA9B}"/>
          </ac:cxnSpMkLst>
        </pc:cxnChg>
        <pc:cxnChg chg="del mod">
          <ac:chgData name="Wei Bai" userId="be857441-a184-4146-8eaa-0e6fb39255fd" providerId="ADAL" clId="{0B8B4E21-50A0-4F9B-A732-BE08CC88C7F9}" dt="2023-06-25T06:08:04.895" v="1428" actId="478"/>
          <ac:cxnSpMkLst>
            <pc:docMk/>
            <pc:sldMk cId="1105126221" sldId="2103813048"/>
            <ac:cxnSpMk id="13" creationId="{6D7E0BA6-3F55-C745-CC88-D59B8614AB01}"/>
          </ac:cxnSpMkLst>
        </pc:cxnChg>
      </pc:sldChg>
      <pc:sldChg chg="modSp new del mod">
        <pc:chgData name="Wei Bai" userId="be857441-a184-4146-8eaa-0e6fb39255fd" providerId="ADAL" clId="{0B8B4E21-50A0-4F9B-A732-BE08CC88C7F9}" dt="2023-06-25T06:45:01.841" v="1659" actId="47"/>
        <pc:sldMkLst>
          <pc:docMk/>
          <pc:sldMk cId="2196340033" sldId="2103813049"/>
        </pc:sldMkLst>
        <pc:spChg chg="mod">
          <ac:chgData name="Wei Bai" userId="be857441-a184-4146-8eaa-0e6fb39255fd" providerId="ADAL" clId="{0B8B4E21-50A0-4F9B-A732-BE08CC88C7F9}" dt="2023-06-25T06:43:19.616" v="1658" actId="20577"/>
          <ac:spMkLst>
            <pc:docMk/>
            <pc:sldMk cId="2196340033" sldId="2103813049"/>
            <ac:spMk id="2" creationId="{245AD894-97E1-59F7-DAC7-489F79B6F60F}"/>
          </ac:spMkLst>
        </pc:spChg>
      </pc:sldChg>
      <pc:sldChg chg="modSp mod">
        <pc:chgData name="Wei Bai" userId="be857441-a184-4146-8eaa-0e6fb39255fd" providerId="ADAL" clId="{0B8B4E21-50A0-4F9B-A732-BE08CC88C7F9}" dt="2023-06-27T05:23:13.207" v="3736" actId="20577"/>
        <pc:sldMkLst>
          <pc:docMk/>
          <pc:sldMk cId="2203914980" sldId="2103813049"/>
        </pc:sldMkLst>
        <pc:spChg chg="mod">
          <ac:chgData name="Wei Bai" userId="be857441-a184-4146-8eaa-0e6fb39255fd" providerId="ADAL" clId="{0B8B4E21-50A0-4F9B-A732-BE08CC88C7F9}" dt="2023-06-27T05:23:13.207" v="3736" actId="20577"/>
          <ac:spMkLst>
            <pc:docMk/>
            <pc:sldMk cId="2203914980" sldId="2103813049"/>
            <ac:spMk id="2" creationId="{EBAB13AC-028C-2D7C-B981-B1B8F3EC49F4}"/>
          </ac:spMkLst>
        </pc:spChg>
      </pc:sldChg>
      <pc:sldChg chg="new del">
        <pc:chgData name="Wei Bai" userId="be857441-a184-4146-8eaa-0e6fb39255fd" providerId="ADAL" clId="{0B8B4E21-50A0-4F9B-A732-BE08CC88C7F9}" dt="2023-06-25T06:02:39.224" v="1420" actId="47"/>
        <pc:sldMkLst>
          <pc:docMk/>
          <pc:sldMk cId="3328627299" sldId="2103813049"/>
        </pc:sldMkLst>
      </pc:sldChg>
      <pc:sldChg chg="modSp mod">
        <pc:chgData name="Wei Bai" userId="be857441-a184-4146-8eaa-0e6fb39255fd" providerId="ADAL" clId="{0B8B4E21-50A0-4F9B-A732-BE08CC88C7F9}" dt="2023-06-27T05:23:17.320" v="3737"/>
        <pc:sldMkLst>
          <pc:docMk/>
          <pc:sldMk cId="1179919626" sldId="2103813051"/>
        </pc:sldMkLst>
        <pc:spChg chg="mod">
          <ac:chgData name="Wei Bai" userId="be857441-a184-4146-8eaa-0e6fb39255fd" providerId="ADAL" clId="{0B8B4E21-50A0-4F9B-A732-BE08CC88C7F9}" dt="2023-06-27T05:23:17.320" v="3737"/>
          <ac:spMkLst>
            <pc:docMk/>
            <pc:sldMk cId="1179919626" sldId="2103813051"/>
            <ac:spMk id="2" creationId="{EBAB13AC-028C-2D7C-B981-B1B8F3EC49F4}"/>
          </ac:spMkLst>
        </pc:spChg>
        <pc:spChg chg="mod">
          <ac:chgData name="Wei Bai" userId="be857441-a184-4146-8eaa-0e6fb39255fd" providerId="ADAL" clId="{0B8B4E21-50A0-4F9B-A732-BE08CC88C7F9}" dt="2023-06-25T06:47:01.732" v="1677" actId="14100"/>
          <ac:spMkLst>
            <pc:docMk/>
            <pc:sldMk cId="1179919626" sldId="2103813051"/>
            <ac:spMk id="3" creationId="{7707AF6F-C310-C014-C084-F61F9EE92643}"/>
          </ac:spMkLst>
        </pc:spChg>
        <pc:graphicFrameChg chg="mod">
          <ac:chgData name="Wei Bai" userId="be857441-a184-4146-8eaa-0e6fb39255fd" providerId="ADAL" clId="{0B8B4E21-50A0-4F9B-A732-BE08CC88C7F9}" dt="2023-06-25T06:46:54.301" v="1674"/>
          <ac:graphicFrameMkLst>
            <pc:docMk/>
            <pc:sldMk cId="1179919626" sldId="2103813051"/>
            <ac:graphicFrameMk id="7" creationId="{65A674A5-2DF8-5173-B246-AEF9BEA19E7F}"/>
          </ac:graphicFrameMkLst>
        </pc:graphicFrameChg>
      </pc:sldChg>
      <pc:sldChg chg="modSp mod">
        <pc:chgData name="Wei Bai" userId="be857441-a184-4146-8eaa-0e6fb39255fd" providerId="ADAL" clId="{0B8B4E21-50A0-4F9B-A732-BE08CC88C7F9}" dt="2023-06-27T05:23:24.786" v="3739"/>
        <pc:sldMkLst>
          <pc:docMk/>
          <pc:sldMk cId="65092632" sldId="2103813052"/>
        </pc:sldMkLst>
        <pc:spChg chg="mod">
          <ac:chgData name="Wei Bai" userId="be857441-a184-4146-8eaa-0e6fb39255fd" providerId="ADAL" clId="{0B8B4E21-50A0-4F9B-A732-BE08CC88C7F9}" dt="2023-06-27T05:23:24.786" v="3739"/>
          <ac:spMkLst>
            <pc:docMk/>
            <pc:sldMk cId="65092632" sldId="2103813052"/>
            <ac:spMk id="2" creationId="{EBAB13AC-028C-2D7C-B981-B1B8F3EC49F4}"/>
          </ac:spMkLst>
        </pc:spChg>
      </pc:sldChg>
      <pc:sldChg chg="modSp mod">
        <pc:chgData name="Wei Bai" userId="be857441-a184-4146-8eaa-0e6fb39255fd" providerId="ADAL" clId="{0B8B4E21-50A0-4F9B-A732-BE08CC88C7F9}" dt="2023-06-27T05:23:27.623" v="3740"/>
        <pc:sldMkLst>
          <pc:docMk/>
          <pc:sldMk cId="3561777869" sldId="2103813053"/>
        </pc:sldMkLst>
        <pc:spChg chg="mod">
          <ac:chgData name="Wei Bai" userId="be857441-a184-4146-8eaa-0e6fb39255fd" providerId="ADAL" clId="{0B8B4E21-50A0-4F9B-A732-BE08CC88C7F9}" dt="2023-06-27T05:23:27.623" v="3740"/>
          <ac:spMkLst>
            <pc:docMk/>
            <pc:sldMk cId="3561777869" sldId="2103813053"/>
            <ac:spMk id="2" creationId="{EBAB13AC-028C-2D7C-B981-B1B8F3EC49F4}"/>
          </ac:spMkLst>
        </pc:spChg>
      </pc:sldChg>
      <pc:sldChg chg="modSp add mod">
        <pc:chgData name="Wei Bai" userId="be857441-a184-4146-8eaa-0e6fb39255fd" providerId="ADAL" clId="{0B8B4E21-50A0-4F9B-A732-BE08CC88C7F9}" dt="2023-06-27T05:23:21.092" v="3738"/>
        <pc:sldMkLst>
          <pc:docMk/>
          <pc:sldMk cId="3815486351" sldId="2103813054"/>
        </pc:sldMkLst>
        <pc:spChg chg="mod">
          <ac:chgData name="Wei Bai" userId="be857441-a184-4146-8eaa-0e6fb39255fd" providerId="ADAL" clId="{0B8B4E21-50A0-4F9B-A732-BE08CC88C7F9}" dt="2023-06-27T05:23:21.092" v="3738"/>
          <ac:spMkLst>
            <pc:docMk/>
            <pc:sldMk cId="3815486351" sldId="2103813054"/>
            <ac:spMk id="2" creationId="{EBAB13AC-028C-2D7C-B981-B1B8F3EC49F4}"/>
          </ac:spMkLst>
        </pc:spChg>
      </pc:sldChg>
      <pc:sldChg chg="modSp add mod">
        <pc:chgData name="Wei Bai" userId="be857441-a184-4146-8eaa-0e6fb39255fd" providerId="ADAL" clId="{0B8B4E21-50A0-4F9B-A732-BE08CC88C7F9}" dt="2023-06-27T05:35:00.073" v="3772" actId="20577"/>
        <pc:sldMkLst>
          <pc:docMk/>
          <pc:sldMk cId="2834979997" sldId="2103813055"/>
        </pc:sldMkLst>
        <pc:spChg chg="mod">
          <ac:chgData name="Wei Bai" userId="be857441-a184-4146-8eaa-0e6fb39255fd" providerId="ADAL" clId="{0B8B4E21-50A0-4F9B-A732-BE08CC88C7F9}" dt="2023-06-27T05:35:00.073" v="3772" actId="20577"/>
          <ac:spMkLst>
            <pc:docMk/>
            <pc:sldMk cId="2834979997" sldId="2103813055"/>
            <ac:spMk id="5" creationId="{8E70408B-CF2A-D44B-B737-E500814C3AED}"/>
          </ac:spMkLst>
        </pc:spChg>
      </pc:sldChg>
      <pc:sldChg chg="modSp mod">
        <pc:chgData name="Wei Bai" userId="be857441-a184-4146-8eaa-0e6fb39255fd" providerId="ADAL" clId="{0B8B4E21-50A0-4F9B-A732-BE08CC88C7F9}" dt="2023-06-27T05:23:31.198" v="3741"/>
        <pc:sldMkLst>
          <pc:docMk/>
          <pc:sldMk cId="910484338" sldId="2103813056"/>
        </pc:sldMkLst>
        <pc:spChg chg="mod">
          <ac:chgData name="Wei Bai" userId="be857441-a184-4146-8eaa-0e6fb39255fd" providerId="ADAL" clId="{0B8B4E21-50A0-4F9B-A732-BE08CC88C7F9}" dt="2023-06-27T05:23:31.198" v="3741"/>
          <ac:spMkLst>
            <pc:docMk/>
            <pc:sldMk cId="910484338" sldId="2103813056"/>
            <ac:spMk id="2" creationId="{EBAB13AC-028C-2D7C-B981-B1B8F3EC49F4}"/>
          </ac:spMkLst>
        </pc:spChg>
      </pc:sldChg>
      <pc:sldChg chg="addSp delSp modSp del mod">
        <pc:chgData name="Wei Bai" userId="be857441-a184-4146-8eaa-0e6fb39255fd" providerId="ADAL" clId="{0B8B4E21-50A0-4F9B-A732-BE08CC88C7F9}" dt="2023-06-25T08:30:34.679" v="2241" actId="47"/>
        <pc:sldMkLst>
          <pc:docMk/>
          <pc:sldMk cId="771191658" sldId="2103813057"/>
        </pc:sldMkLst>
        <pc:spChg chg="mod">
          <ac:chgData name="Wei Bai" userId="be857441-a184-4146-8eaa-0e6fb39255fd" providerId="ADAL" clId="{0B8B4E21-50A0-4F9B-A732-BE08CC88C7F9}" dt="2023-06-25T07:41:41.913" v="1889" actId="20577"/>
          <ac:spMkLst>
            <pc:docMk/>
            <pc:sldMk cId="771191658" sldId="2103813057"/>
            <ac:spMk id="2" creationId="{506300D7-742E-08AD-C394-EB5EB791E3DA}"/>
          </ac:spMkLst>
        </pc:spChg>
        <pc:spChg chg="del mod">
          <ac:chgData name="Wei Bai" userId="be857441-a184-4146-8eaa-0e6fb39255fd" providerId="ADAL" clId="{0B8B4E21-50A0-4F9B-A732-BE08CC88C7F9}" dt="2023-06-25T08:26:42.819" v="2026" actId="26606"/>
          <ac:spMkLst>
            <pc:docMk/>
            <pc:sldMk cId="771191658" sldId="2103813057"/>
            <ac:spMk id="3" creationId="{A74067D6-DFBF-8593-B249-4C82A4EE5375}"/>
          </ac:spMkLst>
        </pc:spChg>
        <pc:graphicFrameChg chg="add mod">
          <ac:chgData name="Wei Bai" userId="be857441-a184-4146-8eaa-0e6fb39255fd" providerId="ADAL" clId="{0B8B4E21-50A0-4F9B-A732-BE08CC88C7F9}" dt="2023-06-25T08:29:36.935" v="2236" actId="20577"/>
          <ac:graphicFrameMkLst>
            <pc:docMk/>
            <pc:sldMk cId="771191658" sldId="2103813057"/>
            <ac:graphicFrameMk id="6" creationId="{4E4AA1F2-9D06-355F-1B7A-3A3DF14456D4}"/>
          </ac:graphicFrameMkLst>
        </pc:graphicFrameChg>
      </pc:sldChg>
      <pc:sldChg chg="addSp delSp modSp new del mod">
        <pc:chgData name="Wei Bai" userId="be857441-a184-4146-8eaa-0e6fb39255fd" providerId="ADAL" clId="{0B8B4E21-50A0-4F9B-A732-BE08CC88C7F9}" dt="2023-06-25T09:00:49.868" v="2654" actId="47"/>
        <pc:sldMkLst>
          <pc:docMk/>
          <pc:sldMk cId="3486212059" sldId="2103813058"/>
        </pc:sldMkLst>
        <pc:spChg chg="mod">
          <ac:chgData name="Wei Bai" userId="be857441-a184-4146-8eaa-0e6fb39255fd" providerId="ADAL" clId="{0B8B4E21-50A0-4F9B-A732-BE08CC88C7F9}" dt="2023-06-25T08:30:20.336" v="2238"/>
          <ac:spMkLst>
            <pc:docMk/>
            <pc:sldMk cId="3486212059" sldId="2103813058"/>
            <ac:spMk id="2" creationId="{B2F05EB1-CE50-7AC7-DFD6-D65F7B349DC9}"/>
          </ac:spMkLst>
        </pc:spChg>
        <pc:spChg chg="del mod">
          <ac:chgData name="Wei Bai" userId="be857441-a184-4146-8eaa-0e6fb39255fd" providerId="ADAL" clId="{0B8B4E21-50A0-4F9B-A732-BE08CC88C7F9}" dt="2023-06-25T08:30:59.141" v="2242" actId="26606"/>
          <ac:spMkLst>
            <pc:docMk/>
            <pc:sldMk cId="3486212059" sldId="2103813058"/>
            <ac:spMk id="3" creationId="{CFB76FC9-3A88-70E5-3EE3-93C321272E33}"/>
          </ac:spMkLst>
        </pc:spChg>
        <pc:graphicFrameChg chg="add mod">
          <ac:chgData name="Wei Bai" userId="be857441-a184-4146-8eaa-0e6fb39255fd" providerId="ADAL" clId="{0B8B4E21-50A0-4F9B-A732-BE08CC88C7F9}" dt="2023-06-25T08:34:46.761" v="2286" actId="113"/>
          <ac:graphicFrameMkLst>
            <pc:docMk/>
            <pc:sldMk cId="3486212059" sldId="2103813058"/>
            <ac:graphicFrameMk id="6" creationId="{83F1B285-BC63-74CF-4E5B-CCEE9FA2F2A1}"/>
          </ac:graphicFrameMkLst>
        </pc:graphicFrameChg>
      </pc:sldChg>
      <pc:sldChg chg="addSp delSp modSp new mod">
        <pc:chgData name="Wei Bai" userId="be857441-a184-4146-8eaa-0e6fb39255fd" providerId="ADAL" clId="{0B8B4E21-50A0-4F9B-A732-BE08CC88C7F9}" dt="2023-06-27T05:23:40.805" v="3747" actId="20577"/>
        <pc:sldMkLst>
          <pc:docMk/>
          <pc:sldMk cId="1399018022" sldId="2103813059"/>
        </pc:sldMkLst>
        <pc:spChg chg="del mod">
          <ac:chgData name="Wei Bai" userId="be857441-a184-4146-8eaa-0e6fb39255fd" providerId="ADAL" clId="{0B8B4E21-50A0-4F9B-A732-BE08CC88C7F9}" dt="2023-06-25T09:00:21.859" v="2652" actId="478"/>
          <ac:spMkLst>
            <pc:docMk/>
            <pc:sldMk cId="1399018022" sldId="2103813059"/>
            <ac:spMk id="2" creationId="{BFB3E157-5F9D-9389-736C-100B0AF1BA2D}"/>
          </ac:spMkLst>
        </pc:spChg>
        <pc:spChg chg="del">
          <ac:chgData name="Wei Bai" userId="be857441-a184-4146-8eaa-0e6fb39255fd" providerId="ADAL" clId="{0B8B4E21-50A0-4F9B-A732-BE08CC88C7F9}" dt="2023-06-25T08:39:03.420" v="2350" actId="478"/>
          <ac:spMkLst>
            <pc:docMk/>
            <pc:sldMk cId="1399018022" sldId="2103813059"/>
            <ac:spMk id="3" creationId="{D21B1E76-043A-A521-65FC-37368A13CA4B}"/>
          </ac:spMkLst>
        </pc:spChg>
        <pc:spChg chg="add del mod">
          <ac:chgData name="Wei Bai" userId="be857441-a184-4146-8eaa-0e6fb39255fd" providerId="ADAL" clId="{0B8B4E21-50A0-4F9B-A732-BE08CC88C7F9}" dt="2023-06-25T08:48:09.229" v="2420" actId="478"/>
          <ac:spMkLst>
            <pc:docMk/>
            <pc:sldMk cId="1399018022" sldId="2103813059"/>
            <ac:spMk id="6" creationId="{41D3E02A-1F5F-BCA5-D22F-91C12CC0712D}"/>
          </ac:spMkLst>
        </pc:spChg>
        <pc:spChg chg="add del mod">
          <ac:chgData name="Wei Bai" userId="be857441-a184-4146-8eaa-0e6fb39255fd" providerId="ADAL" clId="{0B8B4E21-50A0-4F9B-A732-BE08CC88C7F9}" dt="2023-06-25T08:48:08.542" v="2419" actId="478"/>
          <ac:spMkLst>
            <pc:docMk/>
            <pc:sldMk cId="1399018022" sldId="2103813059"/>
            <ac:spMk id="7" creationId="{15E5D318-D262-2469-F50F-ACD889E6F4C0}"/>
          </ac:spMkLst>
        </pc:spChg>
        <pc:spChg chg="add del mod">
          <ac:chgData name="Wei Bai" userId="be857441-a184-4146-8eaa-0e6fb39255fd" providerId="ADAL" clId="{0B8B4E21-50A0-4F9B-A732-BE08CC88C7F9}" dt="2023-06-25T08:48:05.497" v="2416" actId="478"/>
          <ac:spMkLst>
            <pc:docMk/>
            <pc:sldMk cId="1399018022" sldId="2103813059"/>
            <ac:spMk id="8" creationId="{CC1FE636-BB5A-1F3F-F3A2-9AB26B864E39}"/>
          </ac:spMkLst>
        </pc:spChg>
        <pc:spChg chg="add del mod">
          <ac:chgData name="Wei Bai" userId="be857441-a184-4146-8eaa-0e6fb39255fd" providerId="ADAL" clId="{0B8B4E21-50A0-4F9B-A732-BE08CC88C7F9}" dt="2023-06-25T08:48:07.792" v="2418" actId="478"/>
          <ac:spMkLst>
            <pc:docMk/>
            <pc:sldMk cId="1399018022" sldId="2103813059"/>
            <ac:spMk id="9" creationId="{E91B93D3-683C-F59B-2C21-221C77BE868D}"/>
          </ac:spMkLst>
        </pc:spChg>
        <pc:spChg chg="add del mod">
          <ac:chgData name="Wei Bai" userId="be857441-a184-4146-8eaa-0e6fb39255fd" providerId="ADAL" clId="{0B8B4E21-50A0-4F9B-A732-BE08CC88C7F9}" dt="2023-06-25T08:48:09.914" v="2421" actId="478"/>
          <ac:spMkLst>
            <pc:docMk/>
            <pc:sldMk cId="1399018022" sldId="2103813059"/>
            <ac:spMk id="10" creationId="{2D02F2CC-D54E-A516-F092-500A30262B6C}"/>
          </ac:spMkLst>
        </pc:spChg>
        <pc:spChg chg="add del mod">
          <ac:chgData name="Wei Bai" userId="be857441-a184-4146-8eaa-0e6fb39255fd" providerId="ADAL" clId="{0B8B4E21-50A0-4F9B-A732-BE08CC88C7F9}" dt="2023-06-25T08:48:04.568" v="2415" actId="478"/>
          <ac:spMkLst>
            <pc:docMk/>
            <pc:sldMk cId="1399018022" sldId="2103813059"/>
            <ac:spMk id="11" creationId="{03788851-FCBE-06E8-5009-AE4DF4110EFD}"/>
          </ac:spMkLst>
        </pc:spChg>
        <pc:spChg chg="add mod">
          <ac:chgData name="Wei Bai" userId="be857441-a184-4146-8eaa-0e6fb39255fd" providerId="ADAL" clId="{0B8B4E21-50A0-4F9B-A732-BE08CC88C7F9}" dt="2023-06-25T08:39:11.639" v="2352" actId="1076"/>
          <ac:spMkLst>
            <pc:docMk/>
            <pc:sldMk cId="1399018022" sldId="2103813059"/>
            <ac:spMk id="12" creationId="{8955AF55-6005-838F-6BAE-8B92C22B714F}"/>
          </ac:spMkLst>
        </pc:spChg>
        <pc:spChg chg="add del mod">
          <ac:chgData name="Wei Bai" userId="be857441-a184-4146-8eaa-0e6fb39255fd" providerId="ADAL" clId="{0B8B4E21-50A0-4F9B-A732-BE08CC88C7F9}" dt="2023-06-25T08:48:32.254" v="2430" actId="478"/>
          <ac:spMkLst>
            <pc:docMk/>
            <pc:sldMk cId="1399018022" sldId="2103813059"/>
            <ac:spMk id="13" creationId="{F9F333E9-C6D6-C653-9DBC-92465481C8BE}"/>
          </ac:spMkLst>
        </pc:spChg>
        <pc:spChg chg="add mod">
          <ac:chgData name="Wei Bai" userId="be857441-a184-4146-8eaa-0e6fb39255fd" providerId="ADAL" clId="{0B8B4E21-50A0-4F9B-A732-BE08CC88C7F9}" dt="2023-06-25T08:48:48.666" v="2434" actId="1076"/>
          <ac:spMkLst>
            <pc:docMk/>
            <pc:sldMk cId="1399018022" sldId="2103813059"/>
            <ac:spMk id="20" creationId="{14C845E9-D98E-2F73-6E64-1367F70A71DE}"/>
          </ac:spMkLst>
        </pc:spChg>
        <pc:spChg chg="add mod">
          <ac:chgData name="Wei Bai" userId="be857441-a184-4146-8eaa-0e6fb39255fd" providerId="ADAL" clId="{0B8B4E21-50A0-4F9B-A732-BE08CC88C7F9}" dt="2023-06-25T08:48:23.165" v="2428"/>
          <ac:spMkLst>
            <pc:docMk/>
            <pc:sldMk cId="1399018022" sldId="2103813059"/>
            <ac:spMk id="21" creationId="{7644C06A-5786-39A2-A91B-616A192E82F6}"/>
          </ac:spMkLst>
        </pc:spChg>
        <pc:spChg chg="add mod">
          <ac:chgData name="Wei Bai" userId="be857441-a184-4146-8eaa-0e6fb39255fd" providerId="ADAL" clId="{0B8B4E21-50A0-4F9B-A732-BE08CC88C7F9}" dt="2023-06-25T08:48:23.165" v="2428"/>
          <ac:spMkLst>
            <pc:docMk/>
            <pc:sldMk cId="1399018022" sldId="2103813059"/>
            <ac:spMk id="22" creationId="{3C4FEFBD-D24F-5ADC-81F7-3F8988E59656}"/>
          </ac:spMkLst>
        </pc:spChg>
        <pc:spChg chg="add mod">
          <ac:chgData name="Wei Bai" userId="be857441-a184-4146-8eaa-0e6fb39255fd" providerId="ADAL" clId="{0B8B4E21-50A0-4F9B-A732-BE08CC88C7F9}" dt="2023-06-25T08:48:23.165" v="2428"/>
          <ac:spMkLst>
            <pc:docMk/>
            <pc:sldMk cId="1399018022" sldId="2103813059"/>
            <ac:spMk id="23" creationId="{B7430AAE-F9C1-D25A-28F8-7C8EDF94BAF8}"/>
          </ac:spMkLst>
        </pc:spChg>
        <pc:spChg chg="add mod">
          <ac:chgData name="Wei Bai" userId="be857441-a184-4146-8eaa-0e6fb39255fd" providerId="ADAL" clId="{0B8B4E21-50A0-4F9B-A732-BE08CC88C7F9}" dt="2023-06-25T08:48:23.165" v="2428"/>
          <ac:spMkLst>
            <pc:docMk/>
            <pc:sldMk cId="1399018022" sldId="2103813059"/>
            <ac:spMk id="24" creationId="{EEFA5CC5-DCD0-2235-8794-4B96843412A1}"/>
          </ac:spMkLst>
        </pc:spChg>
        <pc:spChg chg="add mod">
          <ac:chgData name="Wei Bai" userId="be857441-a184-4146-8eaa-0e6fb39255fd" providerId="ADAL" clId="{0B8B4E21-50A0-4F9B-A732-BE08CC88C7F9}" dt="2023-06-25T08:48:23.165" v="2428"/>
          <ac:spMkLst>
            <pc:docMk/>
            <pc:sldMk cId="1399018022" sldId="2103813059"/>
            <ac:spMk id="25" creationId="{77C46DC8-353B-1D1A-40BB-0FF24F91E376}"/>
          </ac:spMkLst>
        </pc:spChg>
        <pc:spChg chg="add del mod">
          <ac:chgData name="Wei Bai" userId="be857441-a184-4146-8eaa-0e6fb39255fd" providerId="ADAL" clId="{0B8B4E21-50A0-4F9B-A732-BE08CC88C7F9}" dt="2023-06-25T08:48:27.272" v="2429" actId="478"/>
          <ac:spMkLst>
            <pc:docMk/>
            <pc:sldMk cId="1399018022" sldId="2103813059"/>
            <ac:spMk id="26" creationId="{38097C96-5C1A-6FD7-EDD5-7477BA41BB06}"/>
          </ac:spMkLst>
        </pc:spChg>
        <pc:spChg chg="add mod">
          <ac:chgData name="Wei Bai" userId="be857441-a184-4146-8eaa-0e6fb39255fd" providerId="ADAL" clId="{0B8B4E21-50A0-4F9B-A732-BE08CC88C7F9}" dt="2023-06-25T08:48:23.165" v="2428"/>
          <ac:spMkLst>
            <pc:docMk/>
            <pc:sldMk cId="1399018022" sldId="2103813059"/>
            <ac:spMk id="28" creationId="{F3DDBECC-75D0-CE3D-829A-6E50D5DE9002}"/>
          </ac:spMkLst>
        </pc:spChg>
        <pc:spChg chg="add mod">
          <ac:chgData name="Wei Bai" userId="be857441-a184-4146-8eaa-0e6fb39255fd" providerId="ADAL" clId="{0B8B4E21-50A0-4F9B-A732-BE08CC88C7F9}" dt="2023-06-25T08:48:23.165" v="2428"/>
          <ac:spMkLst>
            <pc:docMk/>
            <pc:sldMk cId="1399018022" sldId="2103813059"/>
            <ac:spMk id="29" creationId="{A36ECCE4-ADBE-CC2D-4E7A-0B39AF009844}"/>
          </ac:spMkLst>
        </pc:spChg>
        <pc:spChg chg="add mod">
          <ac:chgData name="Wei Bai" userId="be857441-a184-4146-8eaa-0e6fb39255fd" providerId="ADAL" clId="{0B8B4E21-50A0-4F9B-A732-BE08CC88C7F9}" dt="2023-06-25T08:48:23.165" v="2428"/>
          <ac:spMkLst>
            <pc:docMk/>
            <pc:sldMk cId="1399018022" sldId="2103813059"/>
            <ac:spMk id="30" creationId="{A81E72A2-230A-AF28-266B-A991EC868F95}"/>
          </ac:spMkLst>
        </pc:spChg>
        <pc:spChg chg="add mod">
          <ac:chgData name="Wei Bai" userId="be857441-a184-4146-8eaa-0e6fb39255fd" providerId="ADAL" clId="{0B8B4E21-50A0-4F9B-A732-BE08CC88C7F9}" dt="2023-06-25T08:48:35.216" v="2431"/>
          <ac:spMkLst>
            <pc:docMk/>
            <pc:sldMk cId="1399018022" sldId="2103813059"/>
            <ac:spMk id="31" creationId="{C5D262A5-3EBC-150B-3F44-2E9691AE186A}"/>
          </ac:spMkLst>
        </pc:spChg>
        <pc:spChg chg="add mod">
          <ac:chgData name="Wei Bai" userId="be857441-a184-4146-8eaa-0e6fb39255fd" providerId="ADAL" clId="{0B8B4E21-50A0-4F9B-A732-BE08CC88C7F9}" dt="2023-06-27T05:23:40.805" v="3747" actId="20577"/>
          <ac:spMkLst>
            <pc:docMk/>
            <pc:sldMk cId="1399018022" sldId="2103813059"/>
            <ac:spMk id="32" creationId="{3B37CA09-C195-C625-66C9-7C6DB774AC7D}"/>
          </ac:spMkLst>
        </pc:spChg>
        <pc:spChg chg="add del mod">
          <ac:chgData name="Wei Bai" userId="be857441-a184-4146-8eaa-0e6fb39255fd" providerId="ADAL" clId="{0B8B4E21-50A0-4F9B-A732-BE08CC88C7F9}" dt="2023-06-25T09:00:24.295" v="2653" actId="478"/>
          <ac:spMkLst>
            <pc:docMk/>
            <pc:sldMk cId="1399018022" sldId="2103813059"/>
            <ac:spMk id="34" creationId="{065BBFFB-C6AF-0DF0-BE4C-1B06318C2844}"/>
          </ac:spMkLst>
        </pc:spChg>
        <pc:picChg chg="add del mod">
          <ac:chgData name="Wei Bai" userId="be857441-a184-4146-8eaa-0e6fb39255fd" providerId="ADAL" clId="{0B8B4E21-50A0-4F9B-A732-BE08CC88C7F9}" dt="2023-06-25T08:39:01.489" v="2349"/>
          <ac:picMkLst>
            <pc:docMk/>
            <pc:sldMk cId="1399018022" sldId="2103813059"/>
            <ac:picMk id="5" creationId="{2EC714E0-D57B-0A0B-3B83-D7C7B3F352D3}"/>
          </ac:picMkLst>
        </pc:picChg>
        <pc:picChg chg="add del mod">
          <ac:chgData name="Wei Bai" userId="be857441-a184-4146-8eaa-0e6fb39255fd" providerId="ADAL" clId="{0B8B4E21-50A0-4F9B-A732-BE08CC88C7F9}" dt="2023-06-25T08:48:53.325" v="2436" actId="1076"/>
          <ac:picMkLst>
            <pc:docMk/>
            <pc:sldMk cId="1399018022" sldId="2103813059"/>
            <ac:picMk id="14" creationId="{CB7A247A-9721-ABCF-40E4-F86A668FFF23}"/>
          </ac:picMkLst>
        </pc:picChg>
        <pc:picChg chg="add del mod">
          <ac:chgData name="Wei Bai" userId="be857441-a184-4146-8eaa-0e6fb39255fd" providerId="ADAL" clId="{0B8B4E21-50A0-4F9B-A732-BE08CC88C7F9}" dt="2023-06-25T08:48:38.483" v="2432" actId="478"/>
          <ac:picMkLst>
            <pc:docMk/>
            <pc:sldMk cId="1399018022" sldId="2103813059"/>
            <ac:picMk id="15" creationId="{F9A2E5EE-5C43-A765-6F67-813A5A5F92DC}"/>
          </ac:picMkLst>
        </pc:picChg>
        <pc:picChg chg="add mod">
          <ac:chgData name="Wei Bai" userId="be857441-a184-4146-8eaa-0e6fb39255fd" providerId="ADAL" clId="{0B8B4E21-50A0-4F9B-A732-BE08CC88C7F9}" dt="2023-06-25T08:48:23.165" v="2428"/>
          <ac:picMkLst>
            <pc:docMk/>
            <pc:sldMk cId="1399018022" sldId="2103813059"/>
            <ac:picMk id="27" creationId="{66E6CB29-B9F3-212D-46B0-D7BF4F74B316}"/>
          </ac:picMkLst>
        </pc:picChg>
        <pc:cxnChg chg="add mod">
          <ac:chgData name="Wei Bai" userId="be857441-a184-4146-8eaa-0e6fb39255fd" providerId="ADAL" clId="{0B8B4E21-50A0-4F9B-A732-BE08CC88C7F9}" dt="2023-06-25T08:48:56.438" v="2437" actId="1076"/>
          <ac:cxnSpMkLst>
            <pc:docMk/>
            <pc:sldMk cId="1399018022" sldId="2103813059"/>
            <ac:cxnSpMk id="16" creationId="{62DD82FA-25B1-214B-AAC5-FDD24AB2D6AA}"/>
          </ac:cxnSpMkLst>
        </pc:cxnChg>
        <pc:cxnChg chg="add del mod">
          <ac:chgData name="Wei Bai" userId="be857441-a184-4146-8eaa-0e6fb39255fd" providerId="ADAL" clId="{0B8B4E21-50A0-4F9B-A732-BE08CC88C7F9}" dt="2023-06-25T08:48:50.010" v="2435" actId="1076"/>
          <ac:cxnSpMkLst>
            <pc:docMk/>
            <pc:sldMk cId="1399018022" sldId="2103813059"/>
            <ac:cxnSpMk id="17" creationId="{B7054019-50A8-9E18-3F01-733D402CE217}"/>
          </ac:cxnSpMkLst>
        </pc:cxnChg>
      </pc:sldChg>
      <pc:sldChg chg="addSp delSp modSp add mod setBg">
        <pc:chgData name="Wei Bai" userId="be857441-a184-4146-8eaa-0e6fb39255fd" providerId="ADAL" clId="{0B8B4E21-50A0-4F9B-A732-BE08CC88C7F9}" dt="2023-06-27T05:30:02.472" v="3769" actId="20577"/>
        <pc:sldMkLst>
          <pc:docMk/>
          <pc:sldMk cId="2084935286" sldId="2103813060"/>
        </pc:sldMkLst>
        <pc:spChg chg="add del mod">
          <ac:chgData name="Wei Bai" userId="be857441-a184-4146-8eaa-0e6fb39255fd" providerId="ADAL" clId="{0B8B4E21-50A0-4F9B-A732-BE08CC88C7F9}" dt="2023-06-25T08:59:05.291" v="2538"/>
          <ac:spMkLst>
            <pc:docMk/>
            <pc:sldMk cId="2084935286" sldId="2103813060"/>
            <ac:spMk id="2" creationId="{0DB5AC34-DBCF-1E66-13AA-CADF37A6583B}"/>
          </ac:spMkLst>
        </pc:spChg>
        <pc:spChg chg="add mod">
          <ac:chgData name="Wei Bai" userId="be857441-a184-4146-8eaa-0e6fb39255fd" providerId="ADAL" clId="{0B8B4E21-50A0-4F9B-A732-BE08CC88C7F9}" dt="2023-06-25T08:59:59.456" v="2596" actId="1076"/>
          <ac:spMkLst>
            <pc:docMk/>
            <pc:sldMk cId="2084935286" sldId="2103813060"/>
            <ac:spMk id="3" creationId="{FD89BBD3-3C99-06AA-7115-58A67F1CA486}"/>
          </ac:spMkLst>
        </pc:spChg>
        <pc:spChg chg="mod">
          <ac:chgData name="Wei Bai" userId="be857441-a184-4146-8eaa-0e6fb39255fd" providerId="ADAL" clId="{0B8B4E21-50A0-4F9B-A732-BE08CC88C7F9}" dt="2023-06-27T04:18:04.620" v="3404" actId="26606"/>
          <ac:spMkLst>
            <pc:docMk/>
            <pc:sldMk cId="2084935286" sldId="2103813060"/>
            <ac:spMk id="4" creationId="{DC8586A1-A1F5-D364-0C19-0EB83BF98E55}"/>
          </ac:spMkLst>
        </pc:spChg>
        <pc:spChg chg="mod">
          <ac:chgData name="Wei Bai" userId="be857441-a184-4146-8eaa-0e6fb39255fd" providerId="ADAL" clId="{0B8B4E21-50A0-4F9B-A732-BE08CC88C7F9}" dt="2023-06-27T04:18:04.620" v="3404" actId="26606"/>
          <ac:spMkLst>
            <pc:docMk/>
            <pc:sldMk cId="2084935286" sldId="2103813060"/>
            <ac:spMk id="5" creationId="{8E70408B-CF2A-D44B-B737-E500814C3AED}"/>
          </ac:spMkLst>
        </pc:spChg>
        <pc:spChg chg="mod">
          <ac:chgData name="Wei Bai" userId="be857441-a184-4146-8eaa-0e6fb39255fd" providerId="ADAL" clId="{0B8B4E21-50A0-4F9B-A732-BE08CC88C7F9}" dt="2023-06-27T05:30:02.472" v="3769" actId="20577"/>
          <ac:spMkLst>
            <pc:docMk/>
            <pc:sldMk cId="2084935286" sldId="2103813060"/>
            <ac:spMk id="6" creationId="{39EB6573-3B62-D746-6C9B-537978C11907}"/>
          </ac:spMkLst>
        </pc:spChg>
        <pc:spChg chg="add del">
          <ac:chgData name="Wei Bai" userId="be857441-a184-4146-8eaa-0e6fb39255fd" providerId="ADAL" clId="{0B8B4E21-50A0-4F9B-A732-BE08CC88C7F9}" dt="2023-06-27T04:18:04.620" v="3404" actId="26606"/>
          <ac:spMkLst>
            <pc:docMk/>
            <pc:sldMk cId="2084935286" sldId="2103813060"/>
            <ac:spMk id="11" creationId="{E91DC736-0EF8-4F87-9146-EBF1D2EE4D3D}"/>
          </ac:spMkLst>
        </pc:spChg>
        <pc:spChg chg="add del">
          <ac:chgData name="Wei Bai" userId="be857441-a184-4146-8eaa-0e6fb39255fd" providerId="ADAL" clId="{0B8B4E21-50A0-4F9B-A732-BE08CC88C7F9}" dt="2023-06-27T04:18:04.620" v="3404" actId="26606"/>
          <ac:spMkLst>
            <pc:docMk/>
            <pc:sldMk cId="2084935286" sldId="2103813060"/>
            <ac:spMk id="13" creationId="{097CD68E-23E3-4007-8847-CD0944C4F7BE}"/>
          </ac:spMkLst>
        </pc:spChg>
        <pc:spChg chg="add del">
          <ac:chgData name="Wei Bai" userId="be857441-a184-4146-8eaa-0e6fb39255fd" providerId="ADAL" clId="{0B8B4E21-50A0-4F9B-A732-BE08CC88C7F9}" dt="2023-06-27T04:18:04.620" v="3404" actId="26606"/>
          <ac:spMkLst>
            <pc:docMk/>
            <pc:sldMk cId="2084935286" sldId="2103813060"/>
            <ac:spMk id="15" creationId="{AF2F604E-43BE-4DC3-B983-E071523364F8}"/>
          </ac:spMkLst>
        </pc:spChg>
        <pc:spChg chg="add del">
          <ac:chgData name="Wei Bai" userId="be857441-a184-4146-8eaa-0e6fb39255fd" providerId="ADAL" clId="{0B8B4E21-50A0-4F9B-A732-BE08CC88C7F9}" dt="2023-06-27T04:18:04.620" v="3404" actId="26606"/>
          <ac:spMkLst>
            <pc:docMk/>
            <pc:sldMk cId="2084935286" sldId="2103813060"/>
            <ac:spMk id="17" creationId="{08C9B587-E65E-4B52-B37C-ABEBB6E87928}"/>
          </ac:spMkLst>
        </pc:spChg>
        <pc:picChg chg="add del mod ord">
          <ac:chgData name="Wei Bai" userId="be857441-a184-4146-8eaa-0e6fb39255fd" providerId="ADAL" clId="{0B8B4E21-50A0-4F9B-A732-BE08CC88C7F9}" dt="2023-06-27T04:19:11.341" v="3415" actId="478"/>
          <ac:picMkLst>
            <pc:docMk/>
            <pc:sldMk cId="2084935286" sldId="2103813060"/>
            <ac:picMk id="2" creationId="{5B670014-F8C2-C7FA-0DC0-631C286159FB}"/>
          </ac:picMkLst>
        </pc:picChg>
      </pc:sldChg>
      <pc:sldChg chg="addSp delSp modSp add mod setBg">
        <pc:chgData name="Wei Bai" userId="be857441-a184-4146-8eaa-0e6fb39255fd" providerId="ADAL" clId="{0B8B4E21-50A0-4F9B-A732-BE08CC88C7F9}" dt="2023-06-27T04:19:05.225" v="3414"/>
        <pc:sldMkLst>
          <pc:docMk/>
          <pc:sldMk cId="1374157244" sldId="2103813061"/>
        </pc:sldMkLst>
        <pc:spChg chg="mod">
          <ac:chgData name="Wei Bai" userId="be857441-a184-4146-8eaa-0e6fb39255fd" providerId="ADAL" clId="{0B8B4E21-50A0-4F9B-A732-BE08CC88C7F9}" dt="2023-06-25T09:01:09.638" v="2674" actId="20577"/>
          <ac:spMkLst>
            <pc:docMk/>
            <pc:sldMk cId="1374157244" sldId="2103813061"/>
            <ac:spMk id="3" creationId="{FD89BBD3-3C99-06AA-7115-58A67F1CA486}"/>
          </ac:spMkLst>
        </pc:spChg>
        <pc:spChg chg="mod">
          <ac:chgData name="Wei Bai" userId="be857441-a184-4146-8eaa-0e6fb39255fd" providerId="ADAL" clId="{0B8B4E21-50A0-4F9B-A732-BE08CC88C7F9}" dt="2023-06-27T04:19:03.546" v="3411" actId="26606"/>
          <ac:spMkLst>
            <pc:docMk/>
            <pc:sldMk cId="1374157244" sldId="2103813061"/>
            <ac:spMk id="4" creationId="{DC8586A1-A1F5-D364-0C19-0EB83BF98E55}"/>
          </ac:spMkLst>
        </pc:spChg>
        <pc:spChg chg="mod">
          <ac:chgData name="Wei Bai" userId="be857441-a184-4146-8eaa-0e6fb39255fd" providerId="ADAL" clId="{0B8B4E21-50A0-4F9B-A732-BE08CC88C7F9}" dt="2023-06-27T04:19:03.546" v="3411" actId="26606"/>
          <ac:spMkLst>
            <pc:docMk/>
            <pc:sldMk cId="1374157244" sldId="2103813061"/>
            <ac:spMk id="5" creationId="{8E70408B-CF2A-D44B-B737-E500814C3AED}"/>
          </ac:spMkLst>
        </pc:spChg>
        <pc:spChg chg="mod">
          <ac:chgData name="Wei Bai" userId="be857441-a184-4146-8eaa-0e6fb39255fd" providerId="ADAL" clId="{0B8B4E21-50A0-4F9B-A732-BE08CC88C7F9}" dt="2023-06-27T04:19:03.546" v="3411" actId="26606"/>
          <ac:spMkLst>
            <pc:docMk/>
            <pc:sldMk cId="1374157244" sldId="2103813061"/>
            <ac:spMk id="6" creationId="{39EB6573-3B62-D746-6C9B-537978C11907}"/>
          </ac:spMkLst>
        </pc:spChg>
        <pc:spChg chg="add del">
          <ac:chgData name="Wei Bai" userId="be857441-a184-4146-8eaa-0e6fb39255fd" providerId="ADAL" clId="{0B8B4E21-50A0-4F9B-A732-BE08CC88C7F9}" dt="2023-06-27T04:19:03.546" v="3411" actId="26606"/>
          <ac:spMkLst>
            <pc:docMk/>
            <pc:sldMk cId="1374157244" sldId="2103813061"/>
            <ac:spMk id="11" creationId="{E91DC736-0EF8-4F87-9146-EBF1D2EE4D3D}"/>
          </ac:spMkLst>
        </pc:spChg>
        <pc:spChg chg="add del">
          <ac:chgData name="Wei Bai" userId="be857441-a184-4146-8eaa-0e6fb39255fd" providerId="ADAL" clId="{0B8B4E21-50A0-4F9B-A732-BE08CC88C7F9}" dt="2023-06-27T04:19:03.546" v="3411" actId="26606"/>
          <ac:spMkLst>
            <pc:docMk/>
            <pc:sldMk cId="1374157244" sldId="2103813061"/>
            <ac:spMk id="13" creationId="{097CD68E-23E3-4007-8847-CD0944C4F7BE}"/>
          </ac:spMkLst>
        </pc:spChg>
        <pc:spChg chg="add del">
          <ac:chgData name="Wei Bai" userId="be857441-a184-4146-8eaa-0e6fb39255fd" providerId="ADAL" clId="{0B8B4E21-50A0-4F9B-A732-BE08CC88C7F9}" dt="2023-06-27T04:19:03.546" v="3411" actId="26606"/>
          <ac:spMkLst>
            <pc:docMk/>
            <pc:sldMk cId="1374157244" sldId="2103813061"/>
            <ac:spMk id="15" creationId="{AF2F604E-43BE-4DC3-B983-E071523364F8}"/>
          </ac:spMkLst>
        </pc:spChg>
        <pc:spChg chg="add del">
          <ac:chgData name="Wei Bai" userId="be857441-a184-4146-8eaa-0e6fb39255fd" providerId="ADAL" clId="{0B8B4E21-50A0-4F9B-A732-BE08CC88C7F9}" dt="2023-06-27T04:19:03.546" v="3411" actId="26606"/>
          <ac:spMkLst>
            <pc:docMk/>
            <pc:sldMk cId="1374157244" sldId="2103813061"/>
            <ac:spMk id="17" creationId="{08C9B587-E65E-4B52-B37C-ABEBB6E87928}"/>
          </ac:spMkLst>
        </pc:spChg>
        <pc:picChg chg="add del mod ord">
          <ac:chgData name="Wei Bai" userId="be857441-a184-4146-8eaa-0e6fb39255fd" providerId="ADAL" clId="{0B8B4E21-50A0-4F9B-A732-BE08CC88C7F9}" dt="2023-06-27T04:19:05.225" v="3414"/>
          <ac:picMkLst>
            <pc:docMk/>
            <pc:sldMk cId="1374157244" sldId="2103813061"/>
            <ac:picMk id="2" creationId="{F05358B5-8910-F974-2653-89A8795584F8}"/>
          </ac:picMkLst>
        </pc:picChg>
      </pc:sldChg>
      <pc:sldChg chg="new del">
        <pc:chgData name="Wei Bai" userId="be857441-a184-4146-8eaa-0e6fb39255fd" providerId="ADAL" clId="{0B8B4E21-50A0-4F9B-A732-BE08CC88C7F9}" dt="2023-06-26T07:16:07.695" v="3057" actId="47"/>
        <pc:sldMkLst>
          <pc:docMk/>
          <pc:sldMk cId="621014972" sldId="2103813062"/>
        </pc:sldMkLst>
      </pc:sldChg>
      <pc:sldChg chg="addSp delSp modSp add mod">
        <pc:chgData name="Wei Bai" userId="be857441-a184-4146-8eaa-0e6fb39255fd" providerId="ADAL" clId="{0B8B4E21-50A0-4F9B-A732-BE08CC88C7F9}" dt="2023-06-27T05:24:02.216" v="3755" actId="20577"/>
        <pc:sldMkLst>
          <pc:docMk/>
          <pc:sldMk cId="1913194348" sldId="2103813063"/>
        </pc:sldMkLst>
        <pc:spChg chg="del">
          <ac:chgData name="Wei Bai" userId="be857441-a184-4146-8eaa-0e6fb39255fd" providerId="ADAL" clId="{0B8B4E21-50A0-4F9B-A732-BE08CC88C7F9}" dt="2023-06-26T07:44:17.408" v="3366" actId="478"/>
          <ac:spMkLst>
            <pc:docMk/>
            <pc:sldMk cId="1913194348" sldId="2103813063"/>
            <ac:spMk id="4" creationId="{00000000-0000-0000-0000-000000000000}"/>
          </ac:spMkLst>
        </pc:spChg>
        <pc:spChg chg="add mod">
          <ac:chgData name="Wei Bai" userId="be857441-a184-4146-8eaa-0e6fb39255fd" providerId="ADAL" clId="{0B8B4E21-50A0-4F9B-A732-BE08CC88C7F9}" dt="2023-06-27T05:24:02.216" v="3755" actId="20577"/>
          <ac:spMkLst>
            <pc:docMk/>
            <pc:sldMk cId="1913194348" sldId="2103813063"/>
            <ac:spMk id="4" creationId="{91FC1B54-9AE5-0584-277C-2FD4FF47AB83}"/>
          </ac:spMkLst>
        </pc:spChg>
        <pc:spChg chg="add mod">
          <ac:chgData name="Wei Bai" userId="be857441-a184-4146-8eaa-0e6fb39255fd" providerId="ADAL" clId="{0B8B4E21-50A0-4F9B-A732-BE08CC88C7F9}" dt="2023-06-26T07:29:50.585" v="3351" actId="1076"/>
          <ac:spMkLst>
            <pc:docMk/>
            <pc:sldMk cId="1913194348" sldId="2103813063"/>
            <ac:spMk id="5" creationId="{4DA4AE2F-06CC-3B6A-5E30-8D045F656D69}"/>
          </ac:spMkLst>
        </pc:spChg>
        <pc:spChg chg="add mod">
          <ac:chgData name="Wei Bai" userId="be857441-a184-4146-8eaa-0e6fb39255fd" providerId="ADAL" clId="{0B8B4E21-50A0-4F9B-A732-BE08CC88C7F9}" dt="2023-06-27T04:27:41.864" v="3443" actId="1076"/>
          <ac:spMkLst>
            <pc:docMk/>
            <pc:sldMk cId="1913194348" sldId="2103813063"/>
            <ac:spMk id="6" creationId="{8DA6707E-FCE8-FC2A-2499-1ED860E8B22E}"/>
          </ac:spMkLst>
        </pc:spChg>
        <pc:spChg chg="add mod">
          <ac:chgData name="Wei Bai" userId="be857441-a184-4146-8eaa-0e6fb39255fd" providerId="ADAL" clId="{0B8B4E21-50A0-4F9B-A732-BE08CC88C7F9}" dt="2023-06-26T07:35:13.423" v="3359" actId="20577"/>
          <ac:spMkLst>
            <pc:docMk/>
            <pc:sldMk cId="1913194348" sldId="2103813063"/>
            <ac:spMk id="7" creationId="{43CFAA62-B14D-247A-E748-F1B828B50A23}"/>
          </ac:spMkLst>
        </pc:spChg>
        <pc:spChg chg="add mod">
          <ac:chgData name="Wei Bai" userId="be857441-a184-4146-8eaa-0e6fb39255fd" providerId="ADAL" clId="{0B8B4E21-50A0-4F9B-A732-BE08CC88C7F9}" dt="2023-06-26T07:44:17.791" v="3367"/>
          <ac:spMkLst>
            <pc:docMk/>
            <pc:sldMk cId="1913194348" sldId="2103813063"/>
            <ac:spMk id="8" creationId="{F1A67D4A-ED12-60E7-A528-F55D341F579B}"/>
          </ac:spMkLst>
        </pc:spChg>
        <pc:spChg chg="del mod">
          <ac:chgData name="Wei Bai" userId="be857441-a184-4146-8eaa-0e6fb39255fd" providerId="ADAL" clId="{0B8B4E21-50A0-4F9B-A732-BE08CC88C7F9}" dt="2023-06-27T05:07:26.665" v="3545" actId="478"/>
          <ac:spMkLst>
            <pc:docMk/>
            <pc:sldMk cId="1913194348" sldId="2103813063"/>
            <ac:spMk id="13" creationId="{77BC66C7-E39E-520F-EA35-5B2582F8B390}"/>
          </ac:spMkLst>
        </pc:spChg>
        <pc:spChg chg="del">
          <ac:chgData name="Wei Bai" userId="be857441-a184-4146-8eaa-0e6fb39255fd" providerId="ADAL" clId="{0B8B4E21-50A0-4F9B-A732-BE08CC88C7F9}" dt="2023-06-26T07:16:19.679" v="3080" actId="478"/>
          <ac:spMkLst>
            <pc:docMk/>
            <pc:sldMk cId="1913194348" sldId="2103813063"/>
            <ac:spMk id="17" creationId="{23142B59-9278-82F2-5C48-E22BC8263B5E}"/>
          </ac:spMkLst>
        </pc:spChg>
        <pc:spChg chg="del">
          <ac:chgData name="Wei Bai" userId="be857441-a184-4146-8eaa-0e6fb39255fd" providerId="ADAL" clId="{0B8B4E21-50A0-4F9B-A732-BE08CC88C7F9}" dt="2023-06-26T07:16:21.037" v="3081" actId="478"/>
          <ac:spMkLst>
            <pc:docMk/>
            <pc:sldMk cId="1913194348" sldId="2103813063"/>
            <ac:spMk id="21" creationId="{CEE356D8-DB1A-2E46-144C-1399A5559C34}"/>
          </ac:spMkLst>
        </pc:spChg>
        <pc:spChg chg="del">
          <ac:chgData name="Wei Bai" userId="be857441-a184-4146-8eaa-0e6fb39255fd" providerId="ADAL" clId="{0B8B4E21-50A0-4F9B-A732-BE08CC88C7F9}" dt="2023-06-26T07:16:21.037" v="3081" actId="478"/>
          <ac:spMkLst>
            <pc:docMk/>
            <pc:sldMk cId="1913194348" sldId="2103813063"/>
            <ac:spMk id="22" creationId="{69C4C815-2128-9A2B-8157-2EE4D66F20E2}"/>
          </ac:spMkLst>
        </pc:spChg>
        <pc:spChg chg="del">
          <ac:chgData name="Wei Bai" userId="be857441-a184-4146-8eaa-0e6fb39255fd" providerId="ADAL" clId="{0B8B4E21-50A0-4F9B-A732-BE08CC88C7F9}" dt="2023-06-26T07:16:21.037" v="3081" actId="478"/>
          <ac:spMkLst>
            <pc:docMk/>
            <pc:sldMk cId="1913194348" sldId="2103813063"/>
            <ac:spMk id="25" creationId="{2B56B20A-4EB9-A242-75D9-8E12CB7C1A59}"/>
          </ac:spMkLst>
        </pc:spChg>
        <pc:spChg chg="del">
          <ac:chgData name="Wei Bai" userId="be857441-a184-4146-8eaa-0e6fb39255fd" providerId="ADAL" clId="{0B8B4E21-50A0-4F9B-A732-BE08CC88C7F9}" dt="2023-06-26T07:16:21.037" v="3081" actId="478"/>
          <ac:spMkLst>
            <pc:docMk/>
            <pc:sldMk cId="1913194348" sldId="2103813063"/>
            <ac:spMk id="27" creationId="{79A8D486-1FAB-7678-EDA5-1E338CB852A4}"/>
          </ac:spMkLst>
        </pc:spChg>
        <pc:spChg chg="del">
          <ac:chgData name="Wei Bai" userId="be857441-a184-4146-8eaa-0e6fb39255fd" providerId="ADAL" clId="{0B8B4E21-50A0-4F9B-A732-BE08CC88C7F9}" dt="2023-06-26T07:16:21.037" v="3081" actId="478"/>
          <ac:spMkLst>
            <pc:docMk/>
            <pc:sldMk cId="1913194348" sldId="2103813063"/>
            <ac:spMk id="28" creationId="{BB6C3F33-7464-D89B-0973-DEF603043D6A}"/>
          </ac:spMkLst>
        </pc:spChg>
        <pc:graphicFrameChg chg="add mod">
          <ac:chgData name="Wei Bai" userId="be857441-a184-4146-8eaa-0e6fb39255fd" providerId="ADAL" clId="{0B8B4E21-50A0-4F9B-A732-BE08CC88C7F9}" dt="2023-06-27T04:27:59.484" v="3444" actId="1076"/>
          <ac:graphicFrameMkLst>
            <pc:docMk/>
            <pc:sldMk cId="1913194348" sldId="2103813063"/>
            <ac:graphicFrameMk id="2" creationId="{F488EFAB-D711-67AB-CC37-46B0672DC244}"/>
          </ac:graphicFrameMkLst>
        </pc:graphicFrameChg>
        <pc:graphicFrameChg chg="add mod">
          <ac:chgData name="Wei Bai" userId="be857441-a184-4146-8eaa-0e6fb39255fd" providerId="ADAL" clId="{0B8B4E21-50A0-4F9B-A732-BE08CC88C7F9}" dt="2023-06-27T04:27:25.245" v="3441" actId="1076"/>
          <ac:graphicFrameMkLst>
            <pc:docMk/>
            <pc:sldMk cId="1913194348" sldId="2103813063"/>
            <ac:graphicFrameMk id="3" creationId="{25DA7A62-E686-3408-579F-72B77340CCB4}"/>
          </ac:graphicFrameMkLst>
        </pc:graphicFrameChg>
        <pc:cxnChg chg="del mod">
          <ac:chgData name="Wei Bai" userId="be857441-a184-4146-8eaa-0e6fb39255fd" providerId="ADAL" clId="{0B8B4E21-50A0-4F9B-A732-BE08CC88C7F9}" dt="2023-06-26T07:16:21.037" v="3081" actId="478"/>
          <ac:cxnSpMkLst>
            <pc:docMk/>
            <pc:sldMk cId="1913194348" sldId="2103813063"/>
            <ac:cxnSpMk id="23" creationId="{78A79A2A-2DBE-2850-B622-782B26889558}"/>
          </ac:cxnSpMkLst>
        </pc:cxnChg>
      </pc:sldChg>
      <pc:sldChg chg="delSp modSp add mod modNotesTx">
        <pc:chgData name="Wei Bai" userId="be857441-a184-4146-8eaa-0e6fb39255fd" providerId="ADAL" clId="{0B8B4E21-50A0-4F9B-A732-BE08CC88C7F9}" dt="2023-06-27T05:39:11.553" v="3773" actId="20577"/>
        <pc:sldMkLst>
          <pc:docMk/>
          <pc:sldMk cId="1743297109" sldId="2103813064"/>
        </pc:sldMkLst>
        <pc:spChg chg="mod">
          <ac:chgData name="Wei Bai" userId="be857441-a184-4146-8eaa-0e6fb39255fd" providerId="ADAL" clId="{0B8B4E21-50A0-4F9B-A732-BE08CC88C7F9}" dt="2023-06-26T07:46:27.829" v="3382" actId="255"/>
          <ac:spMkLst>
            <pc:docMk/>
            <pc:sldMk cId="1743297109" sldId="2103813064"/>
            <ac:spMk id="2" creationId="{5D4180CA-8A62-4220-B72B-0782A0388869}"/>
          </ac:spMkLst>
        </pc:spChg>
        <pc:spChg chg="mod">
          <ac:chgData name="Wei Bai" userId="be857441-a184-4146-8eaa-0e6fb39255fd" providerId="ADAL" clId="{0B8B4E21-50A0-4F9B-A732-BE08CC88C7F9}" dt="2023-06-26T07:46:32.849" v="3384" actId="1076"/>
          <ac:spMkLst>
            <pc:docMk/>
            <pc:sldMk cId="1743297109" sldId="2103813064"/>
            <ac:spMk id="6" creationId="{C4C603D8-13AF-410A-8795-23FB768A9C9C}"/>
          </ac:spMkLst>
        </pc:spChg>
        <pc:spChg chg="del">
          <ac:chgData name="Wei Bai" userId="be857441-a184-4146-8eaa-0e6fb39255fd" providerId="ADAL" clId="{0B8B4E21-50A0-4F9B-A732-BE08CC88C7F9}" dt="2023-06-26T07:46:12.182" v="3379" actId="478"/>
          <ac:spMkLst>
            <pc:docMk/>
            <pc:sldMk cId="1743297109" sldId="2103813064"/>
            <ac:spMk id="7" creationId="{D5945AFF-9F6B-4EE3-9707-C28519DE373A}"/>
          </ac:spMkLst>
        </pc:spChg>
        <pc:spChg chg="del">
          <ac:chgData name="Wei Bai" userId="be857441-a184-4146-8eaa-0e6fb39255fd" providerId="ADAL" clId="{0B8B4E21-50A0-4F9B-A732-BE08CC88C7F9}" dt="2023-06-26T07:46:18.150" v="3380" actId="478"/>
          <ac:spMkLst>
            <pc:docMk/>
            <pc:sldMk cId="1743297109" sldId="2103813064"/>
            <ac:spMk id="11" creationId="{BF625716-4A74-4273-B4E1-DA4003214342}"/>
          </ac:spMkLst>
        </pc:spChg>
      </pc:sldChg>
      <pc:sldChg chg="add del">
        <pc:chgData name="Wei Bai" userId="be857441-a184-4146-8eaa-0e6fb39255fd" providerId="ADAL" clId="{0B8B4E21-50A0-4F9B-A732-BE08CC88C7F9}" dt="2023-06-27T05:09:39.326" v="3583" actId="47"/>
        <pc:sldMkLst>
          <pc:docMk/>
          <pc:sldMk cId="280932201" sldId="2103813065"/>
        </pc:sldMkLst>
      </pc:sldChg>
      <pc:sldChg chg="addSp delSp modSp add mod">
        <pc:chgData name="Wei Bai" userId="be857441-a184-4146-8eaa-0e6fb39255fd" providerId="ADAL" clId="{0B8B4E21-50A0-4F9B-A732-BE08CC88C7F9}" dt="2023-06-27T05:11:06.374" v="3618" actId="20577"/>
        <pc:sldMkLst>
          <pc:docMk/>
          <pc:sldMk cId="4018724189" sldId="2103813065"/>
        </pc:sldMkLst>
        <pc:spChg chg="del">
          <ac:chgData name="Wei Bai" userId="be857441-a184-4146-8eaa-0e6fb39255fd" providerId="ADAL" clId="{0B8B4E21-50A0-4F9B-A732-BE08CC88C7F9}" dt="2023-06-27T05:10:41.041" v="3585" actId="478"/>
          <ac:spMkLst>
            <pc:docMk/>
            <pc:sldMk cId="4018724189" sldId="2103813065"/>
            <ac:spMk id="2" creationId="{0ACFC91E-566A-41D1-B932-C4C5DD044D06}"/>
          </ac:spMkLst>
        </pc:spChg>
        <pc:spChg chg="add del mod">
          <ac:chgData name="Wei Bai" userId="be857441-a184-4146-8eaa-0e6fb39255fd" providerId="ADAL" clId="{0B8B4E21-50A0-4F9B-A732-BE08CC88C7F9}" dt="2023-06-27T05:10:49.925" v="3586" actId="478"/>
          <ac:spMkLst>
            <pc:docMk/>
            <pc:sldMk cId="4018724189" sldId="2103813065"/>
            <ac:spMk id="8" creationId="{1BB3D2C1-E7AF-14D4-B738-7012A03C51CF}"/>
          </ac:spMkLst>
        </pc:spChg>
        <pc:spChg chg="add mod">
          <ac:chgData name="Wei Bai" userId="be857441-a184-4146-8eaa-0e6fb39255fd" providerId="ADAL" clId="{0B8B4E21-50A0-4F9B-A732-BE08CC88C7F9}" dt="2023-06-27T05:11:06.374" v="3618" actId="20577"/>
          <ac:spMkLst>
            <pc:docMk/>
            <pc:sldMk cId="4018724189" sldId="2103813065"/>
            <ac:spMk id="10" creationId="{08145EA3-A4DD-D11D-E70F-A5F6A60FFBAD}"/>
          </ac:spMkLst>
        </pc:spChg>
      </pc:sldChg>
      <pc:sldChg chg="delSp modSp add del mod">
        <pc:chgData name="Wei Bai" userId="be857441-a184-4146-8eaa-0e6fb39255fd" providerId="ADAL" clId="{0B8B4E21-50A0-4F9B-A732-BE08CC88C7F9}" dt="2023-06-27T05:14:41.095" v="3689" actId="47"/>
        <pc:sldMkLst>
          <pc:docMk/>
          <pc:sldMk cId="3947862030" sldId="2103813066"/>
        </pc:sldMkLst>
        <pc:spChg chg="del mod">
          <ac:chgData name="Wei Bai" userId="be857441-a184-4146-8eaa-0e6fb39255fd" providerId="ADAL" clId="{0B8B4E21-50A0-4F9B-A732-BE08CC88C7F9}" dt="2023-06-27T05:13:44.407" v="3636" actId="478"/>
          <ac:spMkLst>
            <pc:docMk/>
            <pc:sldMk cId="3947862030" sldId="2103813066"/>
            <ac:spMk id="5" creationId="{B8E50074-E551-DE83-0776-C9851701E0EA}"/>
          </ac:spMkLst>
        </pc:spChg>
      </pc:sldChg>
      <pc:sldChg chg="add">
        <pc:chgData name="Wei Bai" userId="be857441-a184-4146-8eaa-0e6fb39255fd" providerId="ADAL" clId="{0B8B4E21-50A0-4F9B-A732-BE08CC88C7F9}" dt="2023-06-27T05:14:20.920" v="3684" actId="2890"/>
        <pc:sldMkLst>
          <pc:docMk/>
          <pc:sldMk cId="1611672679" sldId="2103813067"/>
        </pc:sldMkLst>
      </pc:sldChg>
    </pc:docChg>
  </pc:docChgLst>
  <pc:docChgLst>
    <pc:chgData name="Wei Bai" userId="be857441-a184-4146-8eaa-0e6fb39255fd" providerId="ADAL" clId="{50F14B39-9737-49BF-94A7-2AC831CE4F83}"/>
    <pc:docChg chg="modSld">
      <pc:chgData name="Wei Bai" userId="be857441-a184-4146-8eaa-0e6fb39255fd" providerId="ADAL" clId="{50F14B39-9737-49BF-94A7-2AC831CE4F83}" dt="2023-06-25T21:24:58.029" v="83" actId="20577"/>
      <pc:docMkLst>
        <pc:docMk/>
      </pc:docMkLst>
      <pc:sldChg chg="modSp mod">
        <pc:chgData name="Wei Bai" userId="be857441-a184-4146-8eaa-0e6fb39255fd" providerId="ADAL" clId="{50F14B39-9737-49BF-94A7-2AC831CE4F83}" dt="2023-06-25T21:24:58.029" v="83" actId="20577"/>
        <pc:sldMkLst>
          <pc:docMk/>
          <pc:sldMk cId="2834979997" sldId="2103813055"/>
        </pc:sldMkLst>
        <pc:spChg chg="mod">
          <ac:chgData name="Wei Bai" userId="be857441-a184-4146-8eaa-0e6fb39255fd" providerId="ADAL" clId="{50F14B39-9737-49BF-94A7-2AC831CE4F83}" dt="2023-06-25T21:24:58.029" v="83" actId="20577"/>
          <ac:spMkLst>
            <pc:docMk/>
            <pc:sldMk cId="2834979997" sldId="2103813055"/>
            <ac:spMk id="6" creationId="{39EB6573-3B62-D746-6C9B-537978C11907}"/>
          </ac:spMkLst>
        </pc:sp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1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1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AB14C0-AF37-44DE-AA6B-B5D62D2FDA5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BADD37B-048E-469C-A960-1BA83060F556}">
      <dgm:prSet/>
      <dgm:spPr/>
      <dgm:t>
        <a:bodyPr/>
        <a:lstStyle/>
        <a:p>
          <a:r>
            <a:rPr lang="en-US"/>
            <a:t>We use RDMA for storage traffic</a:t>
          </a:r>
        </a:p>
      </dgm:t>
    </dgm:pt>
    <dgm:pt modelId="{F3BA4ED9-6D39-45E1-B0A6-FF663EC4A05F}" type="parTrans" cxnId="{0D4CA1EB-A863-4AC8-814A-773895412180}">
      <dgm:prSet/>
      <dgm:spPr/>
      <dgm:t>
        <a:bodyPr/>
        <a:lstStyle/>
        <a:p>
          <a:endParaRPr lang="en-US"/>
        </a:p>
      </dgm:t>
    </dgm:pt>
    <dgm:pt modelId="{0CEAA7BB-3424-4D44-AAE5-F4989DD1D13A}" type="sibTrans" cxnId="{0D4CA1EB-A863-4AC8-814A-773895412180}">
      <dgm:prSet/>
      <dgm:spPr/>
      <dgm:t>
        <a:bodyPr/>
        <a:lstStyle/>
        <a:p>
          <a:endParaRPr lang="en-US"/>
        </a:p>
      </dgm:t>
    </dgm:pt>
    <dgm:pt modelId="{BAF325F2-604B-4A8C-91BE-44E0A7887937}">
      <dgm:prSet/>
      <dgm:spPr/>
      <dgm:t>
        <a:bodyPr/>
        <a:lstStyle/>
        <a:p>
          <a:r>
            <a:rPr lang="en-US"/>
            <a:t>RoCEv2 over commodity Ethernet/IP network</a:t>
          </a:r>
        </a:p>
      </dgm:t>
    </dgm:pt>
    <dgm:pt modelId="{6E3F051B-1606-435B-9553-241365B7AF54}" type="parTrans" cxnId="{15FDD8A0-D382-4BF0-8BBA-32B27F4C802B}">
      <dgm:prSet/>
      <dgm:spPr/>
      <dgm:t>
        <a:bodyPr/>
        <a:lstStyle/>
        <a:p>
          <a:endParaRPr lang="en-US"/>
        </a:p>
      </dgm:t>
    </dgm:pt>
    <dgm:pt modelId="{BDB2CE6E-0AD2-4AAD-83A8-EB7BA7282921}" type="sibTrans" cxnId="{15FDD8A0-D382-4BF0-8BBA-32B27F4C802B}">
      <dgm:prSet/>
      <dgm:spPr/>
      <dgm:t>
        <a:bodyPr/>
        <a:lstStyle/>
        <a:p>
          <a:endParaRPr lang="en-US"/>
        </a:p>
      </dgm:t>
    </dgm:pt>
    <dgm:pt modelId="{6A0DF8EB-31C8-47F2-8ACC-8BF7F62AB02D}">
      <dgm:prSet/>
      <dgm:spPr/>
      <dgm:t>
        <a:bodyPr/>
        <a:lstStyle/>
        <a:p>
          <a:r>
            <a:rPr lang="en-US" dirty="0"/>
            <a:t>Enabled for speeds &gt; 100gbps, over distances up to 100km</a:t>
          </a:r>
        </a:p>
      </dgm:t>
    </dgm:pt>
    <dgm:pt modelId="{E89215D1-8406-4AF7-8EAA-8ECA87FEC4CF}" type="parTrans" cxnId="{09487C2B-B372-4729-AEC0-F6D508889A27}">
      <dgm:prSet/>
      <dgm:spPr/>
      <dgm:t>
        <a:bodyPr/>
        <a:lstStyle/>
        <a:p>
          <a:endParaRPr lang="en-US"/>
        </a:p>
      </dgm:t>
    </dgm:pt>
    <dgm:pt modelId="{4F84CC57-D797-4AF0-9341-0FE92E1BC387}" type="sibTrans" cxnId="{09487C2B-B372-4729-AEC0-F6D508889A27}">
      <dgm:prSet/>
      <dgm:spPr/>
      <dgm:t>
        <a:bodyPr/>
        <a:lstStyle/>
        <a:p>
          <a:endParaRPr lang="en-US"/>
        </a:p>
      </dgm:t>
    </dgm:pt>
    <dgm:pt modelId="{D8719FC3-0AEB-4F61-9477-6318118389CE}">
      <dgm:prSet/>
      <dgm:spPr/>
      <dgm:t>
        <a:bodyPr/>
        <a:lstStyle/>
        <a:p>
          <a:r>
            <a:rPr lang="en-US"/>
            <a:t>~ 70% Azure traffic (bytes and packets)</a:t>
          </a:r>
        </a:p>
      </dgm:t>
    </dgm:pt>
    <dgm:pt modelId="{894E2A1A-1346-4473-9747-0D4EE9F51EFA}" type="parTrans" cxnId="{1054A75D-F545-47EB-A89A-59FBC5DDB84A}">
      <dgm:prSet/>
      <dgm:spPr/>
      <dgm:t>
        <a:bodyPr/>
        <a:lstStyle/>
        <a:p>
          <a:endParaRPr lang="en-US"/>
        </a:p>
      </dgm:t>
    </dgm:pt>
    <dgm:pt modelId="{01BACEA4-A6DE-4D17-8512-5F771EC71F18}" type="sibTrans" cxnId="{1054A75D-F545-47EB-A89A-59FBC5DDB84A}">
      <dgm:prSet/>
      <dgm:spPr/>
      <dgm:t>
        <a:bodyPr/>
        <a:lstStyle/>
        <a:p>
          <a:endParaRPr lang="en-US"/>
        </a:p>
      </dgm:t>
    </dgm:pt>
    <dgm:pt modelId="{43540C2A-6D61-47B9-A611-A99B652C4FB4}">
      <dgm:prSet/>
      <dgm:spPr/>
      <dgm:t>
        <a:bodyPr/>
        <a:lstStyle/>
        <a:p>
          <a:r>
            <a:rPr lang="en-US" dirty="0"/>
            <a:t>Made possible by many innovations</a:t>
          </a:r>
        </a:p>
      </dgm:t>
    </dgm:pt>
    <dgm:pt modelId="{48C1E59F-EEE6-47B0-B853-2B47312EB57F}" type="parTrans" cxnId="{04BC1605-EFE9-4608-86A8-F9B9CC9FFA99}">
      <dgm:prSet/>
      <dgm:spPr/>
      <dgm:t>
        <a:bodyPr/>
        <a:lstStyle/>
        <a:p>
          <a:endParaRPr lang="en-US"/>
        </a:p>
      </dgm:t>
    </dgm:pt>
    <dgm:pt modelId="{FD2473DA-21A0-43A0-B286-0EFB2D287F35}" type="sibTrans" cxnId="{04BC1605-EFE9-4608-86A8-F9B9CC9FFA99}">
      <dgm:prSet/>
      <dgm:spPr/>
      <dgm:t>
        <a:bodyPr/>
        <a:lstStyle/>
        <a:p>
          <a:endParaRPr lang="en-US"/>
        </a:p>
      </dgm:t>
    </dgm:pt>
    <dgm:pt modelId="{6F0FE750-BA4E-4790-97DF-8916246C8D7B}">
      <dgm:prSet/>
      <dgm:spPr/>
      <dgm:t>
        <a:bodyPr/>
        <a:lstStyle/>
        <a:p>
          <a:r>
            <a:rPr lang="en-US" dirty="0"/>
            <a:t>DCQCN</a:t>
          </a:r>
        </a:p>
      </dgm:t>
    </dgm:pt>
    <dgm:pt modelId="{58AEE483-AEB8-4EDB-9078-C7CCA5743E2E}" type="parTrans" cxnId="{22738679-BD4A-4CD9-A078-C11A4B79E912}">
      <dgm:prSet/>
      <dgm:spPr/>
      <dgm:t>
        <a:bodyPr/>
        <a:lstStyle/>
        <a:p>
          <a:endParaRPr lang="en-US"/>
        </a:p>
      </dgm:t>
    </dgm:pt>
    <dgm:pt modelId="{237EAE2F-16B4-47DC-871D-F5F9D41707EF}" type="sibTrans" cxnId="{22738679-BD4A-4CD9-A078-C11A4B79E912}">
      <dgm:prSet/>
      <dgm:spPr/>
      <dgm:t>
        <a:bodyPr/>
        <a:lstStyle/>
        <a:p>
          <a:endParaRPr lang="en-US"/>
        </a:p>
      </dgm:t>
    </dgm:pt>
    <dgm:pt modelId="{3E2FF2AA-EFD8-4A38-A3C0-48AF491FA731}">
      <dgm:prSet/>
      <dgm:spPr/>
      <dgm:t>
        <a:bodyPr/>
        <a:lstStyle/>
        <a:p>
          <a:r>
            <a:rPr lang="en-US" dirty="0"/>
            <a:t>RDMA </a:t>
          </a:r>
          <a:r>
            <a:rPr lang="en-US" dirty="0" err="1"/>
            <a:t>Estats</a:t>
          </a:r>
          <a:endParaRPr lang="en-US" dirty="0"/>
        </a:p>
      </dgm:t>
    </dgm:pt>
    <dgm:pt modelId="{C36A6529-3BA0-451C-A5B1-7ADD86CA75AF}" type="parTrans" cxnId="{3EE894E2-490E-4061-80A6-8D3676E3E6FA}">
      <dgm:prSet/>
      <dgm:spPr/>
      <dgm:t>
        <a:bodyPr/>
        <a:lstStyle/>
        <a:p>
          <a:endParaRPr lang="en-US"/>
        </a:p>
      </dgm:t>
    </dgm:pt>
    <dgm:pt modelId="{9972B4BE-4401-4830-AECF-A56EE8467CBD}" type="sibTrans" cxnId="{3EE894E2-490E-4061-80A6-8D3676E3E6FA}">
      <dgm:prSet/>
      <dgm:spPr/>
      <dgm:t>
        <a:bodyPr/>
        <a:lstStyle/>
        <a:p>
          <a:endParaRPr lang="en-US"/>
        </a:p>
      </dgm:t>
    </dgm:pt>
    <dgm:pt modelId="{0D058FE3-FDE1-4118-B8B4-A04BC220D2E9}">
      <dgm:prSet/>
      <dgm:spPr/>
      <dgm:t>
        <a:bodyPr/>
        <a:lstStyle/>
        <a:p>
          <a:r>
            <a:rPr lang="en-US"/>
            <a:t>PFC watchdog</a:t>
          </a:r>
        </a:p>
      </dgm:t>
    </dgm:pt>
    <dgm:pt modelId="{8A9A7BF3-EE64-4C69-9BE3-8123F63F87A5}" type="parTrans" cxnId="{41F37FF1-2369-40E3-998A-8599169EFE98}">
      <dgm:prSet/>
      <dgm:spPr/>
      <dgm:t>
        <a:bodyPr/>
        <a:lstStyle/>
        <a:p>
          <a:endParaRPr lang="en-US"/>
        </a:p>
      </dgm:t>
    </dgm:pt>
    <dgm:pt modelId="{603E40D8-3B87-4D1A-8AC1-130662BAF8F0}" type="sibTrans" cxnId="{41F37FF1-2369-40E3-998A-8599169EFE98}">
      <dgm:prSet/>
      <dgm:spPr/>
      <dgm:t>
        <a:bodyPr/>
        <a:lstStyle/>
        <a:p>
          <a:endParaRPr lang="en-US"/>
        </a:p>
      </dgm:t>
    </dgm:pt>
    <dgm:pt modelId="{A1542F9D-6802-477B-96A2-3A865165ECF1}">
      <dgm:prSet/>
      <dgm:spPr/>
      <dgm:t>
        <a:bodyPr/>
        <a:lstStyle/>
        <a:p>
          <a:r>
            <a:rPr lang="en-US" dirty="0"/>
            <a:t>Carefully tuned libraries… and much more</a:t>
          </a:r>
        </a:p>
      </dgm:t>
    </dgm:pt>
    <dgm:pt modelId="{B0F4597B-4D2C-4205-914D-328D266CF47F}" type="parTrans" cxnId="{F72D2D8D-F574-452D-9A9E-DE45BFAC7DDF}">
      <dgm:prSet/>
      <dgm:spPr/>
      <dgm:t>
        <a:bodyPr/>
        <a:lstStyle/>
        <a:p>
          <a:endParaRPr lang="en-US"/>
        </a:p>
      </dgm:t>
    </dgm:pt>
    <dgm:pt modelId="{26AAF16D-B2A0-45DE-BA09-E67B18D15C87}" type="sibTrans" cxnId="{F72D2D8D-F574-452D-9A9E-DE45BFAC7DDF}">
      <dgm:prSet/>
      <dgm:spPr/>
      <dgm:t>
        <a:bodyPr/>
        <a:lstStyle/>
        <a:p>
          <a:endParaRPr lang="en-US"/>
        </a:p>
      </dgm:t>
    </dgm:pt>
    <dgm:pt modelId="{F388FCA8-B2C5-4462-B0FC-E44911967A4D}">
      <dgm:prSet/>
      <dgm:spPr/>
      <dgm:t>
        <a:bodyPr/>
        <a:lstStyle/>
        <a:p>
          <a:r>
            <a:rPr lang="en-US" dirty="0"/>
            <a:t>Many opportunities ahead!</a:t>
          </a:r>
        </a:p>
      </dgm:t>
    </dgm:pt>
    <dgm:pt modelId="{2AA31D0A-CAB8-497D-A91C-BEBDE72E1D17}" type="parTrans" cxnId="{64755C7C-3FF1-4D1B-BE85-5E16C28ABD77}">
      <dgm:prSet/>
      <dgm:spPr/>
      <dgm:t>
        <a:bodyPr/>
        <a:lstStyle/>
        <a:p>
          <a:endParaRPr lang="en-US"/>
        </a:p>
      </dgm:t>
    </dgm:pt>
    <dgm:pt modelId="{7CB86E5A-A267-49F9-A56E-2981BDBAEC1A}" type="sibTrans" cxnId="{64755C7C-3FF1-4D1B-BE85-5E16C28ABD77}">
      <dgm:prSet/>
      <dgm:spPr/>
      <dgm:t>
        <a:bodyPr/>
        <a:lstStyle/>
        <a:p>
          <a:endParaRPr lang="en-US"/>
        </a:p>
      </dgm:t>
    </dgm:pt>
    <dgm:pt modelId="{815AC58E-63AD-46C5-B9F5-48097530A805}">
      <dgm:prSet/>
      <dgm:spPr/>
      <dgm:t>
        <a:bodyPr/>
        <a:lstStyle/>
        <a:p>
          <a:endParaRPr lang="en-US" dirty="0"/>
        </a:p>
      </dgm:t>
    </dgm:pt>
    <dgm:pt modelId="{2E3FEC35-4B8D-4583-B42D-F1E6AA04F149}" type="parTrans" cxnId="{FDC9B00A-B691-4FB2-8235-28A7222BF66C}">
      <dgm:prSet/>
      <dgm:spPr/>
      <dgm:t>
        <a:bodyPr/>
        <a:lstStyle/>
        <a:p>
          <a:endParaRPr lang="en-US"/>
        </a:p>
      </dgm:t>
    </dgm:pt>
    <dgm:pt modelId="{C6736143-3F75-4045-A225-9144407C01DB}" type="sibTrans" cxnId="{FDC9B00A-B691-4FB2-8235-28A7222BF66C}">
      <dgm:prSet/>
      <dgm:spPr/>
      <dgm:t>
        <a:bodyPr/>
        <a:lstStyle/>
        <a:p>
          <a:endParaRPr lang="en-US"/>
        </a:p>
      </dgm:t>
    </dgm:pt>
    <dgm:pt modelId="{D28D9094-9144-4CCC-A248-4B798A1C321A}" type="pres">
      <dgm:prSet presAssocID="{B3AB14C0-AF37-44DE-AA6B-B5D62D2FDA57}" presName="linear" presStyleCnt="0">
        <dgm:presLayoutVars>
          <dgm:animLvl val="lvl"/>
          <dgm:resizeHandles val="exact"/>
        </dgm:presLayoutVars>
      </dgm:prSet>
      <dgm:spPr/>
    </dgm:pt>
    <dgm:pt modelId="{BFC24738-AB21-4A27-B2D8-A0F2DDADDB3C}" type="pres">
      <dgm:prSet presAssocID="{EBADD37B-048E-469C-A960-1BA83060F556}" presName="parentText" presStyleLbl="node1" presStyleIdx="0" presStyleCnt="3">
        <dgm:presLayoutVars>
          <dgm:chMax val="0"/>
          <dgm:bulletEnabled val="1"/>
        </dgm:presLayoutVars>
      </dgm:prSet>
      <dgm:spPr/>
    </dgm:pt>
    <dgm:pt modelId="{7F7CF9F8-4B44-4EFC-9266-8CB773BC5A10}" type="pres">
      <dgm:prSet presAssocID="{EBADD37B-048E-469C-A960-1BA83060F556}" presName="childText" presStyleLbl="revTx" presStyleIdx="0" presStyleCnt="3" custLinFactNeighborY="3852">
        <dgm:presLayoutVars>
          <dgm:bulletEnabled val="1"/>
        </dgm:presLayoutVars>
      </dgm:prSet>
      <dgm:spPr/>
    </dgm:pt>
    <dgm:pt modelId="{7FAAABB8-173D-4C73-9F4A-51D1CB5F579A}" type="pres">
      <dgm:prSet presAssocID="{43540C2A-6D61-47B9-A611-A99B652C4FB4}" presName="parentText" presStyleLbl="node1" presStyleIdx="1" presStyleCnt="3" custLinFactNeighborX="-44" custLinFactNeighborY="10115">
        <dgm:presLayoutVars>
          <dgm:chMax val="0"/>
          <dgm:bulletEnabled val="1"/>
        </dgm:presLayoutVars>
      </dgm:prSet>
      <dgm:spPr/>
    </dgm:pt>
    <dgm:pt modelId="{7DADE2D0-6612-47EF-AD58-E93E2AEBF24F}" type="pres">
      <dgm:prSet presAssocID="{43540C2A-6D61-47B9-A611-A99B652C4FB4}" presName="childText" presStyleLbl="revTx" presStyleIdx="1" presStyleCnt="3" custLinFactNeighborY="26966">
        <dgm:presLayoutVars>
          <dgm:bulletEnabled val="1"/>
        </dgm:presLayoutVars>
      </dgm:prSet>
      <dgm:spPr/>
    </dgm:pt>
    <dgm:pt modelId="{60BA2EEC-D640-460A-9E32-3F8C8789EDA1}" type="pres">
      <dgm:prSet presAssocID="{F388FCA8-B2C5-4462-B0FC-E44911967A4D}" presName="parentText" presStyleLbl="node1" presStyleIdx="2" presStyleCnt="3" custLinFactNeighborX="-44" custLinFactNeighborY="75738">
        <dgm:presLayoutVars>
          <dgm:chMax val="0"/>
          <dgm:bulletEnabled val="1"/>
        </dgm:presLayoutVars>
      </dgm:prSet>
      <dgm:spPr/>
    </dgm:pt>
    <dgm:pt modelId="{1EE2AE78-7C10-4438-B7C5-6AA7C3D5FB4E}" type="pres">
      <dgm:prSet presAssocID="{F388FCA8-B2C5-4462-B0FC-E44911967A4D}" presName="childText" presStyleLbl="revTx" presStyleIdx="2" presStyleCnt="3">
        <dgm:presLayoutVars>
          <dgm:bulletEnabled val="1"/>
        </dgm:presLayoutVars>
      </dgm:prSet>
      <dgm:spPr/>
    </dgm:pt>
  </dgm:ptLst>
  <dgm:cxnLst>
    <dgm:cxn modelId="{04BC1605-EFE9-4608-86A8-F9B9CC9FFA99}" srcId="{B3AB14C0-AF37-44DE-AA6B-B5D62D2FDA57}" destId="{43540C2A-6D61-47B9-A611-A99B652C4FB4}" srcOrd="1" destOrd="0" parTransId="{48C1E59F-EEE6-47B0-B853-2B47312EB57F}" sibTransId="{FD2473DA-21A0-43A0-B286-0EFB2D287F35}"/>
    <dgm:cxn modelId="{AD3E5908-DFDA-4980-9528-3B9269F2B47F}" type="presOf" srcId="{0D058FE3-FDE1-4118-B8B4-A04BC220D2E9}" destId="{7DADE2D0-6612-47EF-AD58-E93E2AEBF24F}" srcOrd="0" destOrd="2" presId="urn:microsoft.com/office/officeart/2005/8/layout/vList2"/>
    <dgm:cxn modelId="{FDC9B00A-B691-4FB2-8235-28A7222BF66C}" srcId="{F388FCA8-B2C5-4462-B0FC-E44911967A4D}" destId="{815AC58E-63AD-46C5-B9F5-48097530A805}" srcOrd="0" destOrd="0" parTransId="{2E3FEC35-4B8D-4583-B42D-F1E6AA04F149}" sibTransId="{C6736143-3F75-4045-A225-9144407C01DB}"/>
    <dgm:cxn modelId="{F937070E-E124-4212-B639-87C5B1AD741C}" type="presOf" srcId="{6F0FE750-BA4E-4790-97DF-8916246C8D7B}" destId="{7DADE2D0-6612-47EF-AD58-E93E2AEBF24F}" srcOrd="0" destOrd="0" presId="urn:microsoft.com/office/officeart/2005/8/layout/vList2"/>
    <dgm:cxn modelId="{09487C2B-B372-4729-AEC0-F6D508889A27}" srcId="{EBADD37B-048E-469C-A960-1BA83060F556}" destId="{6A0DF8EB-31C8-47F2-8ACC-8BF7F62AB02D}" srcOrd="1" destOrd="0" parTransId="{E89215D1-8406-4AF7-8EAA-8ECA87FEC4CF}" sibTransId="{4F84CC57-D797-4AF0-9341-0FE92E1BC387}"/>
    <dgm:cxn modelId="{4E48F52B-CC31-4038-9E25-D6DEE9207944}" type="presOf" srcId="{815AC58E-63AD-46C5-B9F5-48097530A805}" destId="{1EE2AE78-7C10-4438-B7C5-6AA7C3D5FB4E}" srcOrd="0" destOrd="0" presId="urn:microsoft.com/office/officeart/2005/8/layout/vList2"/>
    <dgm:cxn modelId="{1684333A-BCCF-4F28-821A-A1791B058851}" type="presOf" srcId="{A1542F9D-6802-477B-96A2-3A865165ECF1}" destId="{7DADE2D0-6612-47EF-AD58-E93E2AEBF24F}" srcOrd="0" destOrd="3" presId="urn:microsoft.com/office/officeart/2005/8/layout/vList2"/>
    <dgm:cxn modelId="{9322D95B-9C9A-458B-8347-69CE22B76BEE}" type="presOf" srcId="{EBADD37B-048E-469C-A960-1BA83060F556}" destId="{BFC24738-AB21-4A27-B2D8-A0F2DDADDB3C}" srcOrd="0" destOrd="0" presId="urn:microsoft.com/office/officeart/2005/8/layout/vList2"/>
    <dgm:cxn modelId="{2CB27D5D-59A2-4C3C-805D-CD35D58D8EB6}" type="presOf" srcId="{6A0DF8EB-31C8-47F2-8ACC-8BF7F62AB02D}" destId="{7F7CF9F8-4B44-4EFC-9266-8CB773BC5A10}" srcOrd="0" destOrd="1" presId="urn:microsoft.com/office/officeart/2005/8/layout/vList2"/>
    <dgm:cxn modelId="{1054A75D-F545-47EB-A89A-59FBC5DDB84A}" srcId="{EBADD37B-048E-469C-A960-1BA83060F556}" destId="{D8719FC3-0AEB-4F61-9477-6318118389CE}" srcOrd="2" destOrd="0" parTransId="{894E2A1A-1346-4473-9747-0D4EE9F51EFA}" sibTransId="{01BACEA4-A6DE-4D17-8512-5F771EC71F18}"/>
    <dgm:cxn modelId="{A8A45966-EC33-4B25-831C-8AAEA91E007F}" type="presOf" srcId="{B3AB14C0-AF37-44DE-AA6B-B5D62D2FDA57}" destId="{D28D9094-9144-4CCC-A248-4B798A1C321A}" srcOrd="0" destOrd="0" presId="urn:microsoft.com/office/officeart/2005/8/layout/vList2"/>
    <dgm:cxn modelId="{22738679-BD4A-4CD9-A078-C11A4B79E912}" srcId="{43540C2A-6D61-47B9-A611-A99B652C4FB4}" destId="{6F0FE750-BA4E-4790-97DF-8916246C8D7B}" srcOrd="0" destOrd="0" parTransId="{58AEE483-AEB8-4EDB-9078-C7CCA5743E2E}" sibTransId="{237EAE2F-16B4-47DC-871D-F5F9D41707EF}"/>
    <dgm:cxn modelId="{64755C7C-3FF1-4D1B-BE85-5E16C28ABD77}" srcId="{B3AB14C0-AF37-44DE-AA6B-B5D62D2FDA57}" destId="{F388FCA8-B2C5-4462-B0FC-E44911967A4D}" srcOrd="2" destOrd="0" parTransId="{2AA31D0A-CAB8-497D-A91C-BEBDE72E1D17}" sibTransId="{7CB86E5A-A267-49F9-A56E-2981BDBAEC1A}"/>
    <dgm:cxn modelId="{D19D2989-5E3D-4877-B707-5CDC16D179E0}" type="presOf" srcId="{D8719FC3-0AEB-4F61-9477-6318118389CE}" destId="{7F7CF9F8-4B44-4EFC-9266-8CB773BC5A10}" srcOrd="0" destOrd="2" presId="urn:microsoft.com/office/officeart/2005/8/layout/vList2"/>
    <dgm:cxn modelId="{F72D2D8D-F574-452D-9A9E-DE45BFAC7DDF}" srcId="{43540C2A-6D61-47B9-A611-A99B652C4FB4}" destId="{A1542F9D-6802-477B-96A2-3A865165ECF1}" srcOrd="3" destOrd="0" parTransId="{B0F4597B-4D2C-4205-914D-328D266CF47F}" sibTransId="{26AAF16D-B2A0-45DE-BA09-E67B18D15C87}"/>
    <dgm:cxn modelId="{15FDD8A0-D382-4BF0-8BBA-32B27F4C802B}" srcId="{EBADD37B-048E-469C-A960-1BA83060F556}" destId="{BAF325F2-604B-4A8C-91BE-44E0A7887937}" srcOrd="0" destOrd="0" parTransId="{6E3F051B-1606-435B-9553-241365B7AF54}" sibTransId="{BDB2CE6E-0AD2-4AAD-83A8-EB7BA7282921}"/>
    <dgm:cxn modelId="{DCAD86A4-F649-49C3-B385-70C29C2C6EA5}" type="presOf" srcId="{BAF325F2-604B-4A8C-91BE-44E0A7887937}" destId="{7F7CF9F8-4B44-4EFC-9266-8CB773BC5A10}" srcOrd="0" destOrd="0" presId="urn:microsoft.com/office/officeart/2005/8/layout/vList2"/>
    <dgm:cxn modelId="{64CED6D5-6C56-4285-BCF9-61E6946BF430}" type="presOf" srcId="{3E2FF2AA-EFD8-4A38-A3C0-48AF491FA731}" destId="{7DADE2D0-6612-47EF-AD58-E93E2AEBF24F}" srcOrd="0" destOrd="1" presId="urn:microsoft.com/office/officeart/2005/8/layout/vList2"/>
    <dgm:cxn modelId="{39AD8DD8-1AAA-47CF-8C08-ACBFFF852DE8}" type="presOf" srcId="{43540C2A-6D61-47B9-A611-A99B652C4FB4}" destId="{7FAAABB8-173D-4C73-9F4A-51D1CB5F579A}" srcOrd="0" destOrd="0" presId="urn:microsoft.com/office/officeart/2005/8/layout/vList2"/>
    <dgm:cxn modelId="{3EE894E2-490E-4061-80A6-8D3676E3E6FA}" srcId="{43540C2A-6D61-47B9-A611-A99B652C4FB4}" destId="{3E2FF2AA-EFD8-4A38-A3C0-48AF491FA731}" srcOrd="1" destOrd="0" parTransId="{C36A6529-3BA0-451C-A5B1-7ADD86CA75AF}" sibTransId="{9972B4BE-4401-4830-AECF-A56EE8467CBD}"/>
    <dgm:cxn modelId="{0D4CA1EB-A863-4AC8-814A-773895412180}" srcId="{B3AB14C0-AF37-44DE-AA6B-B5D62D2FDA57}" destId="{EBADD37B-048E-469C-A960-1BA83060F556}" srcOrd="0" destOrd="0" parTransId="{F3BA4ED9-6D39-45E1-B0A6-FF663EC4A05F}" sibTransId="{0CEAA7BB-3424-4D44-AAE5-F4989DD1D13A}"/>
    <dgm:cxn modelId="{41F37FF1-2369-40E3-998A-8599169EFE98}" srcId="{43540C2A-6D61-47B9-A611-A99B652C4FB4}" destId="{0D058FE3-FDE1-4118-B8B4-A04BC220D2E9}" srcOrd="2" destOrd="0" parTransId="{8A9A7BF3-EE64-4C69-9BE3-8123F63F87A5}" sibTransId="{603E40D8-3B87-4D1A-8AC1-130662BAF8F0}"/>
    <dgm:cxn modelId="{3368B2F1-A768-4869-8CF1-819D919CC352}" type="presOf" srcId="{F388FCA8-B2C5-4462-B0FC-E44911967A4D}" destId="{60BA2EEC-D640-460A-9E32-3F8C8789EDA1}" srcOrd="0" destOrd="0" presId="urn:microsoft.com/office/officeart/2005/8/layout/vList2"/>
    <dgm:cxn modelId="{E5EE50D2-FB72-4BF0-97DE-6E455B4ED22D}" type="presParOf" srcId="{D28D9094-9144-4CCC-A248-4B798A1C321A}" destId="{BFC24738-AB21-4A27-B2D8-A0F2DDADDB3C}" srcOrd="0" destOrd="0" presId="urn:microsoft.com/office/officeart/2005/8/layout/vList2"/>
    <dgm:cxn modelId="{1D7BF1A5-4B15-4798-ADF6-52EA85771C42}" type="presParOf" srcId="{D28D9094-9144-4CCC-A248-4B798A1C321A}" destId="{7F7CF9F8-4B44-4EFC-9266-8CB773BC5A10}" srcOrd="1" destOrd="0" presId="urn:microsoft.com/office/officeart/2005/8/layout/vList2"/>
    <dgm:cxn modelId="{A7C91B33-5D1A-4947-A08F-D3B9229DC843}" type="presParOf" srcId="{D28D9094-9144-4CCC-A248-4B798A1C321A}" destId="{7FAAABB8-173D-4C73-9F4A-51D1CB5F579A}" srcOrd="2" destOrd="0" presId="urn:microsoft.com/office/officeart/2005/8/layout/vList2"/>
    <dgm:cxn modelId="{BFB60821-122D-4CFB-9025-4C23B16ED4A5}" type="presParOf" srcId="{D28D9094-9144-4CCC-A248-4B798A1C321A}" destId="{7DADE2D0-6612-47EF-AD58-E93E2AEBF24F}" srcOrd="3" destOrd="0" presId="urn:microsoft.com/office/officeart/2005/8/layout/vList2"/>
    <dgm:cxn modelId="{EF98730B-0D21-488D-8489-339FF7F639B9}" type="presParOf" srcId="{D28D9094-9144-4CCC-A248-4B798A1C321A}" destId="{60BA2EEC-D640-460A-9E32-3F8C8789EDA1}" srcOrd="4" destOrd="0" presId="urn:microsoft.com/office/officeart/2005/8/layout/vList2"/>
    <dgm:cxn modelId="{21CF2E83-9EEE-408A-B813-30FBBE5434A6}" type="presParOf" srcId="{D28D9094-9144-4CCC-A248-4B798A1C321A}" destId="{1EE2AE78-7C10-4438-B7C5-6AA7C3D5FB4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F74607-7E13-436D-8B0C-729BE602F18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428D7A7-4D3E-41B1-A35D-D5EDC2809333}">
      <dgm:prSet custT="1"/>
      <dgm:spPr/>
      <dgm:t>
        <a:bodyPr/>
        <a:lstStyle/>
        <a:p>
          <a:pPr>
            <a:lnSpc>
              <a:spcPct val="100000"/>
            </a:lnSpc>
          </a:pPr>
          <a:r>
            <a:rPr lang="en-US" sz="2400" dirty="0"/>
            <a:t>Failovers are very expensive for RDMA</a:t>
          </a:r>
        </a:p>
      </dgm:t>
    </dgm:pt>
    <dgm:pt modelId="{5F85620D-92D9-4F76-BE59-84EF273E2A35}" type="parTrans" cxnId="{54BCF5BC-5F2E-4D1B-A8C9-FC5817845380}">
      <dgm:prSet/>
      <dgm:spPr/>
      <dgm:t>
        <a:bodyPr/>
        <a:lstStyle/>
        <a:p>
          <a:endParaRPr lang="en-US"/>
        </a:p>
      </dgm:t>
    </dgm:pt>
    <dgm:pt modelId="{92F34865-E7C4-41B8-8832-B5BDD0B65554}" type="sibTrans" cxnId="{54BCF5BC-5F2E-4D1B-A8C9-FC5817845380}">
      <dgm:prSet/>
      <dgm:spPr/>
      <dgm:t>
        <a:bodyPr/>
        <a:lstStyle/>
        <a:p>
          <a:endParaRPr lang="en-US"/>
        </a:p>
      </dgm:t>
    </dgm:pt>
    <dgm:pt modelId="{4F6339D0-0F06-4C91-9C66-C7620ADE5383}">
      <dgm:prSet custT="1"/>
      <dgm:spPr/>
      <dgm:t>
        <a:bodyPr/>
        <a:lstStyle/>
        <a:p>
          <a:pPr>
            <a:lnSpc>
              <a:spcPct val="100000"/>
            </a:lnSpc>
          </a:pPr>
          <a:r>
            <a:rPr lang="en-US" sz="2400" dirty="0"/>
            <a:t>Host network and physical network should be converged</a:t>
          </a:r>
        </a:p>
      </dgm:t>
    </dgm:pt>
    <dgm:pt modelId="{AC543C6B-A3BF-45F0-A2F2-D17D5E771008}" type="parTrans" cxnId="{B21DEE24-66D6-49D8-9170-9A8694A92075}">
      <dgm:prSet/>
      <dgm:spPr/>
      <dgm:t>
        <a:bodyPr/>
        <a:lstStyle/>
        <a:p>
          <a:endParaRPr lang="en-US"/>
        </a:p>
      </dgm:t>
    </dgm:pt>
    <dgm:pt modelId="{47220B49-D004-4A0C-9A17-45812CD8E4C7}" type="sibTrans" cxnId="{B21DEE24-66D6-49D8-9170-9A8694A92075}">
      <dgm:prSet/>
      <dgm:spPr/>
      <dgm:t>
        <a:bodyPr/>
        <a:lstStyle/>
        <a:p>
          <a:endParaRPr lang="en-US"/>
        </a:p>
      </dgm:t>
    </dgm:pt>
    <dgm:pt modelId="{E7B968A8-85CA-4CE0-99CD-D341B6D09E75}">
      <dgm:prSet custT="1"/>
      <dgm:spPr/>
      <dgm:t>
        <a:bodyPr/>
        <a:lstStyle/>
        <a:p>
          <a:pPr>
            <a:lnSpc>
              <a:spcPct val="100000"/>
            </a:lnSpc>
          </a:pPr>
          <a:r>
            <a:rPr lang="en-US" sz="2400" dirty="0"/>
            <a:t>Switch buffer is increasingly important and needs more innovations</a:t>
          </a:r>
        </a:p>
      </dgm:t>
    </dgm:pt>
    <dgm:pt modelId="{BBCF6201-08FE-4433-B832-A02B5A7D28C9}" type="parTrans" cxnId="{C6E888FF-5141-4B81-B683-47CE41359BEE}">
      <dgm:prSet/>
      <dgm:spPr/>
      <dgm:t>
        <a:bodyPr/>
        <a:lstStyle/>
        <a:p>
          <a:endParaRPr lang="en-US"/>
        </a:p>
      </dgm:t>
    </dgm:pt>
    <dgm:pt modelId="{C12440E1-2617-4F41-8F42-F30D0BF97A67}" type="sibTrans" cxnId="{C6E888FF-5141-4B81-B683-47CE41359BEE}">
      <dgm:prSet/>
      <dgm:spPr/>
      <dgm:t>
        <a:bodyPr/>
        <a:lstStyle/>
        <a:p>
          <a:endParaRPr lang="en-US"/>
        </a:p>
      </dgm:t>
    </dgm:pt>
    <dgm:pt modelId="{3BE729BF-02DA-4F96-9AFB-65E317C93EFB}">
      <dgm:prSet custT="1"/>
      <dgm:spPr/>
      <dgm:t>
        <a:bodyPr/>
        <a:lstStyle/>
        <a:p>
          <a:pPr>
            <a:lnSpc>
              <a:spcPct val="100000"/>
            </a:lnSpc>
          </a:pPr>
          <a:r>
            <a:rPr lang="en-US" sz="2400" dirty="0"/>
            <a:t>Cloud needs unified behavior models and interfaces for network devices</a:t>
          </a:r>
        </a:p>
      </dgm:t>
    </dgm:pt>
    <dgm:pt modelId="{D947AB29-BE38-4D15-8CF1-222C031B9005}" type="parTrans" cxnId="{5FB36403-565E-4557-9F66-BFF8E36B4B3D}">
      <dgm:prSet/>
      <dgm:spPr/>
      <dgm:t>
        <a:bodyPr/>
        <a:lstStyle/>
        <a:p>
          <a:endParaRPr lang="en-US"/>
        </a:p>
      </dgm:t>
    </dgm:pt>
    <dgm:pt modelId="{5F5866B5-B087-44D6-90D4-99F71DAF488D}" type="sibTrans" cxnId="{5FB36403-565E-4557-9F66-BFF8E36B4B3D}">
      <dgm:prSet/>
      <dgm:spPr/>
      <dgm:t>
        <a:bodyPr/>
        <a:lstStyle/>
        <a:p>
          <a:endParaRPr lang="en-US"/>
        </a:p>
      </dgm:t>
    </dgm:pt>
    <dgm:pt modelId="{7E8F9F1E-7C49-4240-B831-846A119D8435}">
      <dgm:prSet custT="1"/>
      <dgm:spPr/>
      <dgm:t>
        <a:bodyPr/>
        <a:lstStyle/>
        <a:p>
          <a:pPr>
            <a:lnSpc>
              <a:spcPct val="100000"/>
            </a:lnSpc>
          </a:pPr>
          <a:r>
            <a:rPr lang="en-US" sz="2400" dirty="0"/>
            <a:t>Testing new network devices is critical and challenging </a:t>
          </a:r>
        </a:p>
      </dgm:t>
    </dgm:pt>
    <dgm:pt modelId="{EAEFA10C-6558-4A7F-9D42-577F940A3917}" type="parTrans" cxnId="{5A7FD96B-36B2-4B97-8D47-CA6A7E9F7190}">
      <dgm:prSet/>
      <dgm:spPr/>
      <dgm:t>
        <a:bodyPr/>
        <a:lstStyle/>
        <a:p>
          <a:endParaRPr lang="en-US"/>
        </a:p>
      </dgm:t>
    </dgm:pt>
    <dgm:pt modelId="{6F2CB7C2-DC6D-4774-B850-31E7D4C07D66}" type="sibTrans" cxnId="{5A7FD96B-36B2-4B97-8D47-CA6A7E9F7190}">
      <dgm:prSet/>
      <dgm:spPr/>
      <dgm:t>
        <a:bodyPr/>
        <a:lstStyle/>
        <a:p>
          <a:endParaRPr lang="en-US"/>
        </a:p>
      </dgm:t>
    </dgm:pt>
    <dgm:pt modelId="{E2DD7840-07CD-4C4A-90C7-06F0445698B7}" type="pres">
      <dgm:prSet presAssocID="{1AF74607-7E13-436D-8B0C-729BE602F186}" presName="root" presStyleCnt="0">
        <dgm:presLayoutVars>
          <dgm:dir/>
          <dgm:resizeHandles val="exact"/>
        </dgm:presLayoutVars>
      </dgm:prSet>
      <dgm:spPr/>
    </dgm:pt>
    <dgm:pt modelId="{8D577212-FC07-444D-A617-FD65FF130E9E}" type="pres">
      <dgm:prSet presAssocID="{0428D7A7-4D3E-41B1-A35D-D5EDC2809333}" presName="compNode" presStyleCnt="0"/>
      <dgm:spPr/>
    </dgm:pt>
    <dgm:pt modelId="{6AA4D612-8555-4B43-90A8-27B323F8604B}" type="pres">
      <dgm:prSet presAssocID="{0428D7A7-4D3E-41B1-A35D-D5EDC2809333}" presName="bgRect" presStyleLbl="bgShp" presStyleIdx="0" presStyleCnt="5"/>
      <dgm:spPr/>
    </dgm:pt>
    <dgm:pt modelId="{E0EA243D-186F-4D32-93B4-0BCCEF36A404}" type="pres">
      <dgm:prSet presAssocID="{0428D7A7-4D3E-41B1-A35D-D5EDC280933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dgm:spPr>
      <dgm:extLst>
        <a:ext uri="{E40237B7-FDA0-4F09-8148-C483321AD2D9}">
          <dgm14:cNvPr xmlns:dgm14="http://schemas.microsoft.com/office/drawing/2010/diagram" id="0" name="" descr="ActivityFeed_F056"/>
        </a:ext>
      </dgm:extLst>
    </dgm:pt>
    <dgm:pt modelId="{37A26441-500B-4DB6-AB50-135A6D1244FC}" type="pres">
      <dgm:prSet presAssocID="{0428D7A7-4D3E-41B1-A35D-D5EDC2809333}" presName="spaceRect" presStyleCnt="0"/>
      <dgm:spPr/>
    </dgm:pt>
    <dgm:pt modelId="{C47D7B87-BB8F-4D21-84A4-28DDCF52AC58}" type="pres">
      <dgm:prSet presAssocID="{0428D7A7-4D3E-41B1-A35D-D5EDC2809333}" presName="parTx" presStyleLbl="revTx" presStyleIdx="0" presStyleCnt="5">
        <dgm:presLayoutVars>
          <dgm:chMax val="0"/>
          <dgm:chPref val="0"/>
        </dgm:presLayoutVars>
      </dgm:prSet>
      <dgm:spPr/>
    </dgm:pt>
    <dgm:pt modelId="{07EE9F04-A69B-44C4-B88B-184AE49A1819}" type="pres">
      <dgm:prSet presAssocID="{92F34865-E7C4-41B8-8832-B5BDD0B65554}" presName="sibTrans" presStyleCnt="0"/>
      <dgm:spPr/>
    </dgm:pt>
    <dgm:pt modelId="{20F218D5-76CD-4792-9403-E418F1E6B3F2}" type="pres">
      <dgm:prSet presAssocID="{4F6339D0-0F06-4C91-9C66-C7620ADE5383}" presName="compNode" presStyleCnt="0"/>
      <dgm:spPr/>
    </dgm:pt>
    <dgm:pt modelId="{A832D5A2-6893-4A41-9A86-60441CA42116}" type="pres">
      <dgm:prSet presAssocID="{4F6339D0-0F06-4C91-9C66-C7620ADE5383}" presName="bgRect" presStyleLbl="bgShp" presStyleIdx="1" presStyleCnt="5"/>
      <dgm:spPr/>
    </dgm:pt>
    <dgm:pt modelId="{F729A5D8-F6E0-43CD-86E8-2036B1DAB6C1}" type="pres">
      <dgm:prSet presAssocID="{4F6339D0-0F06-4C91-9C66-C7620ADE538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oT_Hub"/>
        </a:ext>
      </dgm:extLst>
    </dgm:pt>
    <dgm:pt modelId="{BCF3FEA3-C6F1-4282-8CFE-AB6D96F36346}" type="pres">
      <dgm:prSet presAssocID="{4F6339D0-0F06-4C91-9C66-C7620ADE5383}" presName="spaceRect" presStyleCnt="0"/>
      <dgm:spPr/>
    </dgm:pt>
    <dgm:pt modelId="{0FC2F8E1-A6D8-4A6F-885D-887992712B62}" type="pres">
      <dgm:prSet presAssocID="{4F6339D0-0F06-4C91-9C66-C7620ADE5383}" presName="parTx" presStyleLbl="revTx" presStyleIdx="1" presStyleCnt="5">
        <dgm:presLayoutVars>
          <dgm:chMax val="0"/>
          <dgm:chPref val="0"/>
        </dgm:presLayoutVars>
      </dgm:prSet>
      <dgm:spPr/>
    </dgm:pt>
    <dgm:pt modelId="{8FF44B10-5A88-426A-AEE2-B8D08B70906E}" type="pres">
      <dgm:prSet presAssocID="{47220B49-D004-4A0C-9A17-45812CD8E4C7}" presName="sibTrans" presStyleCnt="0"/>
      <dgm:spPr/>
    </dgm:pt>
    <dgm:pt modelId="{7FA7AD21-DA0E-40AA-9FE2-35FB1F4F7053}" type="pres">
      <dgm:prSet presAssocID="{E7B968A8-85CA-4CE0-99CD-D341B6D09E75}" presName="compNode" presStyleCnt="0"/>
      <dgm:spPr/>
    </dgm:pt>
    <dgm:pt modelId="{2B390559-2814-4350-9248-83266958849B}" type="pres">
      <dgm:prSet presAssocID="{E7B968A8-85CA-4CE0-99CD-D341B6D09E75}" presName="bgRect" presStyleLbl="bgShp" presStyleIdx="2" presStyleCnt="5"/>
      <dgm:spPr/>
    </dgm:pt>
    <dgm:pt modelId="{75F1B65C-08FA-4898-A4D7-963A26E9A7A2}" type="pres">
      <dgm:prSet presAssocID="{E7B968A8-85CA-4CE0-99CD-D341B6D09E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dgm:spPr>
      <dgm:extLst>
        <a:ext uri="{E40237B7-FDA0-4F09-8148-C483321AD2D9}">
          <dgm14:cNvPr xmlns:dgm14="http://schemas.microsoft.com/office/drawing/2010/diagram" id="0" name="" descr="Processing_E9F5"/>
        </a:ext>
      </dgm:extLst>
    </dgm:pt>
    <dgm:pt modelId="{323E4043-8032-4302-BDF9-40759906EC78}" type="pres">
      <dgm:prSet presAssocID="{E7B968A8-85CA-4CE0-99CD-D341B6D09E75}" presName="spaceRect" presStyleCnt="0"/>
      <dgm:spPr/>
    </dgm:pt>
    <dgm:pt modelId="{E9AB64AD-27D2-4302-8653-383FFE1E13ED}" type="pres">
      <dgm:prSet presAssocID="{E7B968A8-85CA-4CE0-99CD-D341B6D09E75}" presName="parTx" presStyleLbl="revTx" presStyleIdx="2" presStyleCnt="5">
        <dgm:presLayoutVars>
          <dgm:chMax val="0"/>
          <dgm:chPref val="0"/>
        </dgm:presLayoutVars>
      </dgm:prSet>
      <dgm:spPr/>
    </dgm:pt>
    <dgm:pt modelId="{7719B188-1C10-4439-81F4-19021CAD0551}" type="pres">
      <dgm:prSet presAssocID="{C12440E1-2617-4F41-8F42-F30D0BF97A67}" presName="sibTrans" presStyleCnt="0"/>
      <dgm:spPr/>
    </dgm:pt>
    <dgm:pt modelId="{2A421693-A9B8-4867-A4E4-F9CD5FB5ED43}" type="pres">
      <dgm:prSet presAssocID="{3BE729BF-02DA-4F96-9AFB-65E317C93EFB}" presName="compNode" presStyleCnt="0"/>
      <dgm:spPr/>
    </dgm:pt>
    <dgm:pt modelId="{47C176BA-2A60-4BE4-9A42-17B12773F81D}" type="pres">
      <dgm:prSet presAssocID="{3BE729BF-02DA-4F96-9AFB-65E317C93EFB}" presName="bgRect" presStyleLbl="bgShp" presStyleIdx="3" presStyleCnt="5"/>
      <dgm:spPr/>
    </dgm:pt>
    <dgm:pt modelId="{F2D96218-EA5C-4738-9EB0-8A953301B173}" type="pres">
      <dgm:prSet presAssocID="{3BE729BF-02DA-4F96-9AFB-65E317C93EF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dgm:spPr>
      <dgm:extLst>
        <a:ext uri="{E40237B7-FDA0-4F09-8148-C483321AD2D9}">
          <dgm14:cNvPr xmlns:dgm14="http://schemas.microsoft.com/office/drawing/2010/diagram" id="0" name="" descr="HoloLens_EC94"/>
        </a:ext>
      </dgm:extLst>
    </dgm:pt>
    <dgm:pt modelId="{3944E3AA-0681-41E6-BD0E-77C7CDF87D12}" type="pres">
      <dgm:prSet presAssocID="{3BE729BF-02DA-4F96-9AFB-65E317C93EFB}" presName="spaceRect" presStyleCnt="0"/>
      <dgm:spPr/>
    </dgm:pt>
    <dgm:pt modelId="{9E45F9B5-05E1-4DD5-B891-554A533A79BD}" type="pres">
      <dgm:prSet presAssocID="{3BE729BF-02DA-4F96-9AFB-65E317C93EFB}" presName="parTx" presStyleLbl="revTx" presStyleIdx="3" presStyleCnt="5">
        <dgm:presLayoutVars>
          <dgm:chMax val="0"/>
          <dgm:chPref val="0"/>
        </dgm:presLayoutVars>
      </dgm:prSet>
      <dgm:spPr/>
    </dgm:pt>
    <dgm:pt modelId="{5DEB4F6C-C53A-4644-A5B9-1E21235D3A89}" type="pres">
      <dgm:prSet presAssocID="{5F5866B5-B087-44D6-90D4-99F71DAF488D}" presName="sibTrans" presStyleCnt="0"/>
      <dgm:spPr/>
    </dgm:pt>
    <dgm:pt modelId="{0C63E26E-0801-4548-BDC9-10131AF7A73E}" type="pres">
      <dgm:prSet presAssocID="{7E8F9F1E-7C49-4240-B831-846A119D8435}" presName="compNode" presStyleCnt="0"/>
      <dgm:spPr/>
    </dgm:pt>
    <dgm:pt modelId="{96839423-8C50-43ED-9BFA-0F7C7079CF47}" type="pres">
      <dgm:prSet presAssocID="{7E8F9F1E-7C49-4240-B831-846A119D8435}" presName="bgRect" presStyleLbl="bgShp" presStyleIdx="4" presStyleCnt="5"/>
      <dgm:spPr/>
    </dgm:pt>
    <dgm:pt modelId="{1CA7341C-A647-447C-8E92-0A30E1819FED}" type="pres">
      <dgm:prSet presAssocID="{7E8F9F1E-7C49-4240-B831-846A119D84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ip"/>
        </a:ext>
      </dgm:extLst>
    </dgm:pt>
    <dgm:pt modelId="{303181C4-A28D-4243-A02C-A00067BB27B0}" type="pres">
      <dgm:prSet presAssocID="{7E8F9F1E-7C49-4240-B831-846A119D8435}" presName="spaceRect" presStyleCnt="0"/>
      <dgm:spPr/>
    </dgm:pt>
    <dgm:pt modelId="{D3278778-432F-4A83-9BD3-A21C8522C431}" type="pres">
      <dgm:prSet presAssocID="{7E8F9F1E-7C49-4240-B831-846A119D8435}" presName="parTx" presStyleLbl="revTx" presStyleIdx="4" presStyleCnt="5">
        <dgm:presLayoutVars>
          <dgm:chMax val="0"/>
          <dgm:chPref val="0"/>
        </dgm:presLayoutVars>
      </dgm:prSet>
      <dgm:spPr/>
    </dgm:pt>
  </dgm:ptLst>
  <dgm:cxnLst>
    <dgm:cxn modelId="{5FB36403-565E-4557-9F66-BFF8E36B4B3D}" srcId="{1AF74607-7E13-436D-8B0C-729BE602F186}" destId="{3BE729BF-02DA-4F96-9AFB-65E317C93EFB}" srcOrd="3" destOrd="0" parTransId="{D947AB29-BE38-4D15-8CF1-222C031B9005}" sibTransId="{5F5866B5-B087-44D6-90D4-99F71DAF488D}"/>
    <dgm:cxn modelId="{B21DEE24-66D6-49D8-9170-9A8694A92075}" srcId="{1AF74607-7E13-436D-8B0C-729BE602F186}" destId="{4F6339D0-0F06-4C91-9C66-C7620ADE5383}" srcOrd="1" destOrd="0" parTransId="{AC543C6B-A3BF-45F0-A2F2-D17D5E771008}" sibTransId="{47220B49-D004-4A0C-9A17-45812CD8E4C7}"/>
    <dgm:cxn modelId="{14024939-ECBE-4106-9814-9E118228C7F4}" type="presOf" srcId="{E7B968A8-85CA-4CE0-99CD-D341B6D09E75}" destId="{E9AB64AD-27D2-4302-8653-383FFE1E13ED}" srcOrd="0" destOrd="0" presId="urn:microsoft.com/office/officeart/2018/2/layout/IconVerticalSolidList"/>
    <dgm:cxn modelId="{41C4C15E-14B8-446D-92D5-3AC9043CDCCF}" type="presOf" srcId="{1AF74607-7E13-436D-8B0C-729BE602F186}" destId="{E2DD7840-07CD-4C4A-90C7-06F0445698B7}" srcOrd="0" destOrd="0" presId="urn:microsoft.com/office/officeart/2018/2/layout/IconVerticalSolidList"/>
    <dgm:cxn modelId="{5A7FD96B-36B2-4B97-8D47-CA6A7E9F7190}" srcId="{1AF74607-7E13-436D-8B0C-729BE602F186}" destId="{7E8F9F1E-7C49-4240-B831-846A119D8435}" srcOrd="4" destOrd="0" parTransId="{EAEFA10C-6558-4A7F-9D42-577F940A3917}" sibTransId="{6F2CB7C2-DC6D-4774-B850-31E7D4C07D66}"/>
    <dgm:cxn modelId="{E26ADE9E-F285-4C21-A44E-A020C4B792C4}" type="presOf" srcId="{4F6339D0-0F06-4C91-9C66-C7620ADE5383}" destId="{0FC2F8E1-A6D8-4A6F-885D-887992712B62}" srcOrd="0" destOrd="0" presId="urn:microsoft.com/office/officeart/2018/2/layout/IconVerticalSolidList"/>
    <dgm:cxn modelId="{4DBFF6B4-428B-48EA-AA38-08325C76C2D9}" type="presOf" srcId="{0428D7A7-4D3E-41B1-A35D-D5EDC2809333}" destId="{C47D7B87-BB8F-4D21-84A4-28DDCF52AC58}" srcOrd="0" destOrd="0" presId="urn:microsoft.com/office/officeart/2018/2/layout/IconVerticalSolidList"/>
    <dgm:cxn modelId="{54BCF5BC-5F2E-4D1B-A8C9-FC5817845380}" srcId="{1AF74607-7E13-436D-8B0C-729BE602F186}" destId="{0428D7A7-4D3E-41B1-A35D-D5EDC2809333}" srcOrd="0" destOrd="0" parTransId="{5F85620D-92D9-4F76-BE59-84EF273E2A35}" sibTransId="{92F34865-E7C4-41B8-8832-B5BDD0B65554}"/>
    <dgm:cxn modelId="{82DB9CDF-C67C-4C93-936D-B64E453DCB8C}" type="presOf" srcId="{7E8F9F1E-7C49-4240-B831-846A119D8435}" destId="{D3278778-432F-4A83-9BD3-A21C8522C431}" srcOrd="0" destOrd="0" presId="urn:microsoft.com/office/officeart/2018/2/layout/IconVerticalSolidList"/>
    <dgm:cxn modelId="{3FB786E5-D67B-436C-BDC1-BE03D5F1D37C}" type="presOf" srcId="{3BE729BF-02DA-4F96-9AFB-65E317C93EFB}" destId="{9E45F9B5-05E1-4DD5-B891-554A533A79BD}" srcOrd="0" destOrd="0" presId="urn:microsoft.com/office/officeart/2018/2/layout/IconVerticalSolidList"/>
    <dgm:cxn modelId="{C6E888FF-5141-4B81-B683-47CE41359BEE}" srcId="{1AF74607-7E13-436D-8B0C-729BE602F186}" destId="{E7B968A8-85CA-4CE0-99CD-D341B6D09E75}" srcOrd="2" destOrd="0" parTransId="{BBCF6201-08FE-4433-B832-A02B5A7D28C9}" sibTransId="{C12440E1-2617-4F41-8F42-F30D0BF97A67}"/>
    <dgm:cxn modelId="{6282C5BC-7498-402C-8AAC-923A820468A2}" type="presParOf" srcId="{E2DD7840-07CD-4C4A-90C7-06F0445698B7}" destId="{8D577212-FC07-444D-A617-FD65FF130E9E}" srcOrd="0" destOrd="0" presId="urn:microsoft.com/office/officeart/2018/2/layout/IconVerticalSolidList"/>
    <dgm:cxn modelId="{2487C540-98C5-4029-BFB6-C8D349CB7335}" type="presParOf" srcId="{8D577212-FC07-444D-A617-FD65FF130E9E}" destId="{6AA4D612-8555-4B43-90A8-27B323F8604B}" srcOrd="0" destOrd="0" presId="urn:microsoft.com/office/officeart/2018/2/layout/IconVerticalSolidList"/>
    <dgm:cxn modelId="{AB806EEE-8AD4-4A5D-AB96-2B3795F7EA79}" type="presParOf" srcId="{8D577212-FC07-444D-A617-FD65FF130E9E}" destId="{E0EA243D-186F-4D32-93B4-0BCCEF36A404}" srcOrd="1" destOrd="0" presId="urn:microsoft.com/office/officeart/2018/2/layout/IconVerticalSolidList"/>
    <dgm:cxn modelId="{C617560E-D85A-4D28-9F34-3622288B4F5B}" type="presParOf" srcId="{8D577212-FC07-444D-A617-FD65FF130E9E}" destId="{37A26441-500B-4DB6-AB50-135A6D1244FC}" srcOrd="2" destOrd="0" presId="urn:microsoft.com/office/officeart/2018/2/layout/IconVerticalSolidList"/>
    <dgm:cxn modelId="{20E96106-40A7-4598-9E41-3E150A0452FD}" type="presParOf" srcId="{8D577212-FC07-444D-A617-FD65FF130E9E}" destId="{C47D7B87-BB8F-4D21-84A4-28DDCF52AC58}" srcOrd="3" destOrd="0" presId="urn:microsoft.com/office/officeart/2018/2/layout/IconVerticalSolidList"/>
    <dgm:cxn modelId="{827A6F56-6392-495C-98FE-F179B816E16B}" type="presParOf" srcId="{E2DD7840-07CD-4C4A-90C7-06F0445698B7}" destId="{07EE9F04-A69B-44C4-B88B-184AE49A1819}" srcOrd="1" destOrd="0" presId="urn:microsoft.com/office/officeart/2018/2/layout/IconVerticalSolidList"/>
    <dgm:cxn modelId="{633BD186-DCB1-481A-9601-48BFC9A7A9FD}" type="presParOf" srcId="{E2DD7840-07CD-4C4A-90C7-06F0445698B7}" destId="{20F218D5-76CD-4792-9403-E418F1E6B3F2}" srcOrd="2" destOrd="0" presId="urn:microsoft.com/office/officeart/2018/2/layout/IconVerticalSolidList"/>
    <dgm:cxn modelId="{AB995F17-F3B2-42DB-8B9F-8CF0EF42B9CE}" type="presParOf" srcId="{20F218D5-76CD-4792-9403-E418F1E6B3F2}" destId="{A832D5A2-6893-4A41-9A86-60441CA42116}" srcOrd="0" destOrd="0" presId="urn:microsoft.com/office/officeart/2018/2/layout/IconVerticalSolidList"/>
    <dgm:cxn modelId="{4ED318EE-FB2D-4C71-9BDB-62BE1D3AA7BD}" type="presParOf" srcId="{20F218D5-76CD-4792-9403-E418F1E6B3F2}" destId="{F729A5D8-F6E0-43CD-86E8-2036B1DAB6C1}" srcOrd="1" destOrd="0" presId="urn:microsoft.com/office/officeart/2018/2/layout/IconVerticalSolidList"/>
    <dgm:cxn modelId="{B75513F8-D14A-4076-94F1-E7B8EC40352F}" type="presParOf" srcId="{20F218D5-76CD-4792-9403-E418F1E6B3F2}" destId="{BCF3FEA3-C6F1-4282-8CFE-AB6D96F36346}" srcOrd="2" destOrd="0" presId="urn:microsoft.com/office/officeart/2018/2/layout/IconVerticalSolidList"/>
    <dgm:cxn modelId="{F717ABEC-D225-45A9-978B-971609FDC07E}" type="presParOf" srcId="{20F218D5-76CD-4792-9403-E418F1E6B3F2}" destId="{0FC2F8E1-A6D8-4A6F-885D-887992712B62}" srcOrd="3" destOrd="0" presId="urn:microsoft.com/office/officeart/2018/2/layout/IconVerticalSolidList"/>
    <dgm:cxn modelId="{A66025AB-4EF1-475B-A95D-D8AE0F79FCC8}" type="presParOf" srcId="{E2DD7840-07CD-4C4A-90C7-06F0445698B7}" destId="{8FF44B10-5A88-426A-AEE2-B8D08B70906E}" srcOrd="3" destOrd="0" presId="urn:microsoft.com/office/officeart/2018/2/layout/IconVerticalSolidList"/>
    <dgm:cxn modelId="{3A314D3B-F38A-4714-A77E-ABCB9C856A81}" type="presParOf" srcId="{E2DD7840-07CD-4C4A-90C7-06F0445698B7}" destId="{7FA7AD21-DA0E-40AA-9FE2-35FB1F4F7053}" srcOrd="4" destOrd="0" presId="urn:microsoft.com/office/officeart/2018/2/layout/IconVerticalSolidList"/>
    <dgm:cxn modelId="{6A24E336-5D94-4954-93EC-F607810C169E}" type="presParOf" srcId="{7FA7AD21-DA0E-40AA-9FE2-35FB1F4F7053}" destId="{2B390559-2814-4350-9248-83266958849B}" srcOrd="0" destOrd="0" presId="urn:microsoft.com/office/officeart/2018/2/layout/IconVerticalSolidList"/>
    <dgm:cxn modelId="{3E65E9CD-332C-49F7-A27D-91CC506A40A9}" type="presParOf" srcId="{7FA7AD21-DA0E-40AA-9FE2-35FB1F4F7053}" destId="{75F1B65C-08FA-4898-A4D7-963A26E9A7A2}" srcOrd="1" destOrd="0" presId="urn:microsoft.com/office/officeart/2018/2/layout/IconVerticalSolidList"/>
    <dgm:cxn modelId="{FB66695C-761E-43E1-BCEF-5BBFE62B4562}" type="presParOf" srcId="{7FA7AD21-DA0E-40AA-9FE2-35FB1F4F7053}" destId="{323E4043-8032-4302-BDF9-40759906EC78}" srcOrd="2" destOrd="0" presId="urn:microsoft.com/office/officeart/2018/2/layout/IconVerticalSolidList"/>
    <dgm:cxn modelId="{0AABD0CF-D57C-4254-A746-5277C9A0EF27}" type="presParOf" srcId="{7FA7AD21-DA0E-40AA-9FE2-35FB1F4F7053}" destId="{E9AB64AD-27D2-4302-8653-383FFE1E13ED}" srcOrd="3" destOrd="0" presId="urn:microsoft.com/office/officeart/2018/2/layout/IconVerticalSolidList"/>
    <dgm:cxn modelId="{AEFDEDD6-1CF9-41F0-8E1A-A5B1940FCF9D}" type="presParOf" srcId="{E2DD7840-07CD-4C4A-90C7-06F0445698B7}" destId="{7719B188-1C10-4439-81F4-19021CAD0551}" srcOrd="5" destOrd="0" presId="urn:microsoft.com/office/officeart/2018/2/layout/IconVerticalSolidList"/>
    <dgm:cxn modelId="{F7B962B4-FDE5-4C5D-91D4-A7BDDF08DC75}" type="presParOf" srcId="{E2DD7840-07CD-4C4A-90C7-06F0445698B7}" destId="{2A421693-A9B8-4867-A4E4-F9CD5FB5ED43}" srcOrd="6" destOrd="0" presId="urn:microsoft.com/office/officeart/2018/2/layout/IconVerticalSolidList"/>
    <dgm:cxn modelId="{B8B3F33A-2891-492A-904B-603E133F5B2B}" type="presParOf" srcId="{2A421693-A9B8-4867-A4E4-F9CD5FB5ED43}" destId="{47C176BA-2A60-4BE4-9A42-17B12773F81D}" srcOrd="0" destOrd="0" presId="urn:microsoft.com/office/officeart/2018/2/layout/IconVerticalSolidList"/>
    <dgm:cxn modelId="{905475C6-D3EF-4AFC-BB81-5BFE9801BA21}" type="presParOf" srcId="{2A421693-A9B8-4867-A4E4-F9CD5FB5ED43}" destId="{F2D96218-EA5C-4738-9EB0-8A953301B173}" srcOrd="1" destOrd="0" presId="urn:microsoft.com/office/officeart/2018/2/layout/IconVerticalSolidList"/>
    <dgm:cxn modelId="{696453C8-2866-4318-85E2-C8845E284EBB}" type="presParOf" srcId="{2A421693-A9B8-4867-A4E4-F9CD5FB5ED43}" destId="{3944E3AA-0681-41E6-BD0E-77C7CDF87D12}" srcOrd="2" destOrd="0" presId="urn:microsoft.com/office/officeart/2018/2/layout/IconVerticalSolidList"/>
    <dgm:cxn modelId="{705D6170-1BE9-4D4D-B057-9FA04954BA7F}" type="presParOf" srcId="{2A421693-A9B8-4867-A4E4-F9CD5FB5ED43}" destId="{9E45F9B5-05E1-4DD5-B891-554A533A79BD}" srcOrd="3" destOrd="0" presId="urn:microsoft.com/office/officeart/2018/2/layout/IconVerticalSolidList"/>
    <dgm:cxn modelId="{B9F91898-FEAC-4A56-B9C1-E5344CFFD1E5}" type="presParOf" srcId="{E2DD7840-07CD-4C4A-90C7-06F0445698B7}" destId="{5DEB4F6C-C53A-4644-A5B9-1E21235D3A89}" srcOrd="7" destOrd="0" presId="urn:microsoft.com/office/officeart/2018/2/layout/IconVerticalSolidList"/>
    <dgm:cxn modelId="{5C1EB666-F2CC-4B77-AAC2-35CD99EA1B8C}" type="presParOf" srcId="{E2DD7840-07CD-4C4A-90C7-06F0445698B7}" destId="{0C63E26E-0801-4548-BDC9-10131AF7A73E}" srcOrd="8" destOrd="0" presId="urn:microsoft.com/office/officeart/2018/2/layout/IconVerticalSolidList"/>
    <dgm:cxn modelId="{294AB2DE-BB1B-44AF-A50C-DCEC66BCF149}" type="presParOf" srcId="{0C63E26E-0801-4548-BDC9-10131AF7A73E}" destId="{96839423-8C50-43ED-9BFA-0F7C7079CF47}" srcOrd="0" destOrd="0" presId="urn:microsoft.com/office/officeart/2018/2/layout/IconVerticalSolidList"/>
    <dgm:cxn modelId="{C45674CC-157A-420F-9D67-D784C4B6B7CC}" type="presParOf" srcId="{0C63E26E-0801-4548-BDC9-10131AF7A73E}" destId="{1CA7341C-A647-447C-8E92-0A30E1819FED}" srcOrd="1" destOrd="0" presId="urn:microsoft.com/office/officeart/2018/2/layout/IconVerticalSolidList"/>
    <dgm:cxn modelId="{6B9FE479-CFAA-47DD-ABD7-895B16BCA2B0}" type="presParOf" srcId="{0C63E26E-0801-4548-BDC9-10131AF7A73E}" destId="{303181C4-A28D-4243-A02C-A00067BB27B0}" srcOrd="2" destOrd="0" presId="urn:microsoft.com/office/officeart/2018/2/layout/IconVerticalSolidList"/>
    <dgm:cxn modelId="{9104D3A3-3AC2-44AE-AC85-1DA6234AA7A5}" type="presParOf" srcId="{0C63E26E-0801-4548-BDC9-10131AF7A73E}" destId="{D3278778-432F-4A83-9BD3-A21C8522C4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F74607-7E13-436D-8B0C-729BE602F18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428D7A7-4D3E-41B1-A35D-D5EDC2809333}">
      <dgm:prSet custT="1"/>
      <dgm:spPr/>
      <dgm:t>
        <a:bodyPr/>
        <a:lstStyle/>
        <a:p>
          <a:pPr>
            <a:lnSpc>
              <a:spcPct val="100000"/>
            </a:lnSpc>
          </a:pPr>
          <a:r>
            <a:rPr lang="en-US" sz="2400" dirty="0"/>
            <a:t>Failovers are very expensive for RDMA</a:t>
          </a:r>
        </a:p>
      </dgm:t>
    </dgm:pt>
    <dgm:pt modelId="{5F85620D-92D9-4F76-BE59-84EF273E2A35}" type="parTrans" cxnId="{54BCF5BC-5F2E-4D1B-A8C9-FC5817845380}">
      <dgm:prSet/>
      <dgm:spPr/>
      <dgm:t>
        <a:bodyPr/>
        <a:lstStyle/>
        <a:p>
          <a:endParaRPr lang="en-US"/>
        </a:p>
      </dgm:t>
    </dgm:pt>
    <dgm:pt modelId="{92F34865-E7C4-41B8-8832-B5BDD0B65554}" type="sibTrans" cxnId="{54BCF5BC-5F2E-4D1B-A8C9-FC5817845380}">
      <dgm:prSet/>
      <dgm:spPr/>
      <dgm:t>
        <a:bodyPr/>
        <a:lstStyle/>
        <a:p>
          <a:endParaRPr lang="en-US"/>
        </a:p>
      </dgm:t>
    </dgm:pt>
    <dgm:pt modelId="{4F6339D0-0F06-4C91-9C66-C7620ADE5383}">
      <dgm:prSet custT="1"/>
      <dgm:spPr/>
      <dgm:t>
        <a:bodyPr/>
        <a:lstStyle/>
        <a:p>
          <a:pPr>
            <a:lnSpc>
              <a:spcPct val="100000"/>
            </a:lnSpc>
          </a:pPr>
          <a:r>
            <a:rPr lang="en-US" sz="2400" dirty="0"/>
            <a:t>Host network and physical network should be converged</a:t>
          </a:r>
        </a:p>
      </dgm:t>
    </dgm:pt>
    <dgm:pt modelId="{AC543C6B-A3BF-45F0-A2F2-D17D5E771008}" type="parTrans" cxnId="{B21DEE24-66D6-49D8-9170-9A8694A92075}">
      <dgm:prSet/>
      <dgm:spPr/>
      <dgm:t>
        <a:bodyPr/>
        <a:lstStyle/>
        <a:p>
          <a:endParaRPr lang="en-US"/>
        </a:p>
      </dgm:t>
    </dgm:pt>
    <dgm:pt modelId="{47220B49-D004-4A0C-9A17-45812CD8E4C7}" type="sibTrans" cxnId="{B21DEE24-66D6-49D8-9170-9A8694A92075}">
      <dgm:prSet/>
      <dgm:spPr/>
      <dgm:t>
        <a:bodyPr/>
        <a:lstStyle/>
        <a:p>
          <a:endParaRPr lang="en-US"/>
        </a:p>
      </dgm:t>
    </dgm:pt>
    <dgm:pt modelId="{E7B968A8-85CA-4CE0-99CD-D341B6D09E75}">
      <dgm:prSet custT="1"/>
      <dgm:spPr/>
      <dgm:t>
        <a:bodyPr/>
        <a:lstStyle/>
        <a:p>
          <a:pPr>
            <a:lnSpc>
              <a:spcPct val="100000"/>
            </a:lnSpc>
          </a:pPr>
          <a:r>
            <a:rPr lang="en-US" sz="2400" dirty="0"/>
            <a:t>Switch buffer is increasingly important and needs more innovations</a:t>
          </a:r>
        </a:p>
      </dgm:t>
    </dgm:pt>
    <dgm:pt modelId="{BBCF6201-08FE-4433-B832-A02B5A7D28C9}" type="parTrans" cxnId="{C6E888FF-5141-4B81-B683-47CE41359BEE}">
      <dgm:prSet/>
      <dgm:spPr/>
      <dgm:t>
        <a:bodyPr/>
        <a:lstStyle/>
        <a:p>
          <a:endParaRPr lang="en-US"/>
        </a:p>
      </dgm:t>
    </dgm:pt>
    <dgm:pt modelId="{C12440E1-2617-4F41-8F42-F30D0BF97A67}" type="sibTrans" cxnId="{C6E888FF-5141-4B81-B683-47CE41359BEE}">
      <dgm:prSet/>
      <dgm:spPr/>
      <dgm:t>
        <a:bodyPr/>
        <a:lstStyle/>
        <a:p>
          <a:endParaRPr lang="en-US"/>
        </a:p>
      </dgm:t>
    </dgm:pt>
    <dgm:pt modelId="{3BE729BF-02DA-4F96-9AFB-65E317C93EFB}">
      <dgm:prSet custT="1"/>
      <dgm:spPr/>
      <dgm:t>
        <a:bodyPr/>
        <a:lstStyle/>
        <a:p>
          <a:pPr>
            <a:lnSpc>
              <a:spcPct val="100000"/>
            </a:lnSpc>
          </a:pPr>
          <a:r>
            <a:rPr lang="en-US" sz="2400" dirty="0"/>
            <a:t>Cloud needs unified behavior models and interfaces for network devices</a:t>
          </a:r>
        </a:p>
      </dgm:t>
    </dgm:pt>
    <dgm:pt modelId="{D947AB29-BE38-4D15-8CF1-222C031B9005}" type="parTrans" cxnId="{5FB36403-565E-4557-9F66-BFF8E36B4B3D}">
      <dgm:prSet/>
      <dgm:spPr/>
      <dgm:t>
        <a:bodyPr/>
        <a:lstStyle/>
        <a:p>
          <a:endParaRPr lang="en-US"/>
        </a:p>
      </dgm:t>
    </dgm:pt>
    <dgm:pt modelId="{5F5866B5-B087-44D6-90D4-99F71DAF488D}" type="sibTrans" cxnId="{5FB36403-565E-4557-9F66-BFF8E36B4B3D}">
      <dgm:prSet/>
      <dgm:spPr/>
      <dgm:t>
        <a:bodyPr/>
        <a:lstStyle/>
        <a:p>
          <a:endParaRPr lang="en-US"/>
        </a:p>
      </dgm:t>
    </dgm:pt>
    <dgm:pt modelId="{7E8F9F1E-7C49-4240-B831-846A119D8435}">
      <dgm:prSet custT="1"/>
      <dgm:spPr/>
      <dgm:t>
        <a:bodyPr/>
        <a:lstStyle/>
        <a:p>
          <a:pPr>
            <a:lnSpc>
              <a:spcPct val="100000"/>
            </a:lnSpc>
          </a:pPr>
          <a:r>
            <a:rPr lang="en-US" sz="2400" dirty="0"/>
            <a:t>Testing new network devices is critical and challenging </a:t>
          </a:r>
        </a:p>
      </dgm:t>
    </dgm:pt>
    <dgm:pt modelId="{EAEFA10C-6558-4A7F-9D42-577F940A3917}" type="parTrans" cxnId="{5A7FD96B-36B2-4B97-8D47-CA6A7E9F7190}">
      <dgm:prSet/>
      <dgm:spPr/>
      <dgm:t>
        <a:bodyPr/>
        <a:lstStyle/>
        <a:p>
          <a:endParaRPr lang="en-US"/>
        </a:p>
      </dgm:t>
    </dgm:pt>
    <dgm:pt modelId="{6F2CB7C2-DC6D-4774-B850-31E7D4C07D66}" type="sibTrans" cxnId="{5A7FD96B-36B2-4B97-8D47-CA6A7E9F7190}">
      <dgm:prSet/>
      <dgm:spPr/>
      <dgm:t>
        <a:bodyPr/>
        <a:lstStyle/>
        <a:p>
          <a:endParaRPr lang="en-US"/>
        </a:p>
      </dgm:t>
    </dgm:pt>
    <dgm:pt modelId="{E2DD7840-07CD-4C4A-90C7-06F0445698B7}" type="pres">
      <dgm:prSet presAssocID="{1AF74607-7E13-436D-8B0C-729BE602F186}" presName="root" presStyleCnt="0">
        <dgm:presLayoutVars>
          <dgm:dir/>
          <dgm:resizeHandles val="exact"/>
        </dgm:presLayoutVars>
      </dgm:prSet>
      <dgm:spPr/>
    </dgm:pt>
    <dgm:pt modelId="{8D577212-FC07-444D-A617-FD65FF130E9E}" type="pres">
      <dgm:prSet presAssocID="{0428D7A7-4D3E-41B1-A35D-D5EDC2809333}" presName="compNode" presStyleCnt="0"/>
      <dgm:spPr/>
    </dgm:pt>
    <dgm:pt modelId="{6AA4D612-8555-4B43-90A8-27B323F8604B}" type="pres">
      <dgm:prSet presAssocID="{0428D7A7-4D3E-41B1-A35D-D5EDC2809333}" presName="bgRect" presStyleLbl="bgShp" presStyleIdx="0" presStyleCnt="5"/>
      <dgm:spPr/>
    </dgm:pt>
    <dgm:pt modelId="{E0EA243D-186F-4D32-93B4-0BCCEF36A404}" type="pres">
      <dgm:prSet presAssocID="{0428D7A7-4D3E-41B1-A35D-D5EDC280933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dgm:spPr>
      <dgm:extLst>
        <a:ext uri="{E40237B7-FDA0-4F09-8148-C483321AD2D9}">
          <dgm14:cNvPr xmlns:dgm14="http://schemas.microsoft.com/office/drawing/2010/diagram" id="0" name="" descr="ActivityFeed_F056"/>
        </a:ext>
      </dgm:extLst>
    </dgm:pt>
    <dgm:pt modelId="{37A26441-500B-4DB6-AB50-135A6D1244FC}" type="pres">
      <dgm:prSet presAssocID="{0428D7A7-4D3E-41B1-A35D-D5EDC2809333}" presName="spaceRect" presStyleCnt="0"/>
      <dgm:spPr/>
    </dgm:pt>
    <dgm:pt modelId="{C47D7B87-BB8F-4D21-84A4-28DDCF52AC58}" type="pres">
      <dgm:prSet presAssocID="{0428D7A7-4D3E-41B1-A35D-D5EDC2809333}" presName="parTx" presStyleLbl="revTx" presStyleIdx="0" presStyleCnt="5">
        <dgm:presLayoutVars>
          <dgm:chMax val="0"/>
          <dgm:chPref val="0"/>
        </dgm:presLayoutVars>
      </dgm:prSet>
      <dgm:spPr/>
    </dgm:pt>
    <dgm:pt modelId="{07EE9F04-A69B-44C4-B88B-184AE49A1819}" type="pres">
      <dgm:prSet presAssocID="{92F34865-E7C4-41B8-8832-B5BDD0B65554}" presName="sibTrans" presStyleCnt="0"/>
      <dgm:spPr/>
    </dgm:pt>
    <dgm:pt modelId="{20F218D5-76CD-4792-9403-E418F1E6B3F2}" type="pres">
      <dgm:prSet presAssocID="{4F6339D0-0F06-4C91-9C66-C7620ADE5383}" presName="compNode" presStyleCnt="0"/>
      <dgm:spPr/>
    </dgm:pt>
    <dgm:pt modelId="{A832D5A2-6893-4A41-9A86-60441CA42116}" type="pres">
      <dgm:prSet presAssocID="{4F6339D0-0F06-4C91-9C66-C7620ADE5383}" presName="bgRect" presStyleLbl="bgShp" presStyleIdx="1" presStyleCnt="5"/>
      <dgm:spPr/>
    </dgm:pt>
    <dgm:pt modelId="{F729A5D8-F6E0-43CD-86E8-2036B1DAB6C1}" type="pres">
      <dgm:prSet presAssocID="{4F6339D0-0F06-4C91-9C66-C7620ADE538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oT_Hub"/>
        </a:ext>
      </dgm:extLst>
    </dgm:pt>
    <dgm:pt modelId="{BCF3FEA3-C6F1-4282-8CFE-AB6D96F36346}" type="pres">
      <dgm:prSet presAssocID="{4F6339D0-0F06-4C91-9C66-C7620ADE5383}" presName="spaceRect" presStyleCnt="0"/>
      <dgm:spPr/>
    </dgm:pt>
    <dgm:pt modelId="{0FC2F8E1-A6D8-4A6F-885D-887992712B62}" type="pres">
      <dgm:prSet presAssocID="{4F6339D0-0F06-4C91-9C66-C7620ADE5383}" presName="parTx" presStyleLbl="revTx" presStyleIdx="1" presStyleCnt="5">
        <dgm:presLayoutVars>
          <dgm:chMax val="0"/>
          <dgm:chPref val="0"/>
        </dgm:presLayoutVars>
      </dgm:prSet>
      <dgm:spPr/>
    </dgm:pt>
    <dgm:pt modelId="{8FF44B10-5A88-426A-AEE2-B8D08B70906E}" type="pres">
      <dgm:prSet presAssocID="{47220B49-D004-4A0C-9A17-45812CD8E4C7}" presName="sibTrans" presStyleCnt="0"/>
      <dgm:spPr/>
    </dgm:pt>
    <dgm:pt modelId="{7FA7AD21-DA0E-40AA-9FE2-35FB1F4F7053}" type="pres">
      <dgm:prSet presAssocID="{E7B968A8-85CA-4CE0-99CD-D341B6D09E75}" presName="compNode" presStyleCnt="0"/>
      <dgm:spPr/>
    </dgm:pt>
    <dgm:pt modelId="{2B390559-2814-4350-9248-83266958849B}" type="pres">
      <dgm:prSet presAssocID="{E7B968A8-85CA-4CE0-99CD-D341B6D09E75}" presName="bgRect" presStyleLbl="bgShp" presStyleIdx="2" presStyleCnt="5"/>
      <dgm:spPr/>
    </dgm:pt>
    <dgm:pt modelId="{75F1B65C-08FA-4898-A4D7-963A26E9A7A2}" type="pres">
      <dgm:prSet presAssocID="{E7B968A8-85CA-4CE0-99CD-D341B6D09E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dgm:spPr>
      <dgm:extLst>
        <a:ext uri="{E40237B7-FDA0-4F09-8148-C483321AD2D9}">
          <dgm14:cNvPr xmlns:dgm14="http://schemas.microsoft.com/office/drawing/2010/diagram" id="0" name="" descr="Processing_E9F5"/>
        </a:ext>
      </dgm:extLst>
    </dgm:pt>
    <dgm:pt modelId="{323E4043-8032-4302-BDF9-40759906EC78}" type="pres">
      <dgm:prSet presAssocID="{E7B968A8-85CA-4CE0-99CD-D341B6D09E75}" presName="spaceRect" presStyleCnt="0"/>
      <dgm:spPr/>
    </dgm:pt>
    <dgm:pt modelId="{E9AB64AD-27D2-4302-8653-383FFE1E13ED}" type="pres">
      <dgm:prSet presAssocID="{E7B968A8-85CA-4CE0-99CD-D341B6D09E75}" presName="parTx" presStyleLbl="revTx" presStyleIdx="2" presStyleCnt="5">
        <dgm:presLayoutVars>
          <dgm:chMax val="0"/>
          <dgm:chPref val="0"/>
        </dgm:presLayoutVars>
      </dgm:prSet>
      <dgm:spPr/>
    </dgm:pt>
    <dgm:pt modelId="{7719B188-1C10-4439-81F4-19021CAD0551}" type="pres">
      <dgm:prSet presAssocID="{C12440E1-2617-4F41-8F42-F30D0BF97A67}" presName="sibTrans" presStyleCnt="0"/>
      <dgm:spPr/>
    </dgm:pt>
    <dgm:pt modelId="{2A421693-A9B8-4867-A4E4-F9CD5FB5ED43}" type="pres">
      <dgm:prSet presAssocID="{3BE729BF-02DA-4F96-9AFB-65E317C93EFB}" presName="compNode" presStyleCnt="0"/>
      <dgm:spPr/>
    </dgm:pt>
    <dgm:pt modelId="{47C176BA-2A60-4BE4-9A42-17B12773F81D}" type="pres">
      <dgm:prSet presAssocID="{3BE729BF-02DA-4F96-9AFB-65E317C93EFB}" presName="bgRect" presStyleLbl="bgShp" presStyleIdx="3" presStyleCnt="5"/>
      <dgm:spPr/>
    </dgm:pt>
    <dgm:pt modelId="{F2D96218-EA5C-4738-9EB0-8A953301B173}" type="pres">
      <dgm:prSet presAssocID="{3BE729BF-02DA-4F96-9AFB-65E317C93EF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dgm:spPr>
      <dgm:extLst>
        <a:ext uri="{E40237B7-FDA0-4F09-8148-C483321AD2D9}">
          <dgm14:cNvPr xmlns:dgm14="http://schemas.microsoft.com/office/drawing/2010/diagram" id="0" name="" descr="HoloLens_EC94"/>
        </a:ext>
      </dgm:extLst>
    </dgm:pt>
    <dgm:pt modelId="{3944E3AA-0681-41E6-BD0E-77C7CDF87D12}" type="pres">
      <dgm:prSet presAssocID="{3BE729BF-02DA-4F96-9AFB-65E317C93EFB}" presName="spaceRect" presStyleCnt="0"/>
      <dgm:spPr/>
    </dgm:pt>
    <dgm:pt modelId="{9E45F9B5-05E1-4DD5-B891-554A533A79BD}" type="pres">
      <dgm:prSet presAssocID="{3BE729BF-02DA-4F96-9AFB-65E317C93EFB}" presName="parTx" presStyleLbl="revTx" presStyleIdx="3" presStyleCnt="5">
        <dgm:presLayoutVars>
          <dgm:chMax val="0"/>
          <dgm:chPref val="0"/>
        </dgm:presLayoutVars>
      </dgm:prSet>
      <dgm:spPr/>
    </dgm:pt>
    <dgm:pt modelId="{5DEB4F6C-C53A-4644-A5B9-1E21235D3A89}" type="pres">
      <dgm:prSet presAssocID="{5F5866B5-B087-44D6-90D4-99F71DAF488D}" presName="sibTrans" presStyleCnt="0"/>
      <dgm:spPr/>
    </dgm:pt>
    <dgm:pt modelId="{0C63E26E-0801-4548-BDC9-10131AF7A73E}" type="pres">
      <dgm:prSet presAssocID="{7E8F9F1E-7C49-4240-B831-846A119D8435}" presName="compNode" presStyleCnt="0"/>
      <dgm:spPr/>
    </dgm:pt>
    <dgm:pt modelId="{96839423-8C50-43ED-9BFA-0F7C7079CF47}" type="pres">
      <dgm:prSet presAssocID="{7E8F9F1E-7C49-4240-B831-846A119D8435}" presName="bgRect" presStyleLbl="bgShp" presStyleIdx="4" presStyleCnt="5"/>
      <dgm:spPr/>
    </dgm:pt>
    <dgm:pt modelId="{1CA7341C-A647-447C-8E92-0A30E1819FED}" type="pres">
      <dgm:prSet presAssocID="{7E8F9F1E-7C49-4240-B831-846A119D84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ip"/>
        </a:ext>
      </dgm:extLst>
    </dgm:pt>
    <dgm:pt modelId="{303181C4-A28D-4243-A02C-A00067BB27B0}" type="pres">
      <dgm:prSet presAssocID="{7E8F9F1E-7C49-4240-B831-846A119D8435}" presName="spaceRect" presStyleCnt="0"/>
      <dgm:spPr/>
    </dgm:pt>
    <dgm:pt modelId="{D3278778-432F-4A83-9BD3-A21C8522C431}" type="pres">
      <dgm:prSet presAssocID="{7E8F9F1E-7C49-4240-B831-846A119D8435}" presName="parTx" presStyleLbl="revTx" presStyleIdx="4" presStyleCnt="5">
        <dgm:presLayoutVars>
          <dgm:chMax val="0"/>
          <dgm:chPref val="0"/>
        </dgm:presLayoutVars>
      </dgm:prSet>
      <dgm:spPr/>
    </dgm:pt>
  </dgm:ptLst>
  <dgm:cxnLst>
    <dgm:cxn modelId="{5FB36403-565E-4557-9F66-BFF8E36B4B3D}" srcId="{1AF74607-7E13-436D-8B0C-729BE602F186}" destId="{3BE729BF-02DA-4F96-9AFB-65E317C93EFB}" srcOrd="3" destOrd="0" parTransId="{D947AB29-BE38-4D15-8CF1-222C031B9005}" sibTransId="{5F5866B5-B087-44D6-90D4-99F71DAF488D}"/>
    <dgm:cxn modelId="{B21DEE24-66D6-49D8-9170-9A8694A92075}" srcId="{1AF74607-7E13-436D-8B0C-729BE602F186}" destId="{4F6339D0-0F06-4C91-9C66-C7620ADE5383}" srcOrd="1" destOrd="0" parTransId="{AC543C6B-A3BF-45F0-A2F2-D17D5E771008}" sibTransId="{47220B49-D004-4A0C-9A17-45812CD8E4C7}"/>
    <dgm:cxn modelId="{14024939-ECBE-4106-9814-9E118228C7F4}" type="presOf" srcId="{E7B968A8-85CA-4CE0-99CD-D341B6D09E75}" destId="{E9AB64AD-27D2-4302-8653-383FFE1E13ED}" srcOrd="0" destOrd="0" presId="urn:microsoft.com/office/officeart/2018/2/layout/IconVerticalSolidList"/>
    <dgm:cxn modelId="{41C4C15E-14B8-446D-92D5-3AC9043CDCCF}" type="presOf" srcId="{1AF74607-7E13-436D-8B0C-729BE602F186}" destId="{E2DD7840-07CD-4C4A-90C7-06F0445698B7}" srcOrd="0" destOrd="0" presId="urn:microsoft.com/office/officeart/2018/2/layout/IconVerticalSolidList"/>
    <dgm:cxn modelId="{5A7FD96B-36B2-4B97-8D47-CA6A7E9F7190}" srcId="{1AF74607-7E13-436D-8B0C-729BE602F186}" destId="{7E8F9F1E-7C49-4240-B831-846A119D8435}" srcOrd="4" destOrd="0" parTransId="{EAEFA10C-6558-4A7F-9D42-577F940A3917}" sibTransId="{6F2CB7C2-DC6D-4774-B850-31E7D4C07D66}"/>
    <dgm:cxn modelId="{E26ADE9E-F285-4C21-A44E-A020C4B792C4}" type="presOf" srcId="{4F6339D0-0F06-4C91-9C66-C7620ADE5383}" destId="{0FC2F8E1-A6D8-4A6F-885D-887992712B62}" srcOrd="0" destOrd="0" presId="urn:microsoft.com/office/officeart/2018/2/layout/IconVerticalSolidList"/>
    <dgm:cxn modelId="{4DBFF6B4-428B-48EA-AA38-08325C76C2D9}" type="presOf" srcId="{0428D7A7-4D3E-41B1-A35D-D5EDC2809333}" destId="{C47D7B87-BB8F-4D21-84A4-28DDCF52AC58}" srcOrd="0" destOrd="0" presId="urn:microsoft.com/office/officeart/2018/2/layout/IconVerticalSolidList"/>
    <dgm:cxn modelId="{54BCF5BC-5F2E-4D1B-A8C9-FC5817845380}" srcId="{1AF74607-7E13-436D-8B0C-729BE602F186}" destId="{0428D7A7-4D3E-41B1-A35D-D5EDC2809333}" srcOrd="0" destOrd="0" parTransId="{5F85620D-92D9-4F76-BE59-84EF273E2A35}" sibTransId="{92F34865-E7C4-41B8-8832-B5BDD0B65554}"/>
    <dgm:cxn modelId="{82DB9CDF-C67C-4C93-936D-B64E453DCB8C}" type="presOf" srcId="{7E8F9F1E-7C49-4240-B831-846A119D8435}" destId="{D3278778-432F-4A83-9BD3-A21C8522C431}" srcOrd="0" destOrd="0" presId="urn:microsoft.com/office/officeart/2018/2/layout/IconVerticalSolidList"/>
    <dgm:cxn modelId="{3FB786E5-D67B-436C-BDC1-BE03D5F1D37C}" type="presOf" srcId="{3BE729BF-02DA-4F96-9AFB-65E317C93EFB}" destId="{9E45F9B5-05E1-4DD5-B891-554A533A79BD}" srcOrd="0" destOrd="0" presId="urn:microsoft.com/office/officeart/2018/2/layout/IconVerticalSolidList"/>
    <dgm:cxn modelId="{C6E888FF-5141-4B81-B683-47CE41359BEE}" srcId="{1AF74607-7E13-436D-8B0C-729BE602F186}" destId="{E7B968A8-85CA-4CE0-99CD-D341B6D09E75}" srcOrd="2" destOrd="0" parTransId="{BBCF6201-08FE-4433-B832-A02B5A7D28C9}" sibTransId="{C12440E1-2617-4F41-8F42-F30D0BF97A67}"/>
    <dgm:cxn modelId="{6282C5BC-7498-402C-8AAC-923A820468A2}" type="presParOf" srcId="{E2DD7840-07CD-4C4A-90C7-06F0445698B7}" destId="{8D577212-FC07-444D-A617-FD65FF130E9E}" srcOrd="0" destOrd="0" presId="urn:microsoft.com/office/officeart/2018/2/layout/IconVerticalSolidList"/>
    <dgm:cxn modelId="{2487C540-98C5-4029-BFB6-C8D349CB7335}" type="presParOf" srcId="{8D577212-FC07-444D-A617-FD65FF130E9E}" destId="{6AA4D612-8555-4B43-90A8-27B323F8604B}" srcOrd="0" destOrd="0" presId="urn:microsoft.com/office/officeart/2018/2/layout/IconVerticalSolidList"/>
    <dgm:cxn modelId="{AB806EEE-8AD4-4A5D-AB96-2B3795F7EA79}" type="presParOf" srcId="{8D577212-FC07-444D-A617-FD65FF130E9E}" destId="{E0EA243D-186F-4D32-93B4-0BCCEF36A404}" srcOrd="1" destOrd="0" presId="urn:microsoft.com/office/officeart/2018/2/layout/IconVerticalSolidList"/>
    <dgm:cxn modelId="{C617560E-D85A-4D28-9F34-3622288B4F5B}" type="presParOf" srcId="{8D577212-FC07-444D-A617-FD65FF130E9E}" destId="{37A26441-500B-4DB6-AB50-135A6D1244FC}" srcOrd="2" destOrd="0" presId="urn:microsoft.com/office/officeart/2018/2/layout/IconVerticalSolidList"/>
    <dgm:cxn modelId="{20E96106-40A7-4598-9E41-3E150A0452FD}" type="presParOf" srcId="{8D577212-FC07-444D-A617-FD65FF130E9E}" destId="{C47D7B87-BB8F-4D21-84A4-28DDCF52AC58}" srcOrd="3" destOrd="0" presId="urn:microsoft.com/office/officeart/2018/2/layout/IconVerticalSolidList"/>
    <dgm:cxn modelId="{827A6F56-6392-495C-98FE-F179B816E16B}" type="presParOf" srcId="{E2DD7840-07CD-4C4A-90C7-06F0445698B7}" destId="{07EE9F04-A69B-44C4-B88B-184AE49A1819}" srcOrd="1" destOrd="0" presId="urn:microsoft.com/office/officeart/2018/2/layout/IconVerticalSolidList"/>
    <dgm:cxn modelId="{633BD186-DCB1-481A-9601-48BFC9A7A9FD}" type="presParOf" srcId="{E2DD7840-07CD-4C4A-90C7-06F0445698B7}" destId="{20F218D5-76CD-4792-9403-E418F1E6B3F2}" srcOrd="2" destOrd="0" presId="urn:microsoft.com/office/officeart/2018/2/layout/IconVerticalSolidList"/>
    <dgm:cxn modelId="{AB995F17-F3B2-42DB-8B9F-8CF0EF42B9CE}" type="presParOf" srcId="{20F218D5-76CD-4792-9403-E418F1E6B3F2}" destId="{A832D5A2-6893-4A41-9A86-60441CA42116}" srcOrd="0" destOrd="0" presId="urn:microsoft.com/office/officeart/2018/2/layout/IconVerticalSolidList"/>
    <dgm:cxn modelId="{4ED318EE-FB2D-4C71-9BDB-62BE1D3AA7BD}" type="presParOf" srcId="{20F218D5-76CD-4792-9403-E418F1E6B3F2}" destId="{F729A5D8-F6E0-43CD-86E8-2036B1DAB6C1}" srcOrd="1" destOrd="0" presId="urn:microsoft.com/office/officeart/2018/2/layout/IconVerticalSolidList"/>
    <dgm:cxn modelId="{B75513F8-D14A-4076-94F1-E7B8EC40352F}" type="presParOf" srcId="{20F218D5-76CD-4792-9403-E418F1E6B3F2}" destId="{BCF3FEA3-C6F1-4282-8CFE-AB6D96F36346}" srcOrd="2" destOrd="0" presId="urn:microsoft.com/office/officeart/2018/2/layout/IconVerticalSolidList"/>
    <dgm:cxn modelId="{F717ABEC-D225-45A9-978B-971609FDC07E}" type="presParOf" srcId="{20F218D5-76CD-4792-9403-E418F1E6B3F2}" destId="{0FC2F8E1-A6D8-4A6F-885D-887992712B62}" srcOrd="3" destOrd="0" presId="urn:microsoft.com/office/officeart/2018/2/layout/IconVerticalSolidList"/>
    <dgm:cxn modelId="{A66025AB-4EF1-475B-A95D-D8AE0F79FCC8}" type="presParOf" srcId="{E2DD7840-07CD-4C4A-90C7-06F0445698B7}" destId="{8FF44B10-5A88-426A-AEE2-B8D08B70906E}" srcOrd="3" destOrd="0" presId="urn:microsoft.com/office/officeart/2018/2/layout/IconVerticalSolidList"/>
    <dgm:cxn modelId="{3A314D3B-F38A-4714-A77E-ABCB9C856A81}" type="presParOf" srcId="{E2DD7840-07CD-4C4A-90C7-06F0445698B7}" destId="{7FA7AD21-DA0E-40AA-9FE2-35FB1F4F7053}" srcOrd="4" destOrd="0" presId="urn:microsoft.com/office/officeart/2018/2/layout/IconVerticalSolidList"/>
    <dgm:cxn modelId="{6A24E336-5D94-4954-93EC-F607810C169E}" type="presParOf" srcId="{7FA7AD21-DA0E-40AA-9FE2-35FB1F4F7053}" destId="{2B390559-2814-4350-9248-83266958849B}" srcOrd="0" destOrd="0" presId="urn:microsoft.com/office/officeart/2018/2/layout/IconVerticalSolidList"/>
    <dgm:cxn modelId="{3E65E9CD-332C-49F7-A27D-91CC506A40A9}" type="presParOf" srcId="{7FA7AD21-DA0E-40AA-9FE2-35FB1F4F7053}" destId="{75F1B65C-08FA-4898-A4D7-963A26E9A7A2}" srcOrd="1" destOrd="0" presId="urn:microsoft.com/office/officeart/2018/2/layout/IconVerticalSolidList"/>
    <dgm:cxn modelId="{FB66695C-761E-43E1-BCEF-5BBFE62B4562}" type="presParOf" srcId="{7FA7AD21-DA0E-40AA-9FE2-35FB1F4F7053}" destId="{323E4043-8032-4302-BDF9-40759906EC78}" srcOrd="2" destOrd="0" presId="urn:microsoft.com/office/officeart/2018/2/layout/IconVerticalSolidList"/>
    <dgm:cxn modelId="{0AABD0CF-D57C-4254-A746-5277C9A0EF27}" type="presParOf" srcId="{7FA7AD21-DA0E-40AA-9FE2-35FB1F4F7053}" destId="{E9AB64AD-27D2-4302-8653-383FFE1E13ED}" srcOrd="3" destOrd="0" presId="urn:microsoft.com/office/officeart/2018/2/layout/IconVerticalSolidList"/>
    <dgm:cxn modelId="{AEFDEDD6-1CF9-41F0-8E1A-A5B1940FCF9D}" type="presParOf" srcId="{E2DD7840-07CD-4C4A-90C7-06F0445698B7}" destId="{7719B188-1C10-4439-81F4-19021CAD0551}" srcOrd="5" destOrd="0" presId="urn:microsoft.com/office/officeart/2018/2/layout/IconVerticalSolidList"/>
    <dgm:cxn modelId="{F7B962B4-FDE5-4C5D-91D4-A7BDDF08DC75}" type="presParOf" srcId="{E2DD7840-07CD-4C4A-90C7-06F0445698B7}" destId="{2A421693-A9B8-4867-A4E4-F9CD5FB5ED43}" srcOrd="6" destOrd="0" presId="urn:microsoft.com/office/officeart/2018/2/layout/IconVerticalSolidList"/>
    <dgm:cxn modelId="{B8B3F33A-2891-492A-904B-603E133F5B2B}" type="presParOf" srcId="{2A421693-A9B8-4867-A4E4-F9CD5FB5ED43}" destId="{47C176BA-2A60-4BE4-9A42-17B12773F81D}" srcOrd="0" destOrd="0" presId="urn:microsoft.com/office/officeart/2018/2/layout/IconVerticalSolidList"/>
    <dgm:cxn modelId="{905475C6-D3EF-4AFC-BB81-5BFE9801BA21}" type="presParOf" srcId="{2A421693-A9B8-4867-A4E4-F9CD5FB5ED43}" destId="{F2D96218-EA5C-4738-9EB0-8A953301B173}" srcOrd="1" destOrd="0" presId="urn:microsoft.com/office/officeart/2018/2/layout/IconVerticalSolidList"/>
    <dgm:cxn modelId="{696453C8-2866-4318-85E2-C8845E284EBB}" type="presParOf" srcId="{2A421693-A9B8-4867-A4E4-F9CD5FB5ED43}" destId="{3944E3AA-0681-41E6-BD0E-77C7CDF87D12}" srcOrd="2" destOrd="0" presId="urn:microsoft.com/office/officeart/2018/2/layout/IconVerticalSolidList"/>
    <dgm:cxn modelId="{705D6170-1BE9-4D4D-B057-9FA04954BA7F}" type="presParOf" srcId="{2A421693-A9B8-4867-A4E4-F9CD5FB5ED43}" destId="{9E45F9B5-05E1-4DD5-B891-554A533A79BD}" srcOrd="3" destOrd="0" presId="urn:microsoft.com/office/officeart/2018/2/layout/IconVerticalSolidList"/>
    <dgm:cxn modelId="{B9F91898-FEAC-4A56-B9C1-E5344CFFD1E5}" type="presParOf" srcId="{E2DD7840-07CD-4C4A-90C7-06F0445698B7}" destId="{5DEB4F6C-C53A-4644-A5B9-1E21235D3A89}" srcOrd="7" destOrd="0" presId="urn:microsoft.com/office/officeart/2018/2/layout/IconVerticalSolidList"/>
    <dgm:cxn modelId="{5C1EB666-F2CC-4B77-AAC2-35CD99EA1B8C}" type="presParOf" srcId="{E2DD7840-07CD-4C4A-90C7-06F0445698B7}" destId="{0C63E26E-0801-4548-BDC9-10131AF7A73E}" srcOrd="8" destOrd="0" presId="urn:microsoft.com/office/officeart/2018/2/layout/IconVerticalSolidList"/>
    <dgm:cxn modelId="{294AB2DE-BB1B-44AF-A50C-DCEC66BCF149}" type="presParOf" srcId="{0C63E26E-0801-4548-BDC9-10131AF7A73E}" destId="{96839423-8C50-43ED-9BFA-0F7C7079CF47}" srcOrd="0" destOrd="0" presId="urn:microsoft.com/office/officeart/2018/2/layout/IconVerticalSolidList"/>
    <dgm:cxn modelId="{C45674CC-157A-420F-9D67-D784C4B6B7CC}" type="presParOf" srcId="{0C63E26E-0801-4548-BDC9-10131AF7A73E}" destId="{1CA7341C-A647-447C-8E92-0A30E1819FED}" srcOrd="1" destOrd="0" presId="urn:microsoft.com/office/officeart/2018/2/layout/IconVerticalSolidList"/>
    <dgm:cxn modelId="{6B9FE479-CFAA-47DD-ABD7-895B16BCA2B0}" type="presParOf" srcId="{0C63E26E-0801-4548-BDC9-10131AF7A73E}" destId="{303181C4-A28D-4243-A02C-A00067BB27B0}" srcOrd="2" destOrd="0" presId="urn:microsoft.com/office/officeart/2018/2/layout/IconVerticalSolidList"/>
    <dgm:cxn modelId="{9104D3A3-3AC2-44AE-AC85-1DA6234AA7A5}" type="presParOf" srcId="{0C63E26E-0801-4548-BDC9-10131AF7A73E}" destId="{D3278778-432F-4A83-9BD3-A21C8522C4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F74607-7E13-436D-8B0C-729BE602F18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428D7A7-4D3E-41B1-A35D-D5EDC2809333}">
      <dgm:prSet custT="1"/>
      <dgm:spPr/>
      <dgm:t>
        <a:bodyPr/>
        <a:lstStyle/>
        <a:p>
          <a:pPr>
            <a:lnSpc>
              <a:spcPct val="100000"/>
            </a:lnSpc>
          </a:pPr>
          <a:r>
            <a:rPr lang="en-US" sz="2400" dirty="0"/>
            <a:t>Failovers are very expensive for RDMA</a:t>
          </a:r>
        </a:p>
      </dgm:t>
    </dgm:pt>
    <dgm:pt modelId="{5F85620D-92D9-4F76-BE59-84EF273E2A35}" type="parTrans" cxnId="{54BCF5BC-5F2E-4D1B-A8C9-FC5817845380}">
      <dgm:prSet/>
      <dgm:spPr/>
      <dgm:t>
        <a:bodyPr/>
        <a:lstStyle/>
        <a:p>
          <a:endParaRPr lang="en-US"/>
        </a:p>
      </dgm:t>
    </dgm:pt>
    <dgm:pt modelId="{92F34865-E7C4-41B8-8832-B5BDD0B65554}" type="sibTrans" cxnId="{54BCF5BC-5F2E-4D1B-A8C9-FC5817845380}">
      <dgm:prSet/>
      <dgm:spPr/>
      <dgm:t>
        <a:bodyPr/>
        <a:lstStyle/>
        <a:p>
          <a:endParaRPr lang="en-US"/>
        </a:p>
      </dgm:t>
    </dgm:pt>
    <dgm:pt modelId="{4F6339D0-0F06-4C91-9C66-C7620ADE5383}">
      <dgm:prSet custT="1"/>
      <dgm:spPr/>
      <dgm:t>
        <a:bodyPr/>
        <a:lstStyle/>
        <a:p>
          <a:pPr>
            <a:lnSpc>
              <a:spcPct val="100000"/>
            </a:lnSpc>
          </a:pPr>
          <a:r>
            <a:rPr lang="en-US" sz="2400" dirty="0"/>
            <a:t>Host network and physical network should be converged</a:t>
          </a:r>
        </a:p>
      </dgm:t>
    </dgm:pt>
    <dgm:pt modelId="{AC543C6B-A3BF-45F0-A2F2-D17D5E771008}" type="parTrans" cxnId="{B21DEE24-66D6-49D8-9170-9A8694A92075}">
      <dgm:prSet/>
      <dgm:spPr/>
      <dgm:t>
        <a:bodyPr/>
        <a:lstStyle/>
        <a:p>
          <a:endParaRPr lang="en-US"/>
        </a:p>
      </dgm:t>
    </dgm:pt>
    <dgm:pt modelId="{47220B49-D004-4A0C-9A17-45812CD8E4C7}" type="sibTrans" cxnId="{B21DEE24-66D6-49D8-9170-9A8694A92075}">
      <dgm:prSet/>
      <dgm:spPr/>
      <dgm:t>
        <a:bodyPr/>
        <a:lstStyle/>
        <a:p>
          <a:endParaRPr lang="en-US"/>
        </a:p>
      </dgm:t>
    </dgm:pt>
    <dgm:pt modelId="{E7B968A8-85CA-4CE0-99CD-D341B6D09E75}">
      <dgm:prSet custT="1"/>
      <dgm:spPr/>
      <dgm:t>
        <a:bodyPr/>
        <a:lstStyle/>
        <a:p>
          <a:pPr>
            <a:lnSpc>
              <a:spcPct val="100000"/>
            </a:lnSpc>
          </a:pPr>
          <a:r>
            <a:rPr lang="en-US" sz="2400" dirty="0"/>
            <a:t>Switch buffer is increasingly important and needs more innovations</a:t>
          </a:r>
        </a:p>
      </dgm:t>
    </dgm:pt>
    <dgm:pt modelId="{BBCF6201-08FE-4433-B832-A02B5A7D28C9}" type="parTrans" cxnId="{C6E888FF-5141-4B81-B683-47CE41359BEE}">
      <dgm:prSet/>
      <dgm:spPr/>
      <dgm:t>
        <a:bodyPr/>
        <a:lstStyle/>
        <a:p>
          <a:endParaRPr lang="en-US"/>
        </a:p>
      </dgm:t>
    </dgm:pt>
    <dgm:pt modelId="{C12440E1-2617-4F41-8F42-F30D0BF97A67}" type="sibTrans" cxnId="{C6E888FF-5141-4B81-B683-47CE41359BEE}">
      <dgm:prSet/>
      <dgm:spPr/>
      <dgm:t>
        <a:bodyPr/>
        <a:lstStyle/>
        <a:p>
          <a:endParaRPr lang="en-US"/>
        </a:p>
      </dgm:t>
    </dgm:pt>
    <dgm:pt modelId="{3BE729BF-02DA-4F96-9AFB-65E317C93EFB}">
      <dgm:prSet custT="1"/>
      <dgm:spPr/>
      <dgm:t>
        <a:bodyPr/>
        <a:lstStyle/>
        <a:p>
          <a:pPr>
            <a:lnSpc>
              <a:spcPct val="100000"/>
            </a:lnSpc>
          </a:pPr>
          <a:r>
            <a:rPr lang="en-US" sz="2400" dirty="0"/>
            <a:t>Cloud needs unified behavior models and interfaces for network devices</a:t>
          </a:r>
        </a:p>
      </dgm:t>
    </dgm:pt>
    <dgm:pt modelId="{D947AB29-BE38-4D15-8CF1-222C031B9005}" type="parTrans" cxnId="{5FB36403-565E-4557-9F66-BFF8E36B4B3D}">
      <dgm:prSet/>
      <dgm:spPr/>
      <dgm:t>
        <a:bodyPr/>
        <a:lstStyle/>
        <a:p>
          <a:endParaRPr lang="en-US"/>
        </a:p>
      </dgm:t>
    </dgm:pt>
    <dgm:pt modelId="{5F5866B5-B087-44D6-90D4-99F71DAF488D}" type="sibTrans" cxnId="{5FB36403-565E-4557-9F66-BFF8E36B4B3D}">
      <dgm:prSet/>
      <dgm:spPr/>
      <dgm:t>
        <a:bodyPr/>
        <a:lstStyle/>
        <a:p>
          <a:endParaRPr lang="en-US"/>
        </a:p>
      </dgm:t>
    </dgm:pt>
    <dgm:pt modelId="{7E8F9F1E-7C49-4240-B831-846A119D8435}">
      <dgm:prSet custT="1"/>
      <dgm:spPr/>
      <dgm:t>
        <a:bodyPr/>
        <a:lstStyle/>
        <a:p>
          <a:pPr>
            <a:lnSpc>
              <a:spcPct val="100000"/>
            </a:lnSpc>
          </a:pPr>
          <a:r>
            <a:rPr lang="en-US" sz="2400" dirty="0"/>
            <a:t>Testing new network devices is critical and challenging </a:t>
          </a:r>
        </a:p>
      </dgm:t>
    </dgm:pt>
    <dgm:pt modelId="{EAEFA10C-6558-4A7F-9D42-577F940A3917}" type="parTrans" cxnId="{5A7FD96B-36B2-4B97-8D47-CA6A7E9F7190}">
      <dgm:prSet/>
      <dgm:spPr/>
      <dgm:t>
        <a:bodyPr/>
        <a:lstStyle/>
        <a:p>
          <a:endParaRPr lang="en-US"/>
        </a:p>
      </dgm:t>
    </dgm:pt>
    <dgm:pt modelId="{6F2CB7C2-DC6D-4774-B850-31E7D4C07D66}" type="sibTrans" cxnId="{5A7FD96B-36B2-4B97-8D47-CA6A7E9F7190}">
      <dgm:prSet/>
      <dgm:spPr/>
      <dgm:t>
        <a:bodyPr/>
        <a:lstStyle/>
        <a:p>
          <a:endParaRPr lang="en-US"/>
        </a:p>
      </dgm:t>
    </dgm:pt>
    <dgm:pt modelId="{E2DD7840-07CD-4C4A-90C7-06F0445698B7}" type="pres">
      <dgm:prSet presAssocID="{1AF74607-7E13-436D-8B0C-729BE602F186}" presName="root" presStyleCnt="0">
        <dgm:presLayoutVars>
          <dgm:dir/>
          <dgm:resizeHandles val="exact"/>
        </dgm:presLayoutVars>
      </dgm:prSet>
      <dgm:spPr/>
    </dgm:pt>
    <dgm:pt modelId="{8D577212-FC07-444D-A617-FD65FF130E9E}" type="pres">
      <dgm:prSet presAssocID="{0428D7A7-4D3E-41B1-A35D-D5EDC2809333}" presName="compNode" presStyleCnt="0"/>
      <dgm:spPr/>
    </dgm:pt>
    <dgm:pt modelId="{6AA4D612-8555-4B43-90A8-27B323F8604B}" type="pres">
      <dgm:prSet presAssocID="{0428D7A7-4D3E-41B1-A35D-D5EDC2809333}" presName="bgRect" presStyleLbl="bgShp" presStyleIdx="0" presStyleCnt="5"/>
      <dgm:spPr/>
    </dgm:pt>
    <dgm:pt modelId="{E0EA243D-186F-4D32-93B4-0BCCEF36A404}" type="pres">
      <dgm:prSet presAssocID="{0428D7A7-4D3E-41B1-A35D-D5EDC280933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dgm:spPr>
      <dgm:extLst>
        <a:ext uri="{E40237B7-FDA0-4F09-8148-C483321AD2D9}">
          <dgm14:cNvPr xmlns:dgm14="http://schemas.microsoft.com/office/drawing/2010/diagram" id="0" name="" descr="ActivityFeed_F056"/>
        </a:ext>
      </dgm:extLst>
    </dgm:pt>
    <dgm:pt modelId="{37A26441-500B-4DB6-AB50-135A6D1244FC}" type="pres">
      <dgm:prSet presAssocID="{0428D7A7-4D3E-41B1-A35D-D5EDC2809333}" presName="spaceRect" presStyleCnt="0"/>
      <dgm:spPr/>
    </dgm:pt>
    <dgm:pt modelId="{C47D7B87-BB8F-4D21-84A4-28DDCF52AC58}" type="pres">
      <dgm:prSet presAssocID="{0428D7A7-4D3E-41B1-A35D-D5EDC2809333}" presName="parTx" presStyleLbl="revTx" presStyleIdx="0" presStyleCnt="5">
        <dgm:presLayoutVars>
          <dgm:chMax val="0"/>
          <dgm:chPref val="0"/>
        </dgm:presLayoutVars>
      </dgm:prSet>
      <dgm:spPr/>
    </dgm:pt>
    <dgm:pt modelId="{07EE9F04-A69B-44C4-B88B-184AE49A1819}" type="pres">
      <dgm:prSet presAssocID="{92F34865-E7C4-41B8-8832-B5BDD0B65554}" presName="sibTrans" presStyleCnt="0"/>
      <dgm:spPr/>
    </dgm:pt>
    <dgm:pt modelId="{20F218D5-76CD-4792-9403-E418F1E6B3F2}" type="pres">
      <dgm:prSet presAssocID="{4F6339D0-0F06-4C91-9C66-C7620ADE5383}" presName="compNode" presStyleCnt="0"/>
      <dgm:spPr/>
    </dgm:pt>
    <dgm:pt modelId="{A832D5A2-6893-4A41-9A86-60441CA42116}" type="pres">
      <dgm:prSet presAssocID="{4F6339D0-0F06-4C91-9C66-C7620ADE5383}" presName="bgRect" presStyleLbl="bgShp" presStyleIdx="1" presStyleCnt="5"/>
      <dgm:spPr/>
    </dgm:pt>
    <dgm:pt modelId="{F729A5D8-F6E0-43CD-86E8-2036B1DAB6C1}" type="pres">
      <dgm:prSet presAssocID="{4F6339D0-0F06-4C91-9C66-C7620ADE538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oT_Hub"/>
        </a:ext>
      </dgm:extLst>
    </dgm:pt>
    <dgm:pt modelId="{BCF3FEA3-C6F1-4282-8CFE-AB6D96F36346}" type="pres">
      <dgm:prSet presAssocID="{4F6339D0-0F06-4C91-9C66-C7620ADE5383}" presName="spaceRect" presStyleCnt="0"/>
      <dgm:spPr/>
    </dgm:pt>
    <dgm:pt modelId="{0FC2F8E1-A6D8-4A6F-885D-887992712B62}" type="pres">
      <dgm:prSet presAssocID="{4F6339D0-0F06-4C91-9C66-C7620ADE5383}" presName="parTx" presStyleLbl="revTx" presStyleIdx="1" presStyleCnt="5">
        <dgm:presLayoutVars>
          <dgm:chMax val="0"/>
          <dgm:chPref val="0"/>
        </dgm:presLayoutVars>
      </dgm:prSet>
      <dgm:spPr/>
    </dgm:pt>
    <dgm:pt modelId="{8FF44B10-5A88-426A-AEE2-B8D08B70906E}" type="pres">
      <dgm:prSet presAssocID="{47220B49-D004-4A0C-9A17-45812CD8E4C7}" presName="sibTrans" presStyleCnt="0"/>
      <dgm:spPr/>
    </dgm:pt>
    <dgm:pt modelId="{7FA7AD21-DA0E-40AA-9FE2-35FB1F4F7053}" type="pres">
      <dgm:prSet presAssocID="{E7B968A8-85CA-4CE0-99CD-D341B6D09E75}" presName="compNode" presStyleCnt="0"/>
      <dgm:spPr/>
    </dgm:pt>
    <dgm:pt modelId="{2B390559-2814-4350-9248-83266958849B}" type="pres">
      <dgm:prSet presAssocID="{E7B968A8-85CA-4CE0-99CD-D341B6D09E75}" presName="bgRect" presStyleLbl="bgShp" presStyleIdx="2" presStyleCnt="5"/>
      <dgm:spPr/>
    </dgm:pt>
    <dgm:pt modelId="{75F1B65C-08FA-4898-A4D7-963A26E9A7A2}" type="pres">
      <dgm:prSet presAssocID="{E7B968A8-85CA-4CE0-99CD-D341B6D09E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dgm:spPr>
      <dgm:extLst>
        <a:ext uri="{E40237B7-FDA0-4F09-8148-C483321AD2D9}">
          <dgm14:cNvPr xmlns:dgm14="http://schemas.microsoft.com/office/drawing/2010/diagram" id="0" name="" descr="Processing_E9F5"/>
        </a:ext>
      </dgm:extLst>
    </dgm:pt>
    <dgm:pt modelId="{323E4043-8032-4302-BDF9-40759906EC78}" type="pres">
      <dgm:prSet presAssocID="{E7B968A8-85CA-4CE0-99CD-D341B6D09E75}" presName="spaceRect" presStyleCnt="0"/>
      <dgm:spPr/>
    </dgm:pt>
    <dgm:pt modelId="{E9AB64AD-27D2-4302-8653-383FFE1E13ED}" type="pres">
      <dgm:prSet presAssocID="{E7B968A8-85CA-4CE0-99CD-D341B6D09E75}" presName="parTx" presStyleLbl="revTx" presStyleIdx="2" presStyleCnt="5">
        <dgm:presLayoutVars>
          <dgm:chMax val="0"/>
          <dgm:chPref val="0"/>
        </dgm:presLayoutVars>
      </dgm:prSet>
      <dgm:spPr/>
    </dgm:pt>
    <dgm:pt modelId="{7719B188-1C10-4439-81F4-19021CAD0551}" type="pres">
      <dgm:prSet presAssocID="{C12440E1-2617-4F41-8F42-F30D0BF97A67}" presName="sibTrans" presStyleCnt="0"/>
      <dgm:spPr/>
    </dgm:pt>
    <dgm:pt modelId="{2A421693-A9B8-4867-A4E4-F9CD5FB5ED43}" type="pres">
      <dgm:prSet presAssocID="{3BE729BF-02DA-4F96-9AFB-65E317C93EFB}" presName="compNode" presStyleCnt="0"/>
      <dgm:spPr/>
    </dgm:pt>
    <dgm:pt modelId="{47C176BA-2A60-4BE4-9A42-17B12773F81D}" type="pres">
      <dgm:prSet presAssocID="{3BE729BF-02DA-4F96-9AFB-65E317C93EFB}" presName="bgRect" presStyleLbl="bgShp" presStyleIdx="3" presStyleCnt="5"/>
      <dgm:spPr/>
    </dgm:pt>
    <dgm:pt modelId="{F2D96218-EA5C-4738-9EB0-8A953301B173}" type="pres">
      <dgm:prSet presAssocID="{3BE729BF-02DA-4F96-9AFB-65E317C93EF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dgm:spPr>
      <dgm:extLst>
        <a:ext uri="{E40237B7-FDA0-4F09-8148-C483321AD2D9}">
          <dgm14:cNvPr xmlns:dgm14="http://schemas.microsoft.com/office/drawing/2010/diagram" id="0" name="" descr="HoloLens_EC94"/>
        </a:ext>
      </dgm:extLst>
    </dgm:pt>
    <dgm:pt modelId="{3944E3AA-0681-41E6-BD0E-77C7CDF87D12}" type="pres">
      <dgm:prSet presAssocID="{3BE729BF-02DA-4F96-9AFB-65E317C93EFB}" presName="spaceRect" presStyleCnt="0"/>
      <dgm:spPr/>
    </dgm:pt>
    <dgm:pt modelId="{9E45F9B5-05E1-4DD5-B891-554A533A79BD}" type="pres">
      <dgm:prSet presAssocID="{3BE729BF-02DA-4F96-9AFB-65E317C93EFB}" presName="parTx" presStyleLbl="revTx" presStyleIdx="3" presStyleCnt="5">
        <dgm:presLayoutVars>
          <dgm:chMax val="0"/>
          <dgm:chPref val="0"/>
        </dgm:presLayoutVars>
      </dgm:prSet>
      <dgm:spPr/>
    </dgm:pt>
    <dgm:pt modelId="{5DEB4F6C-C53A-4644-A5B9-1E21235D3A89}" type="pres">
      <dgm:prSet presAssocID="{5F5866B5-B087-44D6-90D4-99F71DAF488D}" presName="sibTrans" presStyleCnt="0"/>
      <dgm:spPr/>
    </dgm:pt>
    <dgm:pt modelId="{0C63E26E-0801-4548-BDC9-10131AF7A73E}" type="pres">
      <dgm:prSet presAssocID="{7E8F9F1E-7C49-4240-B831-846A119D8435}" presName="compNode" presStyleCnt="0"/>
      <dgm:spPr/>
    </dgm:pt>
    <dgm:pt modelId="{96839423-8C50-43ED-9BFA-0F7C7079CF47}" type="pres">
      <dgm:prSet presAssocID="{7E8F9F1E-7C49-4240-B831-846A119D8435}" presName="bgRect" presStyleLbl="bgShp" presStyleIdx="4" presStyleCnt="5"/>
      <dgm:spPr/>
    </dgm:pt>
    <dgm:pt modelId="{1CA7341C-A647-447C-8E92-0A30E1819FED}" type="pres">
      <dgm:prSet presAssocID="{7E8F9F1E-7C49-4240-B831-846A119D84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ip"/>
        </a:ext>
      </dgm:extLst>
    </dgm:pt>
    <dgm:pt modelId="{303181C4-A28D-4243-A02C-A00067BB27B0}" type="pres">
      <dgm:prSet presAssocID="{7E8F9F1E-7C49-4240-B831-846A119D8435}" presName="spaceRect" presStyleCnt="0"/>
      <dgm:spPr/>
    </dgm:pt>
    <dgm:pt modelId="{D3278778-432F-4A83-9BD3-A21C8522C431}" type="pres">
      <dgm:prSet presAssocID="{7E8F9F1E-7C49-4240-B831-846A119D8435}" presName="parTx" presStyleLbl="revTx" presStyleIdx="4" presStyleCnt="5">
        <dgm:presLayoutVars>
          <dgm:chMax val="0"/>
          <dgm:chPref val="0"/>
        </dgm:presLayoutVars>
      </dgm:prSet>
      <dgm:spPr/>
    </dgm:pt>
  </dgm:ptLst>
  <dgm:cxnLst>
    <dgm:cxn modelId="{5FB36403-565E-4557-9F66-BFF8E36B4B3D}" srcId="{1AF74607-7E13-436D-8B0C-729BE602F186}" destId="{3BE729BF-02DA-4F96-9AFB-65E317C93EFB}" srcOrd="3" destOrd="0" parTransId="{D947AB29-BE38-4D15-8CF1-222C031B9005}" sibTransId="{5F5866B5-B087-44D6-90D4-99F71DAF488D}"/>
    <dgm:cxn modelId="{B21DEE24-66D6-49D8-9170-9A8694A92075}" srcId="{1AF74607-7E13-436D-8B0C-729BE602F186}" destId="{4F6339D0-0F06-4C91-9C66-C7620ADE5383}" srcOrd="1" destOrd="0" parTransId="{AC543C6B-A3BF-45F0-A2F2-D17D5E771008}" sibTransId="{47220B49-D004-4A0C-9A17-45812CD8E4C7}"/>
    <dgm:cxn modelId="{14024939-ECBE-4106-9814-9E118228C7F4}" type="presOf" srcId="{E7B968A8-85CA-4CE0-99CD-D341B6D09E75}" destId="{E9AB64AD-27D2-4302-8653-383FFE1E13ED}" srcOrd="0" destOrd="0" presId="urn:microsoft.com/office/officeart/2018/2/layout/IconVerticalSolidList"/>
    <dgm:cxn modelId="{41C4C15E-14B8-446D-92D5-3AC9043CDCCF}" type="presOf" srcId="{1AF74607-7E13-436D-8B0C-729BE602F186}" destId="{E2DD7840-07CD-4C4A-90C7-06F0445698B7}" srcOrd="0" destOrd="0" presId="urn:microsoft.com/office/officeart/2018/2/layout/IconVerticalSolidList"/>
    <dgm:cxn modelId="{5A7FD96B-36B2-4B97-8D47-CA6A7E9F7190}" srcId="{1AF74607-7E13-436D-8B0C-729BE602F186}" destId="{7E8F9F1E-7C49-4240-B831-846A119D8435}" srcOrd="4" destOrd="0" parTransId="{EAEFA10C-6558-4A7F-9D42-577F940A3917}" sibTransId="{6F2CB7C2-DC6D-4774-B850-31E7D4C07D66}"/>
    <dgm:cxn modelId="{E26ADE9E-F285-4C21-A44E-A020C4B792C4}" type="presOf" srcId="{4F6339D0-0F06-4C91-9C66-C7620ADE5383}" destId="{0FC2F8E1-A6D8-4A6F-885D-887992712B62}" srcOrd="0" destOrd="0" presId="urn:microsoft.com/office/officeart/2018/2/layout/IconVerticalSolidList"/>
    <dgm:cxn modelId="{4DBFF6B4-428B-48EA-AA38-08325C76C2D9}" type="presOf" srcId="{0428D7A7-4D3E-41B1-A35D-D5EDC2809333}" destId="{C47D7B87-BB8F-4D21-84A4-28DDCF52AC58}" srcOrd="0" destOrd="0" presId="urn:microsoft.com/office/officeart/2018/2/layout/IconVerticalSolidList"/>
    <dgm:cxn modelId="{54BCF5BC-5F2E-4D1B-A8C9-FC5817845380}" srcId="{1AF74607-7E13-436D-8B0C-729BE602F186}" destId="{0428D7A7-4D3E-41B1-A35D-D5EDC2809333}" srcOrd="0" destOrd="0" parTransId="{5F85620D-92D9-4F76-BE59-84EF273E2A35}" sibTransId="{92F34865-E7C4-41B8-8832-B5BDD0B65554}"/>
    <dgm:cxn modelId="{82DB9CDF-C67C-4C93-936D-B64E453DCB8C}" type="presOf" srcId="{7E8F9F1E-7C49-4240-B831-846A119D8435}" destId="{D3278778-432F-4A83-9BD3-A21C8522C431}" srcOrd="0" destOrd="0" presId="urn:microsoft.com/office/officeart/2018/2/layout/IconVerticalSolidList"/>
    <dgm:cxn modelId="{3FB786E5-D67B-436C-BDC1-BE03D5F1D37C}" type="presOf" srcId="{3BE729BF-02DA-4F96-9AFB-65E317C93EFB}" destId="{9E45F9B5-05E1-4DD5-B891-554A533A79BD}" srcOrd="0" destOrd="0" presId="urn:microsoft.com/office/officeart/2018/2/layout/IconVerticalSolidList"/>
    <dgm:cxn modelId="{C6E888FF-5141-4B81-B683-47CE41359BEE}" srcId="{1AF74607-7E13-436D-8B0C-729BE602F186}" destId="{E7B968A8-85CA-4CE0-99CD-D341B6D09E75}" srcOrd="2" destOrd="0" parTransId="{BBCF6201-08FE-4433-B832-A02B5A7D28C9}" sibTransId="{C12440E1-2617-4F41-8F42-F30D0BF97A67}"/>
    <dgm:cxn modelId="{6282C5BC-7498-402C-8AAC-923A820468A2}" type="presParOf" srcId="{E2DD7840-07CD-4C4A-90C7-06F0445698B7}" destId="{8D577212-FC07-444D-A617-FD65FF130E9E}" srcOrd="0" destOrd="0" presId="urn:microsoft.com/office/officeart/2018/2/layout/IconVerticalSolidList"/>
    <dgm:cxn modelId="{2487C540-98C5-4029-BFB6-C8D349CB7335}" type="presParOf" srcId="{8D577212-FC07-444D-A617-FD65FF130E9E}" destId="{6AA4D612-8555-4B43-90A8-27B323F8604B}" srcOrd="0" destOrd="0" presId="urn:microsoft.com/office/officeart/2018/2/layout/IconVerticalSolidList"/>
    <dgm:cxn modelId="{AB806EEE-8AD4-4A5D-AB96-2B3795F7EA79}" type="presParOf" srcId="{8D577212-FC07-444D-A617-FD65FF130E9E}" destId="{E0EA243D-186F-4D32-93B4-0BCCEF36A404}" srcOrd="1" destOrd="0" presId="urn:microsoft.com/office/officeart/2018/2/layout/IconVerticalSolidList"/>
    <dgm:cxn modelId="{C617560E-D85A-4D28-9F34-3622288B4F5B}" type="presParOf" srcId="{8D577212-FC07-444D-A617-FD65FF130E9E}" destId="{37A26441-500B-4DB6-AB50-135A6D1244FC}" srcOrd="2" destOrd="0" presId="urn:microsoft.com/office/officeart/2018/2/layout/IconVerticalSolidList"/>
    <dgm:cxn modelId="{20E96106-40A7-4598-9E41-3E150A0452FD}" type="presParOf" srcId="{8D577212-FC07-444D-A617-FD65FF130E9E}" destId="{C47D7B87-BB8F-4D21-84A4-28DDCF52AC58}" srcOrd="3" destOrd="0" presId="urn:microsoft.com/office/officeart/2018/2/layout/IconVerticalSolidList"/>
    <dgm:cxn modelId="{827A6F56-6392-495C-98FE-F179B816E16B}" type="presParOf" srcId="{E2DD7840-07CD-4C4A-90C7-06F0445698B7}" destId="{07EE9F04-A69B-44C4-B88B-184AE49A1819}" srcOrd="1" destOrd="0" presId="urn:microsoft.com/office/officeart/2018/2/layout/IconVerticalSolidList"/>
    <dgm:cxn modelId="{633BD186-DCB1-481A-9601-48BFC9A7A9FD}" type="presParOf" srcId="{E2DD7840-07CD-4C4A-90C7-06F0445698B7}" destId="{20F218D5-76CD-4792-9403-E418F1E6B3F2}" srcOrd="2" destOrd="0" presId="urn:microsoft.com/office/officeart/2018/2/layout/IconVerticalSolidList"/>
    <dgm:cxn modelId="{AB995F17-F3B2-42DB-8B9F-8CF0EF42B9CE}" type="presParOf" srcId="{20F218D5-76CD-4792-9403-E418F1E6B3F2}" destId="{A832D5A2-6893-4A41-9A86-60441CA42116}" srcOrd="0" destOrd="0" presId="urn:microsoft.com/office/officeart/2018/2/layout/IconVerticalSolidList"/>
    <dgm:cxn modelId="{4ED318EE-FB2D-4C71-9BDB-62BE1D3AA7BD}" type="presParOf" srcId="{20F218D5-76CD-4792-9403-E418F1E6B3F2}" destId="{F729A5D8-F6E0-43CD-86E8-2036B1DAB6C1}" srcOrd="1" destOrd="0" presId="urn:microsoft.com/office/officeart/2018/2/layout/IconVerticalSolidList"/>
    <dgm:cxn modelId="{B75513F8-D14A-4076-94F1-E7B8EC40352F}" type="presParOf" srcId="{20F218D5-76CD-4792-9403-E418F1E6B3F2}" destId="{BCF3FEA3-C6F1-4282-8CFE-AB6D96F36346}" srcOrd="2" destOrd="0" presId="urn:microsoft.com/office/officeart/2018/2/layout/IconVerticalSolidList"/>
    <dgm:cxn modelId="{F717ABEC-D225-45A9-978B-971609FDC07E}" type="presParOf" srcId="{20F218D5-76CD-4792-9403-E418F1E6B3F2}" destId="{0FC2F8E1-A6D8-4A6F-885D-887992712B62}" srcOrd="3" destOrd="0" presId="urn:microsoft.com/office/officeart/2018/2/layout/IconVerticalSolidList"/>
    <dgm:cxn modelId="{A66025AB-4EF1-475B-A95D-D8AE0F79FCC8}" type="presParOf" srcId="{E2DD7840-07CD-4C4A-90C7-06F0445698B7}" destId="{8FF44B10-5A88-426A-AEE2-B8D08B70906E}" srcOrd="3" destOrd="0" presId="urn:microsoft.com/office/officeart/2018/2/layout/IconVerticalSolidList"/>
    <dgm:cxn modelId="{3A314D3B-F38A-4714-A77E-ABCB9C856A81}" type="presParOf" srcId="{E2DD7840-07CD-4C4A-90C7-06F0445698B7}" destId="{7FA7AD21-DA0E-40AA-9FE2-35FB1F4F7053}" srcOrd="4" destOrd="0" presId="urn:microsoft.com/office/officeart/2018/2/layout/IconVerticalSolidList"/>
    <dgm:cxn modelId="{6A24E336-5D94-4954-93EC-F607810C169E}" type="presParOf" srcId="{7FA7AD21-DA0E-40AA-9FE2-35FB1F4F7053}" destId="{2B390559-2814-4350-9248-83266958849B}" srcOrd="0" destOrd="0" presId="urn:microsoft.com/office/officeart/2018/2/layout/IconVerticalSolidList"/>
    <dgm:cxn modelId="{3E65E9CD-332C-49F7-A27D-91CC506A40A9}" type="presParOf" srcId="{7FA7AD21-DA0E-40AA-9FE2-35FB1F4F7053}" destId="{75F1B65C-08FA-4898-A4D7-963A26E9A7A2}" srcOrd="1" destOrd="0" presId="urn:microsoft.com/office/officeart/2018/2/layout/IconVerticalSolidList"/>
    <dgm:cxn modelId="{FB66695C-761E-43E1-BCEF-5BBFE62B4562}" type="presParOf" srcId="{7FA7AD21-DA0E-40AA-9FE2-35FB1F4F7053}" destId="{323E4043-8032-4302-BDF9-40759906EC78}" srcOrd="2" destOrd="0" presId="urn:microsoft.com/office/officeart/2018/2/layout/IconVerticalSolidList"/>
    <dgm:cxn modelId="{0AABD0CF-D57C-4254-A746-5277C9A0EF27}" type="presParOf" srcId="{7FA7AD21-DA0E-40AA-9FE2-35FB1F4F7053}" destId="{E9AB64AD-27D2-4302-8653-383FFE1E13ED}" srcOrd="3" destOrd="0" presId="urn:microsoft.com/office/officeart/2018/2/layout/IconVerticalSolidList"/>
    <dgm:cxn modelId="{AEFDEDD6-1CF9-41F0-8E1A-A5B1940FCF9D}" type="presParOf" srcId="{E2DD7840-07CD-4C4A-90C7-06F0445698B7}" destId="{7719B188-1C10-4439-81F4-19021CAD0551}" srcOrd="5" destOrd="0" presId="urn:microsoft.com/office/officeart/2018/2/layout/IconVerticalSolidList"/>
    <dgm:cxn modelId="{F7B962B4-FDE5-4C5D-91D4-A7BDDF08DC75}" type="presParOf" srcId="{E2DD7840-07CD-4C4A-90C7-06F0445698B7}" destId="{2A421693-A9B8-4867-A4E4-F9CD5FB5ED43}" srcOrd="6" destOrd="0" presId="urn:microsoft.com/office/officeart/2018/2/layout/IconVerticalSolidList"/>
    <dgm:cxn modelId="{B8B3F33A-2891-492A-904B-603E133F5B2B}" type="presParOf" srcId="{2A421693-A9B8-4867-A4E4-F9CD5FB5ED43}" destId="{47C176BA-2A60-4BE4-9A42-17B12773F81D}" srcOrd="0" destOrd="0" presId="urn:microsoft.com/office/officeart/2018/2/layout/IconVerticalSolidList"/>
    <dgm:cxn modelId="{905475C6-D3EF-4AFC-BB81-5BFE9801BA21}" type="presParOf" srcId="{2A421693-A9B8-4867-A4E4-F9CD5FB5ED43}" destId="{F2D96218-EA5C-4738-9EB0-8A953301B173}" srcOrd="1" destOrd="0" presId="urn:microsoft.com/office/officeart/2018/2/layout/IconVerticalSolidList"/>
    <dgm:cxn modelId="{696453C8-2866-4318-85E2-C8845E284EBB}" type="presParOf" srcId="{2A421693-A9B8-4867-A4E4-F9CD5FB5ED43}" destId="{3944E3AA-0681-41E6-BD0E-77C7CDF87D12}" srcOrd="2" destOrd="0" presId="urn:microsoft.com/office/officeart/2018/2/layout/IconVerticalSolidList"/>
    <dgm:cxn modelId="{705D6170-1BE9-4D4D-B057-9FA04954BA7F}" type="presParOf" srcId="{2A421693-A9B8-4867-A4E4-F9CD5FB5ED43}" destId="{9E45F9B5-05E1-4DD5-B891-554A533A79BD}" srcOrd="3" destOrd="0" presId="urn:microsoft.com/office/officeart/2018/2/layout/IconVerticalSolidList"/>
    <dgm:cxn modelId="{B9F91898-FEAC-4A56-B9C1-E5344CFFD1E5}" type="presParOf" srcId="{E2DD7840-07CD-4C4A-90C7-06F0445698B7}" destId="{5DEB4F6C-C53A-4644-A5B9-1E21235D3A89}" srcOrd="7" destOrd="0" presId="urn:microsoft.com/office/officeart/2018/2/layout/IconVerticalSolidList"/>
    <dgm:cxn modelId="{5C1EB666-F2CC-4B77-AAC2-35CD99EA1B8C}" type="presParOf" srcId="{E2DD7840-07CD-4C4A-90C7-06F0445698B7}" destId="{0C63E26E-0801-4548-BDC9-10131AF7A73E}" srcOrd="8" destOrd="0" presId="urn:microsoft.com/office/officeart/2018/2/layout/IconVerticalSolidList"/>
    <dgm:cxn modelId="{294AB2DE-BB1B-44AF-A50C-DCEC66BCF149}" type="presParOf" srcId="{0C63E26E-0801-4548-BDC9-10131AF7A73E}" destId="{96839423-8C50-43ED-9BFA-0F7C7079CF47}" srcOrd="0" destOrd="0" presId="urn:microsoft.com/office/officeart/2018/2/layout/IconVerticalSolidList"/>
    <dgm:cxn modelId="{C45674CC-157A-420F-9D67-D784C4B6B7CC}" type="presParOf" srcId="{0C63E26E-0801-4548-BDC9-10131AF7A73E}" destId="{1CA7341C-A647-447C-8E92-0A30E1819FED}" srcOrd="1" destOrd="0" presId="urn:microsoft.com/office/officeart/2018/2/layout/IconVerticalSolidList"/>
    <dgm:cxn modelId="{6B9FE479-CFAA-47DD-ABD7-895B16BCA2B0}" type="presParOf" srcId="{0C63E26E-0801-4548-BDC9-10131AF7A73E}" destId="{303181C4-A28D-4243-A02C-A00067BB27B0}" srcOrd="2" destOrd="0" presId="urn:microsoft.com/office/officeart/2018/2/layout/IconVerticalSolidList"/>
    <dgm:cxn modelId="{9104D3A3-3AC2-44AE-AC85-1DA6234AA7A5}" type="presParOf" srcId="{0C63E26E-0801-4548-BDC9-10131AF7A73E}" destId="{D3278778-432F-4A83-9BD3-A21C8522C4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AF74607-7E13-436D-8B0C-729BE602F18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428D7A7-4D3E-41B1-A35D-D5EDC2809333}">
      <dgm:prSet custT="1"/>
      <dgm:spPr/>
      <dgm:t>
        <a:bodyPr/>
        <a:lstStyle/>
        <a:p>
          <a:pPr>
            <a:lnSpc>
              <a:spcPct val="100000"/>
            </a:lnSpc>
          </a:pPr>
          <a:r>
            <a:rPr lang="en-US" sz="2400" dirty="0"/>
            <a:t>Failovers are very expensive for RDMA</a:t>
          </a:r>
        </a:p>
      </dgm:t>
    </dgm:pt>
    <dgm:pt modelId="{5F85620D-92D9-4F76-BE59-84EF273E2A35}" type="parTrans" cxnId="{54BCF5BC-5F2E-4D1B-A8C9-FC5817845380}">
      <dgm:prSet/>
      <dgm:spPr/>
      <dgm:t>
        <a:bodyPr/>
        <a:lstStyle/>
        <a:p>
          <a:endParaRPr lang="en-US"/>
        </a:p>
      </dgm:t>
    </dgm:pt>
    <dgm:pt modelId="{92F34865-E7C4-41B8-8832-B5BDD0B65554}" type="sibTrans" cxnId="{54BCF5BC-5F2E-4D1B-A8C9-FC5817845380}">
      <dgm:prSet/>
      <dgm:spPr/>
      <dgm:t>
        <a:bodyPr/>
        <a:lstStyle/>
        <a:p>
          <a:endParaRPr lang="en-US"/>
        </a:p>
      </dgm:t>
    </dgm:pt>
    <dgm:pt modelId="{4F6339D0-0F06-4C91-9C66-C7620ADE5383}">
      <dgm:prSet custT="1"/>
      <dgm:spPr/>
      <dgm:t>
        <a:bodyPr/>
        <a:lstStyle/>
        <a:p>
          <a:pPr>
            <a:lnSpc>
              <a:spcPct val="100000"/>
            </a:lnSpc>
          </a:pPr>
          <a:r>
            <a:rPr lang="en-US" sz="2400" dirty="0"/>
            <a:t>Host network and physical network should be converged</a:t>
          </a:r>
        </a:p>
      </dgm:t>
    </dgm:pt>
    <dgm:pt modelId="{AC543C6B-A3BF-45F0-A2F2-D17D5E771008}" type="parTrans" cxnId="{B21DEE24-66D6-49D8-9170-9A8694A92075}">
      <dgm:prSet/>
      <dgm:spPr/>
      <dgm:t>
        <a:bodyPr/>
        <a:lstStyle/>
        <a:p>
          <a:endParaRPr lang="en-US"/>
        </a:p>
      </dgm:t>
    </dgm:pt>
    <dgm:pt modelId="{47220B49-D004-4A0C-9A17-45812CD8E4C7}" type="sibTrans" cxnId="{B21DEE24-66D6-49D8-9170-9A8694A92075}">
      <dgm:prSet/>
      <dgm:spPr/>
      <dgm:t>
        <a:bodyPr/>
        <a:lstStyle/>
        <a:p>
          <a:endParaRPr lang="en-US"/>
        </a:p>
      </dgm:t>
    </dgm:pt>
    <dgm:pt modelId="{E7B968A8-85CA-4CE0-99CD-D341B6D09E75}">
      <dgm:prSet custT="1"/>
      <dgm:spPr/>
      <dgm:t>
        <a:bodyPr/>
        <a:lstStyle/>
        <a:p>
          <a:pPr>
            <a:lnSpc>
              <a:spcPct val="100000"/>
            </a:lnSpc>
          </a:pPr>
          <a:r>
            <a:rPr lang="en-US" sz="2400" dirty="0"/>
            <a:t>Switch buffer is increasingly important and needs more innovations</a:t>
          </a:r>
        </a:p>
      </dgm:t>
    </dgm:pt>
    <dgm:pt modelId="{BBCF6201-08FE-4433-B832-A02B5A7D28C9}" type="parTrans" cxnId="{C6E888FF-5141-4B81-B683-47CE41359BEE}">
      <dgm:prSet/>
      <dgm:spPr/>
      <dgm:t>
        <a:bodyPr/>
        <a:lstStyle/>
        <a:p>
          <a:endParaRPr lang="en-US"/>
        </a:p>
      </dgm:t>
    </dgm:pt>
    <dgm:pt modelId="{C12440E1-2617-4F41-8F42-F30D0BF97A67}" type="sibTrans" cxnId="{C6E888FF-5141-4B81-B683-47CE41359BEE}">
      <dgm:prSet/>
      <dgm:spPr/>
      <dgm:t>
        <a:bodyPr/>
        <a:lstStyle/>
        <a:p>
          <a:endParaRPr lang="en-US"/>
        </a:p>
      </dgm:t>
    </dgm:pt>
    <dgm:pt modelId="{3BE729BF-02DA-4F96-9AFB-65E317C93EFB}">
      <dgm:prSet custT="1"/>
      <dgm:spPr/>
      <dgm:t>
        <a:bodyPr/>
        <a:lstStyle/>
        <a:p>
          <a:pPr>
            <a:lnSpc>
              <a:spcPct val="100000"/>
            </a:lnSpc>
          </a:pPr>
          <a:r>
            <a:rPr lang="en-US" sz="2400" dirty="0"/>
            <a:t>Cloud needs unified behavior models and interfaces for network devices</a:t>
          </a:r>
        </a:p>
      </dgm:t>
    </dgm:pt>
    <dgm:pt modelId="{D947AB29-BE38-4D15-8CF1-222C031B9005}" type="parTrans" cxnId="{5FB36403-565E-4557-9F66-BFF8E36B4B3D}">
      <dgm:prSet/>
      <dgm:spPr/>
      <dgm:t>
        <a:bodyPr/>
        <a:lstStyle/>
        <a:p>
          <a:endParaRPr lang="en-US"/>
        </a:p>
      </dgm:t>
    </dgm:pt>
    <dgm:pt modelId="{5F5866B5-B087-44D6-90D4-99F71DAF488D}" type="sibTrans" cxnId="{5FB36403-565E-4557-9F66-BFF8E36B4B3D}">
      <dgm:prSet/>
      <dgm:spPr/>
      <dgm:t>
        <a:bodyPr/>
        <a:lstStyle/>
        <a:p>
          <a:endParaRPr lang="en-US"/>
        </a:p>
      </dgm:t>
    </dgm:pt>
    <dgm:pt modelId="{7E8F9F1E-7C49-4240-B831-846A119D8435}">
      <dgm:prSet custT="1"/>
      <dgm:spPr/>
      <dgm:t>
        <a:bodyPr/>
        <a:lstStyle/>
        <a:p>
          <a:pPr>
            <a:lnSpc>
              <a:spcPct val="100000"/>
            </a:lnSpc>
          </a:pPr>
          <a:r>
            <a:rPr lang="en-US" sz="2400" dirty="0"/>
            <a:t>Testing new network devices is critical and challenging </a:t>
          </a:r>
        </a:p>
      </dgm:t>
    </dgm:pt>
    <dgm:pt modelId="{EAEFA10C-6558-4A7F-9D42-577F940A3917}" type="parTrans" cxnId="{5A7FD96B-36B2-4B97-8D47-CA6A7E9F7190}">
      <dgm:prSet/>
      <dgm:spPr/>
      <dgm:t>
        <a:bodyPr/>
        <a:lstStyle/>
        <a:p>
          <a:endParaRPr lang="en-US"/>
        </a:p>
      </dgm:t>
    </dgm:pt>
    <dgm:pt modelId="{6F2CB7C2-DC6D-4774-B850-31E7D4C07D66}" type="sibTrans" cxnId="{5A7FD96B-36B2-4B97-8D47-CA6A7E9F7190}">
      <dgm:prSet/>
      <dgm:spPr/>
      <dgm:t>
        <a:bodyPr/>
        <a:lstStyle/>
        <a:p>
          <a:endParaRPr lang="en-US"/>
        </a:p>
      </dgm:t>
    </dgm:pt>
    <dgm:pt modelId="{E2DD7840-07CD-4C4A-90C7-06F0445698B7}" type="pres">
      <dgm:prSet presAssocID="{1AF74607-7E13-436D-8B0C-729BE602F186}" presName="root" presStyleCnt="0">
        <dgm:presLayoutVars>
          <dgm:dir/>
          <dgm:resizeHandles val="exact"/>
        </dgm:presLayoutVars>
      </dgm:prSet>
      <dgm:spPr/>
    </dgm:pt>
    <dgm:pt modelId="{8D577212-FC07-444D-A617-FD65FF130E9E}" type="pres">
      <dgm:prSet presAssocID="{0428D7A7-4D3E-41B1-A35D-D5EDC2809333}" presName="compNode" presStyleCnt="0"/>
      <dgm:spPr/>
    </dgm:pt>
    <dgm:pt modelId="{6AA4D612-8555-4B43-90A8-27B323F8604B}" type="pres">
      <dgm:prSet presAssocID="{0428D7A7-4D3E-41B1-A35D-D5EDC2809333}" presName="bgRect" presStyleLbl="bgShp" presStyleIdx="0" presStyleCnt="5"/>
      <dgm:spPr/>
    </dgm:pt>
    <dgm:pt modelId="{E0EA243D-186F-4D32-93B4-0BCCEF36A404}" type="pres">
      <dgm:prSet presAssocID="{0428D7A7-4D3E-41B1-A35D-D5EDC280933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dgm:spPr>
      <dgm:extLst>
        <a:ext uri="{E40237B7-FDA0-4F09-8148-C483321AD2D9}">
          <dgm14:cNvPr xmlns:dgm14="http://schemas.microsoft.com/office/drawing/2010/diagram" id="0" name="" descr="ActivityFeed_F056"/>
        </a:ext>
      </dgm:extLst>
    </dgm:pt>
    <dgm:pt modelId="{37A26441-500B-4DB6-AB50-135A6D1244FC}" type="pres">
      <dgm:prSet presAssocID="{0428D7A7-4D3E-41B1-A35D-D5EDC2809333}" presName="spaceRect" presStyleCnt="0"/>
      <dgm:spPr/>
    </dgm:pt>
    <dgm:pt modelId="{C47D7B87-BB8F-4D21-84A4-28DDCF52AC58}" type="pres">
      <dgm:prSet presAssocID="{0428D7A7-4D3E-41B1-A35D-D5EDC2809333}" presName="parTx" presStyleLbl="revTx" presStyleIdx="0" presStyleCnt="5">
        <dgm:presLayoutVars>
          <dgm:chMax val="0"/>
          <dgm:chPref val="0"/>
        </dgm:presLayoutVars>
      </dgm:prSet>
      <dgm:spPr/>
    </dgm:pt>
    <dgm:pt modelId="{07EE9F04-A69B-44C4-B88B-184AE49A1819}" type="pres">
      <dgm:prSet presAssocID="{92F34865-E7C4-41B8-8832-B5BDD0B65554}" presName="sibTrans" presStyleCnt="0"/>
      <dgm:spPr/>
    </dgm:pt>
    <dgm:pt modelId="{20F218D5-76CD-4792-9403-E418F1E6B3F2}" type="pres">
      <dgm:prSet presAssocID="{4F6339D0-0F06-4C91-9C66-C7620ADE5383}" presName="compNode" presStyleCnt="0"/>
      <dgm:spPr/>
    </dgm:pt>
    <dgm:pt modelId="{A832D5A2-6893-4A41-9A86-60441CA42116}" type="pres">
      <dgm:prSet presAssocID="{4F6339D0-0F06-4C91-9C66-C7620ADE5383}" presName="bgRect" presStyleLbl="bgShp" presStyleIdx="1" presStyleCnt="5"/>
      <dgm:spPr/>
    </dgm:pt>
    <dgm:pt modelId="{F729A5D8-F6E0-43CD-86E8-2036B1DAB6C1}" type="pres">
      <dgm:prSet presAssocID="{4F6339D0-0F06-4C91-9C66-C7620ADE538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oT_Hub"/>
        </a:ext>
      </dgm:extLst>
    </dgm:pt>
    <dgm:pt modelId="{BCF3FEA3-C6F1-4282-8CFE-AB6D96F36346}" type="pres">
      <dgm:prSet presAssocID="{4F6339D0-0F06-4C91-9C66-C7620ADE5383}" presName="spaceRect" presStyleCnt="0"/>
      <dgm:spPr/>
    </dgm:pt>
    <dgm:pt modelId="{0FC2F8E1-A6D8-4A6F-885D-887992712B62}" type="pres">
      <dgm:prSet presAssocID="{4F6339D0-0F06-4C91-9C66-C7620ADE5383}" presName="parTx" presStyleLbl="revTx" presStyleIdx="1" presStyleCnt="5">
        <dgm:presLayoutVars>
          <dgm:chMax val="0"/>
          <dgm:chPref val="0"/>
        </dgm:presLayoutVars>
      </dgm:prSet>
      <dgm:spPr/>
    </dgm:pt>
    <dgm:pt modelId="{8FF44B10-5A88-426A-AEE2-B8D08B70906E}" type="pres">
      <dgm:prSet presAssocID="{47220B49-D004-4A0C-9A17-45812CD8E4C7}" presName="sibTrans" presStyleCnt="0"/>
      <dgm:spPr/>
    </dgm:pt>
    <dgm:pt modelId="{7FA7AD21-DA0E-40AA-9FE2-35FB1F4F7053}" type="pres">
      <dgm:prSet presAssocID="{E7B968A8-85CA-4CE0-99CD-D341B6D09E75}" presName="compNode" presStyleCnt="0"/>
      <dgm:spPr/>
    </dgm:pt>
    <dgm:pt modelId="{2B390559-2814-4350-9248-83266958849B}" type="pres">
      <dgm:prSet presAssocID="{E7B968A8-85CA-4CE0-99CD-D341B6D09E75}" presName="bgRect" presStyleLbl="bgShp" presStyleIdx="2" presStyleCnt="5"/>
      <dgm:spPr/>
    </dgm:pt>
    <dgm:pt modelId="{75F1B65C-08FA-4898-A4D7-963A26E9A7A2}" type="pres">
      <dgm:prSet presAssocID="{E7B968A8-85CA-4CE0-99CD-D341B6D09E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dgm:spPr>
      <dgm:extLst>
        <a:ext uri="{E40237B7-FDA0-4F09-8148-C483321AD2D9}">
          <dgm14:cNvPr xmlns:dgm14="http://schemas.microsoft.com/office/drawing/2010/diagram" id="0" name="" descr="Processing_E9F5"/>
        </a:ext>
      </dgm:extLst>
    </dgm:pt>
    <dgm:pt modelId="{323E4043-8032-4302-BDF9-40759906EC78}" type="pres">
      <dgm:prSet presAssocID="{E7B968A8-85CA-4CE0-99CD-D341B6D09E75}" presName="spaceRect" presStyleCnt="0"/>
      <dgm:spPr/>
    </dgm:pt>
    <dgm:pt modelId="{E9AB64AD-27D2-4302-8653-383FFE1E13ED}" type="pres">
      <dgm:prSet presAssocID="{E7B968A8-85CA-4CE0-99CD-D341B6D09E75}" presName="parTx" presStyleLbl="revTx" presStyleIdx="2" presStyleCnt="5">
        <dgm:presLayoutVars>
          <dgm:chMax val="0"/>
          <dgm:chPref val="0"/>
        </dgm:presLayoutVars>
      </dgm:prSet>
      <dgm:spPr/>
    </dgm:pt>
    <dgm:pt modelId="{7719B188-1C10-4439-81F4-19021CAD0551}" type="pres">
      <dgm:prSet presAssocID="{C12440E1-2617-4F41-8F42-F30D0BF97A67}" presName="sibTrans" presStyleCnt="0"/>
      <dgm:spPr/>
    </dgm:pt>
    <dgm:pt modelId="{2A421693-A9B8-4867-A4E4-F9CD5FB5ED43}" type="pres">
      <dgm:prSet presAssocID="{3BE729BF-02DA-4F96-9AFB-65E317C93EFB}" presName="compNode" presStyleCnt="0"/>
      <dgm:spPr/>
    </dgm:pt>
    <dgm:pt modelId="{47C176BA-2A60-4BE4-9A42-17B12773F81D}" type="pres">
      <dgm:prSet presAssocID="{3BE729BF-02DA-4F96-9AFB-65E317C93EFB}" presName="bgRect" presStyleLbl="bgShp" presStyleIdx="3" presStyleCnt="5"/>
      <dgm:spPr/>
    </dgm:pt>
    <dgm:pt modelId="{F2D96218-EA5C-4738-9EB0-8A953301B173}" type="pres">
      <dgm:prSet presAssocID="{3BE729BF-02DA-4F96-9AFB-65E317C93EF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dgm:spPr>
      <dgm:extLst>
        <a:ext uri="{E40237B7-FDA0-4F09-8148-C483321AD2D9}">
          <dgm14:cNvPr xmlns:dgm14="http://schemas.microsoft.com/office/drawing/2010/diagram" id="0" name="" descr="HoloLens_EC94"/>
        </a:ext>
      </dgm:extLst>
    </dgm:pt>
    <dgm:pt modelId="{3944E3AA-0681-41E6-BD0E-77C7CDF87D12}" type="pres">
      <dgm:prSet presAssocID="{3BE729BF-02DA-4F96-9AFB-65E317C93EFB}" presName="spaceRect" presStyleCnt="0"/>
      <dgm:spPr/>
    </dgm:pt>
    <dgm:pt modelId="{9E45F9B5-05E1-4DD5-B891-554A533A79BD}" type="pres">
      <dgm:prSet presAssocID="{3BE729BF-02DA-4F96-9AFB-65E317C93EFB}" presName="parTx" presStyleLbl="revTx" presStyleIdx="3" presStyleCnt="5">
        <dgm:presLayoutVars>
          <dgm:chMax val="0"/>
          <dgm:chPref val="0"/>
        </dgm:presLayoutVars>
      </dgm:prSet>
      <dgm:spPr/>
    </dgm:pt>
    <dgm:pt modelId="{5DEB4F6C-C53A-4644-A5B9-1E21235D3A89}" type="pres">
      <dgm:prSet presAssocID="{5F5866B5-B087-44D6-90D4-99F71DAF488D}" presName="sibTrans" presStyleCnt="0"/>
      <dgm:spPr/>
    </dgm:pt>
    <dgm:pt modelId="{0C63E26E-0801-4548-BDC9-10131AF7A73E}" type="pres">
      <dgm:prSet presAssocID="{7E8F9F1E-7C49-4240-B831-846A119D8435}" presName="compNode" presStyleCnt="0"/>
      <dgm:spPr/>
    </dgm:pt>
    <dgm:pt modelId="{96839423-8C50-43ED-9BFA-0F7C7079CF47}" type="pres">
      <dgm:prSet presAssocID="{7E8F9F1E-7C49-4240-B831-846A119D8435}" presName="bgRect" presStyleLbl="bgShp" presStyleIdx="4" presStyleCnt="5"/>
      <dgm:spPr>
        <a:ln w="57150">
          <a:solidFill>
            <a:srgbClr val="C00000"/>
          </a:solidFill>
        </a:ln>
      </dgm:spPr>
    </dgm:pt>
    <dgm:pt modelId="{1CA7341C-A647-447C-8E92-0A30E1819FED}" type="pres">
      <dgm:prSet presAssocID="{7E8F9F1E-7C49-4240-B831-846A119D84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ip"/>
        </a:ext>
      </dgm:extLst>
    </dgm:pt>
    <dgm:pt modelId="{303181C4-A28D-4243-A02C-A00067BB27B0}" type="pres">
      <dgm:prSet presAssocID="{7E8F9F1E-7C49-4240-B831-846A119D8435}" presName="spaceRect" presStyleCnt="0"/>
      <dgm:spPr/>
    </dgm:pt>
    <dgm:pt modelId="{D3278778-432F-4A83-9BD3-A21C8522C431}" type="pres">
      <dgm:prSet presAssocID="{7E8F9F1E-7C49-4240-B831-846A119D8435}" presName="parTx" presStyleLbl="revTx" presStyleIdx="4" presStyleCnt="5">
        <dgm:presLayoutVars>
          <dgm:chMax val="0"/>
          <dgm:chPref val="0"/>
        </dgm:presLayoutVars>
      </dgm:prSet>
      <dgm:spPr/>
    </dgm:pt>
  </dgm:ptLst>
  <dgm:cxnLst>
    <dgm:cxn modelId="{5FB36403-565E-4557-9F66-BFF8E36B4B3D}" srcId="{1AF74607-7E13-436D-8B0C-729BE602F186}" destId="{3BE729BF-02DA-4F96-9AFB-65E317C93EFB}" srcOrd="3" destOrd="0" parTransId="{D947AB29-BE38-4D15-8CF1-222C031B9005}" sibTransId="{5F5866B5-B087-44D6-90D4-99F71DAF488D}"/>
    <dgm:cxn modelId="{B21DEE24-66D6-49D8-9170-9A8694A92075}" srcId="{1AF74607-7E13-436D-8B0C-729BE602F186}" destId="{4F6339D0-0F06-4C91-9C66-C7620ADE5383}" srcOrd="1" destOrd="0" parTransId="{AC543C6B-A3BF-45F0-A2F2-D17D5E771008}" sibTransId="{47220B49-D004-4A0C-9A17-45812CD8E4C7}"/>
    <dgm:cxn modelId="{14024939-ECBE-4106-9814-9E118228C7F4}" type="presOf" srcId="{E7B968A8-85CA-4CE0-99CD-D341B6D09E75}" destId="{E9AB64AD-27D2-4302-8653-383FFE1E13ED}" srcOrd="0" destOrd="0" presId="urn:microsoft.com/office/officeart/2018/2/layout/IconVerticalSolidList"/>
    <dgm:cxn modelId="{41C4C15E-14B8-446D-92D5-3AC9043CDCCF}" type="presOf" srcId="{1AF74607-7E13-436D-8B0C-729BE602F186}" destId="{E2DD7840-07CD-4C4A-90C7-06F0445698B7}" srcOrd="0" destOrd="0" presId="urn:microsoft.com/office/officeart/2018/2/layout/IconVerticalSolidList"/>
    <dgm:cxn modelId="{5A7FD96B-36B2-4B97-8D47-CA6A7E9F7190}" srcId="{1AF74607-7E13-436D-8B0C-729BE602F186}" destId="{7E8F9F1E-7C49-4240-B831-846A119D8435}" srcOrd="4" destOrd="0" parTransId="{EAEFA10C-6558-4A7F-9D42-577F940A3917}" sibTransId="{6F2CB7C2-DC6D-4774-B850-31E7D4C07D66}"/>
    <dgm:cxn modelId="{E26ADE9E-F285-4C21-A44E-A020C4B792C4}" type="presOf" srcId="{4F6339D0-0F06-4C91-9C66-C7620ADE5383}" destId="{0FC2F8E1-A6D8-4A6F-885D-887992712B62}" srcOrd="0" destOrd="0" presId="urn:microsoft.com/office/officeart/2018/2/layout/IconVerticalSolidList"/>
    <dgm:cxn modelId="{4DBFF6B4-428B-48EA-AA38-08325C76C2D9}" type="presOf" srcId="{0428D7A7-4D3E-41B1-A35D-D5EDC2809333}" destId="{C47D7B87-BB8F-4D21-84A4-28DDCF52AC58}" srcOrd="0" destOrd="0" presId="urn:microsoft.com/office/officeart/2018/2/layout/IconVerticalSolidList"/>
    <dgm:cxn modelId="{54BCF5BC-5F2E-4D1B-A8C9-FC5817845380}" srcId="{1AF74607-7E13-436D-8B0C-729BE602F186}" destId="{0428D7A7-4D3E-41B1-A35D-D5EDC2809333}" srcOrd="0" destOrd="0" parTransId="{5F85620D-92D9-4F76-BE59-84EF273E2A35}" sibTransId="{92F34865-E7C4-41B8-8832-B5BDD0B65554}"/>
    <dgm:cxn modelId="{82DB9CDF-C67C-4C93-936D-B64E453DCB8C}" type="presOf" srcId="{7E8F9F1E-7C49-4240-B831-846A119D8435}" destId="{D3278778-432F-4A83-9BD3-A21C8522C431}" srcOrd="0" destOrd="0" presId="urn:microsoft.com/office/officeart/2018/2/layout/IconVerticalSolidList"/>
    <dgm:cxn modelId="{3FB786E5-D67B-436C-BDC1-BE03D5F1D37C}" type="presOf" srcId="{3BE729BF-02DA-4F96-9AFB-65E317C93EFB}" destId="{9E45F9B5-05E1-4DD5-B891-554A533A79BD}" srcOrd="0" destOrd="0" presId="urn:microsoft.com/office/officeart/2018/2/layout/IconVerticalSolidList"/>
    <dgm:cxn modelId="{C6E888FF-5141-4B81-B683-47CE41359BEE}" srcId="{1AF74607-7E13-436D-8B0C-729BE602F186}" destId="{E7B968A8-85CA-4CE0-99CD-D341B6D09E75}" srcOrd="2" destOrd="0" parTransId="{BBCF6201-08FE-4433-B832-A02B5A7D28C9}" sibTransId="{C12440E1-2617-4F41-8F42-F30D0BF97A67}"/>
    <dgm:cxn modelId="{6282C5BC-7498-402C-8AAC-923A820468A2}" type="presParOf" srcId="{E2DD7840-07CD-4C4A-90C7-06F0445698B7}" destId="{8D577212-FC07-444D-A617-FD65FF130E9E}" srcOrd="0" destOrd="0" presId="urn:microsoft.com/office/officeart/2018/2/layout/IconVerticalSolidList"/>
    <dgm:cxn modelId="{2487C540-98C5-4029-BFB6-C8D349CB7335}" type="presParOf" srcId="{8D577212-FC07-444D-A617-FD65FF130E9E}" destId="{6AA4D612-8555-4B43-90A8-27B323F8604B}" srcOrd="0" destOrd="0" presId="urn:microsoft.com/office/officeart/2018/2/layout/IconVerticalSolidList"/>
    <dgm:cxn modelId="{AB806EEE-8AD4-4A5D-AB96-2B3795F7EA79}" type="presParOf" srcId="{8D577212-FC07-444D-A617-FD65FF130E9E}" destId="{E0EA243D-186F-4D32-93B4-0BCCEF36A404}" srcOrd="1" destOrd="0" presId="urn:microsoft.com/office/officeart/2018/2/layout/IconVerticalSolidList"/>
    <dgm:cxn modelId="{C617560E-D85A-4D28-9F34-3622288B4F5B}" type="presParOf" srcId="{8D577212-FC07-444D-A617-FD65FF130E9E}" destId="{37A26441-500B-4DB6-AB50-135A6D1244FC}" srcOrd="2" destOrd="0" presId="urn:microsoft.com/office/officeart/2018/2/layout/IconVerticalSolidList"/>
    <dgm:cxn modelId="{20E96106-40A7-4598-9E41-3E150A0452FD}" type="presParOf" srcId="{8D577212-FC07-444D-A617-FD65FF130E9E}" destId="{C47D7B87-BB8F-4D21-84A4-28DDCF52AC58}" srcOrd="3" destOrd="0" presId="urn:microsoft.com/office/officeart/2018/2/layout/IconVerticalSolidList"/>
    <dgm:cxn modelId="{827A6F56-6392-495C-98FE-F179B816E16B}" type="presParOf" srcId="{E2DD7840-07CD-4C4A-90C7-06F0445698B7}" destId="{07EE9F04-A69B-44C4-B88B-184AE49A1819}" srcOrd="1" destOrd="0" presId="urn:microsoft.com/office/officeart/2018/2/layout/IconVerticalSolidList"/>
    <dgm:cxn modelId="{633BD186-DCB1-481A-9601-48BFC9A7A9FD}" type="presParOf" srcId="{E2DD7840-07CD-4C4A-90C7-06F0445698B7}" destId="{20F218D5-76CD-4792-9403-E418F1E6B3F2}" srcOrd="2" destOrd="0" presId="urn:microsoft.com/office/officeart/2018/2/layout/IconVerticalSolidList"/>
    <dgm:cxn modelId="{AB995F17-F3B2-42DB-8B9F-8CF0EF42B9CE}" type="presParOf" srcId="{20F218D5-76CD-4792-9403-E418F1E6B3F2}" destId="{A832D5A2-6893-4A41-9A86-60441CA42116}" srcOrd="0" destOrd="0" presId="urn:microsoft.com/office/officeart/2018/2/layout/IconVerticalSolidList"/>
    <dgm:cxn modelId="{4ED318EE-FB2D-4C71-9BDB-62BE1D3AA7BD}" type="presParOf" srcId="{20F218D5-76CD-4792-9403-E418F1E6B3F2}" destId="{F729A5D8-F6E0-43CD-86E8-2036B1DAB6C1}" srcOrd="1" destOrd="0" presId="urn:microsoft.com/office/officeart/2018/2/layout/IconVerticalSolidList"/>
    <dgm:cxn modelId="{B75513F8-D14A-4076-94F1-E7B8EC40352F}" type="presParOf" srcId="{20F218D5-76CD-4792-9403-E418F1E6B3F2}" destId="{BCF3FEA3-C6F1-4282-8CFE-AB6D96F36346}" srcOrd="2" destOrd="0" presId="urn:microsoft.com/office/officeart/2018/2/layout/IconVerticalSolidList"/>
    <dgm:cxn modelId="{F717ABEC-D225-45A9-978B-971609FDC07E}" type="presParOf" srcId="{20F218D5-76CD-4792-9403-E418F1E6B3F2}" destId="{0FC2F8E1-A6D8-4A6F-885D-887992712B62}" srcOrd="3" destOrd="0" presId="urn:microsoft.com/office/officeart/2018/2/layout/IconVerticalSolidList"/>
    <dgm:cxn modelId="{A66025AB-4EF1-475B-A95D-D8AE0F79FCC8}" type="presParOf" srcId="{E2DD7840-07CD-4C4A-90C7-06F0445698B7}" destId="{8FF44B10-5A88-426A-AEE2-B8D08B70906E}" srcOrd="3" destOrd="0" presId="urn:microsoft.com/office/officeart/2018/2/layout/IconVerticalSolidList"/>
    <dgm:cxn modelId="{3A314D3B-F38A-4714-A77E-ABCB9C856A81}" type="presParOf" srcId="{E2DD7840-07CD-4C4A-90C7-06F0445698B7}" destId="{7FA7AD21-DA0E-40AA-9FE2-35FB1F4F7053}" srcOrd="4" destOrd="0" presId="urn:microsoft.com/office/officeart/2018/2/layout/IconVerticalSolidList"/>
    <dgm:cxn modelId="{6A24E336-5D94-4954-93EC-F607810C169E}" type="presParOf" srcId="{7FA7AD21-DA0E-40AA-9FE2-35FB1F4F7053}" destId="{2B390559-2814-4350-9248-83266958849B}" srcOrd="0" destOrd="0" presId="urn:microsoft.com/office/officeart/2018/2/layout/IconVerticalSolidList"/>
    <dgm:cxn modelId="{3E65E9CD-332C-49F7-A27D-91CC506A40A9}" type="presParOf" srcId="{7FA7AD21-DA0E-40AA-9FE2-35FB1F4F7053}" destId="{75F1B65C-08FA-4898-A4D7-963A26E9A7A2}" srcOrd="1" destOrd="0" presId="urn:microsoft.com/office/officeart/2018/2/layout/IconVerticalSolidList"/>
    <dgm:cxn modelId="{FB66695C-761E-43E1-BCEF-5BBFE62B4562}" type="presParOf" srcId="{7FA7AD21-DA0E-40AA-9FE2-35FB1F4F7053}" destId="{323E4043-8032-4302-BDF9-40759906EC78}" srcOrd="2" destOrd="0" presId="urn:microsoft.com/office/officeart/2018/2/layout/IconVerticalSolidList"/>
    <dgm:cxn modelId="{0AABD0CF-D57C-4254-A746-5277C9A0EF27}" type="presParOf" srcId="{7FA7AD21-DA0E-40AA-9FE2-35FB1F4F7053}" destId="{E9AB64AD-27D2-4302-8653-383FFE1E13ED}" srcOrd="3" destOrd="0" presId="urn:microsoft.com/office/officeart/2018/2/layout/IconVerticalSolidList"/>
    <dgm:cxn modelId="{AEFDEDD6-1CF9-41F0-8E1A-A5B1940FCF9D}" type="presParOf" srcId="{E2DD7840-07CD-4C4A-90C7-06F0445698B7}" destId="{7719B188-1C10-4439-81F4-19021CAD0551}" srcOrd="5" destOrd="0" presId="urn:microsoft.com/office/officeart/2018/2/layout/IconVerticalSolidList"/>
    <dgm:cxn modelId="{F7B962B4-FDE5-4C5D-91D4-A7BDDF08DC75}" type="presParOf" srcId="{E2DD7840-07CD-4C4A-90C7-06F0445698B7}" destId="{2A421693-A9B8-4867-A4E4-F9CD5FB5ED43}" srcOrd="6" destOrd="0" presId="urn:microsoft.com/office/officeart/2018/2/layout/IconVerticalSolidList"/>
    <dgm:cxn modelId="{B8B3F33A-2891-492A-904B-603E133F5B2B}" type="presParOf" srcId="{2A421693-A9B8-4867-A4E4-F9CD5FB5ED43}" destId="{47C176BA-2A60-4BE4-9A42-17B12773F81D}" srcOrd="0" destOrd="0" presId="urn:microsoft.com/office/officeart/2018/2/layout/IconVerticalSolidList"/>
    <dgm:cxn modelId="{905475C6-D3EF-4AFC-BB81-5BFE9801BA21}" type="presParOf" srcId="{2A421693-A9B8-4867-A4E4-F9CD5FB5ED43}" destId="{F2D96218-EA5C-4738-9EB0-8A953301B173}" srcOrd="1" destOrd="0" presId="urn:microsoft.com/office/officeart/2018/2/layout/IconVerticalSolidList"/>
    <dgm:cxn modelId="{696453C8-2866-4318-85E2-C8845E284EBB}" type="presParOf" srcId="{2A421693-A9B8-4867-A4E4-F9CD5FB5ED43}" destId="{3944E3AA-0681-41E6-BD0E-77C7CDF87D12}" srcOrd="2" destOrd="0" presId="urn:microsoft.com/office/officeart/2018/2/layout/IconVerticalSolidList"/>
    <dgm:cxn modelId="{705D6170-1BE9-4D4D-B057-9FA04954BA7F}" type="presParOf" srcId="{2A421693-A9B8-4867-A4E4-F9CD5FB5ED43}" destId="{9E45F9B5-05E1-4DD5-B891-554A533A79BD}" srcOrd="3" destOrd="0" presId="urn:microsoft.com/office/officeart/2018/2/layout/IconVerticalSolidList"/>
    <dgm:cxn modelId="{B9F91898-FEAC-4A56-B9C1-E5344CFFD1E5}" type="presParOf" srcId="{E2DD7840-07CD-4C4A-90C7-06F0445698B7}" destId="{5DEB4F6C-C53A-4644-A5B9-1E21235D3A89}" srcOrd="7" destOrd="0" presId="urn:microsoft.com/office/officeart/2018/2/layout/IconVerticalSolidList"/>
    <dgm:cxn modelId="{5C1EB666-F2CC-4B77-AAC2-35CD99EA1B8C}" type="presParOf" srcId="{E2DD7840-07CD-4C4A-90C7-06F0445698B7}" destId="{0C63E26E-0801-4548-BDC9-10131AF7A73E}" srcOrd="8" destOrd="0" presId="urn:microsoft.com/office/officeart/2018/2/layout/IconVerticalSolidList"/>
    <dgm:cxn modelId="{294AB2DE-BB1B-44AF-A50C-DCEC66BCF149}" type="presParOf" srcId="{0C63E26E-0801-4548-BDC9-10131AF7A73E}" destId="{96839423-8C50-43ED-9BFA-0F7C7079CF47}" srcOrd="0" destOrd="0" presId="urn:microsoft.com/office/officeart/2018/2/layout/IconVerticalSolidList"/>
    <dgm:cxn modelId="{C45674CC-157A-420F-9D67-D784C4B6B7CC}" type="presParOf" srcId="{0C63E26E-0801-4548-BDC9-10131AF7A73E}" destId="{1CA7341C-A647-447C-8E92-0A30E1819FED}" srcOrd="1" destOrd="0" presId="urn:microsoft.com/office/officeart/2018/2/layout/IconVerticalSolidList"/>
    <dgm:cxn modelId="{6B9FE479-CFAA-47DD-ABD7-895B16BCA2B0}" type="presParOf" srcId="{0C63E26E-0801-4548-BDC9-10131AF7A73E}" destId="{303181C4-A28D-4243-A02C-A00067BB27B0}" srcOrd="2" destOrd="0" presId="urn:microsoft.com/office/officeart/2018/2/layout/IconVerticalSolidList"/>
    <dgm:cxn modelId="{9104D3A3-3AC2-44AE-AC85-1DA6234AA7A5}" type="presParOf" srcId="{0C63E26E-0801-4548-BDC9-10131AF7A73E}" destId="{D3278778-432F-4A83-9BD3-A21C8522C4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2AC34D-A600-44EC-8842-6447D716458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253336D-3978-4914-AB1B-C7561C7D83E0}">
      <dgm:prSet custT="1"/>
      <dgm:spPr>
        <a:solidFill>
          <a:srgbClr val="7030A0"/>
        </a:solidFill>
      </dgm:spPr>
      <dgm:t>
        <a:bodyPr/>
        <a:lstStyle/>
        <a:p>
          <a:r>
            <a:rPr lang="en-US" sz="5200" dirty="0"/>
            <a:t>For Azure</a:t>
          </a:r>
        </a:p>
      </dgm:t>
    </dgm:pt>
    <dgm:pt modelId="{D15A2B3D-A27D-4EA5-89B9-807CCD2B23C7}" type="parTrans" cxnId="{B9A042C4-D792-4023-9869-574B80F4CF2F}">
      <dgm:prSet/>
      <dgm:spPr/>
      <dgm:t>
        <a:bodyPr/>
        <a:lstStyle/>
        <a:p>
          <a:endParaRPr lang="en-US"/>
        </a:p>
      </dgm:t>
    </dgm:pt>
    <dgm:pt modelId="{3BEB827D-016A-40D2-9F26-A2572E9EA524}" type="sibTrans" cxnId="{B9A042C4-D792-4023-9869-574B80F4CF2F}">
      <dgm:prSet/>
      <dgm:spPr/>
      <dgm:t>
        <a:bodyPr/>
        <a:lstStyle/>
        <a:p>
          <a:endParaRPr lang="en-US"/>
        </a:p>
      </dgm:t>
    </dgm:pt>
    <dgm:pt modelId="{F97DE792-C3B5-4353-9F25-5992D38919FC}">
      <dgm:prSet custT="1"/>
      <dgm:spPr>
        <a:ln>
          <a:solidFill>
            <a:srgbClr val="7030A0"/>
          </a:solidFill>
        </a:ln>
      </dgm:spPr>
      <dgm:t>
        <a:bodyPr/>
        <a:lstStyle/>
        <a:p>
          <a:pPr>
            <a:buFontTx/>
            <a:buNone/>
          </a:pPr>
          <a:r>
            <a:rPr lang="en-US" sz="2400" b="0" dirty="0"/>
            <a:t>Sell freed-up CPU cores in compute</a:t>
          </a:r>
        </a:p>
      </dgm:t>
    </dgm:pt>
    <dgm:pt modelId="{15EF749E-C604-4CB7-8A56-BCF0AEE19F19}" type="parTrans" cxnId="{50AB3717-144D-4ADD-9170-82B541597065}">
      <dgm:prSet/>
      <dgm:spPr/>
      <dgm:t>
        <a:bodyPr/>
        <a:lstStyle/>
        <a:p>
          <a:endParaRPr lang="en-US"/>
        </a:p>
      </dgm:t>
    </dgm:pt>
    <dgm:pt modelId="{D45976B4-F248-44D6-8095-B9E9061CFCF5}" type="sibTrans" cxnId="{50AB3717-144D-4ADD-9170-82B541597065}">
      <dgm:prSet/>
      <dgm:spPr/>
      <dgm:t>
        <a:bodyPr/>
        <a:lstStyle/>
        <a:p>
          <a:endParaRPr lang="en-US"/>
        </a:p>
      </dgm:t>
    </dgm:pt>
    <dgm:pt modelId="{297FE07E-CD75-4C26-AF1A-5339AB0A6B36}">
      <dgm:prSet custT="1"/>
      <dgm:spPr>
        <a:solidFill>
          <a:schemeClr val="accent2"/>
        </a:solidFill>
      </dgm:spPr>
      <dgm:t>
        <a:bodyPr/>
        <a:lstStyle/>
        <a:p>
          <a:r>
            <a:rPr lang="en-US" sz="4600" dirty="0"/>
            <a:t>For Customers</a:t>
          </a:r>
        </a:p>
      </dgm:t>
    </dgm:pt>
    <dgm:pt modelId="{F415C0BD-DC68-4218-B0BC-B198C30B1A5E}" type="parTrans" cxnId="{9A91A6E3-40E9-488A-974D-C5101C2C3914}">
      <dgm:prSet/>
      <dgm:spPr/>
      <dgm:t>
        <a:bodyPr/>
        <a:lstStyle/>
        <a:p>
          <a:endParaRPr lang="en-US"/>
        </a:p>
      </dgm:t>
    </dgm:pt>
    <dgm:pt modelId="{0E2F076D-4D7A-48BD-88E5-0D1644FA42BF}" type="sibTrans" cxnId="{9A91A6E3-40E9-488A-974D-C5101C2C3914}">
      <dgm:prSet/>
      <dgm:spPr/>
      <dgm:t>
        <a:bodyPr/>
        <a:lstStyle/>
        <a:p>
          <a:endParaRPr lang="en-US"/>
        </a:p>
      </dgm:t>
    </dgm:pt>
    <dgm:pt modelId="{19375875-188F-498A-B6CD-CF6F5EA45D81}">
      <dgm:prSet custT="1"/>
      <dgm:spPr>
        <a:ln>
          <a:solidFill>
            <a:srgbClr val="7030A0"/>
          </a:solidFill>
        </a:ln>
      </dgm:spPr>
      <dgm:t>
        <a:bodyPr/>
        <a:lstStyle/>
        <a:p>
          <a:pPr>
            <a:buFontTx/>
            <a:buNone/>
          </a:pPr>
          <a:r>
            <a:rPr lang="en-US" sz="2400" b="0" dirty="0"/>
            <a:t>Buy cheaper servers in storage</a:t>
          </a:r>
        </a:p>
      </dgm:t>
    </dgm:pt>
    <dgm:pt modelId="{6FE507EF-FD41-47AC-8E60-0FB10B083967}" type="parTrans" cxnId="{A1E7375A-B057-40A8-BEA9-C7D67B4DE42E}">
      <dgm:prSet/>
      <dgm:spPr/>
      <dgm:t>
        <a:bodyPr/>
        <a:lstStyle/>
        <a:p>
          <a:endParaRPr lang="en-US"/>
        </a:p>
      </dgm:t>
    </dgm:pt>
    <dgm:pt modelId="{8BB49FF8-7BC1-4E8A-B026-670F9E871D3E}" type="sibTrans" cxnId="{A1E7375A-B057-40A8-BEA9-C7D67B4DE42E}">
      <dgm:prSet/>
      <dgm:spPr/>
      <dgm:t>
        <a:bodyPr/>
        <a:lstStyle/>
        <a:p>
          <a:endParaRPr lang="en-US"/>
        </a:p>
      </dgm:t>
    </dgm:pt>
    <dgm:pt modelId="{A2A991F3-92C1-4321-95F9-B48C15D46442}">
      <dgm:prSet custT="1"/>
      <dgm:spPr>
        <a:noFill/>
      </dgm:spPr>
      <dgm:t>
        <a:bodyPr/>
        <a:lstStyle/>
        <a:p>
          <a:pPr>
            <a:buFontTx/>
            <a:buNone/>
          </a:pPr>
          <a:r>
            <a:rPr lang="en-US" sz="2400" b="1" dirty="0"/>
            <a:t>Lower IO latency and jitter</a:t>
          </a:r>
        </a:p>
      </dgm:t>
    </dgm:pt>
    <dgm:pt modelId="{6116D5D7-F542-45BA-9962-A6945048F3A7}" type="parTrans" cxnId="{B822DF73-EBF5-4164-A2CC-BF3FE2DEE8FC}">
      <dgm:prSet/>
      <dgm:spPr/>
      <dgm:t>
        <a:bodyPr/>
        <a:lstStyle/>
        <a:p>
          <a:endParaRPr lang="en-US"/>
        </a:p>
      </dgm:t>
    </dgm:pt>
    <dgm:pt modelId="{5E855E9B-EB52-4790-A3FC-588147BD61CA}" type="sibTrans" cxnId="{B822DF73-EBF5-4164-A2CC-BF3FE2DEE8FC}">
      <dgm:prSet/>
      <dgm:spPr/>
      <dgm:t>
        <a:bodyPr/>
        <a:lstStyle/>
        <a:p>
          <a:endParaRPr lang="en-US"/>
        </a:p>
      </dgm:t>
    </dgm:pt>
    <dgm:pt modelId="{81567E7A-98F3-4A16-A278-9CD367E1F081}">
      <dgm:prSet custT="1"/>
      <dgm:spPr>
        <a:ln>
          <a:solidFill>
            <a:srgbClr val="7030A0"/>
          </a:solidFill>
        </a:ln>
      </dgm:spPr>
      <dgm:t>
        <a:bodyPr/>
        <a:lstStyle/>
        <a:p>
          <a:pPr>
            <a:buFontTx/>
            <a:buNone/>
          </a:pPr>
          <a:r>
            <a:rPr lang="en-US" sz="2400" b="1" dirty="0"/>
            <a:t>Core savings</a:t>
          </a:r>
        </a:p>
      </dgm:t>
    </dgm:pt>
    <dgm:pt modelId="{586BB3E7-0E79-47A1-9991-BFE5BA7A644A}" type="parTrans" cxnId="{ACAAB2E7-63DA-46DE-B486-DF82FA77F72B}">
      <dgm:prSet/>
      <dgm:spPr/>
      <dgm:t>
        <a:bodyPr/>
        <a:lstStyle/>
        <a:p>
          <a:endParaRPr lang="en-US"/>
        </a:p>
      </dgm:t>
    </dgm:pt>
    <dgm:pt modelId="{59F63260-6E36-4A7F-9FEA-D085E2374D92}" type="sibTrans" cxnId="{ACAAB2E7-63DA-46DE-B486-DF82FA77F72B}">
      <dgm:prSet/>
      <dgm:spPr/>
      <dgm:t>
        <a:bodyPr/>
        <a:lstStyle/>
        <a:p>
          <a:endParaRPr lang="en-US"/>
        </a:p>
      </dgm:t>
    </dgm:pt>
    <dgm:pt modelId="{E7D0CC3F-7A0D-44DD-8C01-1EBEFF27FFBC}" type="pres">
      <dgm:prSet presAssocID="{F12AC34D-A600-44EC-8842-6447D7164584}" presName="linear" presStyleCnt="0">
        <dgm:presLayoutVars>
          <dgm:dir/>
          <dgm:animLvl val="lvl"/>
          <dgm:resizeHandles val="exact"/>
        </dgm:presLayoutVars>
      </dgm:prSet>
      <dgm:spPr/>
    </dgm:pt>
    <dgm:pt modelId="{601FEA56-1EB2-40A6-92B4-F0DD1DD77B24}" type="pres">
      <dgm:prSet presAssocID="{B253336D-3978-4914-AB1B-C7561C7D83E0}" presName="parentLin" presStyleCnt="0"/>
      <dgm:spPr/>
    </dgm:pt>
    <dgm:pt modelId="{949B203D-1AC9-4C80-8497-2EFE7D187CB9}" type="pres">
      <dgm:prSet presAssocID="{B253336D-3978-4914-AB1B-C7561C7D83E0}" presName="parentLeftMargin" presStyleLbl="node1" presStyleIdx="0" presStyleCnt="2"/>
      <dgm:spPr/>
    </dgm:pt>
    <dgm:pt modelId="{957AD439-F77D-4209-831D-EBFAD78D78E8}" type="pres">
      <dgm:prSet presAssocID="{B253336D-3978-4914-AB1B-C7561C7D83E0}" presName="parentText" presStyleLbl="node1" presStyleIdx="0" presStyleCnt="2">
        <dgm:presLayoutVars>
          <dgm:chMax val="0"/>
          <dgm:bulletEnabled val="1"/>
        </dgm:presLayoutVars>
      </dgm:prSet>
      <dgm:spPr/>
    </dgm:pt>
    <dgm:pt modelId="{E674FD9C-46ED-4054-B391-351A1E8C8968}" type="pres">
      <dgm:prSet presAssocID="{B253336D-3978-4914-AB1B-C7561C7D83E0}" presName="negativeSpace" presStyleCnt="0"/>
      <dgm:spPr/>
    </dgm:pt>
    <dgm:pt modelId="{4EE764EC-6150-461C-9118-6F7DCCFD7E68}" type="pres">
      <dgm:prSet presAssocID="{B253336D-3978-4914-AB1B-C7561C7D83E0}" presName="childText" presStyleLbl="conFgAcc1" presStyleIdx="0" presStyleCnt="2">
        <dgm:presLayoutVars>
          <dgm:bulletEnabled val="1"/>
        </dgm:presLayoutVars>
      </dgm:prSet>
      <dgm:spPr/>
    </dgm:pt>
    <dgm:pt modelId="{7547BC5C-ADDB-4648-8D0E-7F80C15C8ABB}" type="pres">
      <dgm:prSet presAssocID="{3BEB827D-016A-40D2-9F26-A2572E9EA524}" presName="spaceBetweenRectangles" presStyleCnt="0"/>
      <dgm:spPr/>
    </dgm:pt>
    <dgm:pt modelId="{DB7E70B2-A075-41D8-9619-8D5CA670F2A4}" type="pres">
      <dgm:prSet presAssocID="{297FE07E-CD75-4C26-AF1A-5339AB0A6B36}" presName="parentLin" presStyleCnt="0"/>
      <dgm:spPr/>
    </dgm:pt>
    <dgm:pt modelId="{6DA75A3B-21E8-455A-81A9-FCE0FE968436}" type="pres">
      <dgm:prSet presAssocID="{297FE07E-CD75-4C26-AF1A-5339AB0A6B36}" presName="parentLeftMargin" presStyleLbl="node1" presStyleIdx="0" presStyleCnt="2"/>
      <dgm:spPr/>
    </dgm:pt>
    <dgm:pt modelId="{E82EC92F-9994-49EB-8B78-55D72D7105F7}" type="pres">
      <dgm:prSet presAssocID="{297FE07E-CD75-4C26-AF1A-5339AB0A6B36}" presName="parentText" presStyleLbl="node1" presStyleIdx="1" presStyleCnt="2">
        <dgm:presLayoutVars>
          <dgm:chMax val="0"/>
          <dgm:bulletEnabled val="1"/>
        </dgm:presLayoutVars>
      </dgm:prSet>
      <dgm:spPr/>
    </dgm:pt>
    <dgm:pt modelId="{400CDFAF-EC29-47DA-A1CE-A1C6665CA3A7}" type="pres">
      <dgm:prSet presAssocID="{297FE07E-CD75-4C26-AF1A-5339AB0A6B36}" presName="negativeSpace" presStyleCnt="0"/>
      <dgm:spPr/>
    </dgm:pt>
    <dgm:pt modelId="{85EADE2E-00A9-4B2C-B853-3AD4D0B8D18E}" type="pres">
      <dgm:prSet presAssocID="{297FE07E-CD75-4C26-AF1A-5339AB0A6B36}" presName="childText" presStyleLbl="conFgAcc1" presStyleIdx="1" presStyleCnt="2">
        <dgm:presLayoutVars>
          <dgm:bulletEnabled val="1"/>
        </dgm:presLayoutVars>
      </dgm:prSet>
      <dgm:spPr/>
    </dgm:pt>
  </dgm:ptLst>
  <dgm:cxnLst>
    <dgm:cxn modelId="{A777C413-2302-4BB7-89E8-6A1ED2099896}" type="presOf" srcId="{B253336D-3978-4914-AB1B-C7561C7D83E0}" destId="{957AD439-F77D-4209-831D-EBFAD78D78E8}" srcOrd="1" destOrd="0" presId="urn:microsoft.com/office/officeart/2005/8/layout/list1"/>
    <dgm:cxn modelId="{50AB3717-144D-4ADD-9170-82B541597065}" srcId="{81567E7A-98F3-4A16-A278-9CD367E1F081}" destId="{F97DE792-C3B5-4353-9F25-5992D38919FC}" srcOrd="0" destOrd="0" parTransId="{15EF749E-C604-4CB7-8A56-BCF0AEE19F19}" sibTransId="{D45976B4-F248-44D6-8095-B9E9061CFCF5}"/>
    <dgm:cxn modelId="{EB269829-E9F9-4862-961E-0BC8AB140D46}" type="presOf" srcId="{81567E7A-98F3-4A16-A278-9CD367E1F081}" destId="{4EE764EC-6150-461C-9118-6F7DCCFD7E68}" srcOrd="0" destOrd="0" presId="urn:microsoft.com/office/officeart/2005/8/layout/list1"/>
    <dgm:cxn modelId="{E8EAAA3D-4DAC-4F5A-8065-5581A132692C}" type="presOf" srcId="{B253336D-3978-4914-AB1B-C7561C7D83E0}" destId="{949B203D-1AC9-4C80-8497-2EFE7D187CB9}" srcOrd="0" destOrd="0" presId="urn:microsoft.com/office/officeart/2005/8/layout/list1"/>
    <dgm:cxn modelId="{6DFEB465-A114-431A-9C7D-70DEA6BEED30}" type="presOf" srcId="{F97DE792-C3B5-4353-9F25-5992D38919FC}" destId="{4EE764EC-6150-461C-9118-6F7DCCFD7E68}" srcOrd="0" destOrd="1" presId="urn:microsoft.com/office/officeart/2005/8/layout/list1"/>
    <dgm:cxn modelId="{B822DF73-EBF5-4164-A2CC-BF3FE2DEE8FC}" srcId="{297FE07E-CD75-4C26-AF1A-5339AB0A6B36}" destId="{A2A991F3-92C1-4321-95F9-B48C15D46442}" srcOrd="0" destOrd="0" parTransId="{6116D5D7-F542-45BA-9962-A6945048F3A7}" sibTransId="{5E855E9B-EB52-4790-A3FC-588147BD61CA}"/>
    <dgm:cxn modelId="{11C0F453-F3DC-46AF-9387-350D123E1128}" type="presOf" srcId="{19375875-188F-498A-B6CD-CF6F5EA45D81}" destId="{4EE764EC-6150-461C-9118-6F7DCCFD7E68}" srcOrd="0" destOrd="2" presId="urn:microsoft.com/office/officeart/2005/8/layout/list1"/>
    <dgm:cxn modelId="{A1E7375A-B057-40A8-BEA9-C7D67B4DE42E}" srcId="{81567E7A-98F3-4A16-A278-9CD367E1F081}" destId="{19375875-188F-498A-B6CD-CF6F5EA45D81}" srcOrd="1" destOrd="0" parTransId="{6FE507EF-FD41-47AC-8E60-0FB10B083967}" sibTransId="{8BB49FF8-7BC1-4E8A-B026-670F9E871D3E}"/>
    <dgm:cxn modelId="{69F1E398-7409-41AE-BEB3-4B8BB9F1D337}" type="presOf" srcId="{297FE07E-CD75-4C26-AF1A-5339AB0A6B36}" destId="{E82EC92F-9994-49EB-8B78-55D72D7105F7}" srcOrd="1" destOrd="0" presId="urn:microsoft.com/office/officeart/2005/8/layout/list1"/>
    <dgm:cxn modelId="{495B3EA5-88B9-46A2-A887-BBF3F93CE86B}" type="presOf" srcId="{A2A991F3-92C1-4321-95F9-B48C15D46442}" destId="{85EADE2E-00A9-4B2C-B853-3AD4D0B8D18E}" srcOrd="0" destOrd="0" presId="urn:microsoft.com/office/officeart/2005/8/layout/list1"/>
    <dgm:cxn modelId="{A0F012A9-D78E-4F72-9157-3A1CD16B431F}" type="presOf" srcId="{297FE07E-CD75-4C26-AF1A-5339AB0A6B36}" destId="{6DA75A3B-21E8-455A-81A9-FCE0FE968436}" srcOrd="0" destOrd="0" presId="urn:microsoft.com/office/officeart/2005/8/layout/list1"/>
    <dgm:cxn modelId="{B9A042C4-D792-4023-9869-574B80F4CF2F}" srcId="{F12AC34D-A600-44EC-8842-6447D7164584}" destId="{B253336D-3978-4914-AB1B-C7561C7D83E0}" srcOrd="0" destOrd="0" parTransId="{D15A2B3D-A27D-4EA5-89B9-807CCD2B23C7}" sibTransId="{3BEB827D-016A-40D2-9F26-A2572E9EA524}"/>
    <dgm:cxn modelId="{9A91A6E3-40E9-488A-974D-C5101C2C3914}" srcId="{F12AC34D-A600-44EC-8842-6447D7164584}" destId="{297FE07E-CD75-4C26-AF1A-5339AB0A6B36}" srcOrd="1" destOrd="0" parTransId="{F415C0BD-DC68-4218-B0BC-B198C30B1A5E}" sibTransId="{0E2F076D-4D7A-48BD-88E5-0D1644FA42BF}"/>
    <dgm:cxn modelId="{ACAAB2E7-63DA-46DE-B486-DF82FA77F72B}" srcId="{B253336D-3978-4914-AB1B-C7561C7D83E0}" destId="{81567E7A-98F3-4A16-A278-9CD367E1F081}" srcOrd="0" destOrd="0" parTransId="{586BB3E7-0E79-47A1-9991-BFE5BA7A644A}" sibTransId="{59F63260-6E36-4A7F-9FEA-D085E2374D92}"/>
    <dgm:cxn modelId="{5CBCE4F5-CB37-41DC-B839-700AFA56BBD4}" type="presOf" srcId="{F12AC34D-A600-44EC-8842-6447D7164584}" destId="{E7D0CC3F-7A0D-44DD-8C01-1EBEFF27FFBC}" srcOrd="0" destOrd="0" presId="urn:microsoft.com/office/officeart/2005/8/layout/list1"/>
    <dgm:cxn modelId="{1CD24AF0-ED63-481E-B7F9-970789A8D984}" type="presParOf" srcId="{E7D0CC3F-7A0D-44DD-8C01-1EBEFF27FFBC}" destId="{601FEA56-1EB2-40A6-92B4-F0DD1DD77B24}" srcOrd="0" destOrd="0" presId="urn:microsoft.com/office/officeart/2005/8/layout/list1"/>
    <dgm:cxn modelId="{48729352-20E5-4A47-A2A0-4D4BB01334D2}" type="presParOf" srcId="{601FEA56-1EB2-40A6-92B4-F0DD1DD77B24}" destId="{949B203D-1AC9-4C80-8497-2EFE7D187CB9}" srcOrd="0" destOrd="0" presId="urn:microsoft.com/office/officeart/2005/8/layout/list1"/>
    <dgm:cxn modelId="{D929BD7D-0B66-45E3-A9CD-6D1EE4BA5419}" type="presParOf" srcId="{601FEA56-1EB2-40A6-92B4-F0DD1DD77B24}" destId="{957AD439-F77D-4209-831D-EBFAD78D78E8}" srcOrd="1" destOrd="0" presId="urn:microsoft.com/office/officeart/2005/8/layout/list1"/>
    <dgm:cxn modelId="{D1767213-2B31-4920-8A07-E1A98CF4427D}" type="presParOf" srcId="{E7D0CC3F-7A0D-44DD-8C01-1EBEFF27FFBC}" destId="{E674FD9C-46ED-4054-B391-351A1E8C8968}" srcOrd="1" destOrd="0" presId="urn:microsoft.com/office/officeart/2005/8/layout/list1"/>
    <dgm:cxn modelId="{C79AAF70-E62E-439A-B555-E020A4A5B744}" type="presParOf" srcId="{E7D0CC3F-7A0D-44DD-8C01-1EBEFF27FFBC}" destId="{4EE764EC-6150-461C-9118-6F7DCCFD7E68}" srcOrd="2" destOrd="0" presId="urn:microsoft.com/office/officeart/2005/8/layout/list1"/>
    <dgm:cxn modelId="{283EC7A9-5136-4A81-9D63-1D9ACB58EE4D}" type="presParOf" srcId="{E7D0CC3F-7A0D-44DD-8C01-1EBEFF27FFBC}" destId="{7547BC5C-ADDB-4648-8D0E-7F80C15C8ABB}" srcOrd="3" destOrd="0" presId="urn:microsoft.com/office/officeart/2005/8/layout/list1"/>
    <dgm:cxn modelId="{11C79924-2F8B-4DEB-84AC-08A730775F5B}" type="presParOf" srcId="{E7D0CC3F-7A0D-44DD-8C01-1EBEFF27FFBC}" destId="{DB7E70B2-A075-41D8-9619-8D5CA670F2A4}" srcOrd="4" destOrd="0" presId="urn:microsoft.com/office/officeart/2005/8/layout/list1"/>
    <dgm:cxn modelId="{C5220243-3D4E-4F1C-8A97-8AF417CB0721}" type="presParOf" srcId="{DB7E70B2-A075-41D8-9619-8D5CA670F2A4}" destId="{6DA75A3B-21E8-455A-81A9-FCE0FE968436}" srcOrd="0" destOrd="0" presId="urn:microsoft.com/office/officeart/2005/8/layout/list1"/>
    <dgm:cxn modelId="{7E5BE567-8B5B-449C-AD50-907CE5B5B22F}" type="presParOf" srcId="{DB7E70B2-A075-41D8-9619-8D5CA670F2A4}" destId="{E82EC92F-9994-49EB-8B78-55D72D7105F7}" srcOrd="1" destOrd="0" presId="urn:microsoft.com/office/officeart/2005/8/layout/list1"/>
    <dgm:cxn modelId="{525C3D56-CC5E-4979-AD6F-1037526AACC1}" type="presParOf" srcId="{E7D0CC3F-7A0D-44DD-8C01-1EBEFF27FFBC}" destId="{400CDFAF-EC29-47DA-A1CE-A1C6665CA3A7}" srcOrd="5" destOrd="0" presId="urn:microsoft.com/office/officeart/2005/8/layout/list1"/>
    <dgm:cxn modelId="{A7C70DAE-638C-4391-9655-F8F0897D1C15}" type="presParOf" srcId="{E7D0CC3F-7A0D-44DD-8C01-1EBEFF27FFBC}" destId="{85EADE2E-00A9-4B2C-B853-3AD4D0B8D1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3404E8-10DD-420F-85D2-9E69C4AA72B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0D2D2E7-3E21-45EB-A653-FD2CD4A06D69}">
      <dgm:prSet custT="1"/>
      <dgm:spPr/>
      <dgm:t>
        <a:bodyPr/>
        <a:lstStyle/>
        <a:p>
          <a:pPr>
            <a:lnSpc>
              <a:spcPct val="100000"/>
            </a:lnSpc>
          </a:pPr>
          <a:r>
            <a:rPr lang="en-US" sz="2800" baseline="0" dirty="0"/>
            <a:t>Tailor storage code for RDMA? (not socket programming!)</a:t>
          </a:r>
          <a:endParaRPr lang="en-US" sz="2800" dirty="0"/>
        </a:p>
      </dgm:t>
    </dgm:pt>
    <dgm:pt modelId="{35DDD31A-1AAA-4806-9BDF-0679826D228D}" type="parTrans" cxnId="{0E2132C4-6F2D-48C1-B7F7-D1498557AB24}">
      <dgm:prSet/>
      <dgm:spPr/>
      <dgm:t>
        <a:bodyPr/>
        <a:lstStyle/>
        <a:p>
          <a:endParaRPr lang="en-US"/>
        </a:p>
      </dgm:t>
    </dgm:pt>
    <dgm:pt modelId="{57225ED1-339C-4B03-9028-C690DFFEE2CA}" type="sibTrans" cxnId="{0E2132C4-6F2D-48C1-B7F7-D1498557AB24}">
      <dgm:prSet/>
      <dgm:spPr/>
      <dgm:t>
        <a:bodyPr/>
        <a:lstStyle/>
        <a:p>
          <a:endParaRPr lang="en-US"/>
        </a:p>
      </dgm:t>
    </dgm:pt>
    <dgm:pt modelId="{B54599E9-9DCF-4DA0-B0A2-2A38A99C70AC}">
      <dgm:prSet custT="1"/>
      <dgm:spPr/>
      <dgm:t>
        <a:bodyPr/>
        <a:lstStyle/>
        <a:p>
          <a:pPr>
            <a:lnSpc>
              <a:spcPct val="100000"/>
            </a:lnSpc>
          </a:pPr>
          <a:r>
            <a:rPr lang="en-US" sz="2800" dirty="0"/>
            <a:t>How</a:t>
          </a:r>
          <a:r>
            <a:rPr lang="en-US" sz="2800" baseline="0" dirty="0"/>
            <a:t> do we monitor performance? (not TCP!)</a:t>
          </a:r>
          <a:endParaRPr lang="en-US" sz="2800" dirty="0"/>
        </a:p>
      </dgm:t>
    </dgm:pt>
    <dgm:pt modelId="{8D147CD1-46BF-4948-BFDD-7B67A9A61153}" type="parTrans" cxnId="{12ADC557-A218-46C3-A0DB-0F167AE86518}">
      <dgm:prSet/>
      <dgm:spPr/>
      <dgm:t>
        <a:bodyPr/>
        <a:lstStyle/>
        <a:p>
          <a:endParaRPr lang="en-US"/>
        </a:p>
      </dgm:t>
    </dgm:pt>
    <dgm:pt modelId="{14537A5C-D847-4A64-B859-ABB1A974D8E5}" type="sibTrans" cxnId="{12ADC557-A218-46C3-A0DB-0F167AE86518}">
      <dgm:prSet/>
      <dgm:spPr/>
      <dgm:t>
        <a:bodyPr/>
        <a:lstStyle/>
        <a:p>
          <a:endParaRPr lang="en-US"/>
        </a:p>
      </dgm:t>
    </dgm:pt>
    <dgm:pt modelId="{C92A1E1F-CD00-44EF-8566-7867E6E61350}">
      <dgm:prSet custT="1"/>
      <dgm:spPr/>
      <dgm:t>
        <a:bodyPr/>
        <a:lstStyle/>
        <a:p>
          <a:pPr>
            <a:lnSpc>
              <a:spcPct val="100000"/>
            </a:lnSpc>
          </a:pPr>
          <a:r>
            <a:rPr lang="en-US" sz="2800" dirty="0"/>
            <a:t>What</a:t>
          </a:r>
          <a:r>
            <a:rPr lang="en-US" sz="2800" baseline="0" dirty="0"/>
            <a:t> network configuration do we need? </a:t>
          </a:r>
          <a:endParaRPr lang="en-US" sz="2800" dirty="0"/>
        </a:p>
      </dgm:t>
    </dgm:pt>
    <dgm:pt modelId="{DE82FD38-4BD2-4555-9A38-0429A32F38A8}" type="parTrans" cxnId="{41BB9BA3-480E-4C1A-9C4B-72080E9EAE46}">
      <dgm:prSet/>
      <dgm:spPr/>
      <dgm:t>
        <a:bodyPr/>
        <a:lstStyle/>
        <a:p>
          <a:endParaRPr lang="en-US"/>
        </a:p>
      </dgm:t>
    </dgm:pt>
    <dgm:pt modelId="{C3CED116-82A7-4D6B-BBCA-5665CF9BF941}" type="sibTrans" cxnId="{41BB9BA3-480E-4C1A-9C4B-72080E9EAE46}">
      <dgm:prSet/>
      <dgm:spPr/>
      <dgm:t>
        <a:bodyPr/>
        <a:lstStyle/>
        <a:p>
          <a:endParaRPr lang="en-US"/>
        </a:p>
      </dgm:t>
    </dgm:pt>
    <dgm:pt modelId="{8EB4BB66-2115-4095-B19C-9C66B3F3D873}">
      <dgm:prSet custT="1"/>
      <dgm:spPr/>
      <dgm:t>
        <a:bodyPr/>
        <a:lstStyle/>
        <a:p>
          <a:pPr>
            <a:lnSpc>
              <a:spcPct val="100000"/>
            </a:lnSpc>
          </a:pPr>
          <a:r>
            <a:rPr lang="en-US" sz="2800" dirty="0"/>
            <a:t>Congestion control?</a:t>
          </a:r>
        </a:p>
      </dgm:t>
    </dgm:pt>
    <dgm:pt modelId="{C839A7B8-92E1-42DC-BA97-CEAC6CBE38A1}" type="parTrans" cxnId="{B5591213-FF50-41CC-AC74-91BD65B6C339}">
      <dgm:prSet/>
      <dgm:spPr/>
      <dgm:t>
        <a:bodyPr/>
        <a:lstStyle/>
        <a:p>
          <a:endParaRPr lang="en-US"/>
        </a:p>
      </dgm:t>
    </dgm:pt>
    <dgm:pt modelId="{C9407048-C000-45BF-BE6D-73AC77F58737}" type="sibTrans" cxnId="{B5591213-FF50-41CC-AC74-91BD65B6C339}">
      <dgm:prSet/>
      <dgm:spPr/>
      <dgm:t>
        <a:bodyPr/>
        <a:lstStyle/>
        <a:p>
          <a:endParaRPr lang="en-US"/>
        </a:p>
      </dgm:t>
    </dgm:pt>
    <dgm:pt modelId="{A1FBBDAD-B4BF-46A1-823C-96E5FEA268A2}">
      <dgm:prSet custT="1"/>
      <dgm:spPr/>
      <dgm:t>
        <a:bodyPr/>
        <a:lstStyle/>
        <a:p>
          <a:pPr>
            <a:lnSpc>
              <a:spcPct val="100000"/>
            </a:lnSpc>
          </a:pPr>
          <a:r>
            <a:rPr lang="en-US" sz="2800" dirty="0"/>
            <a:t>And many others ….</a:t>
          </a:r>
        </a:p>
      </dgm:t>
    </dgm:pt>
    <dgm:pt modelId="{321A12FF-6B49-4FE2-98F0-F37A29E7D154}" type="parTrans" cxnId="{E7F0019E-576B-4BE1-ADC2-92681EFB4A6D}">
      <dgm:prSet/>
      <dgm:spPr/>
      <dgm:t>
        <a:bodyPr/>
        <a:lstStyle/>
        <a:p>
          <a:endParaRPr lang="en-US"/>
        </a:p>
      </dgm:t>
    </dgm:pt>
    <dgm:pt modelId="{30AA6044-A322-4DCA-BEC1-F260B7FE1E82}" type="sibTrans" cxnId="{E7F0019E-576B-4BE1-ADC2-92681EFB4A6D}">
      <dgm:prSet/>
      <dgm:spPr/>
      <dgm:t>
        <a:bodyPr/>
        <a:lstStyle/>
        <a:p>
          <a:endParaRPr lang="en-US"/>
        </a:p>
      </dgm:t>
    </dgm:pt>
    <dgm:pt modelId="{47535791-10B3-46C5-A355-FBC7F04930EA}" type="pres">
      <dgm:prSet presAssocID="{DA3404E8-10DD-420F-85D2-9E69C4AA72B7}" presName="root" presStyleCnt="0">
        <dgm:presLayoutVars>
          <dgm:dir/>
          <dgm:resizeHandles val="exact"/>
        </dgm:presLayoutVars>
      </dgm:prSet>
      <dgm:spPr/>
    </dgm:pt>
    <dgm:pt modelId="{AAC9D9B3-D1DD-4751-8618-509BA7BEF9F8}" type="pres">
      <dgm:prSet presAssocID="{90D2D2E7-3E21-45EB-A653-FD2CD4A06D69}" presName="compNode" presStyleCnt="0"/>
      <dgm:spPr/>
    </dgm:pt>
    <dgm:pt modelId="{59CA50EA-4EA6-4F28-B7FA-67735CC622CD}" type="pres">
      <dgm:prSet presAssocID="{90D2D2E7-3E21-45EB-A653-FD2CD4A06D69}" presName="bgRect" presStyleLbl="bgShp" presStyleIdx="0" presStyleCnt="5"/>
      <dgm:spPr/>
    </dgm:pt>
    <dgm:pt modelId="{F0B8AFDD-BD4C-44DF-B028-8E46074480DF}" type="pres">
      <dgm:prSet presAssocID="{90D2D2E7-3E21-45EB-A653-FD2CD4A06D6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x"/>
        </a:ext>
      </dgm:extLst>
    </dgm:pt>
    <dgm:pt modelId="{40141B72-2FC6-4AE5-9AD9-E2C46DC08555}" type="pres">
      <dgm:prSet presAssocID="{90D2D2E7-3E21-45EB-A653-FD2CD4A06D69}" presName="spaceRect" presStyleCnt="0"/>
      <dgm:spPr/>
    </dgm:pt>
    <dgm:pt modelId="{5F2AEBA6-28C0-43F6-BD41-CE6BECF6DF62}" type="pres">
      <dgm:prSet presAssocID="{90D2D2E7-3E21-45EB-A653-FD2CD4A06D69}" presName="parTx" presStyleLbl="revTx" presStyleIdx="0" presStyleCnt="5">
        <dgm:presLayoutVars>
          <dgm:chMax val="0"/>
          <dgm:chPref val="0"/>
        </dgm:presLayoutVars>
      </dgm:prSet>
      <dgm:spPr/>
    </dgm:pt>
    <dgm:pt modelId="{B7FD53BD-E614-4F3C-8A61-05DE357E33E2}" type="pres">
      <dgm:prSet presAssocID="{57225ED1-339C-4B03-9028-C690DFFEE2CA}" presName="sibTrans" presStyleCnt="0"/>
      <dgm:spPr/>
    </dgm:pt>
    <dgm:pt modelId="{59C57ACE-2F83-4E4E-8134-C9029267A88E}" type="pres">
      <dgm:prSet presAssocID="{B54599E9-9DCF-4DA0-B0A2-2A38A99C70AC}" presName="compNode" presStyleCnt="0"/>
      <dgm:spPr/>
    </dgm:pt>
    <dgm:pt modelId="{FBEE1CF9-BB51-49DA-AC9A-23093C29B4D0}" type="pres">
      <dgm:prSet presAssocID="{B54599E9-9DCF-4DA0-B0A2-2A38A99C70AC}" presName="bgRect" presStyleLbl="bgShp" presStyleIdx="1" presStyleCnt="5"/>
      <dgm:spPr/>
    </dgm:pt>
    <dgm:pt modelId="{E4265355-433F-465F-A15F-8EC35A2A75F4}" type="pres">
      <dgm:prSet presAssocID="{B54599E9-9DCF-4DA0-B0A2-2A38A99C70A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mputer"/>
        </a:ext>
      </dgm:extLst>
    </dgm:pt>
    <dgm:pt modelId="{4CBC4C1F-31D0-4B18-805A-B76D1CB6B081}" type="pres">
      <dgm:prSet presAssocID="{B54599E9-9DCF-4DA0-B0A2-2A38A99C70AC}" presName="spaceRect" presStyleCnt="0"/>
      <dgm:spPr/>
    </dgm:pt>
    <dgm:pt modelId="{E1A15B3D-779C-4C61-B90E-1B79950FDD61}" type="pres">
      <dgm:prSet presAssocID="{B54599E9-9DCF-4DA0-B0A2-2A38A99C70AC}" presName="parTx" presStyleLbl="revTx" presStyleIdx="1" presStyleCnt="5">
        <dgm:presLayoutVars>
          <dgm:chMax val="0"/>
          <dgm:chPref val="0"/>
        </dgm:presLayoutVars>
      </dgm:prSet>
      <dgm:spPr/>
    </dgm:pt>
    <dgm:pt modelId="{D9C1A942-09CB-48AB-B86E-9DA04B06D201}" type="pres">
      <dgm:prSet presAssocID="{14537A5C-D847-4A64-B859-ABB1A974D8E5}" presName="sibTrans" presStyleCnt="0"/>
      <dgm:spPr/>
    </dgm:pt>
    <dgm:pt modelId="{3A8554C0-FE97-476A-8FA6-9196CF4AA6BB}" type="pres">
      <dgm:prSet presAssocID="{C92A1E1F-CD00-44EF-8566-7867E6E61350}" presName="compNode" presStyleCnt="0"/>
      <dgm:spPr/>
    </dgm:pt>
    <dgm:pt modelId="{9BDA939F-2675-4FA6-AC42-011C06D9345D}" type="pres">
      <dgm:prSet presAssocID="{C92A1E1F-CD00-44EF-8566-7867E6E61350}" presName="bgRect" presStyleLbl="bgShp" presStyleIdx="2" presStyleCnt="5"/>
      <dgm:spPr/>
    </dgm:pt>
    <dgm:pt modelId="{385FF35A-5B31-4D8C-81CA-511E1906D846}" type="pres">
      <dgm:prSet presAssocID="{C92A1E1F-CD00-44EF-8566-7867E6E6135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ot"/>
        </a:ext>
      </dgm:extLst>
    </dgm:pt>
    <dgm:pt modelId="{EB9E6F28-C248-46DE-AD28-17833D3F5179}" type="pres">
      <dgm:prSet presAssocID="{C92A1E1F-CD00-44EF-8566-7867E6E61350}" presName="spaceRect" presStyleCnt="0"/>
      <dgm:spPr/>
    </dgm:pt>
    <dgm:pt modelId="{2BCCDA28-0D4E-40E8-95D6-FD5C20FE36E9}" type="pres">
      <dgm:prSet presAssocID="{C92A1E1F-CD00-44EF-8566-7867E6E61350}" presName="parTx" presStyleLbl="revTx" presStyleIdx="2" presStyleCnt="5">
        <dgm:presLayoutVars>
          <dgm:chMax val="0"/>
          <dgm:chPref val="0"/>
        </dgm:presLayoutVars>
      </dgm:prSet>
      <dgm:spPr/>
    </dgm:pt>
    <dgm:pt modelId="{68F1B190-F00F-4CF6-A6A5-361EDF9A25DC}" type="pres">
      <dgm:prSet presAssocID="{C3CED116-82A7-4D6B-BBCA-5665CF9BF941}" presName="sibTrans" presStyleCnt="0"/>
      <dgm:spPr/>
    </dgm:pt>
    <dgm:pt modelId="{4480E72D-6430-4ACA-BD6F-B177FD8F80EC}" type="pres">
      <dgm:prSet presAssocID="{8EB4BB66-2115-4095-B19C-9C66B3F3D873}" presName="compNode" presStyleCnt="0"/>
      <dgm:spPr/>
    </dgm:pt>
    <dgm:pt modelId="{91D0B5ED-8B75-4EF7-AF41-FA21C3725D00}" type="pres">
      <dgm:prSet presAssocID="{8EB4BB66-2115-4095-B19C-9C66B3F3D873}" presName="bgRect" presStyleLbl="bgShp" presStyleIdx="3" presStyleCnt="5"/>
      <dgm:spPr/>
    </dgm:pt>
    <dgm:pt modelId="{918EBCA9-E6CC-4116-B3CC-F27012E351A1}" type="pres">
      <dgm:prSet presAssocID="{8EB4BB66-2115-4095-B19C-9C66B3F3D87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vron Arrows"/>
        </a:ext>
      </dgm:extLst>
    </dgm:pt>
    <dgm:pt modelId="{42A31F48-DAAE-4418-A6DC-523940FC69D1}" type="pres">
      <dgm:prSet presAssocID="{8EB4BB66-2115-4095-B19C-9C66B3F3D873}" presName="spaceRect" presStyleCnt="0"/>
      <dgm:spPr/>
    </dgm:pt>
    <dgm:pt modelId="{C04D9C8B-9294-4024-83B2-87C720193F3B}" type="pres">
      <dgm:prSet presAssocID="{8EB4BB66-2115-4095-B19C-9C66B3F3D873}" presName="parTx" presStyleLbl="revTx" presStyleIdx="3" presStyleCnt="5">
        <dgm:presLayoutVars>
          <dgm:chMax val="0"/>
          <dgm:chPref val="0"/>
        </dgm:presLayoutVars>
      </dgm:prSet>
      <dgm:spPr/>
    </dgm:pt>
    <dgm:pt modelId="{E714DBA9-68E1-460A-A111-FD6A4D5F9DF2}" type="pres">
      <dgm:prSet presAssocID="{C9407048-C000-45BF-BE6D-73AC77F58737}" presName="sibTrans" presStyleCnt="0"/>
      <dgm:spPr/>
    </dgm:pt>
    <dgm:pt modelId="{795CF621-B2AB-48B2-8930-DC24594EE537}" type="pres">
      <dgm:prSet presAssocID="{A1FBBDAD-B4BF-46A1-823C-96E5FEA268A2}" presName="compNode" presStyleCnt="0"/>
      <dgm:spPr/>
    </dgm:pt>
    <dgm:pt modelId="{DA52A4BD-8D95-4283-AD79-3A0EC59264E5}" type="pres">
      <dgm:prSet presAssocID="{A1FBBDAD-B4BF-46A1-823C-96E5FEA268A2}" presName="bgRect" presStyleLbl="bgShp" presStyleIdx="4" presStyleCnt="5"/>
      <dgm:spPr/>
    </dgm:pt>
    <dgm:pt modelId="{524A87B3-D51A-4AD4-B3E6-DFBEEF57DFA1}" type="pres">
      <dgm:prSet presAssocID="{A1FBBDAD-B4BF-46A1-823C-96E5FEA268A2}" presName="iconRect" presStyleLbl="node1" presStyleIdx="4" presStyleCnt="5"/>
      <dgm:spPr/>
    </dgm:pt>
    <dgm:pt modelId="{FDF19493-FBE1-48BA-8A85-3C3B71433E2E}" type="pres">
      <dgm:prSet presAssocID="{A1FBBDAD-B4BF-46A1-823C-96E5FEA268A2}" presName="spaceRect" presStyleCnt="0"/>
      <dgm:spPr/>
    </dgm:pt>
    <dgm:pt modelId="{A7A76FF8-CC1E-4F2F-A36A-BA8B190F881F}" type="pres">
      <dgm:prSet presAssocID="{A1FBBDAD-B4BF-46A1-823C-96E5FEA268A2}" presName="parTx" presStyleLbl="revTx" presStyleIdx="4" presStyleCnt="5">
        <dgm:presLayoutVars>
          <dgm:chMax val="0"/>
          <dgm:chPref val="0"/>
        </dgm:presLayoutVars>
      </dgm:prSet>
      <dgm:spPr/>
    </dgm:pt>
  </dgm:ptLst>
  <dgm:cxnLst>
    <dgm:cxn modelId="{B5591213-FF50-41CC-AC74-91BD65B6C339}" srcId="{DA3404E8-10DD-420F-85D2-9E69C4AA72B7}" destId="{8EB4BB66-2115-4095-B19C-9C66B3F3D873}" srcOrd="3" destOrd="0" parTransId="{C839A7B8-92E1-42DC-BA97-CEAC6CBE38A1}" sibTransId="{C9407048-C000-45BF-BE6D-73AC77F58737}"/>
    <dgm:cxn modelId="{F2220F1B-CAC6-42EB-9C24-A71BBE7FD4CF}" type="presOf" srcId="{A1FBBDAD-B4BF-46A1-823C-96E5FEA268A2}" destId="{A7A76FF8-CC1E-4F2F-A36A-BA8B190F881F}" srcOrd="0" destOrd="0" presId="urn:microsoft.com/office/officeart/2018/2/layout/IconVerticalSolidList"/>
    <dgm:cxn modelId="{7940C21E-A501-466A-B0F3-30720B3428E4}" type="presOf" srcId="{B54599E9-9DCF-4DA0-B0A2-2A38A99C70AC}" destId="{E1A15B3D-779C-4C61-B90E-1B79950FDD61}" srcOrd="0" destOrd="0" presId="urn:microsoft.com/office/officeart/2018/2/layout/IconVerticalSolidList"/>
    <dgm:cxn modelId="{10C91C52-AFDE-49A1-B620-D8CDB7DC8A26}" type="presOf" srcId="{8EB4BB66-2115-4095-B19C-9C66B3F3D873}" destId="{C04D9C8B-9294-4024-83B2-87C720193F3B}" srcOrd="0" destOrd="0" presId="urn:microsoft.com/office/officeart/2018/2/layout/IconVerticalSolidList"/>
    <dgm:cxn modelId="{D6BBA077-C967-4272-967C-2EC67960136F}" type="presOf" srcId="{90D2D2E7-3E21-45EB-A653-FD2CD4A06D69}" destId="{5F2AEBA6-28C0-43F6-BD41-CE6BECF6DF62}" srcOrd="0" destOrd="0" presId="urn:microsoft.com/office/officeart/2018/2/layout/IconVerticalSolidList"/>
    <dgm:cxn modelId="{12ADC557-A218-46C3-A0DB-0F167AE86518}" srcId="{DA3404E8-10DD-420F-85D2-9E69C4AA72B7}" destId="{B54599E9-9DCF-4DA0-B0A2-2A38A99C70AC}" srcOrd="1" destOrd="0" parTransId="{8D147CD1-46BF-4948-BFDD-7B67A9A61153}" sibTransId="{14537A5C-D847-4A64-B859-ABB1A974D8E5}"/>
    <dgm:cxn modelId="{E7F0019E-576B-4BE1-ADC2-92681EFB4A6D}" srcId="{DA3404E8-10DD-420F-85D2-9E69C4AA72B7}" destId="{A1FBBDAD-B4BF-46A1-823C-96E5FEA268A2}" srcOrd="4" destOrd="0" parTransId="{321A12FF-6B49-4FE2-98F0-F37A29E7D154}" sibTransId="{30AA6044-A322-4DCA-BEC1-F260B7FE1E82}"/>
    <dgm:cxn modelId="{41BB9BA3-480E-4C1A-9C4B-72080E9EAE46}" srcId="{DA3404E8-10DD-420F-85D2-9E69C4AA72B7}" destId="{C92A1E1F-CD00-44EF-8566-7867E6E61350}" srcOrd="2" destOrd="0" parTransId="{DE82FD38-4BD2-4555-9A38-0429A32F38A8}" sibTransId="{C3CED116-82A7-4D6B-BBCA-5665CF9BF941}"/>
    <dgm:cxn modelId="{0E2132C4-6F2D-48C1-B7F7-D1498557AB24}" srcId="{DA3404E8-10DD-420F-85D2-9E69C4AA72B7}" destId="{90D2D2E7-3E21-45EB-A653-FD2CD4A06D69}" srcOrd="0" destOrd="0" parTransId="{35DDD31A-1AAA-4806-9BDF-0679826D228D}" sibTransId="{57225ED1-339C-4B03-9028-C690DFFEE2CA}"/>
    <dgm:cxn modelId="{2FA0EBC4-9AA8-4583-8980-35A8855D6D71}" type="presOf" srcId="{C92A1E1F-CD00-44EF-8566-7867E6E61350}" destId="{2BCCDA28-0D4E-40E8-95D6-FD5C20FE36E9}" srcOrd="0" destOrd="0" presId="urn:microsoft.com/office/officeart/2018/2/layout/IconVerticalSolidList"/>
    <dgm:cxn modelId="{2249E9C9-79A7-4FCF-8795-2727CB171144}" type="presOf" srcId="{DA3404E8-10DD-420F-85D2-9E69C4AA72B7}" destId="{47535791-10B3-46C5-A355-FBC7F04930EA}" srcOrd="0" destOrd="0" presId="urn:microsoft.com/office/officeart/2018/2/layout/IconVerticalSolidList"/>
    <dgm:cxn modelId="{4C9C6C57-B5B8-4B7E-9850-799BDF6637AE}" type="presParOf" srcId="{47535791-10B3-46C5-A355-FBC7F04930EA}" destId="{AAC9D9B3-D1DD-4751-8618-509BA7BEF9F8}" srcOrd="0" destOrd="0" presId="urn:microsoft.com/office/officeart/2018/2/layout/IconVerticalSolidList"/>
    <dgm:cxn modelId="{956FB2CC-64BD-472D-BE58-5655A7203E55}" type="presParOf" srcId="{AAC9D9B3-D1DD-4751-8618-509BA7BEF9F8}" destId="{59CA50EA-4EA6-4F28-B7FA-67735CC622CD}" srcOrd="0" destOrd="0" presId="urn:microsoft.com/office/officeart/2018/2/layout/IconVerticalSolidList"/>
    <dgm:cxn modelId="{BDCB62D8-1D60-4059-BB87-99422C63CD2E}" type="presParOf" srcId="{AAC9D9B3-D1DD-4751-8618-509BA7BEF9F8}" destId="{F0B8AFDD-BD4C-44DF-B028-8E46074480DF}" srcOrd="1" destOrd="0" presId="urn:microsoft.com/office/officeart/2018/2/layout/IconVerticalSolidList"/>
    <dgm:cxn modelId="{BAD55FF7-5838-4035-A4FE-B280A717CEDC}" type="presParOf" srcId="{AAC9D9B3-D1DD-4751-8618-509BA7BEF9F8}" destId="{40141B72-2FC6-4AE5-9AD9-E2C46DC08555}" srcOrd="2" destOrd="0" presId="urn:microsoft.com/office/officeart/2018/2/layout/IconVerticalSolidList"/>
    <dgm:cxn modelId="{C0A6DF24-A0D2-48F9-B3E7-AF12DA849794}" type="presParOf" srcId="{AAC9D9B3-D1DD-4751-8618-509BA7BEF9F8}" destId="{5F2AEBA6-28C0-43F6-BD41-CE6BECF6DF62}" srcOrd="3" destOrd="0" presId="urn:microsoft.com/office/officeart/2018/2/layout/IconVerticalSolidList"/>
    <dgm:cxn modelId="{D8EE0575-E21F-46A8-9967-8BBC1EF56755}" type="presParOf" srcId="{47535791-10B3-46C5-A355-FBC7F04930EA}" destId="{B7FD53BD-E614-4F3C-8A61-05DE357E33E2}" srcOrd="1" destOrd="0" presId="urn:microsoft.com/office/officeart/2018/2/layout/IconVerticalSolidList"/>
    <dgm:cxn modelId="{04CD0456-1C7A-439C-A50F-DF2E9E9F722C}" type="presParOf" srcId="{47535791-10B3-46C5-A355-FBC7F04930EA}" destId="{59C57ACE-2F83-4E4E-8134-C9029267A88E}" srcOrd="2" destOrd="0" presId="urn:microsoft.com/office/officeart/2018/2/layout/IconVerticalSolidList"/>
    <dgm:cxn modelId="{AD68E0D8-828E-4BE5-BA62-33E3370287E4}" type="presParOf" srcId="{59C57ACE-2F83-4E4E-8134-C9029267A88E}" destId="{FBEE1CF9-BB51-49DA-AC9A-23093C29B4D0}" srcOrd="0" destOrd="0" presId="urn:microsoft.com/office/officeart/2018/2/layout/IconVerticalSolidList"/>
    <dgm:cxn modelId="{C90B8780-200D-44C5-9189-AD82709AF87E}" type="presParOf" srcId="{59C57ACE-2F83-4E4E-8134-C9029267A88E}" destId="{E4265355-433F-465F-A15F-8EC35A2A75F4}" srcOrd="1" destOrd="0" presId="urn:microsoft.com/office/officeart/2018/2/layout/IconVerticalSolidList"/>
    <dgm:cxn modelId="{578F6C54-3D7F-4046-9FFA-F33D29C5CBD4}" type="presParOf" srcId="{59C57ACE-2F83-4E4E-8134-C9029267A88E}" destId="{4CBC4C1F-31D0-4B18-805A-B76D1CB6B081}" srcOrd="2" destOrd="0" presId="urn:microsoft.com/office/officeart/2018/2/layout/IconVerticalSolidList"/>
    <dgm:cxn modelId="{9824D2C1-0C82-4791-8625-2DF4B91CEF6C}" type="presParOf" srcId="{59C57ACE-2F83-4E4E-8134-C9029267A88E}" destId="{E1A15B3D-779C-4C61-B90E-1B79950FDD61}" srcOrd="3" destOrd="0" presId="urn:microsoft.com/office/officeart/2018/2/layout/IconVerticalSolidList"/>
    <dgm:cxn modelId="{A8360E1A-1C08-49F5-BE92-1C2475F8EBAC}" type="presParOf" srcId="{47535791-10B3-46C5-A355-FBC7F04930EA}" destId="{D9C1A942-09CB-48AB-B86E-9DA04B06D201}" srcOrd="3" destOrd="0" presId="urn:microsoft.com/office/officeart/2018/2/layout/IconVerticalSolidList"/>
    <dgm:cxn modelId="{90B4251C-0A0C-4EE0-A864-4429063AE8B5}" type="presParOf" srcId="{47535791-10B3-46C5-A355-FBC7F04930EA}" destId="{3A8554C0-FE97-476A-8FA6-9196CF4AA6BB}" srcOrd="4" destOrd="0" presId="urn:microsoft.com/office/officeart/2018/2/layout/IconVerticalSolidList"/>
    <dgm:cxn modelId="{9401B750-24A1-448B-88F6-01FCF7E4264A}" type="presParOf" srcId="{3A8554C0-FE97-476A-8FA6-9196CF4AA6BB}" destId="{9BDA939F-2675-4FA6-AC42-011C06D9345D}" srcOrd="0" destOrd="0" presId="urn:microsoft.com/office/officeart/2018/2/layout/IconVerticalSolidList"/>
    <dgm:cxn modelId="{42CEBCE1-FEC5-483B-9A38-CB154F1F0152}" type="presParOf" srcId="{3A8554C0-FE97-476A-8FA6-9196CF4AA6BB}" destId="{385FF35A-5B31-4D8C-81CA-511E1906D846}" srcOrd="1" destOrd="0" presId="urn:microsoft.com/office/officeart/2018/2/layout/IconVerticalSolidList"/>
    <dgm:cxn modelId="{E109044A-304A-43EE-8808-5975B6D713CA}" type="presParOf" srcId="{3A8554C0-FE97-476A-8FA6-9196CF4AA6BB}" destId="{EB9E6F28-C248-46DE-AD28-17833D3F5179}" srcOrd="2" destOrd="0" presId="urn:microsoft.com/office/officeart/2018/2/layout/IconVerticalSolidList"/>
    <dgm:cxn modelId="{DE6A6AE2-915C-45A5-A257-D485095DE9EE}" type="presParOf" srcId="{3A8554C0-FE97-476A-8FA6-9196CF4AA6BB}" destId="{2BCCDA28-0D4E-40E8-95D6-FD5C20FE36E9}" srcOrd="3" destOrd="0" presId="urn:microsoft.com/office/officeart/2018/2/layout/IconVerticalSolidList"/>
    <dgm:cxn modelId="{DFEEBC03-AE34-44FC-94CF-1C24B21E1225}" type="presParOf" srcId="{47535791-10B3-46C5-A355-FBC7F04930EA}" destId="{68F1B190-F00F-4CF6-A6A5-361EDF9A25DC}" srcOrd="5" destOrd="0" presId="urn:microsoft.com/office/officeart/2018/2/layout/IconVerticalSolidList"/>
    <dgm:cxn modelId="{E053D6D8-AC51-4E3B-9A18-093B99CADCAB}" type="presParOf" srcId="{47535791-10B3-46C5-A355-FBC7F04930EA}" destId="{4480E72D-6430-4ACA-BD6F-B177FD8F80EC}" srcOrd="6" destOrd="0" presId="urn:microsoft.com/office/officeart/2018/2/layout/IconVerticalSolidList"/>
    <dgm:cxn modelId="{D4AB9271-80A1-4936-88AB-C4F3EDCC0C1E}" type="presParOf" srcId="{4480E72D-6430-4ACA-BD6F-B177FD8F80EC}" destId="{91D0B5ED-8B75-4EF7-AF41-FA21C3725D00}" srcOrd="0" destOrd="0" presId="urn:microsoft.com/office/officeart/2018/2/layout/IconVerticalSolidList"/>
    <dgm:cxn modelId="{DB0F517E-9197-4AF9-A74E-5252C848734E}" type="presParOf" srcId="{4480E72D-6430-4ACA-BD6F-B177FD8F80EC}" destId="{918EBCA9-E6CC-4116-B3CC-F27012E351A1}" srcOrd="1" destOrd="0" presId="urn:microsoft.com/office/officeart/2018/2/layout/IconVerticalSolidList"/>
    <dgm:cxn modelId="{F47A0923-742A-4C99-98D6-3058E9EE063E}" type="presParOf" srcId="{4480E72D-6430-4ACA-BD6F-B177FD8F80EC}" destId="{42A31F48-DAAE-4418-A6DC-523940FC69D1}" srcOrd="2" destOrd="0" presId="urn:microsoft.com/office/officeart/2018/2/layout/IconVerticalSolidList"/>
    <dgm:cxn modelId="{FC9F620E-03AD-46EF-8E34-D043D565229A}" type="presParOf" srcId="{4480E72D-6430-4ACA-BD6F-B177FD8F80EC}" destId="{C04D9C8B-9294-4024-83B2-87C720193F3B}" srcOrd="3" destOrd="0" presId="urn:microsoft.com/office/officeart/2018/2/layout/IconVerticalSolidList"/>
    <dgm:cxn modelId="{450E9173-2DE5-424F-9BE8-B486BCC53B68}" type="presParOf" srcId="{47535791-10B3-46C5-A355-FBC7F04930EA}" destId="{E714DBA9-68E1-460A-A111-FD6A4D5F9DF2}" srcOrd="7" destOrd="0" presId="urn:microsoft.com/office/officeart/2018/2/layout/IconVerticalSolidList"/>
    <dgm:cxn modelId="{48C35CE8-B3C5-4C8C-942B-ADA9C656B681}" type="presParOf" srcId="{47535791-10B3-46C5-A355-FBC7F04930EA}" destId="{795CF621-B2AB-48B2-8930-DC24594EE537}" srcOrd="8" destOrd="0" presId="urn:microsoft.com/office/officeart/2018/2/layout/IconVerticalSolidList"/>
    <dgm:cxn modelId="{0F7C4170-BE78-421D-8096-9F541F263AA6}" type="presParOf" srcId="{795CF621-B2AB-48B2-8930-DC24594EE537}" destId="{DA52A4BD-8D95-4283-AD79-3A0EC59264E5}" srcOrd="0" destOrd="0" presId="urn:microsoft.com/office/officeart/2018/2/layout/IconVerticalSolidList"/>
    <dgm:cxn modelId="{F0B3E4B5-BA81-4230-BF1E-36ADA305997C}" type="presParOf" srcId="{795CF621-B2AB-48B2-8930-DC24594EE537}" destId="{524A87B3-D51A-4AD4-B3E6-DFBEEF57DFA1}" srcOrd="1" destOrd="0" presId="urn:microsoft.com/office/officeart/2018/2/layout/IconVerticalSolidList"/>
    <dgm:cxn modelId="{BCD21302-3652-43DA-BA9C-0B84FF4F2AA1}" type="presParOf" srcId="{795CF621-B2AB-48B2-8930-DC24594EE537}" destId="{FDF19493-FBE1-48BA-8A85-3C3B71433E2E}" srcOrd="2" destOrd="0" presId="urn:microsoft.com/office/officeart/2018/2/layout/IconVerticalSolidList"/>
    <dgm:cxn modelId="{AC32E878-1010-43BB-AC02-3E2CE0C24C11}" type="presParOf" srcId="{795CF621-B2AB-48B2-8930-DC24594EE537}" destId="{A7A76FF8-CC1E-4F2F-A36A-BA8B190F881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3404E8-10DD-420F-85D2-9E69C4AA72B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0D2D2E7-3E21-45EB-A653-FD2CD4A06D69}">
      <dgm:prSet custT="1"/>
      <dgm:spPr/>
      <dgm:t>
        <a:bodyPr/>
        <a:lstStyle/>
        <a:p>
          <a:pPr>
            <a:lnSpc>
              <a:spcPct val="100000"/>
            </a:lnSpc>
          </a:pPr>
          <a:r>
            <a:rPr lang="en-US" sz="2800" dirty="0"/>
            <a:t>Custom libraries: </a:t>
          </a:r>
          <a:r>
            <a:rPr lang="en-US" sz="2800" dirty="0" err="1"/>
            <a:t>sU</a:t>
          </a:r>
          <a:r>
            <a:rPr lang="en-US" sz="2800" dirty="0"/>
            <a:t>-RDMA and </a:t>
          </a:r>
          <a:r>
            <a:rPr lang="en-US" sz="2800" dirty="0" err="1"/>
            <a:t>sK</a:t>
          </a:r>
          <a:r>
            <a:rPr lang="en-US" sz="2800" dirty="0"/>
            <a:t>-RDMA</a:t>
          </a:r>
        </a:p>
      </dgm:t>
    </dgm:pt>
    <dgm:pt modelId="{35DDD31A-1AAA-4806-9BDF-0679826D228D}" type="parTrans" cxnId="{0E2132C4-6F2D-48C1-B7F7-D1498557AB24}">
      <dgm:prSet/>
      <dgm:spPr/>
      <dgm:t>
        <a:bodyPr/>
        <a:lstStyle/>
        <a:p>
          <a:endParaRPr lang="en-US"/>
        </a:p>
      </dgm:t>
    </dgm:pt>
    <dgm:pt modelId="{57225ED1-339C-4B03-9028-C690DFFEE2CA}" type="sibTrans" cxnId="{0E2132C4-6F2D-48C1-B7F7-D1498557AB24}">
      <dgm:prSet/>
      <dgm:spPr/>
      <dgm:t>
        <a:bodyPr/>
        <a:lstStyle/>
        <a:p>
          <a:endParaRPr lang="en-US"/>
        </a:p>
      </dgm:t>
    </dgm:pt>
    <dgm:pt modelId="{B54599E9-9DCF-4DA0-B0A2-2A38A99C70AC}">
      <dgm:prSet custT="1"/>
      <dgm:spPr/>
      <dgm:t>
        <a:bodyPr/>
        <a:lstStyle/>
        <a:p>
          <a:pPr>
            <a:lnSpc>
              <a:spcPct val="100000"/>
            </a:lnSpc>
          </a:pPr>
          <a:r>
            <a:rPr lang="en-US" sz="2800" dirty="0"/>
            <a:t>Host monitoring: RDMA </a:t>
          </a:r>
          <a:r>
            <a:rPr lang="en-US" sz="2800" dirty="0" err="1"/>
            <a:t>Estats</a:t>
          </a:r>
          <a:endParaRPr lang="en-US" sz="2800" dirty="0"/>
        </a:p>
      </dgm:t>
    </dgm:pt>
    <dgm:pt modelId="{8D147CD1-46BF-4948-BFDD-7B67A9A61153}" type="parTrans" cxnId="{12ADC557-A218-46C3-A0DB-0F167AE86518}">
      <dgm:prSet/>
      <dgm:spPr/>
      <dgm:t>
        <a:bodyPr/>
        <a:lstStyle/>
        <a:p>
          <a:endParaRPr lang="en-US"/>
        </a:p>
      </dgm:t>
    </dgm:pt>
    <dgm:pt modelId="{14537A5C-D847-4A64-B859-ABB1A974D8E5}" type="sibTrans" cxnId="{12ADC557-A218-46C3-A0DB-0F167AE86518}">
      <dgm:prSet/>
      <dgm:spPr/>
      <dgm:t>
        <a:bodyPr/>
        <a:lstStyle/>
        <a:p>
          <a:endParaRPr lang="en-US"/>
        </a:p>
      </dgm:t>
    </dgm:pt>
    <dgm:pt modelId="{C92A1E1F-CD00-44EF-8566-7867E6E61350}">
      <dgm:prSet custT="1"/>
      <dgm:spPr/>
      <dgm:t>
        <a:bodyPr/>
        <a:lstStyle/>
        <a:p>
          <a:pPr>
            <a:lnSpc>
              <a:spcPct val="100000"/>
            </a:lnSpc>
          </a:pPr>
          <a:r>
            <a:rPr lang="en-US" sz="2800" dirty="0"/>
            <a:t>SONiC, PFC WD, careful buffer tuning … </a:t>
          </a:r>
        </a:p>
      </dgm:t>
    </dgm:pt>
    <dgm:pt modelId="{DE82FD38-4BD2-4555-9A38-0429A32F38A8}" type="parTrans" cxnId="{41BB9BA3-480E-4C1A-9C4B-72080E9EAE46}">
      <dgm:prSet/>
      <dgm:spPr/>
      <dgm:t>
        <a:bodyPr/>
        <a:lstStyle/>
        <a:p>
          <a:endParaRPr lang="en-US"/>
        </a:p>
      </dgm:t>
    </dgm:pt>
    <dgm:pt modelId="{C3CED116-82A7-4D6B-BBCA-5665CF9BF941}" type="sibTrans" cxnId="{41BB9BA3-480E-4C1A-9C4B-72080E9EAE46}">
      <dgm:prSet/>
      <dgm:spPr/>
      <dgm:t>
        <a:bodyPr/>
        <a:lstStyle/>
        <a:p>
          <a:endParaRPr lang="en-US"/>
        </a:p>
      </dgm:t>
    </dgm:pt>
    <dgm:pt modelId="{8EB4BB66-2115-4095-B19C-9C66B3F3D873}">
      <dgm:prSet custT="1"/>
      <dgm:spPr/>
      <dgm:t>
        <a:bodyPr/>
        <a:lstStyle/>
        <a:p>
          <a:pPr>
            <a:lnSpc>
              <a:spcPct val="100000"/>
            </a:lnSpc>
          </a:pPr>
          <a:r>
            <a:rPr lang="en-US" sz="2800" dirty="0"/>
            <a:t>DCQCN</a:t>
          </a:r>
        </a:p>
      </dgm:t>
    </dgm:pt>
    <dgm:pt modelId="{C839A7B8-92E1-42DC-BA97-CEAC6CBE38A1}" type="parTrans" cxnId="{B5591213-FF50-41CC-AC74-91BD65B6C339}">
      <dgm:prSet/>
      <dgm:spPr/>
      <dgm:t>
        <a:bodyPr/>
        <a:lstStyle/>
        <a:p>
          <a:endParaRPr lang="en-US"/>
        </a:p>
      </dgm:t>
    </dgm:pt>
    <dgm:pt modelId="{C9407048-C000-45BF-BE6D-73AC77F58737}" type="sibTrans" cxnId="{B5591213-FF50-41CC-AC74-91BD65B6C339}">
      <dgm:prSet/>
      <dgm:spPr/>
      <dgm:t>
        <a:bodyPr/>
        <a:lstStyle/>
        <a:p>
          <a:endParaRPr lang="en-US"/>
        </a:p>
      </dgm:t>
    </dgm:pt>
    <dgm:pt modelId="{A1FBBDAD-B4BF-46A1-823C-96E5FEA268A2}">
      <dgm:prSet custT="1"/>
      <dgm:spPr/>
      <dgm:t>
        <a:bodyPr/>
        <a:lstStyle/>
        <a:p>
          <a:pPr>
            <a:lnSpc>
              <a:spcPct val="100000"/>
            </a:lnSpc>
          </a:pPr>
          <a:r>
            <a:rPr lang="en-US" sz="2800" dirty="0"/>
            <a:t>And much more</a:t>
          </a:r>
        </a:p>
      </dgm:t>
    </dgm:pt>
    <dgm:pt modelId="{321A12FF-6B49-4FE2-98F0-F37A29E7D154}" type="parTrans" cxnId="{E7F0019E-576B-4BE1-ADC2-92681EFB4A6D}">
      <dgm:prSet/>
      <dgm:spPr/>
      <dgm:t>
        <a:bodyPr/>
        <a:lstStyle/>
        <a:p>
          <a:endParaRPr lang="en-US"/>
        </a:p>
      </dgm:t>
    </dgm:pt>
    <dgm:pt modelId="{30AA6044-A322-4DCA-BEC1-F260B7FE1E82}" type="sibTrans" cxnId="{E7F0019E-576B-4BE1-ADC2-92681EFB4A6D}">
      <dgm:prSet/>
      <dgm:spPr/>
      <dgm:t>
        <a:bodyPr/>
        <a:lstStyle/>
        <a:p>
          <a:endParaRPr lang="en-US"/>
        </a:p>
      </dgm:t>
    </dgm:pt>
    <dgm:pt modelId="{47535791-10B3-46C5-A355-FBC7F04930EA}" type="pres">
      <dgm:prSet presAssocID="{DA3404E8-10DD-420F-85D2-9E69C4AA72B7}" presName="root" presStyleCnt="0">
        <dgm:presLayoutVars>
          <dgm:dir/>
          <dgm:resizeHandles val="exact"/>
        </dgm:presLayoutVars>
      </dgm:prSet>
      <dgm:spPr/>
    </dgm:pt>
    <dgm:pt modelId="{AAC9D9B3-D1DD-4751-8618-509BA7BEF9F8}" type="pres">
      <dgm:prSet presAssocID="{90D2D2E7-3E21-45EB-A653-FD2CD4A06D69}" presName="compNode" presStyleCnt="0"/>
      <dgm:spPr/>
    </dgm:pt>
    <dgm:pt modelId="{59CA50EA-4EA6-4F28-B7FA-67735CC622CD}" type="pres">
      <dgm:prSet presAssocID="{90D2D2E7-3E21-45EB-A653-FD2CD4A06D69}" presName="bgRect" presStyleLbl="bgShp" presStyleIdx="0" presStyleCnt="5"/>
      <dgm:spPr/>
    </dgm:pt>
    <dgm:pt modelId="{F0B8AFDD-BD4C-44DF-B028-8E46074480DF}" type="pres">
      <dgm:prSet presAssocID="{90D2D2E7-3E21-45EB-A653-FD2CD4A06D6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x"/>
        </a:ext>
      </dgm:extLst>
    </dgm:pt>
    <dgm:pt modelId="{40141B72-2FC6-4AE5-9AD9-E2C46DC08555}" type="pres">
      <dgm:prSet presAssocID="{90D2D2E7-3E21-45EB-A653-FD2CD4A06D69}" presName="spaceRect" presStyleCnt="0"/>
      <dgm:spPr/>
    </dgm:pt>
    <dgm:pt modelId="{5F2AEBA6-28C0-43F6-BD41-CE6BECF6DF62}" type="pres">
      <dgm:prSet presAssocID="{90D2D2E7-3E21-45EB-A653-FD2CD4A06D69}" presName="parTx" presStyleLbl="revTx" presStyleIdx="0" presStyleCnt="5">
        <dgm:presLayoutVars>
          <dgm:chMax val="0"/>
          <dgm:chPref val="0"/>
        </dgm:presLayoutVars>
      </dgm:prSet>
      <dgm:spPr/>
    </dgm:pt>
    <dgm:pt modelId="{B7FD53BD-E614-4F3C-8A61-05DE357E33E2}" type="pres">
      <dgm:prSet presAssocID="{57225ED1-339C-4B03-9028-C690DFFEE2CA}" presName="sibTrans" presStyleCnt="0"/>
      <dgm:spPr/>
    </dgm:pt>
    <dgm:pt modelId="{59C57ACE-2F83-4E4E-8134-C9029267A88E}" type="pres">
      <dgm:prSet presAssocID="{B54599E9-9DCF-4DA0-B0A2-2A38A99C70AC}" presName="compNode" presStyleCnt="0"/>
      <dgm:spPr/>
    </dgm:pt>
    <dgm:pt modelId="{FBEE1CF9-BB51-49DA-AC9A-23093C29B4D0}" type="pres">
      <dgm:prSet presAssocID="{B54599E9-9DCF-4DA0-B0A2-2A38A99C70AC}" presName="bgRect" presStyleLbl="bgShp" presStyleIdx="1" presStyleCnt="5"/>
      <dgm:spPr/>
    </dgm:pt>
    <dgm:pt modelId="{E4265355-433F-465F-A15F-8EC35A2A75F4}" type="pres">
      <dgm:prSet presAssocID="{B54599E9-9DCF-4DA0-B0A2-2A38A99C70A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mputer"/>
        </a:ext>
      </dgm:extLst>
    </dgm:pt>
    <dgm:pt modelId="{4CBC4C1F-31D0-4B18-805A-B76D1CB6B081}" type="pres">
      <dgm:prSet presAssocID="{B54599E9-9DCF-4DA0-B0A2-2A38A99C70AC}" presName="spaceRect" presStyleCnt="0"/>
      <dgm:spPr/>
    </dgm:pt>
    <dgm:pt modelId="{E1A15B3D-779C-4C61-B90E-1B79950FDD61}" type="pres">
      <dgm:prSet presAssocID="{B54599E9-9DCF-4DA0-B0A2-2A38A99C70AC}" presName="parTx" presStyleLbl="revTx" presStyleIdx="1" presStyleCnt="5">
        <dgm:presLayoutVars>
          <dgm:chMax val="0"/>
          <dgm:chPref val="0"/>
        </dgm:presLayoutVars>
      </dgm:prSet>
      <dgm:spPr/>
    </dgm:pt>
    <dgm:pt modelId="{D9C1A942-09CB-48AB-B86E-9DA04B06D201}" type="pres">
      <dgm:prSet presAssocID="{14537A5C-D847-4A64-B859-ABB1A974D8E5}" presName="sibTrans" presStyleCnt="0"/>
      <dgm:spPr/>
    </dgm:pt>
    <dgm:pt modelId="{3A8554C0-FE97-476A-8FA6-9196CF4AA6BB}" type="pres">
      <dgm:prSet presAssocID="{C92A1E1F-CD00-44EF-8566-7867E6E61350}" presName="compNode" presStyleCnt="0"/>
      <dgm:spPr/>
    </dgm:pt>
    <dgm:pt modelId="{9BDA939F-2675-4FA6-AC42-011C06D9345D}" type="pres">
      <dgm:prSet presAssocID="{C92A1E1F-CD00-44EF-8566-7867E6E61350}" presName="bgRect" presStyleLbl="bgShp" presStyleIdx="2" presStyleCnt="5"/>
      <dgm:spPr/>
    </dgm:pt>
    <dgm:pt modelId="{385FF35A-5B31-4D8C-81CA-511E1906D846}" type="pres">
      <dgm:prSet presAssocID="{C92A1E1F-CD00-44EF-8566-7867E6E6135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ot"/>
        </a:ext>
      </dgm:extLst>
    </dgm:pt>
    <dgm:pt modelId="{EB9E6F28-C248-46DE-AD28-17833D3F5179}" type="pres">
      <dgm:prSet presAssocID="{C92A1E1F-CD00-44EF-8566-7867E6E61350}" presName="spaceRect" presStyleCnt="0"/>
      <dgm:spPr/>
    </dgm:pt>
    <dgm:pt modelId="{2BCCDA28-0D4E-40E8-95D6-FD5C20FE36E9}" type="pres">
      <dgm:prSet presAssocID="{C92A1E1F-CD00-44EF-8566-7867E6E61350}" presName="parTx" presStyleLbl="revTx" presStyleIdx="2" presStyleCnt="5">
        <dgm:presLayoutVars>
          <dgm:chMax val="0"/>
          <dgm:chPref val="0"/>
        </dgm:presLayoutVars>
      </dgm:prSet>
      <dgm:spPr/>
    </dgm:pt>
    <dgm:pt modelId="{68F1B190-F00F-4CF6-A6A5-361EDF9A25DC}" type="pres">
      <dgm:prSet presAssocID="{C3CED116-82A7-4D6B-BBCA-5665CF9BF941}" presName="sibTrans" presStyleCnt="0"/>
      <dgm:spPr/>
    </dgm:pt>
    <dgm:pt modelId="{4480E72D-6430-4ACA-BD6F-B177FD8F80EC}" type="pres">
      <dgm:prSet presAssocID="{8EB4BB66-2115-4095-B19C-9C66B3F3D873}" presName="compNode" presStyleCnt="0"/>
      <dgm:spPr/>
    </dgm:pt>
    <dgm:pt modelId="{91D0B5ED-8B75-4EF7-AF41-FA21C3725D00}" type="pres">
      <dgm:prSet presAssocID="{8EB4BB66-2115-4095-B19C-9C66B3F3D873}" presName="bgRect" presStyleLbl="bgShp" presStyleIdx="3" presStyleCnt="5"/>
      <dgm:spPr/>
    </dgm:pt>
    <dgm:pt modelId="{918EBCA9-E6CC-4116-B3CC-F27012E351A1}" type="pres">
      <dgm:prSet presAssocID="{8EB4BB66-2115-4095-B19C-9C66B3F3D87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vron Arrows"/>
        </a:ext>
      </dgm:extLst>
    </dgm:pt>
    <dgm:pt modelId="{42A31F48-DAAE-4418-A6DC-523940FC69D1}" type="pres">
      <dgm:prSet presAssocID="{8EB4BB66-2115-4095-B19C-9C66B3F3D873}" presName="spaceRect" presStyleCnt="0"/>
      <dgm:spPr/>
    </dgm:pt>
    <dgm:pt modelId="{C04D9C8B-9294-4024-83B2-87C720193F3B}" type="pres">
      <dgm:prSet presAssocID="{8EB4BB66-2115-4095-B19C-9C66B3F3D873}" presName="parTx" presStyleLbl="revTx" presStyleIdx="3" presStyleCnt="5">
        <dgm:presLayoutVars>
          <dgm:chMax val="0"/>
          <dgm:chPref val="0"/>
        </dgm:presLayoutVars>
      </dgm:prSet>
      <dgm:spPr/>
    </dgm:pt>
    <dgm:pt modelId="{E714DBA9-68E1-460A-A111-FD6A4D5F9DF2}" type="pres">
      <dgm:prSet presAssocID="{C9407048-C000-45BF-BE6D-73AC77F58737}" presName="sibTrans" presStyleCnt="0"/>
      <dgm:spPr/>
    </dgm:pt>
    <dgm:pt modelId="{795CF621-B2AB-48B2-8930-DC24594EE537}" type="pres">
      <dgm:prSet presAssocID="{A1FBBDAD-B4BF-46A1-823C-96E5FEA268A2}" presName="compNode" presStyleCnt="0"/>
      <dgm:spPr/>
    </dgm:pt>
    <dgm:pt modelId="{DA52A4BD-8D95-4283-AD79-3A0EC59264E5}" type="pres">
      <dgm:prSet presAssocID="{A1FBBDAD-B4BF-46A1-823C-96E5FEA268A2}" presName="bgRect" presStyleLbl="bgShp" presStyleIdx="4" presStyleCnt="5"/>
      <dgm:spPr/>
    </dgm:pt>
    <dgm:pt modelId="{524A87B3-D51A-4AD4-B3E6-DFBEEF57DFA1}" type="pres">
      <dgm:prSet presAssocID="{A1FBBDAD-B4BF-46A1-823C-96E5FEA268A2}" presName="iconRect" presStyleLbl="node1" presStyleIdx="4" presStyleCnt="5"/>
      <dgm:spPr/>
    </dgm:pt>
    <dgm:pt modelId="{FDF19493-FBE1-48BA-8A85-3C3B71433E2E}" type="pres">
      <dgm:prSet presAssocID="{A1FBBDAD-B4BF-46A1-823C-96E5FEA268A2}" presName="spaceRect" presStyleCnt="0"/>
      <dgm:spPr/>
    </dgm:pt>
    <dgm:pt modelId="{A7A76FF8-CC1E-4F2F-A36A-BA8B190F881F}" type="pres">
      <dgm:prSet presAssocID="{A1FBBDAD-B4BF-46A1-823C-96E5FEA268A2}" presName="parTx" presStyleLbl="revTx" presStyleIdx="4" presStyleCnt="5">
        <dgm:presLayoutVars>
          <dgm:chMax val="0"/>
          <dgm:chPref val="0"/>
        </dgm:presLayoutVars>
      </dgm:prSet>
      <dgm:spPr/>
    </dgm:pt>
  </dgm:ptLst>
  <dgm:cxnLst>
    <dgm:cxn modelId="{B5591213-FF50-41CC-AC74-91BD65B6C339}" srcId="{DA3404E8-10DD-420F-85D2-9E69C4AA72B7}" destId="{8EB4BB66-2115-4095-B19C-9C66B3F3D873}" srcOrd="3" destOrd="0" parTransId="{C839A7B8-92E1-42DC-BA97-CEAC6CBE38A1}" sibTransId="{C9407048-C000-45BF-BE6D-73AC77F58737}"/>
    <dgm:cxn modelId="{F2220F1B-CAC6-42EB-9C24-A71BBE7FD4CF}" type="presOf" srcId="{A1FBBDAD-B4BF-46A1-823C-96E5FEA268A2}" destId="{A7A76FF8-CC1E-4F2F-A36A-BA8B190F881F}" srcOrd="0" destOrd="0" presId="urn:microsoft.com/office/officeart/2018/2/layout/IconVerticalSolidList"/>
    <dgm:cxn modelId="{7940C21E-A501-466A-B0F3-30720B3428E4}" type="presOf" srcId="{B54599E9-9DCF-4DA0-B0A2-2A38A99C70AC}" destId="{E1A15B3D-779C-4C61-B90E-1B79950FDD61}" srcOrd="0" destOrd="0" presId="urn:microsoft.com/office/officeart/2018/2/layout/IconVerticalSolidList"/>
    <dgm:cxn modelId="{10C91C52-AFDE-49A1-B620-D8CDB7DC8A26}" type="presOf" srcId="{8EB4BB66-2115-4095-B19C-9C66B3F3D873}" destId="{C04D9C8B-9294-4024-83B2-87C720193F3B}" srcOrd="0" destOrd="0" presId="urn:microsoft.com/office/officeart/2018/2/layout/IconVerticalSolidList"/>
    <dgm:cxn modelId="{D6BBA077-C967-4272-967C-2EC67960136F}" type="presOf" srcId="{90D2D2E7-3E21-45EB-A653-FD2CD4A06D69}" destId="{5F2AEBA6-28C0-43F6-BD41-CE6BECF6DF62}" srcOrd="0" destOrd="0" presId="urn:microsoft.com/office/officeart/2018/2/layout/IconVerticalSolidList"/>
    <dgm:cxn modelId="{12ADC557-A218-46C3-A0DB-0F167AE86518}" srcId="{DA3404E8-10DD-420F-85D2-9E69C4AA72B7}" destId="{B54599E9-9DCF-4DA0-B0A2-2A38A99C70AC}" srcOrd="1" destOrd="0" parTransId="{8D147CD1-46BF-4948-BFDD-7B67A9A61153}" sibTransId="{14537A5C-D847-4A64-B859-ABB1A974D8E5}"/>
    <dgm:cxn modelId="{E7F0019E-576B-4BE1-ADC2-92681EFB4A6D}" srcId="{DA3404E8-10DD-420F-85D2-9E69C4AA72B7}" destId="{A1FBBDAD-B4BF-46A1-823C-96E5FEA268A2}" srcOrd="4" destOrd="0" parTransId="{321A12FF-6B49-4FE2-98F0-F37A29E7D154}" sibTransId="{30AA6044-A322-4DCA-BEC1-F260B7FE1E82}"/>
    <dgm:cxn modelId="{41BB9BA3-480E-4C1A-9C4B-72080E9EAE46}" srcId="{DA3404E8-10DD-420F-85D2-9E69C4AA72B7}" destId="{C92A1E1F-CD00-44EF-8566-7867E6E61350}" srcOrd="2" destOrd="0" parTransId="{DE82FD38-4BD2-4555-9A38-0429A32F38A8}" sibTransId="{C3CED116-82A7-4D6B-BBCA-5665CF9BF941}"/>
    <dgm:cxn modelId="{0E2132C4-6F2D-48C1-B7F7-D1498557AB24}" srcId="{DA3404E8-10DD-420F-85D2-9E69C4AA72B7}" destId="{90D2D2E7-3E21-45EB-A653-FD2CD4A06D69}" srcOrd="0" destOrd="0" parTransId="{35DDD31A-1AAA-4806-9BDF-0679826D228D}" sibTransId="{57225ED1-339C-4B03-9028-C690DFFEE2CA}"/>
    <dgm:cxn modelId="{2FA0EBC4-9AA8-4583-8980-35A8855D6D71}" type="presOf" srcId="{C92A1E1F-CD00-44EF-8566-7867E6E61350}" destId="{2BCCDA28-0D4E-40E8-95D6-FD5C20FE36E9}" srcOrd="0" destOrd="0" presId="urn:microsoft.com/office/officeart/2018/2/layout/IconVerticalSolidList"/>
    <dgm:cxn modelId="{2249E9C9-79A7-4FCF-8795-2727CB171144}" type="presOf" srcId="{DA3404E8-10DD-420F-85D2-9E69C4AA72B7}" destId="{47535791-10B3-46C5-A355-FBC7F04930EA}" srcOrd="0" destOrd="0" presId="urn:microsoft.com/office/officeart/2018/2/layout/IconVerticalSolidList"/>
    <dgm:cxn modelId="{4C9C6C57-B5B8-4B7E-9850-799BDF6637AE}" type="presParOf" srcId="{47535791-10B3-46C5-A355-FBC7F04930EA}" destId="{AAC9D9B3-D1DD-4751-8618-509BA7BEF9F8}" srcOrd="0" destOrd="0" presId="urn:microsoft.com/office/officeart/2018/2/layout/IconVerticalSolidList"/>
    <dgm:cxn modelId="{956FB2CC-64BD-472D-BE58-5655A7203E55}" type="presParOf" srcId="{AAC9D9B3-D1DD-4751-8618-509BA7BEF9F8}" destId="{59CA50EA-4EA6-4F28-B7FA-67735CC622CD}" srcOrd="0" destOrd="0" presId="urn:microsoft.com/office/officeart/2018/2/layout/IconVerticalSolidList"/>
    <dgm:cxn modelId="{BDCB62D8-1D60-4059-BB87-99422C63CD2E}" type="presParOf" srcId="{AAC9D9B3-D1DD-4751-8618-509BA7BEF9F8}" destId="{F0B8AFDD-BD4C-44DF-B028-8E46074480DF}" srcOrd="1" destOrd="0" presId="urn:microsoft.com/office/officeart/2018/2/layout/IconVerticalSolidList"/>
    <dgm:cxn modelId="{BAD55FF7-5838-4035-A4FE-B280A717CEDC}" type="presParOf" srcId="{AAC9D9B3-D1DD-4751-8618-509BA7BEF9F8}" destId="{40141B72-2FC6-4AE5-9AD9-E2C46DC08555}" srcOrd="2" destOrd="0" presId="urn:microsoft.com/office/officeart/2018/2/layout/IconVerticalSolidList"/>
    <dgm:cxn modelId="{C0A6DF24-A0D2-48F9-B3E7-AF12DA849794}" type="presParOf" srcId="{AAC9D9B3-D1DD-4751-8618-509BA7BEF9F8}" destId="{5F2AEBA6-28C0-43F6-BD41-CE6BECF6DF62}" srcOrd="3" destOrd="0" presId="urn:microsoft.com/office/officeart/2018/2/layout/IconVerticalSolidList"/>
    <dgm:cxn modelId="{D8EE0575-E21F-46A8-9967-8BBC1EF56755}" type="presParOf" srcId="{47535791-10B3-46C5-A355-FBC7F04930EA}" destId="{B7FD53BD-E614-4F3C-8A61-05DE357E33E2}" srcOrd="1" destOrd="0" presId="urn:microsoft.com/office/officeart/2018/2/layout/IconVerticalSolidList"/>
    <dgm:cxn modelId="{04CD0456-1C7A-439C-A50F-DF2E9E9F722C}" type="presParOf" srcId="{47535791-10B3-46C5-A355-FBC7F04930EA}" destId="{59C57ACE-2F83-4E4E-8134-C9029267A88E}" srcOrd="2" destOrd="0" presId="urn:microsoft.com/office/officeart/2018/2/layout/IconVerticalSolidList"/>
    <dgm:cxn modelId="{AD68E0D8-828E-4BE5-BA62-33E3370287E4}" type="presParOf" srcId="{59C57ACE-2F83-4E4E-8134-C9029267A88E}" destId="{FBEE1CF9-BB51-49DA-AC9A-23093C29B4D0}" srcOrd="0" destOrd="0" presId="urn:microsoft.com/office/officeart/2018/2/layout/IconVerticalSolidList"/>
    <dgm:cxn modelId="{C90B8780-200D-44C5-9189-AD82709AF87E}" type="presParOf" srcId="{59C57ACE-2F83-4E4E-8134-C9029267A88E}" destId="{E4265355-433F-465F-A15F-8EC35A2A75F4}" srcOrd="1" destOrd="0" presId="urn:microsoft.com/office/officeart/2018/2/layout/IconVerticalSolidList"/>
    <dgm:cxn modelId="{578F6C54-3D7F-4046-9FFA-F33D29C5CBD4}" type="presParOf" srcId="{59C57ACE-2F83-4E4E-8134-C9029267A88E}" destId="{4CBC4C1F-31D0-4B18-805A-B76D1CB6B081}" srcOrd="2" destOrd="0" presId="urn:microsoft.com/office/officeart/2018/2/layout/IconVerticalSolidList"/>
    <dgm:cxn modelId="{9824D2C1-0C82-4791-8625-2DF4B91CEF6C}" type="presParOf" srcId="{59C57ACE-2F83-4E4E-8134-C9029267A88E}" destId="{E1A15B3D-779C-4C61-B90E-1B79950FDD61}" srcOrd="3" destOrd="0" presId="urn:microsoft.com/office/officeart/2018/2/layout/IconVerticalSolidList"/>
    <dgm:cxn modelId="{A8360E1A-1C08-49F5-BE92-1C2475F8EBAC}" type="presParOf" srcId="{47535791-10B3-46C5-A355-FBC7F04930EA}" destId="{D9C1A942-09CB-48AB-B86E-9DA04B06D201}" srcOrd="3" destOrd="0" presId="urn:microsoft.com/office/officeart/2018/2/layout/IconVerticalSolidList"/>
    <dgm:cxn modelId="{90B4251C-0A0C-4EE0-A864-4429063AE8B5}" type="presParOf" srcId="{47535791-10B3-46C5-A355-FBC7F04930EA}" destId="{3A8554C0-FE97-476A-8FA6-9196CF4AA6BB}" srcOrd="4" destOrd="0" presId="urn:microsoft.com/office/officeart/2018/2/layout/IconVerticalSolidList"/>
    <dgm:cxn modelId="{9401B750-24A1-448B-88F6-01FCF7E4264A}" type="presParOf" srcId="{3A8554C0-FE97-476A-8FA6-9196CF4AA6BB}" destId="{9BDA939F-2675-4FA6-AC42-011C06D9345D}" srcOrd="0" destOrd="0" presId="urn:microsoft.com/office/officeart/2018/2/layout/IconVerticalSolidList"/>
    <dgm:cxn modelId="{42CEBCE1-FEC5-483B-9A38-CB154F1F0152}" type="presParOf" srcId="{3A8554C0-FE97-476A-8FA6-9196CF4AA6BB}" destId="{385FF35A-5B31-4D8C-81CA-511E1906D846}" srcOrd="1" destOrd="0" presId="urn:microsoft.com/office/officeart/2018/2/layout/IconVerticalSolidList"/>
    <dgm:cxn modelId="{E109044A-304A-43EE-8808-5975B6D713CA}" type="presParOf" srcId="{3A8554C0-FE97-476A-8FA6-9196CF4AA6BB}" destId="{EB9E6F28-C248-46DE-AD28-17833D3F5179}" srcOrd="2" destOrd="0" presId="urn:microsoft.com/office/officeart/2018/2/layout/IconVerticalSolidList"/>
    <dgm:cxn modelId="{DE6A6AE2-915C-45A5-A257-D485095DE9EE}" type="presParOf" srcId="{3A8554C0-FE97-476A-8FA6-9196CF4AA6BB}" destId="{2BCCDA28-0D4E-40E8-95D6-FD5C20FE36E9}" srcOrd="3" destOrd="0" presId="urn:microsoft.com/office/officeart/2018/2/layout/IconVerticalSolidList"/>
    <dgm:cxn modelId="{DFEEBC03-AE34-44FC-94CF-1C24B21E1225}" type="presParOf" srcId="{47535791-10B3-46C5-A355-FBC7F04930EA}" destId="{68F1B190-F00F-4CF6-A6A5-361EDF9A25DC}" srcOrd="5" destOrd="0" presId="urn:microsoft.com/office/officeart/2018/2/layout/IconVerticalSolidList"/>
    <dgm:cxn modelId="{E053D6D8-AC51-4E3B-9A18-093B99CADCAB}" type="presParOf" srcId="{47535791-10B3-46C5-A355-FBC7F04930EA}" destId="{4480E72D-6430-4ACA-BD6F-B177FD8F80EC}" srcOrd="6" destOrd="0" presId="urn:microsoft.com/office/officeart/2018/2/layout/IconVerticalSolidList"/>
    <dgm:cxn modelId="{D4AB9271-80A1-4936-88AB-C4F3EDCC0C1E}" type="presParOf" srcId="{4480E72D-6430-4ACA-BD6F-B177FD8F80EC}" destId="{91D0B5ED-8B75-4EF7-AF41-FA21C3725D00}" srcOrd="0" destOrd="0" presId="urn:microsoft.com/office/officeart/2018/2/layout/IconVerticalSolidList"/>
    <dgm:cxn modelId="{DB0F517E-9197-4AF9-A74E-5252C848734E}" type="presParOf" srcId="{4480E72D-6430-4ACA-BD6F-B177FD8F80EC}" destId="{918EBCA9-E6CC-4116-B3CC-F27012E351A1}" srcOrd="1" destOrd="0" presId="urn:microsoft.com/office/officeart/2018/2/layout/IconVerticalSolidList"/>
    <dgm:cxn modelId="{F47A0923-742A-4C99-98D6-3058E9EE063E}" type="presParOf" srcId="{4480E72D-6430-4ACA-BD6F-B177FD8F80EC}" destId="{42A31F48-DAAE-4418-A6DC-523940FC69D1}" srcOrd="2" destOrd="0" presId="urn:microsoft.com/office/officeart/2018/2/layout/IconVerticalSolidList"/>
    <dgm:cxn modelId="{FC9F620E-03AD-46EF-8E34-D043D565229A}" type="presParOf" srcId="{4480E72D-6430-4ACA-BD6F-B177FD8F80EC}" destId="{C04D9C8B-9294-4024-83B2-87C720193F3B}" srcOrd="3" destOrd="0" presId="urn:microsoft.com/office/officeart/2018/2/layout/IconVerticalSolidList"/>
    <dgm:cxn modelId="{450E9173-2DE5-424F-9BE8-B486BCC53B68}" type="presParOf" srcId="{47535791-10B3-46C5-A355-FBC7F04930EA}" destId="{E714DBA9-68E1-460A-A111-FD6A4D5F9DF2}" srcOrd="7" destOrd="0" presId="urn:microsoft.com/office/officeart/2018/2/layout/IconVerticalSolidList"/>
    <dgm:cxn modelId="{48C35CE8-B3C5-4C8C-942B-ADA9C656B681}" type="presParOf" srcId="{47535791-10B3-46C5-A355-FBC7F04930EA}" destId="{795CF621-B2AB-48B2-8930-DC24594EE537}" srcOrd="8" destOrd="0" presId="urn:microsoft.com/office/officeart/2018/2/layout/IconVerticalSolidList"/>
    <dgm:cxn modelId="{0F7C4170-BE78-421D-8096-9F541F263AA6}" type="presParOf" srcId="{795CF621-B2AB-48B2-8930-DC24594EE537}" destId="{DA52A4BD-8D95-4283-AD79-3A0EC59264E5}" srcOrd="0" destOrd="0" presId="urn:microsoft.com/office/officeart/2018/2/layout/IconVerticalSolidList"/>
    <dgm:cxn modelId="{F0B3E4B5-BA81-4230-BF1E-36ADA305997C}" type="presParOf" srcId="{795CF621-B2AB-48B2-8930-DC24594EE537}" destId="{524A87B3-D51A-4AD4-B3E6-DFBEEF57DFA1}" srcOrd="1" destOrd="0" presId="urn:microsoft.com/office/officeart/2018/2/layout/IconVerticalSolidList"/>
    <dgm:cxn modelId="{BCD21302-3652-43DA-BA9C-0B84FF4F2AA1}" type="presParOf" srcId="{795CF621-B2AB-48B2-8930-DC24594EE537}" destId="{FDF19493-FBE1-48BA-8A85-3C3B71433E2E}" srcOrd="2" destOrd="0" presId="urn:microsoft.com/office/officeart/2018/2/layout/IconVerticalSolidList"/>
    <dgm:cxn modelId="{AC32E878-1010-43BB-AC02-3E2CE0C24C11}" type="presParOf" srcId="{795CF621-B2AB-48B2-8930-DC24594EE537}" destId="{A7A76FF8-CC1E-4F2F-A36A-BA8B190F881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79427E-1DC7-485D-A2A9-11FD0608E1D5}"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US"/>
        </a:p>
      </dgm:t>
    </dgm:pt>
    <dgm:pt modelId="{2A1BA03F-E7BE-47D6-9417-34125DB86990}">
      <dgm:prSet phldrT="[Text]"/>
      <dgm:spPr/>
      <dgm:t>
        <a:bodyPr/>
        <a:lstStyle/>
        <a:p>
          <a:r>
            <a:rPr lang="en-US" dirty="0"/>
            <a:t>Pause upstream neighbor when queue over XOFF limit</a:t>
          </a:r>
        </a:p>
      </dgm:t>
    </dgm:pt>
    <dgm:pt modelId="{63E56214-3294-4062-B2CD-BC3D69840FC7}" type="parTrans" cxnId="{BBAF4185-E245-4633-ACE3-0C7B4BE09994}">
      <dgm:prSet/>
      <dgm:spPr/>
      <dgm:t>
        <a:bodyPr/>
        <a:lstStyle/>
        <a:p>
          <a:endParaRPr lang="en-US"/>
        </a:p>
      </dgm:t>
    </dgm:pt>
    <dgm:pt modelId="{2A15AAA7-3711-4330-902A-0CF3962CA359}" type="sibTrans" cxnId="{BBAF4185-E245-4633-ACE3-0C7B4BE09994}">
      <dgm:prSet/>
      <dgm:spPr/>
      <dgm:t>
        <a:bodyPr/>
        <a:lstStyle/>
        <a:p>
          <a:endParaRPr lang="en-US"/>
        </a:p>
      </dgm:t>
    </dgm:pt>
    <dgm:pt modelId="{18173B0A-CC9E-40C9-ABD6-7324080DED6F}">
      <dgm:prSet phldrT="[Text]"/>
      <dgm:spPr/>
      <dgm:t>
        <a:bodyPr/>
        <a:lstStyle/>
        <a:p>
          <a:r>
            <a:rPr lang="en-US" dirty="0"/>
            <a:t>Ensures no congestion drop</a:t>
          </a:r>
        </a:p>
      </dgm:t>
    </dgm:pt>
    <dgm:pt modelId="{5DFB9D24-7DCB-4939-AECF-5821B5D277E8}" type="parTrans" cxnId="{216D377B-DCD7-47C7-87A2-4E77AD2E9149}">
      <dgm:prSet/>
      <dgm:spPr/>
      <dgm:t>
        <a:bodyPr/>
        <a:lstStyle/>
        <a:p>
          <a:endParaRPr lang="en-US"/>
        </a:p>
      </dgm:t>
    </dgm:pt>
    <dgm:pt modelId="{5CFB5BFF-B012-4E36-BC34-672F9AF5646E}" type="sibTrans" cxnId="{216D377B-DCD7-47C7-87A2-4E77AD2E9149}">
      <dgm:prSet/>
      <dgm:spPr/>
      <dgm:t>
        <a:bodyPr/>
        <a:lstStyle/>
        <a:p>
          <a:endParaRPr lang="en-US"/>
        </a:p>
      </dgm:t>
    </dgm:pt>
    <dgm:pt modelId="{DA1B2B62-B4AF-4B55-B992-46F7FD22C2AC}" type="pres">
      <dgm:prSet presAssocID="{2979427E-1DC7-485D-A2A9-11FD0608E1D5}" presName="Name0" presStyleCnt="0">
        <dgm:presLayoutVars>
          <dgm:resizeHandles/>
        </dgm:presLayoutVars>
      </dgm:prSet>
      <dgm:spPr/>
    </dgm:pt>
    <dgm:pt modelId="{D5D95B25-3280-488C-B708-C6E7CB29A0E3}" type="pres">
      <dgm:prSet presAssocID="{2A1BA03F-E7BE-47D6-9417-34125DB86990}" presName="text" presStyleLbl="node1" presStyleIdx="0" presStyleCnt="2" custScaleX="170185">
        <dgm:presLayoutVars>
          <dgm:bulletEnabled val="1"/>
        </dgm:presLayoutVars>
      </dgm:prSet>
      <dgm:spPr/>
    </dgm:pt>
    <dgm:pt modelId="{BDAA2E61-0B65-46AC-8D00-7D6634091B87}" type="pres">
      <dgm:prSet presAssocID="{2A15AAA7-3711-4330-902A-0CF3962CA359}" presName="space" presStyleCnt="0"/>
      <dgm:spPr/>
    </dgm:pt>
    <dgm:pt modelId="{322C9B6B-D521-4012-996B-9885402ADCA7}" type="pres">
      <dgm:prSet presAssocID="{18173B0A-CC9E-40C9-ABD6-7324080DED6F}" presName="text" presStyleLbl="node1" presStyleIdx="1" presStyleCnt="2" custScaleX="231476">
        <dgm:presLayoutVars>
          <dgm:bulletEnabled val="1"/>
        </dgm:presLayoutVars>
      </dgm:prSet>
      <dgm:spPr/>
    </dgm:pt>
  </dgm:ptLst>
  <dgm:cxnLst>
    <dgm:cxn modelId="{B8122C1E-DD8C-4CFB-BFB7-0B9DEEBC9290}" type="presOf" srcId="{2A1BA03F-E7BE-47D6-9417-34125DB86990}" destId="{D5D95B25-3280-488C-B708-C6E7CB29A0E3}" srcOrd="0" destOrd="0" presId="urn:diagrams.loki3.com/VaryingWidthList"/>
    <dgm:cxn modelId="{B65F9630-3C81-445F-9A41-1D88F3D6ADE9}" type="presOf" srcId="{18173B0A-CC9E-40C9-ABD6-7324080DED6F}" destId="{322C9B6B-D521-4012-996B-9885402ADCA7}" srcOrd="0" destOrd="0" presId="urn:diagrams.loki3.com/VaryingWidthList"/>
    <dgm:cxn modelId="{C4067B6A-E1F7-47C6-810F-056D0E155C36}" type="presOf" srcId="{2979427E-1DC7-485D-A2A9-11FD0608E1D5}" destId="{DA1B2B62-B4AF-4B55-B992-46F7FD22C2AC}" srcOrd="0" destOrd="0" presId="urn:diagrams.loki3.com/VaryingWidthList"/>
    <dgm:cxn modelId="{216D377B-DCD7-47C7-87A2-4E77AD2E9149}" srcId="{2979427E-1DC7-485D-A2A9-11FD0608E1D5}" destId="{18173B0A-CC9E-40C9-ABD6-7324080DED6F}" srcOrd="1" destOrd="0" parTransId="{5DFB9D24-7DCB-4939-AECF-5821B5D277E8}" sibTransId="{5CFB5BFF-B012-4E36-BC34-672F9AF5646E}"/>
    <dgm:cxn modelId="{BBAF4185-E245-4633-ACE3-0C7B4BE09994}" srcId="{2979427E-1DC7-485D-A2A9-11FD0608E1D5}" destId="{2A1BA03F-E7BE-47D6-9417-34125DB86990}" srcOrd="0" destOrd="0" parTransId="{63E56214-3294-4062-B2CD-BC3D69840FC7}" sibTransId="{2A15AAA7-3711-4330-902A-0CF3962CA359}"/>
    <dgm:cxn modelId="{437FE65E-39DE-4689-BDD0-C8BF3C4408F7}" type="presParOf" srcId="{DA1B2B62-B4AF-4B55-B992-46F7FD22C2AC}" destId="{D5D95B25-3280-488C-B708-C6E7CB29A0E3}" srcOrd="0" destOrd="0" presId="urn:diagrams.loki3.com/VaryingWidthList"/>
    <dgm:cxn modelId="{BEFB8DBE-04AC-4D9A-A562-5A324C2D5FF0}" type="presParOf" srcId="{DA1B2B62-B4AF-4B55-B992-46F7FD22C2AC}" destId="{BDAA2E61-0B65-46AC-8D00-7D6634091B87}" srcOrd="1" destOrd="0" presId="urn:diagrams.loki3.com/VaryingWidthList"/>
    <dgm:cxn modelId="{E9DE54BA-A573-4854-8775-C635C747282F}" type="presParOf" srcId="{DA1B2B62-B4AF-4B55-B992-46F7FD22C2AC}" destId="{322C9B6B-D521-4012-996B-9885402ADCA7}" srcOrd="2" destOrd="0" presId="urn:diagrams.loki3.com/VaryingWidth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CABBD5-D7E8-40CC-B616-DDF4392D50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CACF940-E3BF-4418-8A6A-E5E8B49C6261}">
      <dgm:prSet/>
      <dgm:spPr/>
      <dgm:t>
        <a:bodyPr/>
        <a:lstStyle/>
        <a:p>
          <a:r>
            <a:rPr lang="en-US"/>
            <a:t>ECN</a:t>
          </a:r>
        </a:p>
      </dgm:t>
    </dgm:pt>
    <dgm:pt modelId="{E298EBD7-933E-4884-AE8D-736A27186A19}" type="parTrans" cxnId="{AB5CE925-F19B-4EFD-8C1D-78BA7C662545}">
      <dgm:prSet/>
      <dgm:spPr/>
      <dgm:t>
        <a:bodyPr/>
        <a:lstStyle/>
        <a:p>
          <a:endParaRPr lang="en-US"/>
        </a:p>
      </dgm:t>
    </dgm:pt>
    <dgm:pt modelId="{CF4C07DF-4086-45C1-831E-B4090EC78FA8}" type="sibTrans" cxnId="{AB5CE925-F19B-4EFD-8C1D-78BA7C662545}">
      <dgm:prSet/>
      <dgm:spPr/>
      <dgm:t>
        <a:bodyPr/>
        <a:lstStyle/>
        <a:p>
          <a:endParaRPr lang="en-US"/>
        </a:p>
      </dgm:t>
    </dgm:pt>
    <dgm:pt modelId="{7C694CB1-6D0A-4136-997A-A2DAD512BFC3}">
      <dgm:prSet/>
      <dgm:spPr/>
      <dgm:t>
        <a:bodyPr/>
        <a:lstStyle/>
        <a:p>
          <a:r>
            <a:rPr lang="en-US"/>
            <a:t>Shared buffer </a:t>
          </a:r>
        </a:p>
      </dgm:t>
    </dgm:pt>
    <dgm:pt modelId="{2319946B-E961-4716-9DD1-EDE9561C6EE2}" type="parTrans" cxnId="{33C1CC40-7402-4962-8D2B-BD2D0E8354C3}">
      <dgm:prSet/>
      <dgm:spPr/>
      <dgm:t>
        <a:bodyPr/>
        <a:lstStyle/>
        <a:p>
          <a:endParaRPr lang="en-US"/>
        </a:p>
      </dgm:t>
    </dgm:pt>
    <dgm:pt modelId="{72B8DC61-0A9A-485A-97AD-4C1C090A0DA2}" type="sibTrans" cxnId="{33C1CC40-7402-4962-8D2B-BD2D0E8354C3}">
      <dgm:prSet/>
      <dgm:spPr/>
      <dgm:t>
        <a:bodyPr/>
        <a:lstStyle/>
        <a:p>
          <a:endParaRPr lang="en-US"/>
        </a:p>
      </dgm:t>
    </dgm:pt>
    <dgm:pt modelId="{1A3AD19C-4F47-439B-B9C9-D2D9D22F03F2}">
      <dgm:prSet/>
      <dgm:spPr/>
      <dgm:t>
        <a:bodyPr/>
        <a:lstStyle/>
        <a:p>
          <a:r>
            <a:rPr lang="en-US"/>
            <a:t>PFC</a:t>
          </a:r>
        </a:p>
      </dgm:t>
    </dgm:pt>
    <dgm:pt modelId="{6B4874E8-54C7-4D2B-8794-7CF2E167493E}" type="parTrans" cxnId="{47BAB57E-CDBE-446E-95BE-D623DA082CA7}">
      <dgm:prSet/>
      <dgm:spPr/>
      <dgm:t>
        <a:bodyPr/>
        <a:lstStyle/>
        <a:p>
          <a:endParaRPr lang="en-US"/>
        </a:p>
      </dgm:t>
    </dgm:pt>
    <dgm:pt modelId="{F2DACE3D-484A-41F8-A81A-3D47ACE8F817}" type="sibTrans" cxnId="{47BAB57E-CDBE-446E-95BE-D623DA082CA7}">
      <dgm:prSet/>
      <dgm:spPr/>
      <dgm:t>
        <a:bodyPr/>
        <a:lstStyle/>
        <a:p>
          <a:endParaRPr lang="en-US"/>
        </a:p>
      </dgm:t>
    </dgm:pt>
    <dgm:pt modelId="{6D83E1F4-D55A-4E8A-8F00-CAF9DF76036D}">
      <dgm:prSet/>
      <dgm:spPr/>
      <dgm:t>
        <a:bodyPr/>
        <a:lstStyle/>
        <a:p>
          <a:r>
            <a:rPr lang="en-US"/>
            <a:t>PFC headroom pool</a:t>
          </a:r>
        </a:p>
      </dgm:t>
    </dgm:pt>
    <dgm:pt modelId="{94891B0A-9512-4943-B0E6-633AC114DA48}" type="parTrans" cxnId="{87A84F41-28A5-481C-88D9-4A58D83F6166}">
      <dgm:prSet/>
      <dgm:spPr/>
      <dgm:t>
        <a:bodyPr/>
        <a:lstStyle/>
        <a:p>
          <a:endParaRPr lang="en-US"/>
        </a:p>
      </dgm:t>
    </dgm:pt>
    <dgm:pt modelId="{7073A69D-09F2-44B1-A0BB-F08F4FE1D51E}" type="sibTrans" cxnId="{87A84F41-28A5-481C-88D9-4A58D83F6166}">
      <dgm:prSet/>
      <dgm:spPr/>
      <dgm:t>
        <a:bodyPr/>
        <a:lstStyle/>
        <a:p>
          <a:endParaRPr lang="en-US"/>
        </a:p>
      </dgm:t>
    </dgm:pt>
    <dgm:pt modelId="{0F1E21E5-2DA1-4B9C-9244-AF3F360B217E}">
      <dgm:prSet/>
      <dgm:spPr>
        <a:ln w="57150">
          <a:solidFill>
            <a:srgbClr val="C00000"/>
          </a:solidFill>
        </a:ln>
      </dgm:spPr>
      <dgm:t>
        <a:bodyPr/>
        <a:lstStyle/>
        <a:p>
          <a:r>
            <a:rPr lang="en-US" b="1" dirty="0"/>
            <a:t>PFC watchdog</a:t>
          </a:r>
        </a:p>
      </dgm:t>
    </dgm:pt>
    <dgm:pt modelId="{9068D8F1-15AB-4BE4-BCA3-AB43A90CEE80}" type="parTrans" cxnId="{805CF3C8-C218-473C-A190-0718099B9648}">
      <dgm:prSet/>
      <dgm:spPr/>
      <dgm:t>
        <a:bodyPr/>
        <a:lstStyle/>
        <a:p>
          <a:endParaRPr lang="en-US"/>
        </a:p>
      </dgm:t>
    </dgm:pt>
    <dgm:pt modelId="{F92016AA-2222-4BF5-84A1-890241F2E586}" type="sibTrans" cxnId="{805CF3C8-C218-473C-A190-0718099B9648}">
      <dgm:prSet/>
      <dgm:spPr/>
      <dgm:t>
        <a:bodyPr/>
        <a:lstStyle/>
        <a:p>
          <a:endParaRPr lang="en-US"/>
        </a:p>
      </dgm:t>
    </dgm:pt>
    <dgm:pt modelId="{FDA55E91-A5FC-445E-842B-5A4DA8C78C12}">
      <dgm:prSet/>
      <dgm:spPr/>
      <dgm:t>
        <a:bodyPr/>
        <a:lstStyle/>
        <a:p>
          <a:r>
            <a:rPr lang="en-US"/>
            <a:t>Various counters</a:t>
          </a:r>
        </a:p>
      </dgm:t>
    </dgm:pt>
    <dgm:pt modelId="{4FF70716-0341-445B-A695-AFF9710A296C}" type="parTrans" cxnId="{3482D6A3-C6D3-4A2F-8FE4-7E6DD44ED9F9}">
      <dgm:prSet/>
      <dgm:spPr/>
      <dgm:t>
        <a:bodyPr/>
        <a:lstStyle/>
        <a:p>
          <a:endParaRPr lang="en-US"/>
        </a:p>
      </dgm:t>
    </dgm:pt>
    <dgm:pt modelId="{8E40C50A-5C81-4757-8B4B-BADB9AAFDA54}" type="sibTrans" cxnId="{3482D6A3-C6D3-4A2F-8FE4-7E6DD44ED9F9}">
      <dgm:prSet/>
      <dgm:spPr/>
      <dgm:t>
        <a:bodyPr/>
        <a:lstStyle/>
        <a:p>
          <a:endParaRPr lang="en-US"/>
        </a:p>
      </dgm:t>
    </dgm:pt>
    <dgm:pt modelId="{7A268A87-9AF6-47AC-8C8C-D8E9A3C40070}" type="pres">
      <dgm:prSet presAssocID="{A8CABBD5-D7E8-40CC-B616-DDF4392D501E}" presName="diagram" presStyleCnt="0">
        <dgm:presLayoutVars>
          <dgm:dir/>
          <dgm:resizeHandles val="exact"/>
        </dgm:presLayoutVars>
      </dgm:prSet>
      <dgm:spPr/>
    </dgm:pt>
    <dgm:pt modelId="{EAE3B032-B8D1-4601-974D-8EC00142DE47}" type="pres">
      <dgm:prSet presAssocID="{ECACF940-E3BF-4418-8A6A-E5E8B49C6261}" presName="node" presStyleLbl="node1" presStyleIdx="0" presStyleCnt="6">
        <dgm:presLayoutVars>
          <dgm:bulletEnabled val="1"/>
        </dgm:presLayoutVars>
      </dgm:prSet>
      <dgm:spPr/>
    </dgm:pt>
    <dgm:pt modelId="{260E1903-AD74-413A-AA75-7CFF748C5795}" type="pres">
      <dgm:prSet presAssocID="{CF4C07DF-4086-45C1-831E-B4090EC78FA8}" presName="sibTrans" presStyleCnt="0"/>
      <dgm:spPr/>
    </dgm:pt>
    <dgm:pt modelId="{52989FC8-EBDA-422D-B374-E41EB34341E3}" type="pres">
      <dgm:prSet presAssocID="{7C694CB1-6D0A-4136-997A-A2DAD512BFC3}" presName="node" presStyleLbl="node1" presStyleIdx="1" presStyleCnt="6">
        <dgm:presLayoutVars>
          <dgm:bulletEnabled val="1"/>
        </dgm:presLayoutVars>
      </dgm:prSet>
      <dgm:spPr/>
    </dgm:pt>
    <dgm:pt modelId="{F24398C4-DA60-42C1-8CF0-5E0EB9234F70}" type="pres">
      <dgm:prSet presAssocID="{72B8DC61-0A9A-485A-97AD-4C1C090A0DA2}" presName="sibTrans" presStyleCnt="0"/>
      <dgm:spPr/>
    </dgm:pt>
    <dgm:pt modelId="{E9ED55AE-890A-467C-9045-E7177B8F6E8C}" type="pres">
      <dgm:prSet presAssocID="{1A3AD19C-4F47-439B-B9C9-D2D9D22F03F2}" presName="node" presStyleLbl="node1" presStyleIdx="2" presStyleCnt="6">
        <dgm:presLayoutVars>
          <dgm:bulletEnabled val="1"/>
        </dgm:presLayoutVars>
      </dgm:prSet>
      <dgm:spPr/>
    </dgm:pt>
    <dgm:pt modelId="{B2C354D7-7224-4643-AF4D-95F8030F7B65}" type="pres">
      <dgm:prSet presAssocID="{F2DACE3D-484A-41F8-A81A-3D47ACE8F817}" presName="sibTrans" presStyleCnt="0"/>
      <dgm:spPr/>
    </dgm:pt>
    <dgm:pt modelId="{E43D0F09-C66D-4186-AE09-79BFA94DEA3E}" type="pres">
      <dgm:prSet presAssocID="{6D83E1F4-D55A-4E8A-8F00-CAF9DF76036D}" presName="node" presStyleLbl="node1" presStyleIdx="3" presStyleCnt="6">
        <dgm:presLayoutVars>
          <dgm:bulletEnabled val="1"/>
        </dgm:presLayoutVars>
      </dgm:prSet>
      <dgm:spPr/>
    </dgm:pt>
    <dgm:pt modelId="{0CA618C7-76D7-4A13-85F5-1C06106998EA}" type="pres">
      <dgm:prSet presAssocID="{7073A69D-09F2-44B1-A0BB-F08F4FE1D51E}" presName="sibTrans" presStyleCnt="0"/>
      <dgm:spPr/>
    </dgm:pt>
    <dgm:pt modelId="{2B533D72-205D-4804-A566-E43B879EBC2A}" type="pres">
      <dgm:prSet presAssocID="{0F1E21E5-2DA1-4B9C-9244-AF3F360B217E}" presName="node" presStyleLbl="node1" presStyleIdx="4" presStyleCnt="6">
        <dgm:presLayoutVars>
          <dgm:bulletEnabled val="1"/>
        </dgm:presLayoutVars>
      </dgm:prSet>
      <dgm:spPr/>
    </dgm:pt>
    <dgm:pt modelId="{C9B1113B-1811-4F29-9F58-D212938434A1}" type="pres">
      <dgm:prSet presAssocID="{F92016AA-2222-4BF5-84A1-890241F2E586}" presName="sibTrans" presStyleCnt="0"/>
      <dgm:spPr/>
    </dgm:pt>
    <dgm:pt modelId="{C3C0E4B5-5EA2-4F2B-9B7F-83929F6A2C84}" type="pres">
      <dgm:prSet presAssocID="{FDA55E91-A5FC-445E-842B-5A4DA8C78C12}" presName="node" presStyleLbl="node1" presStyleIdx="5" presStyleCnt="6">
        <dgm:presLayoutVars>
          <dgm:bulletEnabled val="1"/>
        </dgm:presLayoutVars>
      </dgm:prSet>
      <dgm:spPr/>
    </dgm:pt>
  </dgm:ptLst>
  <dgm:cxnLst>
    <dgm:cxn modelId="{83783F18-79AA-453B-B98C-D5AED97029DF}" type="presOf" srcId="{FDA55E91-A5FC-445E-842B-5A4DA8C78C12}" destId="{C3C0E4B5-5EA2-4F2B-9B7F-83929F6A2C84}" srcOrd="0" destOrd="0" presId="urn:microsoft.com/office/officeart/2005/8/layout/default"/>
    <dgm:cxn modelId="{AB5CE925-F19B-4EFD-8C1D-78BA7C662545}" srcId="{A8CABBD5-D7E8-40CC-B616-DDF4392D501E}" destId="{ECACF940-E3BF-4418-8A6A-E5E8B49C6261}" srcOrd="0" destOrd="0" parTransId="{E298EBD7-933E-4884-AE8D-736A27186A19}" sibTransId="{CF4C07DF-4086-45C1-831E-B4090EC78FA8}"/>
    <dgm:cxn modelId="{33C1CC40-7402-4962-8D2B-BD2D0E8354C3}" srcId="{A8CABBD5-D7E8-40CC-B616-DDF4392D501E}" destId="{7C694CB1-6D0A-4136-997A-A2DAD512BFC3}" srcOrd="1" destOrd="0" parTransId="{2319946B-E961-4716-9DD1-EDE9561C6EE2}" sibTransId="{72B8DC61-0A9A-485A-97AD-4C1C090A0DA2}"/>
    <dgm:cxn modelId="{87A84F41-28A5-481C-88D9-4A58D83F6166}" srcId="{A8CABBD5-D7E8-40CC-B616-DDF4392D501E}" destId="{6D83E1F4-D55A-4E8A-8F00-CAF9DF76036D}" srcOrd="3" destOrd="0" parTransId="{94891B0A-9512-4943-B0E6-633AC114DA48}" sibTransId="{7073A69D-09F2-44B1-A0BB-F08F4FE1D51E}"/>
    <dgm:cxn modelId="{8D5BD14F-4A10-4B3D-BD5F-43BABD8CB660}" type="presOf" srcId="{A8CABBD5-D7E8-40CC-B616-DDF4392D501E}" destId="{7A268A87-9AF6-47AC-8C8C-D8E9A3C40070}" srcOrd="0" destOrd="0" presId="urn:microsoft.com/office/officeart/2005/8/layout/default"/>
    <dgm:cxn modelId="{249C7954-7654-4A33-9298-2F0AAD312F01}" type="presOf" srcId="{1A3AD19C-4F47-439B-B9C9-D2D9D22F03F2}" destId="{E9ED55AE-890A-467C-9045-E7177B8F6E8C}" srcOrd="0" destOrd="0" presId="urn:microsoft.com/office/officeart/2005/8/layout/default"/>
    <dgm:cxn modelId="{47BAB57E-CDBE-446E-95BE-D623DA082CA7}" srcId="{A8CABBD5-D7E8-40CC-B616-DDF4392D501E}" destId="{1A3AD19C-4F47-439B-B9C9-D2D9D22F03F2}" srcOrd="2" destOrd="0" parTransId="{6B4874E8-54C7-4D2B-8794-7CF2E167493E}" sibTransId="{F2DACE3D-484A-41F8-A81A-3D47ACE8F817}"/>
    <dgm:cxn modelId="{ADD8C089-910B-45EE-8407-78071C70C5B4}" type="presOf" srcId="{7C694CB1-6D0A-4136-997A-A2DAD512BFC3}" destId="{52989FC8-EBDA-422D-B374-E41EB34341E3}" srcOrd="0" destOrd="0" presId="urn:microsoft.com/office/officeart/2005/8/layout/default"/>
    <dgm:cxn modelId="{921A359A-DBE8-421C-AEDD-2DA1BB91EF78}" type="presOf" srcId="{ECACF940-E3BF-4418-8A6A-E5E8B49C6261}" destId="{EAE3B032-B8D1-4601-974D-8EC00142DE47}" srcOrd="0" destOrd="0" presId="urn:microsoft.com/office/officeart/2005/8/layout/default"/>
    <dgm:cxn modelId="{3482D6A3-C6D3-4A2F-8FE4-7E6DD44ED9F9}" srcId="{A8CABBD5-D7E8-40CC-B616-DDF4392D501E}" destId="{FDA55E91-A5FC-445E-842B-5A4DA8C78C12}" srcOrd="5" destOrd="0" parTransId="{4FF70716-0341-445B-A695-AFF9710A296C}" sibTransId="{8E40C50A-5C81-4757-8B4B-BADB9AAFDA54}"/>
    <dgm:cxn modelId="{805CF3C8-C218-473C-A190-0718099B9648}" srcId="{A8CABBD5-D7E8-40CC-B616-DDF4392D501E}" destId="{0F1E21E5-2DA1-4B9C-9244-AF3F360B217E}" srcOrd="4" destOrd="0" parTransId="{9068D8F1-15AB-4BE4-BCA3-AB43A90CEE80}" sibTransId="{F92016AA-2222-4BF5-84A1-890241F2E586}"/>
    <dgm:cxn modelId="{3C70DCD2-4DBE-4D72-A0D6-A04E07D96690}" type="presOf" srcId="{6D83E1F4-D55A-4E8A-8F00-CAF9DF76036D}" destId="{E43D0F09-C66D-4186-AE09-79BFA94DEA3E}" srcOrd="0" destOrd="0" presId="urn:microsoft.com/office/officeart/2005/8/layout/default"/>
    <dgm:cxn modelId="{9BD46BD4-8B2F-4819-8012-32607F08F6BA}" type="presOf" srcId="{0F1E21E5-2DA1-4B9C-9244-AF3F360B217E}" destId="{2B533D72-205D-4804-A566-E43B879EBC2A}" srcOrd="0" destOrd="0" presId="urn:microsoft.com/office/officeart/2005/8/layout/default"/>
    <dgm:cxn modelId="{31D8819A-CB40-4356-B8BC-DE3C414CF74C}" type="presParOf" srcId="{7A268A87-9AF6-47AC-8C8C-D8E9A3C40070}" destId="{EAE3B032-B8D1-4601-974D-8EC00142DE47}" srcOrd="0" destOrd="0" presId="urn:microsoft.com/office/officeart/2005/8/layout/default"/>
    <dgm:cxn modelId="{12875484-918C-4007-9D82-D16067D1ADCB}" type="presParOf" srcId="{7A268A87-9AF6-47AC-8C8C-D8E9A3C40070}" destId="{260E1903-AD74-413A-AA75-7CFF748C5795}" srcOrd="1" destOrd="0" presId="urn:microsoft.com/office/officeart/2005/8/layout/default"/>
    <dgm:cxn modelId="{7ED1A723-B788-48C4-9908-C2937D46B745}" type="presParOf" srcId="{7A268A87-9AF6-47AC-8C8C-D8E9A3C40070}" destId="{52989FC8-EBDA-422D-B374-E41EB34341E3}" srcOrd="2" destOrd="0" presId="urn:microsoft.com/office/officeart/2005/8/layout/default"/>
    <dgm:cxn modelId="{44749981-C665-48A4-8EAF-69C2368F1B89}" type="presParOf" srcId="{7A268A87-9AF6-47AC-8C8C-D8E9A3C40070}" destId="{F24398C4-DA60-42C1-8CF0-5E0EB9234F70}" srcOrd="3" destOrd="0" presId="urn:microsoft.com/office/officeart/2005/8/layout/default"/>
    <dgm:cxn modelId="{0116EAFA-8320-495C-8935-D8D5AD0FE026}" type="presParOf" srcId="{7A268A87-9AF6-47AC-8C8C-D8E9A3C40070}" destId="{E9ED55AE-890A-467C-9045-E7177B8F6E8C}" srcOrd="4" destOrd="0" presId="urn:microsoft.com/office/officeart/2005/8/layout/default"/>
    <dgm:cxn modelId="{97BCFEDA-EBFF-4091-8759-ACB07D5754EB}" type="presParOf" srcId="{7A268A87-9AF6-47AC-8C8C-D8E9A3C40070}" destId="{B2C354D7-7224-4643-AF4D-95F8030F7B65}" srcOrd="5" destOrd="0" presId="urn:microsoft.com/office/officeart/2005/8/layout/default"/>
    <dgm:cxn modelId="{A36079CD-F3B4-4B1D-B0D8-A68FB30DED1A}" type="presParOf" srcId="{7A268A87-9AF6-47AC-8C8C-D8E9A3C40070}" destId="{E43D0F09-C66D-4186-AE09-79BFA94DEA3E}" srcOrd="6" destOrd="0" presId="urn:microsoft.com/office/officeart/2005/8/layout/default"/>
    <dgm:cxn modelId="{2E2B966A-1AEC-4E92-8BA7-46E0040FA2C6}" type="presParOf" srcId="{7A268A87-9AF6-47AC-8C8C-D8E9A3C40070}" destId="{0CA618C7-76D7-4A13-85F5-1C06106998EA}" srcOrd="7" destOrd="0" presId="urn:microsoft.com/office/officeart/2005/8/layout/default"/>
    <dgm:cxn modelId="{57E4DE71-341C-4FEF-81F7-752B9477790F}" type="presParOf" srcId="{7A268A87-9AF6-47AC-8C8C-D8E9A3C40070}" destId="{2B533D72-205D-4804-A566-E43B879EBC2A}" srcOrd="8" destOrd="0" presId="urn:microsoft.com/office/officeart/2005/8/layout/default"/>
    <dgm:cxn modelId="{0B721241-C000-4DDA-B4E5-620992714674}" type="presParOf" srcId="{7A268A87-9AF6-47AC-8C8C-D8E9A3C40070}" destId="{C9B1113B-1811-4F29-9F58-D212938434A1}" srcOrd="9" destOrd="0" presId="urn:microsoft.com/office/officeart/2005/8/layout/default"/>
    <dgm:cxn modelId="{727058A1-7A6B-4BD6-9708-85E4F633F30D}" type="presParOf" srcId="{7A268A87-9AF6-47AC-8C8C-D8E9A3C40070}" destId="{C3C0E4B5-5EA2-4F2B-9B7F-83929F6A2C8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4A3953-5530-4325-B35D-2FDF75915E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B148389-A4C8-45E6-B58B-C4712DD1E002}">
      <dgm:prSet/>
      <dgm:spPr/>
      <dgm:t>
        <a:bodyPr/>
        <a:lstStyle/>
        <a:p>
          <a:r>
            <a:rPr lang="en-US" b="1" dirty="0"/>
            <a:t>O(10</a:t>
          </a:r>
          <a:r>
            <a:rPr lang="en-US" b="1" baseline="30000" dirty="0"/>
            <a:t>18</a:t>
          </a:r>
          <a:r>
            <a:rPr lang="en-US" b="1" dirty="0"/>
            <a:t>) bytes / day, O(10</a:t>
          </a:r>
          <a:r>
            <a:rPr lang="en-US" b="1" baseline="30000" dirty="0"/>
            <a:t>9</a:t>
          </a:r>
          <a:r>
            <a:rPr lang="en-US" b="1" dirty="0"/>
            <a:t>) IOs / day</a:t>
          </a:r>
        </a:p>
      </dgm:t>
    </dgm:pt>
    <dgm:pt modelId="{F95DE31D-27E3-475B-8428-5A70D0930CB2}" type="parTrans" cxnId="{8F4DDE23-CF1F-418A-83CB-06B720340D0D}">
      <dgm:prSet/>
      <dgm:spPr/>
      <dgm:t>
        <a:bodyPr/>
        <a:lstStyle/>
        <a:p>
          <a:endParaRPr lang="en-US"/>
        </a:p>
      </dgm:t>
    </dgm:pt>
    <dgm:pt modelId="{EE345C81-3210-4DB5-9498-760A2923D433}" type="sibTrans" cxnId="{8F4DDE23-CF1F-418A-83CB-06B720340D0D}">
      <dgm:prSet/>
      <dgm:spPr/>
      <dgm:t>
        <a:bodyPr/>
        <a:lstStyle/>
        <a:p>
          <a:endParaRPr lang="en-US"/>
        </a:p>
      </dgm:t>
    </dgm:pt>
    <dgm:pt modelId="{DE21DF1F-42A0-4840-8294-3A1AC1F31346}">
      <dgm:prSet/>
      <dgm:spPr/>
      <dgm:t>
        <a:bodyPr/>
        <a:lstStyle/>
        <a:p>
          <a:r>
            <a:rPr lang="en-US" b="1" dirty="0"/>
            <a:t>~70% of bytes. </a:t>
          </a:r>
          <a:r>
            <a:rPr lang="en-US" b="1" i="1" dirty="0"/>
            <a:t>TCP distant second.  </a:t>
          </a:r>
          <a:endParaRPr lang="en-US" dirty="0"/>
        </a:p>
      </dgm:t>
    </dgm:pt>
    <dgm:pt modelId="{802ACB09-B54D-48C5-8B94-3394C662F23F}" type="parTrans" cxnId="{97FFBC32-798B-472D-8B42-A5E3B46D5EDD}">
      <dgm:prSet/>
      <dgm:spPr/>
      <dgm:t>
        <a:bodyPr/>
        <a:lstStyle/>
        <a:p>
          <a:endParaRPr lang="en-US"/>
        </a:p>
      </dgm:t>
    </dgm:pt>
    <dgm:pt modelId="{77554188-05B4-4CB4-A8C9-80CEE62B068A}" type="sibTrans" cxnId="{97FFBC32-798B-472D-8B42-A5E3B46D5EDD}">
      <dgm:prSet/>
      <dgm:spPr/>
      <dgm:t>
        <a:bodyPr/>
        <a:lstStyle/>
        <a:p>
          <a:endParaRPr lang="en-US"/>
        </a:p>
      </dgm:t>
    </dgm:pt>
    <dgm:pt modelId="{5082230D-3F2B-49D7-A789-479B8CBD2428}">
      <dgm:prSet/>
      <dgm:spPr/>
      <dgm:t>
        <a:bodyPr/>
        <a:lstStyle/>
        <a:p>
          <a:r>
            <a:rPr lang="en-US" b="1" dirty="0"/>
            <a:t>Significant perf improvements and COGS savings</a:t>
          </a:r>
        </a:p>
      </dgm:t>
    </dgm:pt>
    <dgm:pt modelId="{73681179-55FE-4583-B9B1-C3443C839249}" type="parTrans" cxnId="{4C812F7E-EF7E-40B8-B965-E9694505072A}">
      <dgm:prSet/>
      <dgm:spPr/>
      <dgm:t>
        <a:bodyPr/>
        <a:lstStyle/>
        <a:p>
          <a:endParaRPr lang="en-US"/>
        </a:p>
      </dgm:t>
    </dgm:pt>
    <dgm:pt modelId="{FBB1B96B-2FA2-4570-B32A-E288E8141596}" type="sibTrans" cxnId="{4C812F7E-EF7E-40B8-B965-E9694505072A}">
      <dgm:prSet/>
      <dgm:spPr/>
      <dgm:t>
        <a:bodyPr/>
        <a:lstStyle/>
        <a:p>
          <a:endParaRPr lang="en-US"/>
        </a:p>
      </dgm:t>
    </dgm:pt>
    <dgm:pt modelId="{DAC983FF-51A1-4C16-86D9-40B9EC5BBA59}">
      <dgm:prSet/>
      <dgm:spPr/>
      <dgm:t>
        <a:bodyPr/>
        <a:lstStyle/>
        <a:p>
          <a:r>
            <a:rPr lang="en-US" b="1" dirty="0"/>
            <a:t>Possibly largest RDMA deployment in the world</a:t>
          </a:r>
          <a:endParaRPr lang="en-US" dirty="0"/>
        </a:p>
      </dgm:t>
    </dgm:pt>
    <dgm:pt modelId="{66AFAA39-EAF6-45DC-BB8A-FF7BC375844A}" type="parTrans" cxnId="{5BECC734-AA19-42B9-9B8D-D23138931F43}">
      <dgm:prSet/>
      <dgm:spPr/>
      <dgm:t>
        <a:bodyPr/>
        <a:lstStyle/>
        <a:p>
          <a:endParaRPr lang="en-US"/>
        </a:p>
      </dgm:t>
    </dgm:pt>
    <dgm:pt modelId="{466DA8B8-37C2-4300-91B8-5ED2DB6BD151}" type="sibTrans" cxnId="{5BECC734-AA19-42B9-9B8D-D23138931F43}">
      <dgm:prSet/>
      <dgm:spPr/>
      <dgm:t>
        <a:bodyPr/>
        <a:lstStyle/>
        <a:p>
          <a:endParaRPr lang="en-US"/>
        </a:p>
      </dgm:t>
    </dgm:pt>
    <dgm:pt modelId="{05A1777A-4192-4691-86E6-B12B46E590E3}" type="pres">
      <dgm:prSet presAssocID="{834A3953-5530-4325-B35D-2FDF75915E3B}" presName="linear" presStyleCnt="0">
        <dgm:presLayoutVars>
          <dgm:animLvl val="lvl"/>
          <dgm:resizeHandles val="exact"/>
        </dgm:presLayoutVars>
      </dgm:prSet>
      <dgm:spPr/>
    </dgm:pt>
    <dgm:pt modelId="{C28D3665-A105-497C-99C0-F4AEC2BC8E9E}" type="pres">
      <dgm:prSet presAssocID="{0B148389-A4C8-45E6-B58B-C4712DD1E002}" presName="parentText" presStyleLbl="node1" presStyleIdx="0" presStyleCnt="4">
        <dgm:presLayoutVars>
          <dgm:chMax val="0"/>
          <dgm:bulletEnabled val="1"/>
        </dgm:presLayoutVars>
      </dgm:prSet>
      <dgm:spPr/>
    </dgm:pt>
    <dgm:pt modelId="{A9F617B5-83B7-4EBC-B1C7-82BBB99F59D3}" type="pres">
      <dgm:prSet presAssocID="{EE345C81-3210-4DB5-9498-760A2923D433}" presName="spacer" presStyleCnt="0"/>
      <dgm:spPr/>
    </dgm:pt>
    <dgm:pt modelId="{B16ADADC-582A-4636-976E-B48C3DD29FAC}" type="pres">
      <dgm:prSet presAssocID="{DE21DF1F-42A0-4840-8294-3A1AC1F31346}" presName="parentText" presStyleLbl="node1" presStyleIdx="1" presStyleCnt="4">
        <dgm:presLayoutVars>
          <dgm:chMax val="0"/>
          <dgm:bulletEnabled val="1"/>
        </dgm:presLayoutVars>
      </dgm:prSet>
      <dgm:spPr/>
    </dgm:pt>
    <dgm:pt modelId="{FE9D00C5-5FE1-459C-ABE8-6E3BE7EE6BF1}" type="pres">
      <dgm:prSet presAssocID="{77554188-05B4-4CB4-A8C9-80CEE62B068A}" presName="spacer" presStyleCnt="0"/>
      <dgm:spPr/>
    </dgm:pt>
    <dgm:pt modelId="{18A865B8-F9BF-4C6F-96E1-17DA18D84ECC}" type="pres">
      <dgm:prSet presAssocID="{5082230D-3F2B-49D7-A789-479B8CBD2428}" presName="parentText" presStyleLbl="node1" presStyleIdx="2" presStyleCnt="4">
        <dgm:presLayoutVars>
          <dgm:chMax val="0"/>
          <dgm:bulletEnabled val="1"/>
        </dgm:presLayoutVars>
      </dgm:prSet>
      <dgm:spPr/>
    </dgm:pt>
    <dgm:pt modelId="{FD318A93-C04A-40E5-9533-F0F5AAA10820}" type="pres">
      <dgm:prSet presAssocID="{FBB1B96B-2FA2-4570-B32A-E288E8141596}" presName="spacer" presStyleCnt="0"/>
      <dgm:spPr/>
    </dgm:pt>
    <dgm:pt modelId="{FF891FEF-7B4D-4FDE-8CC6-4FA4B60A4D56}" type="pres">
      <dgm:prSet presAssocID="{DAC983FF-51A1-4C16-86D9-40B9EC5BBA59}" presName="parentText" presStyleLbl="node1" presStyleIdx="3" presStyleCnt="4">
        <dgm:presLayoutVars>
          <dgm:chMax val="0"/>
          <dgm:bulletEnabled val="1"/>
        </dgm:presLayoutVars>
      </dgm:prSet>
      <dgm:spPr/>
    </dgm:pt>
  </dgm:ptLst>
  <dgm:cxnLst>
    <dgm:cxn modelId="{8F4DDE23-CF1F-418A-83CB-06B720340D0D}" srcId="{834A3953-5530-4325-B35D-2FDF75915E3B}" destId="{0B148389-A4C8-45E6-B58B-C4712DD1E002}" srcOrd="0" destOrd="0" parTransId="{F95DE31D-27E3-475B-8428-5A70D0930CB2}" sibTransId="{EE345C81-3210-4DB5-9498-760A2923D433}"/>
    <dgm:cxn modelId="{97FFBC32-798B-472D-8B42-A5E3B46D5EDD}" srcId="{834A3953-5530-4325-B35D-2FDF75915E3B}" destId="{DE21DF1F-42A0-4840-8294-3A1AC1F31346}" srcOrd="1" destOrd="0" parTransId="{802ACB09-B54D-48C5-8B94-3394C662F23F}" sibTransId="{77554188-05B4-4CB4-A8C9-80CEE62B068A}"/>
    <dgm:cxn modelId="{5BECC734-AA19-42B9-9B8D-D23138931F43}" srcId="{834A3953-5530-4325-B35D-2FDF75915E3B}" destId="{DAC983FF-51A1-4C16-86D9-40B9EC5BBA59}" srcOrd="3" destOrd="0" parTransId="{66AFAA39-EAF6-45DC-BB8A-FF7BC375844A}" sibTransId="{466DA8B8-37C2-4300-91B8-5ED2DB6BD151}"/>
    <dgm:cxn modelId="{4C812F7E-EF7E-40B8-B965-E9694505072A}" srcId="{834A3953-5530-4325-B35D-2FDF75915E3B}" destId="{5082230D-3F2B-49D7-A789-479B8CBD2428}" srcOrd="2" destOrd="0" parTransId="{73681179-55FE-4583-B9B1-C3443C839249}" sibTransId="{FBB1B96B-2FA2-4570-B32A-E288E8141596}"/>
    <dgm:cxn modelId="{BC9B279D-66BD-49FE-9264-B0FE37CC8BDD}" type="presOf" srcId="{5082230D-3F2B-49D7-A789-479B8CBD2428}" destId="{18A865B8-F9BF-4C6F-96E1-17DA18D84ECC}" srcOrd="0" destOrd="0" presId="urn:microsoft.com/office/officeart/2005/8/layout/vList2"/>
    <dgm:cxn modelId="{783E85B9-D6F8-449F-A7F8-3D2C6495C0B0}" type="presOf" srcId="{834A3953-5530-4325-B35D-2FDF75915E3B}" destId="{05A1777A-4192-4691-86E6-B12B46E590E3}" srcOrd="0" destOrd="0" presId="urn:microsoft.com/office/officeart/2005/8/layout/vList2"/>
    <dgm:cxn modelId="{60DAE6BE-AA93-4851-8ECD-96401C2EFC9A}" type="presOf" srcId="{DAC983FF-51A1-4C16-86D9-40B9EC5BBA59}" destId="{FF891FEF-7B4D-4FDE-8CC6-4FA4B60A4D56}" srcOrd="0" destOrd="0" presId="urn:microsoft.com/office/officeart/2005/8/layout/vList2"/>
    <dgm:cxn modelId="{427A8CEE-6987-42DC-B3D5-06B7386B2B6D}" type="presOf" srcId="{0B148389-A4C8-45E6-B58B-C4712DD1E002}" destId="{C28D3665-A105-497C-99C0-F4AEC2BC8E9E}" srcOrd="0" destOrd="0" presId="urn:microsoft.com/office/officeart/2005/8/layout/vList2"/>
    <dgm:cxn modelId="{166DAAFE-5E9D-47CB-BC19-FD19D5F54DFB}" type="presOf" srcId="{DE21DF1F-42A0-4840-8294-3A1AC1F31346}" destId="{B16ADADC-582A-4636-976E-B48C3DD29FAC}" srcOrd="0" destOrd="0" presId="urn:microsoft.com/office/officeart/2005/8/layout/vList2"/>
    <dgm:cxn modelId="{249F6C04-BEE4-4317-AE13-817AC4DD87F2}" type="presParOf" srcId="{05A1777A-4192-4691-86E6-B12B46E590E3}" destId="{C28D3665-A105-497C-99C0-F4AEC2BC8E9E}" srcOrd="0" destOrd="0" presId="urn:microsoft.com/office/officeart/2005/8/layout/vList2"/>
    <dgm:cxn modelId="{56C9383C-0133-4A82-B180-A8C49739959C}" type="presParOf" srcId="{05A1777A-4192-4691-86E6-B12B46E590E3}" destId="{A9F617B5-83B7-4EBC-B1C7-82BBB99F59D3}" srcOrd="1" destOrd="0" presId="urn:microsoft.com/office/officeart/2005/8/layout/vList2"/>
    <dgm:cxn modelId="{B6ED2760-291A-4BE2-AB68-30781DE57831}" type="presParOf" srcId="{05A1777A-4192-4691-86E6-B12B46E590E3}" destId="{B16ADADC-582A-4636-976E-B48C3DD29FAC}" srcOrd="2" destOrd="0" presId="urn:microsoft.com/office/officeart/2005/8/layout/vList2"/>
    <dgm:cxn modelId="{5B49ED54-AB17-44DE-A115-31A9635569AD}" type="presParOf" srcId="{05A1777A-4192-4691-86E6-B12B46E590E3}" destId="{FE9D00C5-5FE1-459C-ABE8-6E3BE7EE6BF1}" srcOrd="3" destOrd="0" presId="urn:microsoft.com/office/officeart/2005/8/layout/vList2"/>
    <dgm:cxn modelId="{900401E4-E563-4B27-AF92-00F3EC53453B}" type="presParOf" srcId="{05A1777A-4192-4691-86E6-B12B46E590E3}" destId="{18A865B8-F9BF-4C6F-96E1-17DA18D84ECC}" srcOrd="4" destOrd="0" presId="urn:microsoft.com/office/officeart/2005/8/layout/vList2"/>
    <dgm:cxn modelId="{47B75184-DF9C-4E69-9EB6-0348B392CE11}" type="presParOf" srcId="{05A1777A-4192-4691-86E6-B12B46E590E3}" destId="{FD318A93-C04A-40E5-9533-F0F5AAA10820}" srcOrd="5" destOrd="0" presId="urn:microsoft.com/office/officeart/2005/8/layout/vList2"/>
    <dgm:cxn modelId="{251F7E21-1B07-4CEF-A56A-037FA8B68AFE}" type="presParOf" srcId="{05A1777A-4192-4691-86E6-B12B46E590E3}" destId="{FF891FEF-7B4D-4FDE-8CC6-4FA4B60A4D5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F74607-7E13-436D-8B0C-729BE602F18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428D7A7-4D3E-41B1-A35D-D5EDC2809333}">
      <dgm:prSet custT="1"/>
      <dgm:spPr/>
      <dgm:t>
        <a:bodyPr/>
        <a:lstStyle/>
        <a:p>
          <a:pPr>
            <a:lnSpc>
              <a:spcPct val="100000"/>
            </a:lnSpc>
          </a:pPr>
          <a:r>
            <a:rPr lang="en-US" sz="2400" dirty="0"/>
            <a:t>Failovers are very expensive for RDMA</a:t>
          </a:r>
        </a:p>
      </dgm:t>
    </dgm:pt>
    <dgm:pt modelId="{5F85620D-92D9-4F76-BE59-84EF273E2A35}" type="parTrans" cxnId="{54BCF5BC-5F2E-4D1B-A8C9-FC5817845380}">
      <dgm:prSet/>
      <dgm:spPr/>
      <dgm:t>
        <a:bodyPr/>
        <a:lstStyle/>
        <a:p>
          <a:endParaRPr lang="en-US"/>
        </a:p>
      </dgm:t>
    </dgm:pt>
    <dgm:pt modelId="{92F34865-E7C4-41B8-8832-B5BDD0B65554}" type="sibTrans" cxnId="{54BCF5BC-5F2E-4D1B-A8C9-FC5817845380}">
      <dgm:prSet/>
      <dgm:spPr/>
      <dgm:t>
        <a:bodyPr/>
        <a:lstStyle/>
        <a:p>
          <a:endParaRPr lang="en-US"/>
        </a:p>
      </dgm:t>
    </dgm:pt>
    <dgm:pt modelId="{4F6339D0-0F06-4C91-9C66-C7620ADE5383}">
      <dgm:prSet custT="1"/>
      <dgm:spPr/>
      <dgm:t>
        <a:bodyPr/>
        <a:lstStyle/>
        <a:p>
          <a:pPr>
            <a:lnSpc>
              <a:spcPct val="100000"/>
            </a:lnSpc>
          </a:pPr>
          <a:r>
            <a:rPr lang="en-US" sz="2400" dirty="0"/>
            <a:t>Host network and physical network should be converged</a:t>
          </a:r>
        </a:p>
      </dgm:t>
    </dgm:pt>
    <dgm:pt modelId="{AC543C6B-A3BF-45F0-A2F2-D17D5E771008}" type="parTrans" cxnId="{B21DEE24-66D6-49D8-9170-9A8694A92075}">
      <dgm:prSet/>
      <dgm:spPr/>
      <dgm:t>
        <a:bodyPr/>
        <a:lstStyle/>
        <a:p>
          <a:endParaRPr lang="en-US"/>
        </a:p>
      </dgm:t>
    </dgm:pt>
    <dgm:pt modelId="{47220B49-D004-4A0C-9A17-45812CD8E4C7}" type="sibTrans" cxnId="{B21DEE24-66D6-49D8-9170-9A8694A92075}">
      <dgm:prSet/>
      <dgm:spPr/>
      <dgm:t>
        <a:bodyPr/>
        <a:lstStyle/>
        <a:p>
          <a:endParaRPr lang="en-US"/>
        </a:p>
      </dgm:t>
    </dgm:pt>
    <dgm:pt modelId="{E7B968A8-85CA-4CE0-99CD-D341B6D09E75}">
      <dgm:prSet custT="1"/>
      <dgm:spPr/>
      <dgm:t>
        <a:bodyPr/>
        <a:lstStyle/>
        <a:p>
          <a:pPr>
            <a:lnSpc>
              <a:spcPct val="100000"/>
            </a:lnSpc>
          </a:pPr>
          <a:r>
            <a:rPr lang="en-US" sz="2400" dirty="0"/>
            <a:t>Switch buffer is increasingly important and needs more innovations</a:t>
          </a:r>
        </a:p>
      </dgm:t>
    </dgm:pt>
    <dgm:pt modelId="{BBCF6201-08FE-4433-B832-A02B5A7D28C9}" type="parTrans" cxnId="{C6E888FF-5141-4B81-B683-47CE41359BEE}">
      <dgm:prSet/>
      <dgm:spPr/>
      <dgm:t>
        <a:bodyPr/>
        <a:lstStyle/>
        <a:p>
          <a:endParaRPr lang="en-US"/>
        </a:p>
      </dgm:t>
    </dgm:pt>
    <dgm:pt modelId="{C12440E1-2617-4F41-8F42-F30D0BF97A67}" type="sibTrans" cxnId="{C6E888FF-5141-4B81-B683-47CE41359BEE}">
      <dgm:prSet/>
      <dgm:spPr/>
      <dgm:t>
        <a:bodyPr/>
        <a:lstStyle/>
        <a:p>
          <a:endParaRPr lang="en-US"/>
        </a:p>
      </dgm:t>
    </dgm:pt>
    <dgm:pt modelId="{3BE729BF-02DA-4F96-9AFB-65E317C93EFB}">
      <dgm:prSet custT="1"/>
      <dgm:spPr/>
      <dgm:t>
        <a:bodyPr/>
        <a:lstStyle/>
        <a:p>
          <a:pPr>
            <a:lnSpc>
              <a:spcPct val="100000"/>
            </a:lnSpc>
          </a:pPr>
          <a:r>
            <a:rPr lang="en-US" sz="2400" dirty="0"/>
            <a:t>Cloud needs unified behavior models and interfaces for network devices</a:t>
          </a:r>
        </a:p>
      </dgm:t>
    </dgm:pt>
    <dgm:pt modelId="{D947AB29-BE38-4D15-8CF1-222C031B9005}" type="parTrans" cxnId="{5FB36403-565E-4557-9F66-BFF8E36B4B3D}">
      <dgm:prSet/>
      <dgm:spPr/>
      <dgm:t>
        <a:bodyPr/>
        <a:lstStyle/>
        <a:p>
          <a:endParaRPr lang="en-US"/>
        </a:p>
      </dgm:t>
    </dgm:pt>
    <dgm:pt modelId="{5F5866B5-B087-44D6-90D4-99F71DAF488D}" type="sibTrans" cxnId="{5FB36403-565E-4557-9F66-BFF8E36B4B3D}">
      <dgm:prSet/>
      <dgm:spPr/>
      <dgm:t>
        <a:bodyPr/>
        <a:lstStyle/>
        <a:p>
          <a:endParaRPr lang="en-US"/>
        </a:p>
      </dgm:t>
    </dgm:pt>
    <dgm:pt modelId="{7E8F9F1E-7C49-4240-B831-846A119D8435}">
      <dgm:prSet custT="1"/>
      <dgm:spPr/>
      <dgm:t>
        <a:bodyPr/>
        <a:lstStyle/>
        <a:p>
          <a:pPr>
            <a:lnSpc>
              <a:spcPct val="100000"/>
            </a:lnSpc>
          </a:pPr>
          <a:r>
            <a:rPr lang="en-US" sz="2400" dirty="0"/>
            <a:t>Testing new network devices is critical and challenging </a:t>
          </a:r>
        </a:p>
      </dgm:t>
    </dgm:pt>
    <dgm:pt modelId="{EAEFA10C-6558-4A7F-9D42-577F940A3917}" type="parTrans" cxnId="{5A7FD96B-36B2-4B97-8D47-CA6A7E9F7190}">
      <dgm:prSet/>
      <dgm:spPr/>
      <dgm:t>
        <a:bodyPr/>
        <a:lstStyle/>
        <a:p>
          <a:endParaRPr lang="en-US"/>
        </a:p>
      </dgm:t>
    </dgm:pt>
    <dgm:pt modelId="{6F2CB7C2-DC6D-4774-B850-31E7D4C07D66}" type="sibTrans" cxnId="{5A7FD96B-36B2-4B97-8D47-CA6A7E9F7190}">
      <dgm:prSet/>
      <dgm:spPr/>
      <dgm:t>
        <a:bodyPr/>
        <a:lstStyle/>
        <a:p>
          <a:endParaRPr lang="en-US"/>
        </a:p>
      </dgm:t>
    </dgm:pt>
    <dgm:pt modelId="{E2DD7840-07CD-4C4A-90C7-06F0445698B7}" type="pres">
      <dgm:prSet presAssocID="{1AF74607-7E13-436D-8B0C-729BE602F186}" presName="root" presStyleCnt="0">
        <dgm:presLayoutVars>
          <dgm:dir/>
          <dgm:resizeHandles val="exact"/>
        </dgm:presLayoutVars>
      </dgm:prSet>
      <dgm:spPr/>
    </dgm:pt>
    <dgm:pt modelId="{8D577212-FC07-444D-A617-FD65FF130E9E}" type="pres">
      <dgm:prSet presAssocID="{0428D7A7-4D3E-41B1-A35D-D5EDC2809333}" presName="compNode" presStyleCnt="0"/>
      <dgm:spPr/>
    </dgm:pt>
    <dgm:pt modelId="{6AA4D612-8555-4B43-90A8-27B323F8604B}" type="pres">
      <dgm:prSet presAssocID="{0428D7A7-4D3E-41B1-A35D-D5EDC2809333}" presName="bgRect" presStyleLbl="bgShp" presStyleIdx="0" presStyleCnt="5"/>
      <dgm:spPr/>
    </dgm:pt>
    <dgm:pt modelId="{E0EA243D-186F-4D32-93B4-0BCCEF36A404}" type="pres">
      <dgm:prSet presAssocID="{0428D7A7-4D3E-41B1-A35D-D5EDC280933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dgm:spPr>
      <dgm:extLst>
        <a:ext uri="{E40237B7-FDA0-4F09-8148-C483321AD2D9}">
          <dgm14:cNvPr xmlns:dgm14="http://schemas.microsoft.com/office/drawing/2010/diagram" id="0" name="" descr="ActivityFeed_F056"/>
        </a:ext>
      </dgm:extLst>
    </dgm:pt>
    <dgm:pt modelId="{37A26441-500B-4DB6-AB50-135A6D1244FC}" type="pres">
      <dgm:prSet presAssocID="{0428D7A7-4D3E-41B1-A35D-D5EDC2809333}" presName="spaceRect" presStyleCnt="0"/>
      <dgm:spPr/>
    </dgm:pt>
    <dgm:pt modelId="{C47D7B87-BB8F-4D21-84A4-28DDCF52AC58}" type="pres">
      <dgm:prSet presAssocID="{0428D7A7-4D3E-41B1-A35D-D5EDC2809333}" presName="parTx" presStyleLbl="revTx" presStyleIdx="0" presStyleCnt="5">
        <dgm:presLayoutVars>
          <dgm:chMax val="0"/>
          <dgm:chPref val="0"/>
        </dgm:presLayoutVars>
      </dgm:prSet>
      <dgm:spPr/>
    </dgm:pt>
    <dgm:pt modelId="{07EE9F04-A69B-44C4-B88B-184AE49A1819}" type="pres">
      <dgm:prSet presAssocID="{92F34865-E7C4-41B8-8832-B5BDD0B65554}" presName="sibTrans" presStyleCnt="0"/>
      <dgm:spPr/>
    </dgm:pt>
    <dgm:pt modelId="{20F218D5-76CD-4792-9403-E418F1E6B3F2}" type="pres">
      <dgm:prSet presAssocID="{4F6339D0-0F06-4C91-9C66-C7620ADE5383}" presName="compNode" presStyleCnt="0"/>
      <dgm:spPr/>
    </dgm:pt>
    <dgm:pt modelId="{A832D5A2-6893-4A41-9A86-60441CA42116}" type="pres">
      <dgm:prSet presAssocID="{4F6339D0-0F06-4C91-9C66-C7620ADE5383}" presName="bgRect" presStyleLbl="bgShp" presStyleIdx="1" presStyleCnt="5"/>
      <dgm:spPr/>
    </dgm:pt>
    <dgm:pt modelId="{F729A5D8-F6E0-43CD-86E8-2036B1DAB6C1}" type="pres">
      <dgm:prSet presAssocID="{4F6339D0-0F06-4C91-9C66-C7620ADE538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oT_Hub"/>
        </a:ext>
      </dgm:extLst>
    </dgm:pt>
    <dgm:pt modelId="{BCF3FEA3-C6F1-4282-8CFE-AB6D96F36346}" type="pres">
      <dgm:prSet presAssocID="{4F6339D0-0F06-4C91-9C66-C7620ADE5383}" presName="spaceRect" presStyleCnt="0"/>
      <dgm:spPr/>
    </dgm:pt>
    <dgm:pt modelId="{0FC2F8E1-A6D8-4A6F-885D-887992712B62}" type="pres">
      <dgm:prSet presAssocID="{4F6339D0-0F06-4C91-9C66-C7620ADE5383}" presName="parTx" presStyleLbl="revTx" presStyleIdx="1" presStyleCnt="5">
        <dgm:presLayoutVars>
          <dgm:chMax val="0"/>
          <dgm:chPref val="0"/>
        </dgm:presLayoutVars>
      </dgm:prSet>
      <dgm:spPr/>
    </dgm:pt>
    <dgm:pt modelId="{8FF44B10-5A88-426A-AEE2-B8D08B70906E}" type="pres">
      <dgm:prSet presAssocID="{47220B49-D004-4A0C-9A17-45812CD8E4C7}" presName="sibTrans" presStyleCnt="0"/>
      <dgm:spPr/>
    </dgm:pt>
    <dgm:pt modelId="{7FA7AD21-DA0E-40AA-9FE2-35FB1F4F7053}" type="pres">
      <dgm:prSet presAssocID="{E7B968A8-85CA-4CE0-99CD-D341B6D09E75}" presName="compNode" presStyleCnt="0"/>
      <dgm:spPr/>
    </dgm:pt>
    <dgm:pt modelId="{2B390559-2814-4350-9248-83266958849B}" type="pres">
      <dgm:prSet presAssocID="{E7B968A8-85CA-4CE0-99CD-D341B6D09E75}" presName="bgRect" presStyleLbl="bgShp" presStyleIdx="2" presStyleCnt="5"/>
      <dgm:spPr/>
    </dgm:pt>
    <dgm:pt modelId="{75F1B65C-08FA-4898-A4D7-963A26E9A7A2}" type="pres">
      <dgm:prSet presAssocID="{E7B968A8-85CA-4CE0-99CD-D341B6D09E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dgm:spPr>
      <dgm:extLst>
        <a:ext uri="{E40237B7-FDA0-4F09-8148-C483321AD2D9}">
          <dgm14:cNvPr xmlns:dgm14="http://schemas.microsoft.com/office/drawing/2010/diagram" id="0" name="" descr="Processing_E9F5"/>
        </a:ext>
      </dgm:extLst>
    </dgm:pt>
    <dgm:pt modelId="{323E4043-8032-4302-BDF9-40759906EC78}" type="pres">
      <dgm:prSet presAssocID="{E7B968A8-85CA-4CE0-99CD-D341B6D09E75}" presName="spaceRect" presStyleCnt="0"/>
      <dgm:spPr/>
    </dgm:pt>
    <dgm:pt modelId="{E9AB64AD-27D2-4302-8653-383FFE1E13ED}" type="pres">
      <dgm:prSet presAssocID="{E7B968A8-85CA-4CE0-99CD-D341B6D09E75}" presName="parTx" presStyleLbl="revTx" presStyleIdx="2" presStyleCnt="5">
        <dgm:presLayoutVars>
          <dgm:chMax val="0"/>
          <dgm:chPref val="0"/>
        </dgm:presLayoutVars>
      </dgm:prSet>
      <dgm:spPr/>
    </dgm:pt>
    <dgm:pt modelId="{7719B188-1C10-4439-81F4-19021CAD0551}" type="pres">
      <dgm:prSet presAssocID="{C12440E1-2617-4F41-8F42-F30D0BF97A67}" presName="sibTrans" presStyleCnt="0"/>
      <dgm:spPr/>
    </dgm:pt>
    <dgm:pt modelId="{2A421693-A9B8-4867-A4E4-F9CD5FB5ED43}" type="pres">
      <dgm:prSet presAssocID="{3BE729BF-02DA-4F96-9AFB-65E317C93EFB}" presName="compNode" presStyleCnt="0"/>
      <dgm:spPr/>
    </dgm:pt>
    <dgm:pt modelId="{47C176BA-2A60-4BE4-9A42-17B12773F81D}" type="pres">
      <dgm:prSet presAssocID="{3BE729BF-02DA-4F96-9AFB-65E317C93EFB}" presName="bgRect" presStyleLbl="bgShp" presStyleIdx="3" presStyleCnt="5"/>
      <dgm:spPr/>
    </dgm:pt>
    <dgm:pt modelId="{F2D96218-EA5C-4738-9EB0-8A953301B173}" type="pres">
      <dgm:prSet presAssocID="{3BE729BF-02DA-4F96-9AFB-65E317C93EF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dgm:spPr>
      <dgm:extLst>
        <a:ext uri="{E40237B7-FDA0-4F09-8148-C483321AD2D9}">
          <dgm14:cNvPr xmlns:dgm14="http://schemas.microsoft.com/office/drawing/2010/diagram" id="0" name="" descr="HoloLens_EC94"/>
        </a:ext>
      </dgm:extLst>
    </dgm:pt>
    <dgm:pt modelId="{3944E3AA-0681-41E6-BD0E-77C7CDF87D12}" type="pres">
      <dgm:prSet presAssocID="{3BE729BF-02DA-4F96-9AFB-65E317C93EFB}" presName="spaceRect" presStyleCnt="0"/>
      <dgm:spPr/>
    </dgm:pt>
    <dgm:pt modelId="{9E45F9B5-05E1-4DD5-B891-554A533A79BD}" type="pres">
      <dgm:prSet presAssocID="{3BE729BF-02DA-4F96-9AFB-65E317C93EFB}" presName="parTx" presStyleLbl="revTx" presStyleIdx="3" presStyleCnt="5">
        <dgm:presLayoutVars>
          <dgm:chMax val="0"/>
          <dgm:chPref val="0"/>
        </dgm:presLayoutVars>
      </dgm:prSet>
      <dgm:spPr/>
    </dgm:pt>
    <dgm:pt modelId="{5DEB4F6C-C53A-4644-A5B9-1E21235D3A89}" type="pres">
      <dgm:prSet presAssocID="{5F5866B5-B087-44D6-90D4-99F71DAF488D}" presName="sibTrans" presStyleCnt="0"/>
      <dgm:spPr/>
    </dgm:pt>
    <dgm:pt modelId="{0C63E26E-0801-4548-BDC9-10131AF7A73E}" type="pres">
      <dgm:prSet presAssocID="{7E8F9F1E-7C49-4240-B831-846A119D8435}" presName="compNode" presStyleCnt="0"/>
      <dgm:spPr/>
    </dgm:pt>
    <dgm:pt modelId="{96839423-8C50-43ED-9BFA-0F7C7079CF47}" type="pres">
      <dgm:prSet presAssocID="{7E8F9F1E-7C49-4240-B831-846A119D8435}" presName="bgRect" presStyleLbl="bgShp" presStyleIdx="4" presStyleCnt="5"/>
      <dgm:spPr/>
    </dgm:pt>
    <dgm:pt modelId="{1CA7341C-A647-447C-8E92-0A30E1819FED}" type="pres">
      <dgm:prSet presAssocID="{7E8F9F1E-7C49-4240-B831-846A119D84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ip"/>
        </a:ext>
      </dgm:extLst>
    </dgm:pt>
    <dgm:pt modelId="{303181C4-A28D-4243-A02C-A00067BB27B0}" type="pres">
      <dgm:prSet presAssocID="{7E8F9F1E-7C49-4240-B831-846A119D8435}" presName="spaceRect" presStyleCnt="0"/>
      <dgm:spPr/>
    </dgm:pt>
    <dgm:pt modelId="{D3278778-432F-4A83-9BD3-A21C8522C431}" type="pres">
      <dgm:prSet presAssocID="{7E8F9F1E-7C49-4240-B831-846A119D8435}" presName="parTx" presStyleLbl="revTx" presStyleIdx="4" presStyleCnt="5">
        <dgm:presLayoutVars>
          <dgm:chMax val="0"/>
          <dgm:chPref val="0"/>
        </dgm:presLayoutVars>
      </dgm:prSet>
      <dgm:spPr/>
    </dgm:pt>
  </dgm:ptLst>
  <dgm:cxnLst>
    <dgm:cxn modelId="{5FB36403-565E-4557-9F66-BFF8E36B4B3D}" srcId="{1AF74607-7E13-436D-8B0C-729BE602F186}" destId="{3BE729BF-02DA-4F96-9AFB-65E317C93EFB}" srcOrd="3" destOrd="0" parTransId="{D947AB29-BE38-4D15-8CF1-222C031B9005}" sibTransId="{5F5866B5-B087-44D6-90D4-99F71DAF488D}"/>
    <dgm:cxn modelId="{B21DEE24-66D6-49D8-9170-9A8694A92075}" srcId="{1AF74607-7E13-436D-8B0C-729BE602F186}" destId="{4F6339D0-0F06-4C91-9C66-C7620ADE5383}" srcOrd="1" destOrd="0" parTransId="{AC543C6B-A3BF-45F0-A2F2-D17D5E771008}" sibTransId="{47220B49-D004-4A0C-9A17-45812CD8E4C7}"/>
    <dgm:cxn modelId="{14024939-ECBE-4106-9814-9E118228C7F4}" type="presOf" srcId="{E7B968A8-85CA-4CE0-99CD-D341B6D09E75}" destId="{E9AB64AD-27D2-4302-8653-383FFE1E13ED}" srcOrd="0" destOrd="0" presId="urn:microsoft.com/office/officeart/2018/2/layout/IconVerticalSolidList"/>
    <dgm:cxn modelId="{41C4C15E-14B8-446D-92D5-3AC9043CDCCF}" type="presOf" srcId="{1AF74607-7E13-436D-8B0C-729BE602F186}" destId="{E2DD7840-07CD-4C4A-90C7-06F0445698B7}" srcOrd="0" destOrd="0" presId="urn:microsoft.com/office/officeart/2018/2/layout/IconVerticalSolidList"/>
    <dgm:cxn modelId="{5A7FD96B-36B2-4B97-8D47-CA6A7E9F7190}" srcId="{1AF74607-7E13-436D-8B0C-729BE602F186}" destId="{7E8F9F1E-7C49-4240-B831-846A119D8435}" srcOrd="4" destOrd="0" parTransId="{EAEFA10C-6558-4A7F-9D42-577F940A3917}" sibTransId="{6F2CB7C2-DC6D-4774-B850-31E7D4C07D66}"/>
    <dgm:cxn modelId="{E26ADE9E-F285-4C21-A44E-A020C4B792C4}" type="presOf" srcId="{4F6339D0-0F06-4C91-9C66-C7620ADE5383}" destId="{0FC2F8E1-A6D8-4A6F-885D-887992712B62}" srcOrd="0" destOrd="0" presId="urn:microsoft.com/office/officeart/2018/2/layout/IconVerticalSolidList"/>
    <dgm:cxn modelId="{4DBFF6B4-428B-48EA-AA38-08325C76C2D9}" type="presOf" srcId="{0428D7A7-4D3E-41B1-A35D-D5EDC2809333}" destId="{C47D7B87-BB8F-4D21-84A4-28DDCF52AC58}" srcOrd="0" destOrd="0" presId="urn:microsoft.com/office/officeart/2018/2/layout/IconVerticalSolidList"/>
    <dgm:cxn modelId="{54BCF5BC-5F2E-4D1B-A8C9-FC5817845380}" srcId="{1AF74607-7E13-436D-8B0C-729BE602F186}" destId="{0428D7A7-4D3E-41B1-A35D-D5EDC2809333}" srcOrd="0" destOrd="0" parTransId="{5F85620D-92D9-4F76-BE59-84EF273E2A35}" sibTransId="{92F34865-E7C4-41B8-8832-B5BDD0B65554}"/>
    <dgm:cxn modelId="{82DB9CDF-C67C-4C93-936D-B64E453DCB8C}" type="presOf" srcId="{7E8F9F1E-7C49-4240-B831-846A119D8435}" destId="{D3278778-432F-4A83-9BD3-A21C8522C431}" srcOrd="0" destOrd="0" presId="urn:microsoft.com/office/officeart/2018/2/layout/IconVerticalSolidList"/>
    <dgm:cxn modelId="{3FB786E5-D67B-436C-BDC1-BE03D5F1D37C}" type="presOf" srcId="{3BE729BF-02DA-4F96-9AFB-65E317C93EFB}" destId="{9E45F9B5-05E1-4DD5-B891-554A533A79BD}" srcOrd="0" destOrd="0" presId="urn:microsoft.com/office/officeart/2018/2/layout/IconVerticalSolidList"/>
    <dgm:cxn modelId="{C6E888FF-5141-4B81-B683-47CE41359BEE}" srcId="{1AF74607-7E13-436D-8B0C-729BE602F186}" destId="{E7B968A8-85CA-4CE0-99CD-D341B6D09E75}" srcOrd="2" destOrd="0" parTransId="{BBCF6201-08FE-4433-B832-A02B5A7D28C9}" sibTransId="{C12440E1-2617-4F41-8F42-F30D0BF97A67}"/>
    <dgm:cxn modelId="{6282C5BC-7498-402C-8AAC-923A820468A2}" type="presParOf" srcId="{E2DD7840-07CD-4C4A-90C7-06F0445698B7}" destId="{8D577212-FC07-444D-A617-FD65FF130E9E}" srcOrd="0" destOrd="0" presId="urn:microsoft.com/office/officeart/2018/2/layout/IconVerticalSolidList"/>
    <dgm:cxn modelId="{2487C540-98C5-4029-BFB6-C8D349CB7335}" type="presParOf" srcId="{8D577212-FC07-444D-A617-FD65FF130E9E}" destId="{6AA4D612-8555-4B43-90A8-27B323F8604B}" srcOrd="0" destOrd="0" presId="urn:microsoft.com/office/officeart/2018/2/layout/IconVerticalSolidList"/>
    <dgm:cxn modelId="{AB806EEE-8AD4-4A5D-AB96-2B3795F7EA79}" type="presParOf" srcId="{8D577212-FC07-444D-A617-FD65FF130E9E}" destId="{E0EA243D-186F-4D32-93B4-0BCCEF36A404}" srcOrd="1" destOrd="0" presId="urn:microsoft.com/office/officeart/2018/2/layout/IconVerticalSolidList"/>
    <dgm:cxn modelId="{C617560E-D85A-4D28-9F34-3622288B4F5B}" type="presParOf" srcId="{8D577212-FC07-444D-A617-FD65FF130E9E}" destId="{37A26441-500B-4DB6-AB50-135A6D1244FC}" srcOrd="2" destOrd="0" presId="urn:microsoft.com/office/officeart/2018/2/layout/IconVerticalSolidList"/>
    <dgm:cxn modelId="{20E96106-40A7-4598-9E41-3E150A0452FD}" type="presParOf" srcId="{8D577212-FC07-444D-A617-FD65FF130E9E}" destId="{C47D7B87-BB8F-4D21-84A4-28DDCF52AC58}" srcOrd="3" destOrd="0" presId="urn:microsoft.com/office/officeart/2018/2/layout/IconVerticalSolidList"/>
    <dgm:cxn modelId="{827A6F56-6392-495C-98FE-F179B816E16B}" type="presParOf" srcId="{E2DD7840-07CD-4C4A-90C7-06F0445698B7}" destId="{07EE9F04-A69B-44C4-B88B-184AE49A1819}" srcOrd="1" destOrd="0" presId="urn:microsoft.com/office/officeart/2018/2/layout/IconVerticalSolidList"/>
    <dgm:cxn modelId="{633BD186-DCB1-481A-9601-48BFC9A7A9FD}" type="presParOf" srcId="{E2DD7840-07CD-4C4A-90C7-06F0445698B7}" destId="{20F218D5-76CD-4792-9403-E418F1E6B3F2}" srcOrd="2" destOrd="0" presId="urn:microsoft.com/office/officeart/2018/2/layout/IconVerticalSolidList"/>
    <dgm:cxn modelId="{AB995F17-F3B2-42DB-8B9F-8CF0EF42B9CE}" type="presParOf" srcId="{20F218D5-76CD-4792-9403-E418F1E6B3F2}" destId="{A832D5A2-6893-4A41-9A86-60441CA42116}" srcOrd="0" destOrd="0" presId="urn:microsoft.com/office/officeart/2018/2/layout/IconVerticalSolidList"/>
    <dgm:cxn modelId="{4ED318EE-FB2D-4C71-9BDB-62BE1D3AA7BD}" type="presParOf" srcId="{20F218D5-76CD-4792-9403-E418F1E6B3F2}" destId="{F729A5D8-F6E0-43CD-86E8-2036B1DAB6C1}" srcOrd="1" destOrd="0" presId="urn:microsoft.com/office/officeart/2018/2/layout/IconVerticalSolidList"/>
    <dgm:cxn modelId="{B75513F8-D14A-4076-94F1-E7B8EC40352F}" type="presParOf" srcId="{20F218D5-76CD-4792-9403-E418F1E6B3F2}" destId="{BCF3FEA3-C6F1-4282-8CFE-AB6D96F36346}" srcOrd="2" destOrd="0" presId="urn:microsoft.com/office/officeart/2018/2/layout/IconVerticalSolidList"/>
    <dgm:cxn modelId="{F717ABEC-D225-45A9-978B-971609FDC07E}" type="presParOf" srcId="{20F218D5-76CD-4792-9403-E418F1E6B3F2}" destId="{0FC2F8E1-A6D8-4A6F-885D-887992712B62}" srcOrd="3" destOrd="0" presId="urn:microsoft.com/office/officeart/2018/2/layout/IconVerticalSolidList"/>
    <dgm:cxn modelId="{A66025AB-4EF1-475B-A95D-D8AE0F79FCC8}" type="presParOf" srcId="{E2DD7840-07CD-4C4A-90C7-06F0445698B7}" destId="{8FF44B10-5A88-426A-AEE2-B8D08B70906E}" srcOrd="3" destOrd="0" presId="urn:microsoft.com/office/officeart/2018/2/layout/IconVerticalSolidList"/>
    <dgm:cxn modelId="{3A314D3B-F38A-4714-A77E-ABCB9C856A81}" type="presParOf" srcId="{E2DD7840-07CD-4C4A-90C7-06F0445698B7}" destId="{7FA7AD21-DA0E-40AA-9FE2-35FB1F4F7053}" srcOrd="4" destOrd="0" presId="urn:microsoft.com/office/officeart/2018/2/layout/IconVerticalSolidList"/>
    <dgm:cxn modelId="{6A24E336-5D94-4954-93EC-F607810C169E}" type="presParOf" srcId="{7FA7AD21-DA0E-40AA-9FE2-35FB1F4F7053}" destId="{2B390559-2814-4350-9248-83266958849B}" srcOrd="0" destOrd="0" presId="urn:microsoft.com/office/officeart/2018/2/layout/IconVerticalSolidList"/>
    <dgm:cxn modelId="{3E65E9CD-332C-49F7-A27D-91CC506A40A9}" type="presParOf" srcId="{7FA7AD21-DA0E-40AA-9FE2-35FB1F4F7053}" destId="{75F1B65C-08FA-4898-A4D7-963A26E9A7A2}" srcOrd="1" destOrd="0" presId="urn:microsoft.com/office/officeart/2018/2/layout/IconVerticalSolidList"/>
    <dgm:cxn modelId="{FB66695C-761E-43E1-BCEF-5BBFE62B4562}" type="presParOf" srcId="{7FA7AD21-DA0E-40AA-9FE2-35FB1F4F7053}" destId="{323E4043-8032-4302-BDF9-40759906EC78}" srcOrd="2" destOrd="0" presId="urn:microsoft.com/office/officeart/2018/2/layout/IconVerticalSolidList"/>
    <dgm:cxn modelId="{0AABD0CF-D57C-4254-A746-5277C9A0EF27}" type="presParOf" srcId="{7FA7AD21-DA0E-40AA-9FE2-35FB1F4F7053}" destId="{E9AB64AD-27D2-4302-8653-383FFE1E13ED}" srcOrd="3" destOrd="0" presId="urn:microsoft.com/office/officeart/2018/2/layout/IconVerticalSolidList"/>
    <dgm:cxn modelId="{AEFDEDD6-1CF9-41F0-8E1A-A5B1940FCF9D}" type="presParOf" srcId="{E2DD7840-07CD-4C4A-90C7-06F0445698B7}" destId="{7719B188-1C10-4439-81F4-19021CAD0551}" srcOrd="5" destOrd="0" presId="urn:microsoft.com/office/officeart/2018/2/layout/IconVerticalSolidList"/>
    <dgm:cxn modelId="{F7B962B4-FDE5-4C5D-91D4-A7BDDF08DC75}" type="presParOf" srcId="{E2DD7840-07CD-4C4A-90C7-06F0445698B7}" destId="{2A421693-A9B8-4867-A4E4-F9CD5FB5ED43}" srcOrd="6" destOrd="0" presId="urn:microsoft.com/office/officeart/2018/2/layout/IconVerticalSolidList"/>
    <dgm:cxn modelId="{B8B3F33A-2891-492A-904B-603E133F5B2B}" type="presParOf" srcId="{2A421693-A9B8-4867-A4E4-F9CD5FB5ED43}" destId="{47C176BA-2A60-4BE4-9A42-17B12773F81D}" srcOrd="0" destOrd="0" presId="urn:microsoft.com/office/officeart/2018/2/layout/IconVerticalSolidList"/>
    <dgm:cxn modelId="{905475C6-D3EF-4AFC-BB81-5BFE9801BA21}" type="presParOf" srcId="{2A421693-A9B8-4867-A4E4-F9CD5FB5ED43}" destId="{F2D96218-EA5C-4738-9EB0-8A953301B173}" srcOrd="1" destOrd="0" presId="urn:microsoft.com/office/officeart/2018/2/layout/IconVerticalSolidList"/>
    <dgm:cxn modelId="{696453C8-2866-4318-85E2-C8845E284EBB}" type="presParOf" srcId="{2A421693-A9B8-4867-A4E4-F9CD5FB5ED43}" destId="{3944E3AA-0681-41E6-BD0E-77C7CDF87D12}" srcOrd="2" destOrd="0" presId="urn:microsoft.com/office/officeart/2018/2/layout/IconVerticalSolidList"/>
    <dgm:cxn modelId="{705D6170-1BE9-4D4D-B057-9FA04954BA7F}" type="presParOf" srcId="{2A421693-A9B8-4867-A4E4-F9CD5FB5ED43}" destId="{9E45F9B5-05E1-4DD5-B891-554A533A79BD}" srcOrd="3" destOrd="0" presId="urn:microsoft.com/office/officeart/2018/2/layout/IconVerticalSolidList"/>
    <dgm:cxn modelId="{B9F91898-FEAC-4A56-B9C1-E5344CFFD1E5}" type="presParOf" srcId="{E2DD7840-07CD-4C4A-90C7-06F0445698B7}" destId="{5DEB4F6C-C53A-4644-A5B9-1E21235D3A89}" srcOrd="7" destOrd="0" presId="urn:microsoft.com/office/officeart/2018/2/layout/IconVerticalSolidList"/>
    <dgm:cxn modelId="{5C1EB666-F2CC-4B77-AAC2-35CD99EA1B8C}" type="presParOf" srcId="{E2DD7840-07CD-4C4A-90C7-06F0445698B7}" destId="{0C63E26E-0801-4548-BDC9-10131AF7A73E}" srcOrd="8" destOrd="0" presId="urn:microsoft.com/office/officeart/2018/2/layout/IconVerticalSolidList"/>
    <dgm:cxn modelId="{294AB2DE-BB1B-44AF-A50C-DCEC66BCF149}" type="presParOf" srcId="{0C63E26E-0801-4548-BDC9-10131AF7A73E}" destId="{96839423-8C50-43ED-9BFA-0F7C7079CF47}" srcOrd="0" destOrd="0" presId="urn:microsoft.com/office/officeart/2018/2/layout/IconVerticalSolidList"/>
    <dgm:cxn modelId="{C45674CC-157A-420F-9D67-D784C4B6B7CC}" type="presParOf" srcId="{0C63E26E-0801-4548-BDC9-10131AF7A73E}" destId="{1CA7341C-A647-447C-8E92-0A30E1819FED}" srcOrd="1" destOrd="0" presId="urn:microsoft.com/office/officeart/2018/2/layout/IconVerticalSolidList"/>
    <dgm:cxn modelId="{6B9FE479-CFAA-47DD-ABD7-895B16BCA2B0}" type="presParOf" srcId="{0C63E26E-0801-4548-BDC9-10131AF7A73E}" destId="{303181C4-A28D-4243-A02C-A00067BB27B0}" srcOrd="2" destOrd="0" presId="urn:microsoft.com/office/officeart/2018/2/layout/IconVerticalSolidList"/>
    <dgm:cxn modelId="{9104D3A3-3AC2-44AE-AC85-1DA6234AA7A5}" type="presParOf" srcId="{0C63E26E-0801-4548-BDC9-10131AF7A73E}" destId="{D3278778-432F-4A83-9BD3-A21C8522C4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F74607-7E13-436D-8B0C-729BE602F18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428D7A7-4D3E-41B1-A35D-D5EDC2809333}">
      <dgm:prSet custT="1"/>
      <dgm:spPr/>
      <dgm:t>
        <a:bodyPr/>
        <a:lstStyle/>
        <a:p>
          <a:pPr>
            <a:lnSpc>
              <a:spcPct val="100000"/>
            </a:lnSpc>
          </a:pPr>
          <a:r>
            <a:rPr lang="en-US" sz="2400" dirty="0"/>
            <a:t>Failovers are very expensive for RDMA</a:t>
          </a:r>
        </a:p>
      </dgm:t>
    </dgm:pt>
    <dgm:pt modelId="{5F85620D-92D9-4F76-BE59-84EF273E2A35}" type="parTrans" cxnId="{54BCF5BC-5F2E-4D1B-A8C9-FC5817845380}">
      <dgm:prSet/>
      <dgm:spPr/>
      <dgm:t>
        <a:bodyPr/>
        <a:lstStyle/>
        <a:p>
          <a:endParaRPr lang="en-US"/>
        </a:p>
      </dgm:t>
    </dgm:pt>
    <dgm:pt modelId="{92F34865-E7C4-41B8-8832-B5BDD0B65554}" type="sibTrans" cxnId="{54BCF5BC-5F2E-4D1B-A8C9-FC5817845380}">
      <dgm:prSet/>
      <dgm:spPr/>
      <dgm:t>
        <a:bodyPr/>
        <a:lstStyle/>
        <a:p>
          <a:endParaRPr lang="en-US"/>
        </a:p>
      </dgm:t>
    </dgm:pt>
    <dgm:pt modelId="{4F6339D0-0F06-4C91-9C66-C7620ADE5383}">
      <dgm:prSet custT="1"/>
      <dgm:spPr/>
      <dgm:t>
        <a:bodyPr/>
        <a:lstStyle/>
        <a:p>
          <a:pPr>
            <a:lnSpc>
              <a:spcPct val="100000"/>
            </a:lnSpc>
          </a:pPr>
          <a:r>
            <a:rPr lang="en-US" sz="2400" dirty="0"/>
            <a:t>Host network and physical network should be converged</a:t>
          </a:r>
        </a:p>
      </dgm:t>
    </dgm:pt>
    <dgm:pt modelId="{AC543C6B-A3BF-45F0-A2F2-D17D5E771008}" type="parTrans" cxnId="{B21DEE24-66D6-49D8-9170-9A8694A92075}">
      <dgm:prSet/>
      <dgm:spPr/>
      <dgm:t>
        <a:bodyPr/>
        <a:lstStyle/>
        <a:p>
          <a:endParaRPr lang="en-US"/>
        </a:p>
      </dgm:t>
    </dgm:pt>
    <dgm:pt modelId="{47220B49-D004-4A0C-9A17-45812CD8E4C7}" type="sibTrans" cxnId="{B21DEE24-66D6-49D8-9170-9A8694A92075}">
      <dgm:prSet/>
      <dgm:spPr/>
      <dgm:t>
        <a:bodyPr/>
        <a:lstStyle/>
        <a:p>
          <a:endParaRPr lang="en-US"/>
        </a:p>
      </dgm:t>
    </dgm:pt>
    <dgm:pt modelId="{E7B968A8-85CA-4CE0-99CD-D341B6D09E75}">
      <dgm:prSet custT="1"/>
      <dgm:spPr/>
      <dgm:t>
        <a:bodyPr/>
        <a:lstStyle/>
        <a:p>
          <a:pPr>
            <a:lnSpc>
              <a:spcPct val="100000"/>
            </a:lnSpc>
          </a:pPr>
          <a:r>
            <a:rPr lang="en-US" sz="2400" dirty="0"/>
            <a:t>Switch buffer is increasingly important and needs more innovations</a:t>
          </a:r>
        </a:p>
      </dgm:t>
    </dgm:pt>
    <dgm:pt modelId="{BBCF6201-08FE-4433-B832-A02B5A7D28C9}" type="parTrans" cxnId="{C6E888FF-5141-4B81-B683-47CE41359BEE}">
      <dgm:prSet/>
      <dgm:spPr/>
      <dgm:t>
        <a:bodyPr/>
        <a:lstStyle/>
        <a:p>
          <a:endParaRPr lang="en-US"/>
        </a:p>
      </dgm:t>
    </dgm:pt>
    <dgm:pt modelId="{C12440E1-2617-4F41-8F42-F30D0BF97A67}" type="sibTrans" cxnId="{C6E888FF-5141-4B81-B683-47CE41359BEE}">
      <dgm:prSet/>
      <dgm:spPr/>
      <dgm:t>
        <a:bodyPr/>
        <a:lstStyle/>
        <a:p>
          <a:endParaRPr lang="en-US"/>
        </a:p>
      </dgm:t>
    </dgm:pt>
    <dgm:pt modelId="{3BE729BF-02DA-4F96-9AFB-65E317C93EFB}">
      <dgm:prSet custT="1"/>
      <dgm:spPr/>
      <dgm:t>
        <a:bodyPr/>
        <a:lstStyle/>
        <a:p>
          <a:pPr>
            <a:lnSpc>
              <a:spcPct val="100000"/>
            </a:lnSpc>
          </a:pPr>
          <a:r>
            <a:rPr lang="en-US" sz="2400" dirty="0"/>
            <a:t>Cloud needs unified behavior models and interfaces for network devices</a:t>
          </a:r>
        </a:p>
      </dgm:t>
    </dgm:pt>
    <dgm:pt modelId="{D947AB29-BE38-4D15-8CF1-222C031B9005}" type="parTrans" cxnId="{5FB36403-565E-4557-9F66-BFF8E36B4B3D}">
      <dgm:prSet/>
      <dgm:spPr/>
      <dgm:t>
        <a:bodyPr/>
        <a:lstStyle/>
        <a:p>
          <a:endParaRPr lang="en-US"/>
        </a:p>
      </dgm:t>
    </dgm:pt>
    <dgm:pt modelId="{5F5866B5-B087-44D6-90D4-99F71DAF488D}" type="sibTrans" cxnId="{5FB36403-565E-4557-9F66-BFF8E36B4B3D}">
      <dgm:prSet/>
      <dgm:spPr/>
      <dgm:t>
        <a:bodyPr/>
        <a:lstStyle/>
        <a:p>
          <a:endParaRPr lang="en-US"/>
        </a:p>
      </dgm:t>
    </dgm:pt>
    <dgm:pt modelId="{7E8F9F1E-7C49-4240-B831-846A119D8435}">
      <dgm:prSet custT="1"/>
      <dgm:spPr/>
      <dgm:t>
        <a:bodyPr/>
        <a:lstStyle/>
        <a:p>
          <a:pPr>
            <a:lnSpc>
              <a:spcPct val="100000"/>
            </a:lnSpc>
          </a:pPr>
          <a:r>
            <a:rPr lang="en-US" sz="2400" dirty="0"/>
            <a:t>Testing new network devices is critical and challenging </a:t>
          </a:r>
        </a:p>
      </dgm:t>
    </dgm:pt>
    <dgm:pt modelId="{EAEFA10C-6558-4A7F-9D42-577F940A3917}" type="parTrans" cxnId="{5A7FD96B-36B2-4B97-8D47-CA6A7E9F7190}">
      <dgm:prSet/>
      <dgm:spPr/>
      <dgm:t>
        <a:bodyPr/>
        <a:lstStyle/>
        <a:p>
          <a:endParaRPr lang="en-US"/>
        </a:p>
      </dgm:t>
    </dgm:pt>
    <dgm:pt modelId="{6F2CB7C2-DC6D-4774-B850-31E7D4C07D66}" type="sibTrans" cxnId="{5A7FD96B-36B2-4B97-8D47-CA6A7E9F7190}">
      <dgm:prSet/>
      <dgm:spPr/>
      <dgm:t>
        <a:bodyPr/>
        <a:lstStyle/>
        <a:p>
          <a:endParaRPr lang="en-US"/>
        </a:p>
      </dgm:t>
    </dgm:pt>
    <dgm:pt modelId="{E2DD7840-07CD-4C4A-90C7-06F0445698B7}" type="pres">
      <dgm:prSet presAssocID="{1AF74607-7E13-436D-8B0C-729BE602F186}" presName="root" presStyleCnt="0">
        <dgm:presLayoutVars>
          <dgm:dir/>
          <dgm:resizeHandles val="exact"/>
        </dgm:presLayoutVars>
      </dgm:prSet>
      <dgm:spPr/>
    </dgm:pt>
    <dgm:pt modelId="{8D577212-FC07-444D-A617-FD65FF130E9E}" type="pres">
      <dgm:prSet presAssocID="{0428D7A7-4D3E-41B1-A35D-D5EDC2809333}" presName="compNode" presStyleCnt="0"/>
      <dgm:spPr/>
    </dgm:pt>
    <dgm:pt modelId="{6AA4D612-8555-4B43-90A8-27B323F8604B}" type="pres">
      <dgm:prSet presAssocID="{0428D7A7-4D3E-41B1-A35D-D5EDC2809333}" presName="bgRect" presStyleLbl="bgShp" presStyleIdx="0" presStyleCnt="5"/>
      <dgm:spPr/>
    </dgm:pt>
    <dgm:pt modelId="{E0EA243D-186F-4D32-93B4-0BCCEF36A404}" type="pres">
      <dgm:prSet presAssocID="{0428D7A7-4D3E-41B1-A35D-D5EDC280933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dgm:spPr>
      <dgm:extLst>
        <a:ext uri="{E40237B7-FDA0-4F09-8148-C483321AD2D9}">
          <dgm14:cNvPr xmlns:dgm14="http://schemas.microsoft.com/office/drawing/2010/diagram" id="0" name="" descr="ActivityFeed_F056"/>
        </a:ext>
      </dgm:extLst>
    </dgm:pt>
    <dgm:pt modelId="{37A26441-500B-4DB6-AB50-135A6D1244FC}" type="pres">
      <dgm:prSet presAssocID="{0428D7A7-4D3E-41B1-A35D-D5EDC2809333}" presName="spaceRect" presStyleCnt="0"/>
      <dgm:spPr/>
    </dgm:pt>
    <dgm:pt modelId="{C47D7B87-BB8F-4D21-84A4-28DDCF52AC58}" type="pres">
      <dgm:prSet presAssocID="{0428D7A7-4D3E-41B1-A35D-D5EDC2809333}" presName="parTx" presStyleLbl="revTx" presStyleIdx="0" presStyleCnt="5">
        <dgm:presLayoutVars>
          <dgm:chMax val="0"/>
          <dgm:chPref val="0"/>
        </dgm:presLayoutVars>
      </dgm:prSet>
      <dgm:spPr/>
    </dgm:pt>
    <dgm:pt modelId="{07EE9F04-A69B-44C4-B88B-184AE49A1819}" type="pres">
      <dgm:prSet presAssocID="{92F34865-E7C4-41B8-8832-B5BDD0B65554}" presName="sibTrans" presStyleCnt="0"/>
      <dgm:spPr/>
    </dgm:pt>
    <dgm:pt modelId="{20F218D5-76CD-4792-9403-E418F1E6B3F2}" type="pres">
      <dgm:prSet presAssocID="{4F6339D0-0F06-4C91-9C66-C7620ADE5383}" presName="compNode" presStyleCnt="0"/>
      <dgm:spPr/>
    </dgm:pt>
    <dgm:pt modelId="{A832D5A2-6893-4A41-9A86-60441CA42116}" type="pres">
      <dgm:prSet presAssocID="{4F6339D0-0F06-4C91-9C66-C7620ADE5383}" presName="bgRect" presStyleLbl="bgShp" presStyleIdx="1" presStyleCnt="5"/>
      <dgm:spPr/>
    </dgm:pt>
    <dgm:pt modelId="{F729A5D8-F6E0-43CD-86E8-2036B1DAB6C1}" type="pres">
      <dgm:prSet presAssocID="{4F6339D0-0F06-4C91-9C66-C7620ADE538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oT_Hub"/>
        </a:ext>
      </dgm:extLst>
    </dgm:pt>
    <dgm:pt modelId="{BCF3FEA3-C6F1-4282-8CFE-AB6D96F36346}" type="pres">
      <dgm:prSet presAssocID="{4F6339D0-0F06-4C91-9C66-C7620ADE5383}" presName="spaceRect" presStyleCnt="0"/>
      <dgm:spPr/>
    </dgm:pt>
    <dgm:pt modelId="{0FC2F8E1-A6D8-4A6F-885D-887992712B62}" type="pres">
      <dgm:prSet presAssocID="{4F6339D0-0F06-4C91-9C66-C7620ADE5383}" presName="parTx" presStyleLbl="revTx" presStyleIdx="1" presStyleCnt="5">
        <dgm:presLayoutVars>
          <dgm:chMax val="0"/>
          <dgm:chPref val="0"/>
        </dgm:presLayoutVars>
      </dgm:prSet>
      <dgm:spPr/>
    </dgm:pt>
    <dgm:pt modelId="{8FF44B10-5A88-426A-AEE2-B8D08B70906E}" type="pres">
      <dgm:prSet presAssocID="{47220B49-D004-4A0C-9A17-45812CD8E4C7}" presName="sibTrans" presStyleCnt="0"/>
      <dgm:spPr/>
    </dgm:pt>
    <dgm:pt modelId="{7FA7AD21-DA0E-40AA-9FE2-35FB1F4F7053}" type="pres">
      <dgm:prSet presAssocID="{E7B968A8-85CA-4CE0-99CD-D341B6D09E75}" presName="compNode" presStyleCnt="0"/>
      <dgm:spPr/>
    </dgm:pt>
    <dgm:pt modelId="{2B390559-2814-4350-9248-83266958849B}" type="pres">
      <dgm:prSet presAssocID="{E7B968A8-85CA-4CE0-99CD-D341B6D09E75}" presName="bgRect" presStyleLbl="bgShp" presStyleIdx="2" presStyleCnt="5"/>
      <dgm:spPr/>
    </dgm:pt>
    <dgm:pt modelId="{75F1B65C-08FA-4898-A4D7-963A26E9A7A2}" type="pres">
      <dgm:prSet presAssocID="{E7B968A8-85CA-4CE0-99CD-D341B6D09E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dgm:spPr>
      <dgm:extLst>
        <a:ext uri="{E40237B7-FDA0-4F09-8148-C483321AD2D9}">
          <dgm14:cNvPr xmlns:dgm14="http://schemas.microsoft.com/office/drawing/2010/diagram" id="0" name="" descr="Processing_E9F5"/>
        </a:ext>
      </dgm:extLst>
    </dgm:pt>
    <dgm:pt modelId="{323E4043-8032-4302-BDF9-40759906EC78}" type="pres">
      <dgm:prSet presAssocID="{E7B968A8-85CA-4CE0-99CD-D341B6D09E75}" presName="spaceRect" presStyleCnt="0"/>
      <dgm:spPr/>
    </dgm:pt>
    <dgm:pt modelId="{E9AB64AD-27D2-4302-8653-383FFE1E13ED}" type="pres">
      <dgm:prSet presAssocID="{E7B968A8-85CA-4CE0-99CD-D341B6D09E75}" presName="parTx" presStyleLbl="revTx" presStyleIdx="2" presStyleCnt="5">
        <dgm:presLayoutVars>
          <dgm:chMax val="0"/>
          <dgm:chPref val="0"/>
        </dgm:presLayoutVars>
      </dgm:prSet>
      <dgm:spPr/>
    </dgm:pt>
    <dgm:pt modelId="{7719B188-1C10-4439-81F4-19021CAD0551}" type="pres">
      <dgm:prSet presAssocID="{C12440E1-2617-4F41-8F42-F30D0BF97A67}" presName="sibTrans" presStyleCnt="0"/>
      <dgm:spPr/>
    </dgm:pt>
    <dgm:pt modelId="{2A421693-A9B8-4867-A4E4-F9CD5FB5ED43}" type="pres">
      <dgm:prSet presAssocID="{3BE729BF-02DA-4F96-9AFB-65E317C93EFB}" presName="compNode" presStyleCnt="0"/>
      <dgm:spPr/>
    </dgm:pt>
    <dgm:pt modelId="{47C176BA-2A60-4BE4-9A42-17B12773F81D}" type="pres">
      <dgm:prSet presAssocID="{3BE729BF-02DA-4F96-9AFB-65E317C93EFB}" presName="bgRect" presStyleLbl="bgShp" presStyleIdx="3" presStyleCnt="5"/>
      <dgm:spPr/>
    </dgm:pt>
    <dgm:pt modelId="{F2D96218-EA5C-4738-9EB0-8A953301B173}" type="pres">
      <dgm:prSet presAssocID="{3BE729BF-02DA-4F96-9AFB-65E317C93EF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dgm:spPr>
      <dgm:extLst>
        <a:ext uri="{E40237B7-FDA0-4F09-8148-C483321AD2D9}">
          <dgm14:cNvPr xmlns:dgm14="http://schemas.microsoft.com/office/drawing/2010/diagram" id="0" name="" descr="HoloLens_EC94"/>
        </a:ext>
      </dgm:extLst>
    </dgm:pt>
    <dgm:pt modelId="{3944E3AA-0681-41E6-BD0E-77C7CDF87D12}" type="pres">
      <dgm:prSet presAssocID="{3BE729BF-02DA-4F96-9AFB-65E317C93EFB}" presName="spaceRect" presStyleCnt="0"/>
      <dgm:spPr/>
    </dgm:pt>
    <dgm:pt modelId="{9E45F9B5-05E1-4DD5-B891-554A533A79BD}" type="pres">
      <dgm:prSet presAssocID="{3BE729BF-02DA-4F96-9AFB-65E317C93EFB}" presName="parTx" presStyleLbl="revTx" presStyleIdx="3" presStyleCnt="5">
        <dgm:presLayoutVars>
          <dgm:chMax val="0"/>
          <dgm:chPref val="0"/>
        </dgm:presLayoutVars>
      </dgm:prSet>
      <dgm:spPr/>
    </dgm:pt>
    <dgm:pt modelId="{5DEB4F6C-C53A-4644-A5B9-1E21235D3A89}" type="pres">
      <dgm:prSet presAssocID="{5F5866B5-B087-44D6-90D4-99F71DAF488D}" presName="sibTrans" presStyleCnt="0"/>
      <dgm:spPr/>
    </dgm:pt>
    <dgm:pt modelId="{0C63E26E-0801-4548-BDC9-10131AF7A73E}" type="pres">
      <dgm:prSet presAssocID="{7E8F9F1E-7C49-4240-B831-846A119D8435}" presName="compNode" presStyleCnt="0"/>
      <dgm:spPr/>
    </dgm:pt>
    <dgm:pt modelId="{96839423-8C50-43ED-9BFA-0F7C7079CF47}" type="pres">
      <dgm:prSet presAssocID="{7E8F9F1E-7C49-4240-B831-846A119D8435}" presName="bgRect" presStyleLbl="bgShp" presStyleIdx="4" presStyleCnt="5"/>
      <dgm:spPr/>
    </dgm:pt>
    <dgm:pt modelId="{1CA7341C-A647-447C-8E92-0A30E1819FED}" type="pres">
      <dgm:prSet presAssocID="{7E8F9F1E-7C49-4240-B831-846A119D84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ip"/>
        </a:ext>
      </dgm:extLst>
    </dgm:pt>
    <dgm:pt modelId="{303181C4-A28D-4243-A02C-A00067BB27B0}" type="pres">
      <dgm:prSet presAssocID="{7E8F9F1E-7C49-4240-B831-846A119D8435}" presName="spaceRect" presStyleCnt="0"/>
      <dgm:spPr/>
    </dgm:pt>
    <dgm:pt modelId="{D3278778-432F-4A83-9BD3-A21C8522C431}" type="pres">
      <dgm:prSet presAssocID="{7E8F9F1E-7C49-4240-B831-846A119D8435}" presName="parTx" presStyleLbl="revTx" presStyleIdx="4" presStyleCnt="5">
        <dgm:presLayoutVars>
          <dgm:chMax val="0"/>
          <dgm:chPref val="0"/>
        </dgm:presLayoutVars>
      </dgm:prSet>
      <dgm:spPr/>
    </dgm:pt>
  </dgm:ptLst>
  <dgm:cxnLst>
    <dgm:cxn modelId="{5FB36403-565E-4557-9F66-BFF8E36B4B3D}" srcId="{1AF74607-7E13-436D-8B0C-729BE602F186}" destId="{3BE729BF-02DA-4F96-9AFB-65E317C93EFB}" srcOrd="3" destOrd="0" parTransId="{D947AB29-BE38-4D15-8CF1-222C031B9005}" sibTransId="{5F5866B5-B087-44D6-90D4-99F71DAF488D}"/>
    <dgm:cxn modelId="{B21DEE24-66D6-49D8-9170-9A8694A92075}" srcId="{1AF74607-7E13-436D-8B0C-729BE602F186}" destId="{4F6339D0-0F06-4C91-9C66-C7620ADE5383}" srcOrd="1" destOrd="0" parTransId="{AC543C6B-A3BF-45F0-A2F2-D17D5E771008}" sibTransId="{47220B49-D004-4A0C-9A17-45812CD8E4C7}"/>
    <dgm:cxn modelId="{14024939-ECBE-4106-9814-9E118228C7F4}" type="presOf" srcId="{E7B968A8-85CA-4CE0-99CD-D341B6D09E75}" destId="{E9AB64AD-27D2-4302-8653-383FFE1E13ED}" srcOrd="0" destOrd="0" presId="urn:microsoft.com/office/officeart/2018/2/layout/IconVerticalSolidList"/>
    <dgm:cxn modelId="{41C4C15E-14B8-446D-92D5-3AC9043CDCCF}" type="presOf" srcId="{1AF74607-7E13-436D-8B0C-729BE602F186}" destId="{E2DD7840-07CD-4C4A-90C7-06F0445698B7}" srcOrd="0" destOrd="0" presId="urn:microsoft.com/office/officeart/2018/2/layout/IconVerticalSolidList"/>
    <dgm:cxn modelId="{5A7FD96B-36B2-4B97-8D47-CA6A7E9F7190}" srcId="{1AF74607-7E13-436D-8B0C-729BE602F186}" destId="{7E8F9F1E-7C49-4240-B831-846A119D8435}" srcOrd="4" destOrd="0" parTransId="{EAEFA10C-6558-4A7F-9D42-577F940A3917}" sibTransId="{6F2CB7C2-DC6D-4774-B850-31E7D4C07D66}"/>
    <dgm:cxn modelId="{E26ADE9E-F285-4C21-A44E-A020C4B792C4}" type="presOf" srcId="{4F6339D0-0F06-4C91-9C66-C7620ADE5383}" destId="{0FC2F8E1-A6D8-4A6F-885D-887992712B62}" srcOrd="0" destOrd="0" presId="urn:microsoft.com/office/officeart/2018/2/layout/IconVerticalSolidList"/>
    <dgm:cxn modelId="{4DBFF6B4-428B-48EA-AA38-08325C76C2D9}" type="presOf" srcId="{0428D7A7-4D3E-41B1-A35D-D5EDC2809333}" destId="{C47D7B87-BB8F-4D21-84A4-28DDCF52AC58}" srcOrd="0" destOrd="0" presId="urn:microsoft.com/office/officeart/2018/2/layout/IconVerticalSolidList"/>
    <dgm:cxn modelId="{54BCF5BC-5F2E-4D1B-A8C9-FC5817845380}" srcId="{1AF74607-7E13-436D-8B0C-729BE602F186}" destId="{0428D7A7-4D3E-41B1-A35D-D5EDC2809333}" srcOrd="0" destOrd="0" parTransId="{5F85620D-92D9-4F76-BE59-84EF273E2A35}" sibTransId="{92F34865-E7C4-41B8-8832-B5BDD0B65554}"/>
    <dgm:cxn modelId="{82DB9CDF-C67C-4C93-936D-B64E453DCB8C}" type="presOf" srcId="{7E8F9F1E-7C49-4240-B831-846A119D8435}" destId="{D3278778-432F-4A83-9BD3-A21C8522C431}" srcOrd="0" destOrd="0" presId="urn:microsoft.com/office/officeart/2018/2/layout/IconVerticalSolidList"/>
    <dgm:cxn modelId="{3FB786E5-D67B-436C-BDC1-BE03D5F1D37C}" type="presOf" srcId="{3BE729BF-02DA-4F96-9AFB-65E317C93EFB}" destId="{9E45F9B5-05E1-4DD5-B891-554A533A79BD}" srcOrd="0" destOrd="0" presId="urn:microsoft.com/office/officeart/2018/2/layout/IconVerticalSolidList"/>
    <dgm:cxn modelId="{C6E888FF-5141-4B81-B683-47CE41359BEE}" srcId="{1AF74607-7E13-436D-8B0C-729BE602F186}" destId="{E7B968A8-85CA-4CE0-99CD-D341B6D09E75}" srcOrd="2" destOrd="0" parTransId="{BBCF6201-08FE-4433-B832-A02B5A7D28C9}" sibTransId="{C12440E1-2617-4F41-8F42-F30D0BF97A67}"/>
    <dgm:cxn modelId="{6282C5BC-7498-402C-8AAC-923A820468A2}" type="presParOf" srcId="{E2DD7840-07CD-4C4A-90C7-06F0445698B7}" destId="{8D577212-FC07-444D-A617-FD65FF130E9E}" srcOrd="0" destOrd="0" presId="urn:microsoft.com/office/officeart/2018/2/layout/IconVerticalSolidList"/>
    <dgm:cxn modelId="{2487C540-98C5-4029-BFB6-C8D349CB7335}" type="presParOf" srcId="{8D577212-FC07-444D-A617-FD65FF130E9E}" destId="{6AA4D612-8555-4B43-90A8-27B323F8604B}" srcOrd="0" destOrd="0" presId="urn:microsoft.com/office/officeart/2018/2/layout/IconVerticalSolidList"/>
    <dgm:cxn modelId="{AB806EEE-8AD4-4A5D-AB96-2B3795F7EA79}" type="presParOf" srcId="{8D577212-FC07-444D-A617-FD65FF130E9E}" destId="{E0EA243D-186F-4D32-93B4-0BCCEF36A404}" srcOrd="1" destOrd="0" presId="urn:microsoft.com/office/officeart/2018/2/layout/IconVerticalSolidList"/>
    <dgm:cxn modelId="{C617560E-D85A-4D28-9F34-3622288B4F5B}" type="presParOf" srcId="{8D577212-FC07-444D-A617-FD65FF130E9E}" destId="{37A26441-500B-4DB6-AB50-135A6D1244FC}" srcOrd="2" destOrd="0" presId="urn:microsoft.com/office/officeart/2018/2/layout/IconVerticalSolidList"/>
    <dgm:cxn modelId="{20E96106-40A7-4598-9E41-3E150A0452FD}" type="presParOf" srcId="{8D577212-FC07-444D-A617-FD65FF130E9E}" destId="{C47D7B87-BB8F-4D21-84A4-28DDCF52AC58}" srcOrd="3" destOrd="0" presId="urn:microsoft.com/office/officeart/2018/2/layout/IconVerticalSolidList"/>
    <dgm:cxn modelId="{827A6F56-6392-495C-98FE-F179B816E16B}" type="presParOf" srcId="{E2DD7840-07CD-4C4A-90C7-06F0445698B7}" destId="{07EE9F04-A69B-44C4-B88B-184AE49A1819}" srcOrd="1" destOrd="0" presId="urn:microsoft.com/office/officeart/2018/2/layout/IconVerticalSolidList"/>
    <dgm:cxn modelId="{633BD186-DCB1-481A-9601-48BFC9A7A9FD}" type="presParOf" srcId="{E2DD7840-07CD-4C4A-90C7-06F0445698B7}" destId="{20F218D5-76CD-4792-9403-E418F1E6B3F2}" srcOrd="2" destOrd="0" presId="urn:microsoft.com/office/officeart/2018/2/layout/IconVerticalSolidList"/>
    <dgm:cxn modelId="{AB995F17-F3B2-42DB-8B9F-8CF0EF42B9CE}" type="presParOf" srcId="{20F218D5-76CD-4792-9403-E418F1E6B3F2}" destId="{A832D5A2-6893-4A41-9A86-60441CA42116}" srcOrd="0" destOrd="0" presId="urn:microsoft.com/office/officeart/2018/2/layout/IconVerticalSolidList"/>
    <dgm:cxn modelId="{4ED318EE-FB2D-4C71-9BDB-62BE1D3AA7BD}" type="presParOf" srcId="{20F218D5-76CD-4792-9403-E418F1E6B3F2}" destId="{F729A5D8-F6E0-43CD-86E8-2036B1DAB6C1}" srcOrd="1" destOrd="0" presId="urn:microsoft.com/office/officeart/2018/2/layout/IconVerticalSolidList"/>
    <dgm:cxn modelId="{B75513F8-D14A-4076-94F1-E7B8EC40352F}" type="presParOf" srcId="{20F218D5-76CD-4792-9403-E418F1E6B3F2}" destId="{BCF3FEA3-C6F1-4282-8CFE-AB6D96F36346}" srcOrd="2" destOrd="0" presId="urn:microsoft.com/office/officeart/2018/2/layout/IconVerticalSolidList"/>
    <dgm:cxn modelId="{F717ABEC-D225-45A9-978B-971609FDC07E}" type="presParOf" srcId="{20F218D5-76CD-4792-9403-E418F1E6B3F2}" destId="{0FC2F8E1-A6D8-4A6F-885D-887992712B62}" srcOrd="3" destOrd="0" presId="urn:microsoft.com/office/officeart/2018/2/layout/IconVerticalSolidList"/>
    <dgm:cxn modelId="{A66025AB-4EF1-475B-A95D-D8AE0F79FCC8}" type="presParOf" srcId="{E2DD7840-07CD-4C4A-90C7-06F0445698B7}" destId="{8FF44B10-5A88-426A-AEE2-B8D08B70906E}" srcOrd="3" destOrd="0" presId="urn:microsoft.com/office/officeart/2018/2/layout/IconVerticalSolidList"/>
    <dgm:cxn modelId="{3A314D3B-F38A-4714-A77E-ABCB9C856A81}" type="presParOf" srcId="{E2DD7840-07CD-4C4A-90C7-06F0445698B7}" destId="{7FA7AD21-DA0E-40AA-9FE2-35FB1F4F7053}" srcOrd="4" destOrd="0" presId="urn:microsoft.com/office/officeart/2018/2/layout/IconVerticalSolidList"/>
    <dgm:cxn modelId="{6A24E336-5D94-4954-93EC-F607810C169E}" type="presParOf" srcId="{7FA7AD21-DA0E-40AA-9FE2-35FB1F4F7053}" destId="{2B390559-2814-4350-9248-83266958849B}" srcOrd="0" destOrd="0" presId="urn:microsoft.com/office/officeart/2018/2/layout/IconVerticalSolidList"/>
    <dgm:cxn modelId="{3E65E9CD-332C-49F7-A27D-91CC506A40A9}" type="presParOf" srcId="{7FA7AD21-DA0E-40AA-9FE2-35FB1F4F7053}" destId="{75F1B65C-08FA-4898-A4D7-963A26E9A7A2}" srcOrd="1" destOrd="0" presId="urn:microsoft.com/office/officeart/2018/2/layout/IconVerticalSolidList"/>
    <dgm:cxn modelId="{FB66695C-761E-43E1-BCEF-5BBFE62B4562}" type="presParOf" srcId="{7FA7AD21-DA0E-40AA-9FE2-35FB1F4F7053}" destId="{323E4043-8032-4302-BDF9-40759906EC78}" srcOrd="2" destOrd="0" presId="urn:microsoft.com/office/officeart/2018/2/layout/IconVerticalSolidList"/>
    <dgm:cxn modelId="{0AABD0CF-D57C-4254-A746-5277C9A0EF27}" type="presParOf" srcId="{7FA7AD21-DA0E-40AA-9FE2-35FB1F4F7053}" destId="{E9AB64AD-27D2-4302-8653-383FFE1E13ED}" srcOrd="3" destOrd="0" presId="urn:microsoft.com/office/officeart/2018/2/layout/IconVerticalSolidList"/>
    <dgm:cxn modelId="{AEFDEDD6-1CF9-41F0-8E1A-A5B1940FCF9D}" type="presParOf" srcId="{E2DD7840-07CD-4C4A-90C7-06F0445698B7}" destId="{7719B188-1C10-4439-81F4-19021CAD0551}" srcOrd="5" destOrd="0" presId="urn:microsoft.com/office/officeart/2018/2/layout/IconVerticalSolidList"/>
    <dgm:cxn modelId="{F7B962B4-FDE5-4C5D-91D4-A7BDDF08DC75}" type="presParOf" srcId="{E2DD7840-07CD-4C4A-90C7-06F0445698B7}" destId="{2A421693-A9B8-4867-A4E4-F9CD5FB5ED43}" srcOrd="6" destOrd="0" presId="urn:microsoft.com/office/officeart/2018/2/layout/IconVerticalSolidList"/>
    <dgm:cxn modelId="{B8B3F33A-2891-492A-904B-603E133F5B2B}" type="presParOf" srcId="{2A421693-A9B8-4867-A4E4-F9CD5FB5ED43}" destId="{47C176BA-2A60-4BE4-9A42-17B12773F81D}" srcOrd="0" destOrd="0" presId="urn:microsoft.com/office/officeart/2018/2/layout/IconVerticalSolidList"/>
    <dgm:cxn modelId="{905475C6-D3EF-4AFC-BB81-5BFE9801BA21}" type="presParOf" srcId="{2A421693-A9B8-4867-A4E4-F9CD5FB5ED43}" destId="{F2D96218-EA5C-4738-9EB0-8A953301B173}" srcOrd="1" destOrd="0" presId="urn:microsoft.com/office/officeart/2018/2/layout/IconVerticalSolidList"/>
    <dgm:cxn modelId="{696453C8-2866-4318-85E2-C8845E284EBB}" type="presParOf" srcId="{2A421693-A9B8-4867-A4E4-F9CD5FB5ED43}" destId="{3944E3AA-0681-41E6-BD0E-77C7CDF87D12}" srcOrd="2" destOrd="0" presId="urn:microsoft.com/office/officeart/2018/2/layout/IconVerticalSolidList"/>
    <dgm:cxn modelId="{705D6170-1BE9-4D4D-B057-9FA04954BA7F}" type="presParOf" srcId="{2A421693-A9B8-4867-A4E4-F9CD5FB5ED43}" destId="{9E45F9B5-05E1-4DD5-B891-554A533A79BD}" srcOrd="3" destOrd="0" presId="urn:microsoft.com/office/officeart/2018/2/layout/IconVerticalSolidList"/>
    <dgm:cxn modelId="{B9F91898-FEAC-4A56-B9C1-E5344CFFD1E5}" type="presParOf" srcId="{E2DD7840-07CD-4C4A-90C7-06F0445698B7}" destId="{5DEB4F6C-C53A-4644-A5B9-1E21235D3A89}" srcOrd="7" destOrd="0" presId="urn:microsoft.com/office/officeart/2018/2/layout/IconVerticalSolidList"/>
    <dgm:cxn modelId="{5C1EB666-F2CC-4B77-AAC2-35CD99EA1B8C}" type="presParOf" srcId="{E2DD7840-07CD-4C4A-90C7-06F0445698B7}" destId="{0C63E26E-0801-4548-BDC9-10131AF7A73E}" srcOrd="8" destOrd="0" presId="urn:microsoft.com/office/officeart/2018/2/layout/IconVerticalSolidList"/>
    <dgm:cxn modelId="{294AB2DE-BB1B-44AF-A50C-DCEC66BCF149}" type="presParOf" srcId="{0C63E26E-0801-4548-BDC9-10131AF7A73E}" destId="{96839423-8C50-43ED-9BFA-0F7C7079CF47}" srcOrd="0" destOrd="0" presId="urn:microsoft.com/office/officeart/2018/2/layout/IconVerticalSolidList"/>
    <dgm:cxn modelId="{C45674CC-157A-420F-9D67-D784C4B6B7CC}" type="presParOf" srcId="{0C63E26E-0801-4548-BDC9-10131AF7A73E}" destId="{1CA7341C-A647-447C-8E92-0A30E1819FED}" srcOrd="1" destOrd="0" presId="urn:microsoft.com/office/officeart/2018/2/layout/IconVerticalSolidList"/>
    <dgm:cxn modelId="{6B9FE479-CFAA-47DD-ABD7-895B16BCA2B0}" type="presParOf" srcId="{0C63E26E-0801-4548-BDC9-10131AF7A73E}" destId="{303181C4-A28D-4243-A02C-A00067BB27B0}" srcOrd="2" destOrd="0" presId="urn:microsoft.com/office/officeart/2018/2/layout/IconVerticalSolidList"/>
    <dgm:cxn modelId="{9104D3A3-3AC2-44AE-AC85-1DA6234AA7A5}" type="presParOf" srcId="{0C63E26E-0801-4548-BDC9-10131AF7A73E}" destId="{D3278778-432F-4A83-9BD3-A21C8522C4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24738-AB21-4A27-B2D8-A0F2DDADDB3C}">
      <dsp:nvSpPr>
        <dsp:cNvPr id="0" name=""/>
        <dsp:cNvSpPr/>
      </dsp:nvSpPr>
      <dsp:spPr>
        <a:xfrm>
          <a:off x="0" y="23607"/>
          <a:ext cx="6291714" cy="6879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We use RDMA for storage traffic</a:t>
          </a:r>
        </a:p>
      </dsp:txBody>
      <dsp:txXfrm>
        <a:off x="33583" y="57190"/>
        <a:ext cx="6224548" cy="620794"/>
      </dsp:txXfrm>
    </dsp:sp>
    <dsp:sp modelId="{7F7CF9F8-4B44-4EFC-9266-8CB773BC5A10}">
      <dsp:nvSpPr>
        <dsp:cNvPr id="0" name=""/>
        <dsp:cNvSpPr/>
      </dsp:nvSpPr>
      <dsp:spPr>
        <a:xfrm>
          <a:off x="0" y="738067"/>
          <a:ext cx="6291714"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6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RoCEv2 over commodity Ethernet/IP network</a:t>
          </a:r>
        </a:p>
        <a:p>
          <a:pPr marL="228600" lvl="1" indent="-228600" algn="l" defTabSz="977900">
            <a:lnSpc>
              <a:spcPct val="90000"/>
            </a:lnSpc>
            <a:spcBef>
              <a:spcPct val="0"/>
            </a:spcBef>
            <a:spcAft>
              <a:spcPct val="20000"/>
            </a:spcAft>
            <a:buChar char="•"/>
          </a:pPr>
          <a:r>
            <a:rPr lang="en-US" sz="2200" kern="1200" dirty="0"/>
            <a:t>Enabled for speeds &gt; 100gbps, over distances up to 100km</a:t>
          </a:r>
        </a:p>
        <a:p>
          <a:pPr marL="228600" lvl="1" indent="-228600" algn="l" defTabSz="977900">
            <a:lnSpc>
              <a:spcPct val="90000"/>
            </a:lnSpc>
            <a:spcBef>
              <a:spcPct val="0"/>
            </a:spcBef>
            <a:spcAft>
              <a:spcPct val="20000"/>
            </a:spcAft>
            <a:buChar char="•"/>
          </a:pPr>
          <a:r>
            <a:rPr lang="en-US" sz="2200" kern="1200"/>
            <a:t>~ 70% Azure traffic (bytes and packets)</a:t>
          </a:r>
        </a:p>
      </dsp:txBody>
      <dsp:txXfrm>
        <a:off x="0" y="738067"/>
        <a:ext cx="6291714" cy="1449000"/>
      </dsp:txXfrm>
    </dsp:sp>
    <dsp:sp modelId="{7FAAABB8-173D-4C73-9F4A-51D1CB5F579A}">
      <dsp:nvSpPr>
        <dsp:cNvPr id="0" name=""/>
        <dsp:cNvSpPr/>
      </dsp:nvSpPr>
      <dsp:spPr>
        <a:xfrm>
          <a:off x="0" y="2312996"/>
          <a:ext cx="6291714" cy="68796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Made possible by many innovations</a:t>
          </a:r>
        </a:p>
      </dsp:txBody>
      <dsp:txXfrm>
        <a:off x="33583" y="2346579"/>
        <a:ext cx="6224548" cy="620794"/>
      </dsp:txXfrm>
    </dsp:sp>
    <dsp:sp modelId="{7DADE2D0-6612-47EF-AD58-E93E2AEBF24F}">
      <dsp:nvSpPr>
        <dsp:cNvPr id="0" name=""/>
        <dsp:cNvSpPr/>
      </dsp:nvSpPr>
      <dsp:spPr>
        <a:xfrm>
          <a:off x="0" y="3034042"/>
          <a:ext cx="6291714"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6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DCQCN</a:t>
          </a:r>
        </a:p>
        <a:p>
          <a:pPr marL="228600" lvl="1" indent="-228600" algn="l" defTabSz="977900">
            <a:lnSpc>
              <a:spcPct val="90000"/>
            </a:lnSpc>
            <a:spcBef>
              <a:spcPct val="0"/>
            </a:spcBef>
            <a:spcAft>
              <a:spcPct val="20000"/>
            </a:spcAft>
            <a:buChar char="•"/>
          </a:pPr>
          <a:r>
            <a:rPr lang="en-US" sz="2200" kern="1200" dirty="0"/>
            <a:t>RDMA </a:t>
          </a:r>
          <a:r>
            <a:rPr lang="en-US" sz="2200" kern="1200" dirty="0" err="1"/>
            <a:t>Estats</a:t>
          </a:r>
          <a:endParaRPr lang="en-US" sz="2200" kern="1200" dirty="0"/>
        </a:p>
        <a:p>
          <a:pPr marL="228600" lvl="1" indent="-228600" algn="l" defTabSz="977900">
            <a:lnSpc>
              <a:spcPct val="90000"/>
            </a:lnSpc>
            <a:spcBef>
              <a:spcPct val="0"/>
            </a:spcBef>
            <a:spcAft>
              <a:spcPct val="20000"/>
            </a:spcAft>
            <a:buChar char="•"/>
          </a:pPr>
          <a:r>
            <a:rPr lang="en-US" sz="2200" kern="1200"/>
            <a:t>PFC watchdog</a:t>
          </a:r>
        </a:p>
        <a:p>
          <a:pPr marL="228600" lvl="1" indent="-228600" algn="l" defTabSz="977900">
            <a:lnSpc>
              <a:spcPct val="90000"/>
            </a:lnSpc>
            <a:spcBef>
              <a:spcPct val="0"/>
            </a:spcBef>
            <a:spcAft>
              <a:spcPct val="20000"/>
            </a:spcAft>
            <a:buChar char="•"/>
          </a:pPr>
          <a:r>
            <a:rPr lang="en-US" sz="2200" kern="1200" dirty="0"/>
            <a:t>Carefully tuned libraries… and much more</a:t>
          </a:r>
        </a:p>
      </dsp:txBody>
      <dsp:txXfrm>
        <a:off x="0" y="3034042"/>
        <a:ext cx="6291714" cy="1506960"/>
      </dsp:txXfrm>
    </dsp:sp>
    <dsp:sp modelId="{60BA2EEC-D640-460A-9E32-3F8C8789EDA1}">
      <dsp:nvSpPr>
        <dsp:cNvPr id="0" name=""/>
        <dsp:cNvSpPr/>
      </dsp:nvSpPr>
      <dsp:spPr>
        <a:xfrm>
          <a:off x="0" y="4706669"/>
          <a:ext cx="6291714" cy="68796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Many opportunities ahead!</a:t>
          </a:r>
        </a:p>
      </dsp:txBody>
      <dsp:txXfrm>
        <a:off x="33583" y="4740252"/>
        <a:ext cx="6224548" cy="620794"/>
      </dsp:txXfrm>
    </dsp:sp>
    <dsp:sp modelId="{1EE2AE78-7C10-4438-B7C5-6AA7C3D5FB4E}">
      <dsp:nvSpPr>
        <dsp:cNvPr id="0" name=""/>
        <dsp:cNvSpPr/>
      </dsp:nvSpPr>
      <dsp:spPr>
        <a:xfrm>
          <a:off x="0" y="5043447"/>
          <a:ext cx="6291714"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62" tIns="35560" rIns="199136" bIns="35560" numCol="1" spcCol="1270" anchor="t" anchorCtr="0">
          <a:noAutofit/>
        </a:bodyPr>
        <a:lstStyle/>
        <a:p>
          <a:pPr marL="228600" lvl="1" indent="-228600" algn="l" defTabSz="977900">
            <a:lnSpc>
              <a:spcPct val="90000"/>
            </a:lnSpc>
            <a:spcBef>
              <a:spcPct val="0"/>
            </a:spcBef>
            <a:spcAft>
              <a:spcPct val="20000"/>
            </a:spcAft>
            <a:buChar char="•"/>
          </a:pPr>
          <a:endParaRPr lang="en-US" sz="2200" kern="1200" dirty="0"/>
        </a:p>
      </dsp:txBody>
      <dsp:txXfrm>
        <a:off x="0" y="5043447"/>
        <a:ext cx="6291714" cy="4636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D612-8555-4B43-90A8-27B323F8604B}">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A243D-186F-4D32-93B4-0BCCEF36A404}">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D7B87-BB8F-4D21-84A4-28DDCF52AC58}">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Failovers are very expensive for RDMA</a:t>
          </a:r>
        </a:p>
      </dsp:txBody>
      <dsp:txXfrm>
        <a:off x="836323" y="3399"/>
        <a:ext cx="9679276" cy="724089"/>
      </dsp:txXfrm>
    </dsp:sp>
    <dsp:sp modelId="{A832D5A2-6893-4A41-9A86-60441CA42116}">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9A5D8-F6E0-43CD-86E8-2036B1DAB6C1}">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2F8E1-A6D8-4A6F-885D-887992712B62}">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Host network and physical network should be converged</a:t>
          </a:r>
        </a:p>
      </dsp:txBody>
      <dsp:txXfrm>
        <a:off x="836323" y="908511"/>
        <a:ext cx="9679276" cy="724089"/>
      </dsp:txXfrm>
    </dsp:sp>
    <dsp:sp modelId="{2B390559-2814-4350-9248-83266958849B}">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1B65C-08FA-4898-A4D7-963A26E9A7A2}">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B64AD-27D2-4302-8653-383FFE1E13ED}">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Switch buffer is increasingly important and needs more innovations</a:t>
          </a:r>
        </a:p>
      </dsp:txBody>
      <dsp:txXfrm>
        <a:off x="836323" y="1813624"/>
        <a:ext cx="9679276" cy="724089"/>
      </dsp:txXfrm>
    </dsp:sp>
    <dsp:sp modelId="{47C176BA-2A60-4BE4-9A42-17B12773F81D}">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96218-EA5C-4738-9EB0-8A953301B173}">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5F9B5-05E1-4DD5-B891-554A533A79BD}">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Cloud needs unified behavior models and interfaces for network devices</a:t>
          </a:r>
        </a:p>
      </dsp:txBody>
      <dsp:txXfrm>
        <a:off x="836323" y="2718736"/>
        <a:ext cx="9679276" cy="724089"/>
      </dsp:txXfrm>
    </dsp:sp>
    <dsp:sp modelId="{96839423-8C50-43ED-9BFA-0F7C7079CF47}">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7341C-A647-447C-8E92-0A30E1819FED}">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78778-432F-4A83-9BD3-A21C8522C431}">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Testing new network devices is critical and challenging </a:t>
          </a:r>
        </a:p>
      </dsp:txBody>
      <dsp:txXfrm>
        <a:off x="836323" y="3623848"/>
        <a:ext cx="9679276" cy="7240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D612-8555-4B43-90A8-27B323F8604B}">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A243D-186F-4D32-93B4-0BCCEF36A404}">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D7B87-BB8F-4D21-84A4-28DDCF52AC58}">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Failovers are very expensive for RDMA</a:t>
          </a:r>
        </a:p>
      </dsp:txBody>
      <dsp:txXfrm>
        <a:off x="836323" y="3399"/>
        <a:ext cx="9679276" cy="724089"/>
      </dsp:txXfrm>
    </dsp:sp>
    <dsp:sp modelId="{A832D5A2-6893-4A41-9A86-60441CA42116}">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9A5D8-F6E0-43CD-86E8-2036B1DAB6C1}">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2F8E1-A6D8-4A6F-885D-887992712B62}">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Host network and physical network should be converged</a:t>
          </a:r>
        </a:p>
      </dsp:txBody>
      <dsp:txXfrm>
        <a:off x="836323" y="908511"/>
        <a:ext cx="9679276" cy="724089"/>
      </dsp:txXfrm>
    </dsp:sp>
    <dsp:sp modelId="{2B390559-2814-4350-9248-83266958849B}">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1B65C-08FA-4898-A4D7-963A26E9A7A2}">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B64AD-27D2-4302-8653-383FFE1E13ED}">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Switch buffer is increasingly important and needs more innovations</a:t>
          </a:r>
        </a:p>
      </dsp:txBody>
      <dsp:txXfrm>
        <a:off x="836323" y="1813624"/>
        <a:ext cx="9679276" cy="724089"/>
      </dsp:txXfrm>
    </dsp:sp>
    <dsp:sp modelId="{47C176BA-2A60-4BE4-9A42-17B12773F81D}">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96218-EA5C-4738-9EB0-8A953301B173}">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5F9B5-05E1-4DD5-B891-554A533A79BD}">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Cloud needs unified behavior models and interfaces for network devices</a:t>
          </a:r>
        </a:p>
      </dsp:txBody>
      <dsp:txXfrm>
        <a:off x="836323" y="2718736"/>
        <a:ext cx="9679276" cy="724089"/>
      </dsp:txXfrm>
    </dsp:sp>
    <dsp:sp modelId="{96839423-8C50-43ED-9BFA-0F7C7079CF47}">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7341C-A647-447C-8E92-0A30E1819FED}">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78778-432F-4A83-9BD3-A21C8522C431}">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Testing new network devices is critical and challenging </a:t>
          </a:r>
        </a:p>
      </dsp:txBody>
      <dsp:txXfrm>
        <a:off x="836323" y="3623848"/>
        <a:ext cx="9679276" cy="7240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D612-8555-4B43-90A8-27B323F8604B}">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A243D-186F-4D32-93B4-0BCCEF36A404}">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D7B87-BB8F-4D21-84A4-28DDCF52AC58}">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Failovers are very expensive for RDMA</a:t>
          </a:r>
        </a:p>
      </dsp:txBody>
      <dsp:txXfrm>
        <a:off x="836323" y="3399"/>
        <a:ext cx="9679276" cy="724089"/>
      </dsp:txXfrm>
    </dsp:sp>
    <dsp:sp modelId="{A832D5A2-6893-4A41-9A86-60441CA42116}">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9A5D8-F6E0-43CD-86E8-2036B1DAB6C1}">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2F8E1-A6D8-4A6F-885D-887992712B62}">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Host network and physical network should be converged</a:t>
          </a:r>
        </a:p>
      </dsp:txBody>
      <dsp:txXfrm>
        <a:off x="836323" y="908511"/>
        <a:ext cx="9679276" cy="724089"/>
      </dsp:txXfrm>
    </dsp:sp>
    <dsp:sp modelId="{2B390559-2814-4350-9248-83266958849B}">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1B65C-08FA-4898-A4D7-963A26E9A7A2}">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B64AD-27D2-4302-8653-383FFE1E13ED}">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Switch buffer is increasingly important and needs more innovations</a:t>
          </a:r>
        </a:p>
      </dsp:txBody>
      <dsp:txXfrm>
        <a:off x="836323" y="1813624"/>
        <a:ext cx="9679276" cy="724089"/>
      </dsp:txXfrm>
    </dsp:sp>
    <dsp:sp modelId="{47C176BA-2A60-4BE4-9A42-17B12773F81D}">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96218-EA5C-4738-9EB0-8A953301B173}">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5F9B5-05E1-4DD5-B891-554A533A79BD}">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Cloud needs unified behavior models and interfaces for network devices</a:t>
          </a:r>
        </a:p>
      </dsp:txBody>
      <dsp:txXfrm>
        <a:off x="836323" y="2718736"/>
        <a:ext cx="9679276" cy="724089"/>
      </dsp:txXfrm>
    </dsp:sp>
    <dsp:sp modelId="{96839423-8C50-43ED-9BFA-0F7C7079CF47}">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7341C-A647-447C-8E92-0A30E1819FED}">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78778-432F-4A83-9BD3-A21C8522C431}">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Testing new network devices is critical and challenging </a:t>
          </a:r>
        </a:p>
      </dsp:txBody>
      <dsp:txXfrm>
        <a:off x="836323" y="3623848"/>
        <a:ext cx="9679276" cy="7240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D612-8555-4B43-90A8-27B323F8604B}">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A243D-186F-4D32-93B4-0BCCEF36A404}">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D7B87-BB8F-4D21-84A4-28DDCF52AC58}">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Failovers are very expensive for RDMA</a:t>
          </a:r>
        </a:p>
      </dsp:txBody>
      <dsp:txXfrm>
        <a:off x="836323" y="3399"/>
        <a:ext cx="9679276" cy="724089"/>
      </dsp:txXfrm>
    </dsp:sp>
    <dsp:sp modelId="{A832D5A2-6893-4A41-9A86-60441CA42116}">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9A5D8-F6E0-43CD-86E8-2036B1DAB6C1}">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2F8E1-A6D8-4A6F-885D-887992712B62}">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Host network and physical network should be converged</a:t>
          </a:r>
        </a:p>
      </dsp:txBody>
      <dsp:txXfrm>
        <a:off x="836323" y="908511"/>
        <a:ext cx="9679276" cy="724089"/>
      </dsp:txXfrm>
    </dsp:sp>
    <dsp:sp modelId="{2B390559-2814-4350-9248-83266958849B}">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1B65C-08FA-4898-A4D7-963A26E9A7A2}">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B64AD-27D2-4302-8653-383FFE1E13ED}">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Switch buffer is increasingly important and needs more innovations</a:t>
          </a:r>
        </a:p>
      </dsp:txBody>
      <dsp:txXfrm>
        <a:off x="836323" y="1813624"/>
        <a:ext cx="9679276" cy="724089"/>
      </dsp:txXfrm>
    </dsp:sp>
    <dsp:sp modelId="{47C176BA-2A60-4BE4-9A42-17B12773F81D}">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96218-EA5C-4738-9EB0-8A953301B173}">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5F9B5-05E1-4DD5-B891-554A533A79BD}">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Cloud needs unified behavior models and interfaces for network devices</a:t>
          </a:r>
        </a:p>
      </dsp:txBody>
      <dsp:txXfrm>
        <a:off x="836323" y="2718736"/>
        <a:ext cx="9679276" cy="724089"/>
      </dsp:txXfrm>
    </dsp:sp>
    <dsp:sp modelId="{96839423-8C50-43ED-9BFA-0F7C7079CF47}">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w="57150">
          <a:solidFill>
            <a:srgbClr val="C00000"/>
          </a:solidFill>
        </a:ln>
        <a:effectLst/>
      </dsp:spPr>
      <dsp:style>
        <a:lnRef idx="0">
          <a:scrgbClr r="0" g="0" b="0"/>
        </a:lnRef>
        <a:fillRef idx="1">
          <a:scrgbClr r="0" g="0" b="0"/>
        </a:fillRef>
        <a:effectRef idx="0">
          <a:scrgbClr r="0" g="0" b="0"/>
        </a:effectRef>
        <a:fontRef idx="minor"/>
      </dsp:style>
    </dsp:sp>
    <dsp:sp modelId="{1CA7341C-A647-447C-8E92-0A30E1819FED}">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78778-432F-4A83-9BD3-A21C8522C431}">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Testing new network devices is critical and challenging </a:t>
          </a:r>
        </a:p>
      </dsp:txBody>
      <dsp:txXfrm>
        <a:off x="836323" y="3623848"/>
        <a:ext cx="9679276" cy="72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764EC-6150-461C-9118-6F7DCCFD7E68}">
      <dsp:nvSpPr>
        <dsp:cNvPr id="0" name=""/>
        <dsp:cNvSpPr/>
      </dsp:nvSpPr>
      <dsp:spPr>
        <a:xfrm>
          <a:off x="0" y="712637"/>
          <a:ext cx="6262687" cy="2305800"/>
        </a:xfrm>
        <a:prstGeom prst="rect">
          <a:avLst/>
        </a:prstGeom>
        <a:solidFill>
          <a:schemeClr val="lt1">
            <a:alpha val="90000"/>
            <a:hueOff val="0"/>
            <a:satOff val="0"/>
            <a:lumOff val="0"/>
            <a:alphaOff val="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054" tIns="999744" rIns="486054" bIns="170688" numCol="1" spcCol="1270" anchor="t" anchorCtr="0">
          <a:noAutofit/>
        </a:bodyPr>
        <a:lstStyle/>
        <a:p>
          <a:pPr marL="228600" lvl="1" indent="-228600" algn="l" defTabSz="1066800">
            <a:lnSpc>
              <a:spcPct val="90000"/>
            </a:lnSpc>
            <a:spcBef>
              <a:spcPct val="0"/>
            </a:spcBef>
            <a:spcAft>
              <a:spcPct val="15000"/>
            </a:spcAft>
            <a:buFontTx/>
            <a:buNone/>
          </a:pPr>
          <a:r>
            <a:rPr lang="en-US" sz="2400" b="1" kern="1200" dirty="0"/>
            <a:t>Core savings</a:t>
          </a:r>
        </a:p>
        <a:p>
          <a:pPr marL="457200" lvl="2" indent="-228600" algn="l" defTabSz="1066800">
            <a:lnSpc>
              <a:spcPct val="90000"/>
            </a:lnSpc>
            <a:spcBef>
              <a:spcPct val="0"/>
            </a:spcBef>
            <a:spcAft>
              <a:spcPct val="15000"/>
            </a:spcAft>
            <a:buFontTx/>
            <a:buNone/>
          </a:pPr>
          <a:r>
            <a:rPr lang="en-US" sz="2400" b="0" kern="1200" dirty="0"/>
            <a:t>Sell freed-up CPU cores in compute</a:t>
          </a:r>
        </a:p>
        <a:p>
          <a:pPr marL="457200" lvl="2" indent="-228600" algn="l" defTabSz="1066800">
            <a:lnSpc>
              <a:spcPct val="90000"/>
            </a:lnSpc>
            <a:spcBef>
              <a:spcPct val="0"/>
            </a:spcBef>
            <a:spcAft>
              <a:spcPct val="15000"/>
            </a:spcAft>
            <a:buFontTx/>
            <a:buNone/>
          </a:pPr>
          <a:r>
            <a:rPr lang="en-US" sz="2400" b="0" kern="1200" dirty="0"/>
            <a:t>Buy cheaper servers in storage</a:t>
          </a:r>
        </a:p>
      </dsp:txBody>
      <dsp:txXfrm>
        <a:off x="0" y="712637"/>
        <a:ext cx="6262687" cy="2305800"/>
      </dsp:txXfrm>
    </dsp:sp>
    <dsp:sp modelId="{957AD439-F77D-4209-831D-EBFAD78D78E8}">
      <dsp:nvSpPr>
        <dsp:cNvPr id="0" name=""/>
        <dsp:cNvSpPr/>
      </dsp:nvSpPr>
      <dsp:spPr>
        <a:xfrm>
          <a:off x="313134" y="4157"/>
          <a:ext cx="4383880" cy="141696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00" tIns="0" rIns="165700" bIns="0" numCol="1" spcCol="1270" anchor="ctr" anchorCtr="0">
          <a:noAutofit/>
        </a:bodyPr>
        <a:lstStyle/>
        <a:p>
          <a:pPr marL="0" lvl="0" indent="0" algn="l" defTabSz="2311400">
            <a:lnSpc>
              <a:spcPct val="90000"/>
            </a:lnSpc>
            <a:spcBef>
              <a:spcPct val="0"/>
            </a:spcBef>
            <a:spcAft>
              <a:spcPct val="35000"/>
            </a:spcAft>
            <a:buNone/>
          </a:pPr>
          <a:r>
            <a:rPr lang="en-US" sz="5200" kern="1200" dirty="0"/>
            <a:t>For Azure</a:t>
          </a:r>
        </a:p>
      </dsp:txBody>
      <dsp:txXfrm>
        <a:off x="382304" y="73327"/>
        <a:ext cx="4245540" cy="1278620"/>
      </dsp:txXfrm>
    </dsp:sp>
    <dsp:sp modelId="{85EADE2E-00A9-4B2C-B853-3AD4D0B8D18E}">
      <dsp:nvSpPr>
        <dsp:cNvPr id="0" name=""/>
        <dsp:cNvSpPr/>
      </dsp:nvSpPr>
      <dsp:spPr>
        <a:xfrm>
          <a:off x="0" y="3986117"/>
          <a:ext cx="6262687" cy="1512000"/>
        </a:xfrm>
        <a:prstGeom prst="rect">
          <a:avLst/>
        </a:prstGeom>
        <a:no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054" tIns="999744" rIns="486054" bIns="170688" numCol="1" spcCol="1270" anchor="t" anchorCtr="0">
          <a:noAutofit/>
        </a:bodyPr>
        <a:lstStyle/>
        <a:p>
          <a:pPr marL="228600" lvl="1" indent="-228600" algn="l" defTabSz="1066800">
            <a:lnSpc>
              <a:spcPct val="90000"/>
            </a:lnSpc>
            <a:spcBef>
              <a:spcPct val="0"/>
            </a:spcBef>
            <a:spcAft>
              <a:spcPct val="15000"/>
            </a:spcAft>
            <a:buFontTx/>
            <a:buNone/>
          </a:pPr>
          <a:r>
            <a:rPr lang="en-US" sz="2400" b="1" kern="1200" dirty="0"/>
            <a:t>Lower IO latency and jitter</a:t>
          </a:r>
        </a:p>
      </dsp:txBody>
      <dsp:txXfrm>
        <a:off x="0" y="3986117"/>
        <a:ext cx="6262687" cy="1512000"/>
      </dsp:txXfrm>
    </dsp:sp>
    <dsp:sp modelId="{E82EC92F-9994-49EB-8B78-55D72D7105F7}">
      <dsp:nvSpPr>
        <dsp:cNvPr id="0" name=""/>
        <dsp:cNvSpPr/>
      </dsp:nvSpPr>
      <dsp:spPr>
        <a:xfrm>
          <a:off x="313134" y="3277637"/>
          <a:ext cx="4383880" cy="14169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00" tIns="0" rIns="165700" bIns="0" numCol="1" spcCol="1270" anchor="ctr" anchorCtr="0">
          <a:noAutofit/>
        </a:bodyPr>
        <a:lstStyle/>
        <a:p>
          <a:pPr marL="0" lvl="0" indent="0" algn="l" defTabSz="2044700">
            <a:lnSpc>
              <a:spcPct val="90000"/>
            </a:lnSpc>
            <a:spcBef>
              <a:spcPct val="0"/>
            </a:spcBef>
            <a:spcAft>
              <a:spcPct val="35000"/>
            </a:spcAft>
            <a:buNone/>
          </a:pPr>
          <a:r>
            <a:rPr lang="en-US" sz="4600" kern="1200" dirty="0"/>
            <a:t>For Customers</a:t>
          </a:r>
        </a:p>
      </dsp:txBody>
      <dsp:txXfrm>
        <a:off x="382304" y="3346807"/>
        <a:ext cx="4245540" cy="1278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A50EA-4EA6-4F28-B7FA-67735CC622CD}">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B8AFDD-BD4C-44DF-B028-8E46074480DF}">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2AEBA6-28C0-43F6-BD41-CE6BECF6DF62}">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244600">
            <a:lnSpc>
              <a:spcPct val="100000"/>
            </a:lnSpc>
            <a:spcBef>
              <a:spcPct val="0"/>
            </a:spcBef>
            <a:spcAft>
              <a:spcPct val="35000"/>
            </a:spcAft>
            <a:buNone/>
          </a:pPr>
          <a:r>
            <a:rPr lang="en-US" sz="2800" kern="1200" baseline="0" dirty="0"/>
            <a:t>Tailor storage code for RDMA? (not socket programming!)</a:t>
          </a:r>
          <a:endParaRPr lang="en-US" sz="2800" kern="1200" dirty="0"/>
        </a:p>
      </dsp:txBody>
      <dsp:txXfrm>
        <a:off x="836323" y="3399"/>
        <a:ext cx="9679276" cy="724089"/>
      </dsp:txXfrm>
    </dsp:sp>
    <dsp:sp modelId="{FBEE1CF9-BB51-49DA-AC9A-23093C29B4D0}">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265355-433F-465F-A15F-8EC35A2A75F4}">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A15B3D-779C-4C61-B90E-1B79950FDD61}">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244600">
            <a:lnSpc>
              <a:spcPct val="100000"/>
            </a:lnSpc>
            <a:spcBef>
              <a:spcPct val="0"/>
            </a:spcBef>
            <a:spcAft>
              <a:spcPct val="35000"/>
            </a:spcAft>
            <a:buNone/>
          </a:pPr>
          <a:r>
            <a:rPr lang="en-US" sz="2800" kern="1200" dirty="0"/>
            <a:t>How</a:t>
          </a:r>
          <a:r>
            <a:rPr lang="en-US" sz="2800" kern="1200" baseline="0" dirty="0"/>
            <a:t> do we monitor performance? (not TCP!)</a:t>
          </a:r>
          <a:endParaRPr lang="en-US" sz="2800" kern="1200" dirty="0"/>
        </a:p>
      </dsp:txBody>
      <dsp:txXfrm>
        <a:off x="836323" y="908511"/>
        <a:ext cx="9679276" cy="724089"/>
      </dsp:txXfrm>
    </dsp:sp>
    <dsp:sp modelId="{9BDA939F-2675-4FA6-AC42-011C06D9345D}">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5FF35A-5B31-4D8C-81CA-511E1906D846}">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CDA28-0D4E-40E8-95D6-FD5C20FE36E9}">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244600">
            <a:lnSpc>
              <a:spcPct val="100000"/>
            </a:lnSpc>
            <a:spcBef>
              <a:spcPct val="0"/>
            </a:spcBef>
            <a:spcAft>
              <a:spcPct val="35000"/>
            </a:spcAft>
            <a:buNone/>
          </a:pPr>
          <a:r>
            <a:rPr lang="en-US" sz="2800" kern="1200" dirty="0"/>
            <a:t>What</a:t>
          </a:r>
          <a:r>
            <a:rPr lang="en-US" sz="2800" kern="1200" baseline="0" dirty="0"/>
            <a:t> network configuration do we need? </a:t>
          </a:r>
          <a:endParaRPr lang="en-US" sz="2800" kern="1200" dirty="0"/>
        </a:p>
      </dsp:txBody>
      <dsp:txXfrm>
        <a:off x="836323" y="1813624"/>
        <a:ext cx="9679276" cy="724089"/>
      </dsp:txXfrm>
    </dsp:sp>
    <dsp:sp modelId="{91D0B5ED-8B75-4EF7-AF41-FA21C3725D00}">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8EBCA9-E6CC-4116-B3CC-F27012E351A1}">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D9C8B-9294-4024-83B2-87C720193F3B}">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244600">
            <a:lnSpc>
              <a:spcPct val="100000"/>
            </a:lnSpc>
            <a:spcBef>
              <a:spcPct val="0"/>
            </a:spcBef>
            <a:spcAft>
              <a:spcPct val="35000"/>
            </a:spcAft>
            <a:buNone/>
          </a:pPr>
          <a:r>
            <a:rPr lang="en-US" sz="2800" kern="1200" dirty="0"/>
            <a:t>Congestion control?</a:t>
          </a:r>
        </a:p>
      </dsp:txBody>
      <dsp:txXfrm>
        <a:off x="836323" y="2718736"/>
        <a:ext cx="9679276" cy="724089"/>
      </dsp:txXfrm>
    </dsp:sp>
    <dsp:sp modelId="{DA52A4BD-8D95-4283-AD79-3A0EC59264E5}">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A87B3-D51A-4AD4-B3E6-DFBEEF57DFA1}">
      <dsp:nvSpPr>
        <dsp:cNvPr id="0" name=""/>
        <dsp:cNvSpPr/>
      </dsp:nvSpPr>
      <dsp:spPr>
        <a:xfrm>
          <a:off x="219037" y="3786768"/>
          <a:ext cx="398249" cy="3982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A76FF8-CC1E-4F2F-A36A-BA8B190F881F}">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244600">
            <a:lnSpc>
              <a:spcPct val="100000"/>
            </a:lnSpc>
            <a:spcBef>
              <a:spcPct val="0"/>
            </a:spcBef>
            <a:spcAft>
              <a:spcPct val="35000"/>
            </a:spcAft>
            <a:buNone/>
          </a:pPr>
          <a:r>
            <a:rPr lang="en-US" sz="2800" kern="1200" dirty="0"/>
            <a:t>And many others ….</a:t>
          </a:r>
        </a:p>
      </dsp:txBody>
      <dsp:txXfrm>
        <a:off x="836323" y="3623848"/>
        <a:ext cx="9679276" cy="724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A50EA-4EA6-4F28-B7FA-67735CC622CD}">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B8AFDD-BD4C-44DF-B028-8E46074480DF}">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2AEBA6-28C0-43F6-BD41-CE6BECF6DF62}">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244600">
            <a:lnSpc>
              <a:spcPct val="100000"/>
            </a:lnSpc>
            <a:spcBef>
              <a:spcPct val="0"/>
            </a:spcBef>
            <a:spcAft>
              <a:spcPct val="35000"/>
            </a:spcAft>
            <a:buNone/>
          </a:pPr>
          <a:r>
            <a:rPr lang="en-US" sz="2800" kern="1200" dirty="0"/>
            <a:t>Custom libraries: </a:t>
          </a:r>
          <a:r>
            <a:rPr lang="en-US" sz="2800" kern="1200" dirty="0" err="1"/>
            <a:t>sU</a:t>
          </a:r>
          <a:r>
            <a:rPr lang="en-US" sz="2800" kern="1200" dirty="0"/>
            <a:t>-RDMA and </a:t>
          </a:r>
          <a:r>
            <a:rPr lang="en-US" sz="2800" kern="1200" dirty="0" err="1"/>
            <a:t>sK</a:t>
          </a:r>
          <a:r>
            <a:rPr lang="en-US" sz="2800" kern="1200" dirty="0"/>
            <a:t>-RDMA</a:t>
          </a:r>
        </a:p>
      </dsp:txBody>
      <dsp:txXfrm>
        <a:off x="836323" y="3399"/>
        <a:ext cx="9679276" cy="724089"/>
      </dsp:txXfrm>
    </dsp:sp>
    <dsp:sp modelId="{FBEE1CF9-BB51-49DA-AC9A-23093C29B4D0}">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265355-433F-465F-A15F-8EC35A2A75F4}">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A15B3D-779C-4C61-B90E-1B79950FDD61}">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244600">
            <a:lnSpc>
              <a:spcPct val="100000"/>
            </a:lnSpc>
            <a:spcBef>
              <a:spcPct val="0"/>
            </a:spcBef>
            <a:spcAft>
              <a:spcPct val="35000"/>
            </a:spcAft>
            <a:buNone/>
          </a:pPr>
          <a:r>
            <a:rPr lang="en-US" sz="2800" kern="1200" dirty="0"/>
            <a:t>Host monitoring: RDMA </a:t>
          </a:r>
          <a:r>
            <a:rPr lang="en-US" sz="2800" kern="1200" dirty="0" err="1"/>
            <a:t>Estats</a:t>
          </a:r>
          <a:endParaRPr lang="en-US" sz="2800" kern="1200" dirty="0"/>
        </a:p>
      </dsp:txBody>
      <dsp:txXfrm>
        <a:off x="836323" y="908511"/>
        <a:ext cx="9679276" cy="724089"/>
      </dsp:txXfrm>
    </dsp:sp>
    <dsp:sp modelId="{9BDA939F-2675-4FA6-AC42-011C06D9345D}">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5FF35A-5B31-4D8C-81CA-511E1906D846}">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CDA28-0D4E-40E8-95D6-FD5C20FE36E9}">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244600">
            <a:lnSpc>
              <a:spcPct val="100000"/>
            </a:lnSpc>
            <a:spcBef>
              <a:spcPct val="0"/>
            </a:spcBef>
            <a:spcAft>
              <a:spcPct val="35000"/>
            </a:spcAft>
            <a:buNone/>
          </a:pPr>
          <a:r>
            <a:rPr lang="en-US" sz="2800" kern="1200" dirty="0"/>
            <a:t>SONiC, PFC WD, careful buffer tuning … </a:t>
          </a:r>
        </a:p>
      </dsp:txBody>
      <dsp:txXfrm>
        <a:off x="836323" y="1813624"/>
        <a:ext cx="9679276" cy="724089"/>
      </dsp:txXfrm>
    </dsp:sp>
    <dsp:sp modelId="{91D0B5ED-8B75-4EF7-AF41-FA21C3725D00}">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8EBCA9-E6CC-4116-B3CC-F27012E351A1}">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D9C8B-9294-4024-83B2-87C720193F3B}">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244600">
            <a:lnSpc>
              <a:spcPct val="100000"/>
            </a:lnSpc>
            <a:spcBef>
              <a:spcPct val="0"/>
            </a:spcBef>
            <a:spcAft>
              <a:spcPct val="35000"/>
            </a:spcAft>
            <a:buNone/>
          </a:pPr>
          <a:r>
            <a:rPr lang="en-US" sz="2800" kern="1200" dirty="0"/>
            <a:t>DCQCN</a:t>
          </a:r>
        </a:p>
      </dsp:txBody>
      <dsp:txXfrm>
        <a:off x="836323" y="2718736"/>
        <a:ext cx="9679276" cy="724089"/>
      </dsp:txXfrm>
    </dsp:sp>
    <dsp:sp modelId="{DA52A4BD-8D95-4283-AD79-3A0EC59264E5}">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A87B3-D51A-4AD4-B3E6-DFBEEF57DFA1}">
      <dsp:nvSpPr>
        <dsp:cNvPr id="0" name=""/>
        <dsp:cNvSpPr/>
      </dsp:nvSpPr>
      <dsp:spPr>
        <a:xfrm>
          <a:off x="219037" y="3786768"/>
          <a:ext cx="398249" cy="3982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A76FF8-CC1E-4F2F-A36A-BA8B190F881F}">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244600">
            <a:lnSpc>
              <a:spcPct val="100000"/>
            </a:lnSpc>
            <a:spcBef>
              <a:spcPct val="0"/>
            </a:spcBef>
            <a:spcAft>
              <a:spcPct val="35000"/>
            </a:spcAft>
            <a:buNone/>
          </a:pPr>
          <a:r>
            <a:rPr lang="en-US" sz="2800" kern="1200" dirty="0"/>
            <a:t>And much more</a:t>
          </a:r>
        </a:p>
      </dsp:txBody>
      <dsp:txXfrm>
        <a:off x="836323" y="3623848"/>
        <a:ext cx="9679276" cy="724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95B25-3280-488C-B708-C6E7CB29A0E3}">
      <dsp:nvSpPr>
        <dsp:cNvPr id="0" name=""/>
        <dsp:cNvSpPr/>
      </dsp:nvSpPr>
      <dsp:spPr>
        <a:xfrm>
          <a:off x="15" y="34"/>
          <a:ext cx="11027988" cy="13914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866900">
            <a:lnSpc>
              <a:spcPct val="90000"/>
            </a:lnSpc>
            <a:spcBef>
              <a:spcPct val="0"/>
            </a:spcBef>
            <a:spcAft>
              <a:spcPct val="35000"/>
            </a:spcAft>
            <a:buNone/>
          </a:pPr>
          <a:r>
            <a:rPr lang="en-US" sz="4200" kern="1200" dirty="0"/>
            <a:t>Pause upstream neighbor when queue over XOFF limit</a:t>
          </a:r>
        </a:p>
      </dsp:txBody>
      <dsp:txXfrm>
        <a:off x="15" y="34"/>
        <a:ext cx="11027988" cy="1391411"/>
      </dsp:txXfrm>
    </dsp:sp>
    <dsp:sp modelId="{322C9B6B-D521-4012-996B-9885402ADCA7}">
      <dsp:nvSpPr>
        <dsp:cNvPr id="0" name=""/>
        <dsp:cNvSpPr/>
      </dsp:nvSpPr>
      <dsp:spPr>
        <a:xfrm>
          <a:off x="1139113" y="1461016"/>
          <a:ext cx="8749792" cy="13914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866900">
            <a:lnSpc>
              <a:spcPct val="90000"/>
            </a:lnSpc>
            <a:spcBef>
              <a:spcPct val="0"/>
            </a:spcBef>
            <a:spcAft>
              <a:spcPct val="35000"/>
            </a:spcAft>
            <a:buNone/>
          </a:pPr>
          <a:r>
            <a:rPr lang="en-US" sz="4200" kern="1200" dirty="0"/>
            <a:t>Ensures no congestion drop</a:t>
          </a:r>
        </a:p>
      </dsp:txBody>
      <dsp:txXfrm>
        <a:off x="1139113" y="1461016"/>
        <a:ext cx="8749792" cy="13914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3B032-B8D1-4601-974D-8EC00142DE47}">
      <dsp:nvSpPr>
        <dsp:cNvPr id="0" name=""/>
        <dsp:cNvSpPr/>
      </dsp:nvSpPr>
      <dsp:spPr>
        <a:xfrm>
          <a:off x="419013" y="1125"/>
          <a:ext cx="2280532" cy="1368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ECN</a:t>
          </a:r>
        </a:p>
      </dsp:txBody>
      <dsp:txXfrm>
        <a:off x="419013" y="1125"/>
        <a:ext cx="2280532" cy="1368319"/>
      </dsp:txXfrm>
    </dsp:sp>
    <dsp:sp modelId="{52989FC8-EBDA-422D-B374-E41EB34341E3}">
      <dsp:nvSpPr>
        <dsp:cNvPr id="0" name=""/>
        <dsp:cNvSpPr/>
      </dsp:nvSpPr>
      <dsp:spPr>
        <a:xfrm>
          <a:off x="2927599" y="1125"/>
          <a:ext cx="2280532" cy="1368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Shared buffer </a:t>
          </a:r>
        </a:p>
      </dsp:txBody>
      <dsp:txXfrm>
        <a:off x="2927599" y="1125"/>
        <a:ext cx="2280532" cy="1368319"/>
      </dsp:txXfrm>
    </dsp:sp>
    <dsp:sp modelId="{E9ED55AE-890A-467C-9045-E7177B8F6E8C}">
      <dsp:nvSpPr>
        <dsp:cNvPr id="0" name=""/>
        <dsp:cNvSpPr/>
      </dsp:nvSpPr>
      <dsp:spPr>
        <a:xfrm>
          <a:off x="419013" y="1597498"/>
          <a:ext cx="2280532" cy="1368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PFC</a:t>
          </a:r>
        </a:p>
      </dsp:txBody>
      <dsp:txXfrm>
        <a:off x="419013" y="1597498"/>
        <a:ext cx="2280532" cy="1368319"/>
      </dsp:txXfrm>
    </dsp:sp>
    <dsp:sp modelId="{E43D0F09-C66D-4186-AE09-79BFA94DEA3E}">
      <dsp:nvSpPr>
        <dsp:cNvPr id="0" name=""/>
        <dsp:cNvSpPr/>
      </dsp:nvSpPr>
      <dsp:spPr>
        <a:xfrm>
          <a:off x="2927599" y="1597498"/>
          <a:ext cx="2280532" cy="1368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PFC headroom pool</a:t>
          </a:r>
        </a:p>
      </dsp:txBody>
      <dsp:txXfrm>
        <a:off x="2927599" y="1597498"/>
        <a:ext cx="2280532" cy="1368319"/>
      </dsp:txXfrm>
    </dsp:sp>
    <dsp:sp modelId="{2B533D72-205D-4804-A566-E43B879EBC2A}">
      <dsp:nvSpPr>
        <dsp:cNvPr id="0" name=""/>
        <dsp:cNvSpPr/>
      </dsp:nvSpPr>
      <dsp:spPr>
        <a:xfrm>
          <a:off x="419013" y="3193871"/>
          <a:ext cx="2280532" cy="1368319"/>
        </a:xfrm>
        <a:prstGeom prst="rect">
          <a:avLst/>
        </a:prstGeom>
        <a:solidFill>
          <a:schemeClr val="accent1">
            <a:hueOff val="0"/>
            <a:satOff val="0"/>
            <a:lumOff val="0"/>
            <a:alphaOff val="0"/>
          </a:schemeClr>
        </a:solidFill>
        <a:ln w="571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PFC watchdog</a:t>
          </a:r>
        </a:p>
      </dsp:txBody>
      <dsp:txXfrm>
        <a:off x="419013" y="3193871"/>
        <a:ext cx="2280532" cy="1368319"/>
      </dsp:txXfrm>
    </dsp:sp>
    <dsp:sp modelId="{C3C0E4B5-5EA2-4F2B-9B7F-83929F6A2C84}">
      <dsp:nvSpPr>
        <dsp:cNvPr id="0" name=""/>
        <dsp:cNvSpPr/>
      </dsp:nvSpPr>
      <dsp:spPr>
        <a:xfrm>
          <a:off x="2927599" y="3193871"/>
          <a:ext cx="2280532" cy="1368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Various counters</a:t>
          </a:r>
        </a:p>
      </dsp:txBody>
      <dsp:txXfrm>
        <a:off x="2927599" y="3193871"/>
        <a:ext cx="2280532" cy="13683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D3665-A105-497C-99C0-F4AEC2BC8E9E}">
      <dsp:nvSpPr>
        <dsp:cNvPr id="0" name=""/>
        <dsp:cNvSpPr/>
      </dsp:nvSpPr>
      <dsp:spPr>
        <a:xfrm>
          <a:off x="0" y="14721"/>
          <a:ext cx="8239364"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O(10</a:t>
          </a:r>
          <a:r>
            <a:rPr lang="en-US" sz="2700" b="1" kern="1200" baseline="30000" dirty="0"/>
            <a:t>18</a:t>
          </a:r>
          <a:r>
            <a:rPr lang="en-US" sz="2700" b="1" kern="1200" dirty="0"/>
            <a:t>) bytes / day, O(10</a:t>
          </a:r>
          <a:r>
            <a:rPr lang="en-US" sz="2700" b="1" kern="1200" baseline="30000" dirty="0"/>
            <a:t>9</a:t>
          </a:r>
          <a:r>
            <a:rPr lang="en-US" sz="2700" b="1" kern="1200" dirty="0"/>
            <a:t>) IOs / day</a:t>
          </a:r>
        </a:p>
      </dsp:txBody>
      <dsp:txXfrm>
        <a:off x="31613" y="46334"/>
        <a:ext cx="8176138" cy="584369"/>
      </dsp:txXfrm>
    </dsp:sp>
    <dsp:sp modelId="{B16ADADC-582A-4636-976E-B48C3DD29FAC}">
      <dsp:nvSpPr>
        <dsp:cNvPr id="0" name=""/>
        <dsp:cNvSpPr/>
      </dsp:nvSpPr>
      <dsp:spPr>
        <a:xfrm>
          <a:off x="0" y="740076"/>
          <a:ext cx="8239364"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~70% of bytes. </a:t>
          </a:r>
          <a:r>
            <a:rPr lang="en-US" sz="2700" b="1" i="1" kern="1200" dirty="0"/>
            <a:t>TCP distant second.  </a:t>
          </a:r>
          <a:endParaRPr lang="en-US" sz="2700" kern="1200" dirty="0"/>
        </a:p>
      </dsp:txBody>
      <dsp:txXfrm>
        <a:off x="31613" y="771689"/>
        <a:ext cx="8176138" cy="584369"/>
      </dsp:txXfrm>
    </dsp:sp>
    <dsp:sp modelId="{18A865B8-F9BF-4C6F-96E1-17DA18D84ECC}">
      <dsp:nvSpPr>
        <dsp:cNvPr id="0" name=""/>
        <dsp:cNvSpPr/>
      </dsp:nvSpPr>
      <dsp:spPr>
        <a:xfrm>
          <a:off x="0" y="1465432"/>
          <a:ext cx="8239364"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Significant perf improvements and COGS savings</a:t>
          </a:r>
        </a:p>
      </dsp:txBody>
      <dsp:txXfrm>
        <a:off x="31613" y="1497045"/>
        <a:ext cx="8176138" cy="584369"/>
      </dsp:txXfrm>
    </dsp:sp>
    <dsp:sp modelId="{FF891FEF-7B4D-4FDE-8CC6-4FA4B60A4D56}">
      <dsp:nvSpPr>
        <dsp:cNvPr id="0" name=""/>
        <dsp:cNvSpPr/>
      </dsp:nvSpPr>
      <dsp:spPr>
        <a:xfrm>
          <a:off x="0" y="2190787"/>
          <a:ext cx="8239364"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Possibly largest RDMA deployment in the world</a:t>
          </a:r>
          <a:endParaRPr lang="en-US" sz="2700" kern="1200" dirty="0"/>
        </a:p>
      </dsp:txBody>
      <dsp:txXfrm>
        <a:off x="31613" y="2222400"/>
        <a:ext cx="8176138" cy="5843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D612-8555-4B43-90A8-27B323F8604B}">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A243D-186F-4D32-93B4-0BCCEF36A404}">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D7B87-BB8F-4D21-84A4-28DDCF52AC58}">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Failovers are very expensive for RDMA</a:t>
          </a:r>
        </a:p>
      </dsp:txBody>
      <dsp:txXfrm>
        <a:off x="836323" y="3399"/>
        <a:ext cx="9679276" cy="724089"/>
      </dsp:txXfrm>
    </dsp:sp>
    <dsp:sp modelId="{A832D5A2-6893-4A41-9A86-60441CA42116}">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9A5D8-F6E0-43CD-86E8-2036B1DAB6C1}">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2F8E1-A6D8-4A6F-885D-887992712B62}">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Host network and physical network should be converged</a:t>
          </a:r>
        </a:p>
      </dsp:txBody>
      <dsp:txXfrm>
        <a:off x="836323" y="908511"/>
        <a:ext cx="9679276" cy="724089"/>
      </dsp:txXfrm>
    </dsp:sp>
    <dsp:sp modelId="{2B390559-2814-4350-9248-83266958849B}">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1B65C-08FA-4898-A4D7-963A26E9A7A2}">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B64AD-27D2-4302-8653-383FFE1E13ED}">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Switch buffer is increasingly important and needs more innovations</a:t>
          </a:r>
        </a:p>
      </dsp:txBody>
      <dsp:txXfrm>
        <a:off x="836323" y="1813624"/>
        <a:ext cx="9679276" cy="724089"/>
      </dsp:txXfrm>
    </dsp:sp>
    <dsp:sp modelId="{47C176BA-2A60-4BE4-9A42-17B12773F81D}">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96218-EA5C-4738-9EB0-8A953301B173}">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5F9B5-05E1-4DD5-B891-554A533A79BD}">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Cloud needs unified behavior models and interfaces for network devices</a:t>
          </a:r>
        </a:p>
      </dsp:txBody>
      <dsp:txXfrm>
        <a:off x="836323" y="2718736"/>
        <a:ext cx="9679276" cy="724089"/>
      </dsp:txXfrm>
    </dsp:sp>
    <dsp:sp modelId="{96839423-8C50-43ED-9BFA-0F7C7079CF47}">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7341C-A647-447C-8E92-0A30E1819FED}">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78778-432F-4A83-9BD3-A21C8522C431}">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Testing new network devices is critical and challenging </a:t>
          </a:r>
        </a:p>
      </dsp:txBody>
      <dsp:txXfrm>
        <a:off x="836323" y="3623848"/>
        <a:ext cx="9679276" cy="7240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D612-8555-4B43-90A8-27B323F8604B}">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A243D-186F-4D32-93B4-0BCCEF36A404}">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D7B87-BB8F-4D21-84A4-28DDCF52AC58}">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Failovers are very expensive for RDMA</a:t>
          </a:r>
        </a:p>
      </dsp:txBody>
      <dsp:txXfrm>
        <a:off x="836323" y="3399"/>
        <a:ext cx="9679276" cy="724089"/>
      </dsp:txXfrm>
    </dsp:sp>
    <dsp:sp modelId="{A832D5A2-6893-4A41-9A86-60441CA42116}">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9A5D8-F6E0-43CD-86E8-2036B1DAB6C1}">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2F8E1-A6D8-4A6F-885D-887992712B62}">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Host network and physical network should be converged</a:t>
          </a:r>
        </a:p>
      </dsp:txBody>
      <dsp:txXfrm>
        <a:off x="836323" y="908511"/>
        <a:ext cx="9679276" cy="724089"/>
      </dsp:txXfrm>
    </dsp:sp>
    <dsp:sp modelId="{2B390559-2814-4350-9248-83266958849B}">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1B65C-08FA-4898-A4D7-963A26E9A7A2}">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B64AD-27D2-4302-8653-383FFE1E13ED}">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Switch buffer is increasingly important and needs more innovations</a:t>
          </a:r>
        </a:p>
      </dsp:txBody>
      <dsp:txXfrm>
        <a:off x="836323" y="1813624"/>
        <a:ext cx="9679276" cy="724089"/>
      </dsp:txXfrm>
    </dsp:sp>
    <dsp:sp modelId="{47C176BA-2A60-4BE4-9A42-17B12773F81D}">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96218-EA5C-4738-9EB0-8A953301B173}">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5F9B5-05E1-4DD5-B891-554A533A79BD}">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Cloud needs unified behavior models and interfaces for network devices</a:t>
          </a:r>
        </a:p>
      </dsp:txBody>
      <dsp:txXfrm>
        <a:off x="836323" y="2718736"/>
        <a:ext cx="9679276" cy="724089"/>
      </dsp:txXfrm>
    </dsp:sp>
    <dsp:sp modelId="{96839423-8C50-43ED-9BFA-0F7C7079CF47}">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7341C-A647-447C-8E92-0A30E1819FED}">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78778-432F-4A83-9BD3-A21C8522C431}">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Testing new network devices is critical and challenging </a:t>
          </a:r>
        </a:p>
      </dsp:txBody>
      <dsp:txXfrm>
        <a:off x="836323" y="3623848"/>
        <a:ext cx="9679276" cy="7240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14758-E1B2-400D-A1B0-9370C2AD9B80}" type="datetimeFigureOut">
              <a:rPr lang="en-US" smtClean="0"/>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253FD-6E34-44D4-BB1E-B4F6E6C383C6}" type="slidenum">
              <a:rPr lang="en-US" smtClean="0"/>
              <a:t>‹#›</a:t>
            </a:fld>
            <a:endParaRPr lang="en-US"/>
          </a:p>
        </p:txBody>
      </p:sp>
    </p:spTree>
    <p:extLst>
      <p:ext uri="{BB962C8B-B14F-4D97-AF65-F5344CB8AC3E}">
        <p14:creationId xmlns:p14="http://schemas.microsoft.com/office/powerpoint/2010/main" val="2316789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 am very happy to be here to present collective work of Azure and MSR on RDMA networking</a:t>
            </a:r>
          </a:p>
        </p:txBody>
      </p:sp>
      <p:sp>
        <p:nvSpPr>
          <p:cNvPr id="4" name="Slide Number Placeholder 3"/>
          <p:cNvSpPr>
            <a:spLocks noGrp="1"/>
          </p:cNvSpPr>
          <p:nvPr>
            <p:ph type="sldNum" sz="quarter" idx="5"/>
          </p:nvPr>
        </p:nvSpPr>
        <p:spPr/>
        <p:txBody>
          <a:bodyPr/>
          <a:lstStyle/>
          <a:p>
            <a:fld id="{097C4E6F-F82E-43D1-9721-CAB1D07FA3FD}" type="slidenum">
              <a:rPr lang="en-US" smtClean="0"/>
              <a:t>1</a:t>
            </a:fld>
            <a:endParaRPr lang="en-US"/>
          </a:p>
        </p:txBody>
      </p:sp>
    </p:spTree>
    <p:extLst>
      <p:ext uri="{BB962C8B-B14F-4D97-AF65-F5344CB8AC3E}">
        <p14:creationId xmlns:p14="http://schemas.microsoft.com/office/powerpoint/2010/main" val="95478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CD4A2-39D7-4511-AFEF-AAA71F4BFF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293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SONiC stands for ..</a:t>
            </a:r>
          </a:p>
          <a:p>
            <a:endParaRPr lang="en-US" dirty="0"/>
          </a:p>
          <a:p>
            <a:r>
              <a:rPr lang="en-US" dirty="0"/>
              <a:t>SAI provides unified interfaces and behavior models for the switch. ASIC vendors provide implementations of SAI. SAI enables switch OS to use a universal language to talk to different vendors. </a:t>
            </a:r>
          </a:p>
          <a:p>
            <a:endParaRPr lang="en-US" dirty="0"/>
          </a:p>
          <a:p>
            <a:r>
              <a:rPr lang="en-US" dirty="0"/>
              <a:t>SONiC is built on the top of SAI.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CD4A2-39D7-4511-AFEF-AAA71F4BFF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799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design SONiC, we take RDMA required features into consideration from the day one. </a:t>
            </a:r>
          </a:p>
          <a:p>
            <a:endParaRPr lang="en-US" dirty="0"/>
          </a:p>
          <a:p>
            <a:endParaRPr lang="en-US" dirty="0"/>
          </a:p>
          <a:p>
            <a:r>
              <a:rPr lang="en-US" dirty="0"/>
              <a:t>But given these features, how to test them? How to ensure they work as expected?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CD4A2-39D7-4511-AFEF-AAA71F4BFF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583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One naïve solution is to assign each flow a separate priority.</a:t>
            </a:r>
            <a:r>
              <a:rPr lang="en-US" baseline="0" dirty="0"/>
              <a:t> But </a:t>
            </a:r>
            <a:r>
              <a:rPr lang="en-US" dirty="0"/>
              <a:t>this is not</a:t>
            </a:r>
            <a:r>
              <a:rPr lang="en-US" baseline="0" dirty="0"/>
              <a:t> scalable due to hardware limit.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Our solution is to keep PFC, but add a per-flow E2E congestion control algorithm.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Per flow congestion control reduces the switch buffer usage, thus reduce PFC generations.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But we don’t want to go back to the heavyweight TCP! We want keep PFC, keep the benefits of lossless network, like no retransmissions, fast start,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main idea is to use PFC only in emergent cases, not in the common state. Per-flow congestion control optimizes the common cases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AC047-987B-4C69-9941-04A5FB3069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134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C4E6F-F82E-43D1-9721-CAB1D07FA3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139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gives the topology of an Azure region. Green ones are servers. Then there are four tiers of switches, T0, T1, T2 and RH.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56A77-154B-447A-B39C-84251C22E7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928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Azure, a compute VM can fetch the blob from any storage cluster inside the region. Therefore, RDMA traffic may cross different datacenters.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56A77-154B-447A-B39C-84251C22E7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052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means our RDMA traffic will experience a large RTT variation due to long haul cables between T2 and RH.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C4E6F-F82E-43D1-9721-CAB1D07FA3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757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need to handle heterogenous NIC hardware. </a:t>
            </a:r>
          </a:p>
          <a:p>
            <a:r>
              <a:rPr lang="en-US" dirty="0"/>
              <a:t>[click]</a:t>
            </a:r>
          </a:p>
          <a:p>
            <a:r>
              <a:rPr lang="en-US" dirty="0"/>
              <a:t>In Azure, different clusters use different hardware. Old clusters use CX3 while the new ones use CX4 and CX5. And they have different DCQCN implementations.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C4E6F-F82E-43D1-9721-CAB1D07FA3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301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Times New Roman" panose="02020603050405020304" pitchFamily="18" charset="0"/>
                <a:cs typeface="Times New Roman" panose="02020603050405020304" pitchFamily="18" charset="0"/>
              </a:rPr>
              <a:t>Another finding is about SEND/RECV error handling exhaust RX pipelines. </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0CFE69-9FE5-5443-B0D2-88BF1CBB27FD}"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3384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altLang="en-US" sz="1200" dirty="0">
              <a:latin typeface="Segoe UI Light" panose="020B0502040204020203" pitchFamily="34" charset="0"/>
              <a:cs typeface="Arial" panose="020B0604020202020204" pitchFamily="34" charset="0"/>
            </a:endParaRPr>
          </a:p>
          <a:p>
            <a:pPr lvl="1"/>
            <a:r>
              <a:rPr lang="en-US" u="sng" dirty="0"/>
              <a:t>TCP vs RDMA </a:t>
            </a:r>
            <a:r>
              <a:rPr lang="en-US" sz="1200" u="sng" dirty="0">
                <a:latin typeface="Segoe UI Light" panose="020B0502040204020203" pitchFamily="34" charset="0"/>
                <a:cs typeface="Arial" panose="020B0604020202020204" pitchFamily="34" charset="0"/>
              </a:rPr>
              <a:t>:</a:t>
            </a:r>
          </a:p>
          <a:p>
            <a:pPr lvl="1"/>
            <a:endParaRPr lang="en-US" altLang="en-US" sz="1200" dirty="0">
              <a:latin typeface="Segoe UI Light" panose="020B0502040204020203" pitchFamily="34" charset="0"/>
              <a:cs typeface="Arial" panose="020B0604020202020204" pitchFamily="34" charset="0"/>
            </a:endParaRPr>
          </a:p>
          <a:p>
            <a:pPr lvl="1"/>
            <a:r>
              <a:rPr lang="en-US" altLang="en-US" sz="1200" b="1" dirty="0">
                <a:latin typeface="Segoe UI Light" panose="020B0502040204020203" pitchFamily="34" charset="0"/>
                <a:cs typeface="Arial" panose="020B0604020202020204" pitchFamily="34" charset="0"/>
              </a:rPr>
              <a:t>TCP: </a:t>
            </a:r>
            <a:r>
              <a:rPr lang="en-US" altLang="en-US" sz="1200" dirty="0">
                <a:latin typeface="Segoe UI Light" panose="020B0502040204020203" pitchFamily="34" charset="0"/>
                <a:cs typeface="Arial" panose="020B0604020202020204" pitchFamily="34" charset="0"/>
              </a:rPr>
              <a:t>Two hosts connected by network</a:t>
            </a:r>
          </a:p>
          <a:p>
            <a:pPr lvl="1"/>
            <a:r>
              <a:rPr lang="en-US" altLang="en-US" sz="1200" dirty="0">
                <a:latin typeface="Segoe UI Light" panose="020B0502040204020203" pitchFamily="34" charset="0"/>
                <a:cs typeface="Arial" panose="020B0604020202020204" pitchFamily="34" charset="0"/>
              </a:rPr>
              <a:t>TCP/IP stack runs on both the hosts</a:t>
            </a:r>
          </a:p>
          <a:p>
            <a:pPr lvl="1"/>
            <a:r>
              <a:rPr lang="en-US" altLang="en-US" sz="1200" dirty="0">
                <a:latin typeface="Segoe UI Light" panose="020B0502040204020203" pitchFamily="34" charset="0"/>
                <a:cs typeface="Arial" panose="020B0604020202020204" pitchFamily="34" charset="0"/>
              </a:rPr>
              <a:t>Data transfer involves CPU on both the sides to run the TCP/IP stack</a:t>
            </a:r>
          </a:p>
          <a:p>
            <a:pPr lvl="1"/>
            <a:endParaRPr lang="en-US" altLang="en-US" sz="1200" dirty="0">
              <a:latin typeface="Segoe UI Light" panose="020B0502040204020203"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Segoe UI Light" panose="020B0502040204020203" pitchFamily="34" charset="0"/>
                <a:cs typeface="Arial" panose="020B0604020202020204" pitchFamily="34" charset="0"/>
              </a:rPr>
              <a:t>RDMA:</a:t>
            </a:r>
            <a:r>
              <a:rPr lang="en-US" altLang="en-US" sz="1200" dirty="0">
                <a:latin typeface="Segoe UI Light" panose="020B0502040204020203" pitchFamily="34" charset="0"/>
                <a:cs typeface="Arial" panose="020B0604020202020204" pitchFamily="34" charset="0"/>
              </a:rPr>
              <a:t> Two hosts connected by network</a:t>
            </a:r>
          </a:p>
          <a:p>
            <a:pPr lvl="1"/>
            <a:r>
              <a:rPr lang="en-US" altLang="en-US" sz="1200" dirty="0">
                <a:latin typeface="Segoe UI Light" panose="020B0502040204020203" pitchFamily="34" charset="0"/>
                <a:cs typeface="Arial" panose="020B0604020202020204" pitchFamily="34" charset="0"/>
              </a:rPr>
              <a:t>RDMA stack runs on NIC of the two hosts</a:t>
            </a:r>
          </a:p>
          <a:p>
            <a:pPr lvl="1"/>
            <a:r>
              <a:rPr lang="en-US" altLang="en-US" sz="1200" dirty="0">
                <a:latin typeface="Segoe UI Light" panose="020B0502040204020203" pitchFamily="34" charset="0"/>
                <a:cs typeface="Arial" panose="020B0604020202020204" pitchFamily="34" charset="0"/>
              </a:rPr>
              <a:t>Minimal involvement of CPU on both sides</a:t>
            </a:r>
          </a:p>
          <a:p>
            <a:pPr lvl="1"/>
            <a:endParaRPr lang="en-US" altLang="en-US" sz="1200" dirty="0">
              <a:latin typeface="Segoe UI Light" panose="020B0502040204020203"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Segoe UI Light" panose="020B0502040204020203"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Segoe UI Light" panose="020B0502040204020203" pitchFamily="34" charset="0"/>
              </a:rPr>
              <a:t>Application posts RDMA Write request to the NIC without kernel involvement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Segoe UI Light" panose="020B0502040204020203" pitchFamily="34" charset="0"/>
              </a:rPr>
              <a:t>NIC reads the buffer content and sends it over the network</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Segoe UI Light" panose="020B0502040204020203" pitchFamily="34" charset="0"/>
              </a:rPr>
              <a:t>RDMA Write message on the network contains the destination virtual address and memory key as well as data itself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Segoe UI Light" panose="020B0502040204020203" pitchFamily="34" charset="0"/>
              </a:rPr>
              <a:t>NIC verifies the memory key and writes the data directly into the application buffer without CPU involvement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latin typeface="Segoe UI Light" panose="020B0502040204020203"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RDMA is like a formula 1 racing car, TCP is a family minivan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AC047-987B-4C69-9941-04A5FB3069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371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Times New Roman" panose="02020603050405020304" pitchFamily="18" charset="0"/>
                <a:cs typeface="Times New Roman" panose="02020603050405020304" pitchFamily="18" charset="0"/>
              </a:rPr>
              <a:t>Before we discuss the error concretely, let’s review how SEND/RECV works. To receive the payload, in RDMA, the receiver needs to post some receive requests.</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0CFE69-9FE5-5443-B0D2-88BF1CBB27FD}"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8699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Times New Roman" panose="02020603050405020304" pitchFamily="18" charset="0"/>
                <a:cs typeface="Times New Roman" panose="02020603050405020304" pitchFamily="18" charset="0"/>
              </a:rPr>
              <a:t>When incoming SEND requests arrive, the NIC will consume the posted RECV requests to process the incoming requests. As this figure shows, everything goes correctly.</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0CFE69-9FE5-5443-B0D2-88BF1CBB27FD}"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52041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Times New Roman" panose="02020603050405020304" pitchFamily="18" charset="0"/>
                <a:cs typeface="Times New Roman" panose="02020603050405020304" pitchFamily="18" charset="0"/>
              </a:rPr>
              <a:t>However, if the receiver does not post any receive request at all. An error, called receive-not-ready will be triggered. The RX pipelines will handle such errors and discard the incoming SEND requests.</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0CFE69-9FE5-5443-B0D2-88BF1CBB27FD}"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1126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Times New Roman" panose="02020603050405020304" pitchFamily="18" charset="0"/>
                <a:cs typeface="Times New Roman" panose="02020603050405020304" pitchFamily="18" charset="0"/>
              </a:rPr>
              <a:t>What we observe is that - if at the same time, there is another tenant have incoming traffics, say, this blue tenant. This tenant’s traffics will be all blocked, no matter what types of workload it is. For example, if we let the victim to be a simple write traffic, its performance can drop from 97 Gbps to almost 0 after the RNR error is triggered by the attacker.</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0CFE69-9FE5-5443-B0D2-88BF1CBB27FD}"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3023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address this challenges, we propose Lumina, which takes an in-network solution</a:t>
            </a:r>
          </a:p>
          <a:p>
            <a:endParaRPr lang="en-US" baseline="0" dirty="0"/>
          </a:p>
          <a:p>
            <a:r>
              <a:rPr lang="en-US" baseline="0" dirty="0"/>
              <a:t>(click) Lumina uses a programmable switch as the middlebox to inject events to the traffic. And of course, it will also forward traffic between devices. </a:t>
            </a:r>
          </a:p>
          <a:p>
            <a:endParaRPr lang="en-US" baseline="0" dirty="0"/>
          </a:p>
          <a:p>
            <a:r>
              <a:rPr lang="en-US" baseline="0" dirty="0"/>
              <a:t>Since the middlebox may not have enough resource and flexibility to realize complex measurement,</a:t>
            </a:r>
          </a:p>
          <a:p>
            <a:endParaRPr lang="en-US" baseline="0" dirty="0"/>
          </a:p>
          <a:p>
            <a:r>
              <a:rPr lang="en-US" baseline="0" dirty="0"/>
              <a:t>(click) we mirror all the packets from the middlebox to dedicated servers for offline analyzation.</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6DF27-AD16-B741-919E-EA3A35DE95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444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986DF27-AD16-B741-919E-EA3A35DE951A}" type="slidenum">
              <a:rPr lang="en-US" smtClean="0"/>
              <a:t>53</a:t>
            </a:fld>
            <a:endParaRPr lang="en-US"/>
          </a:p>
        </p:txBody>
      </p:sp>
    </p:spTree>
    <p:extLst>
      <p:ext uri="{BB962C8B-B14F-4D97-AF65-F5344CB8AC3E}">
        <p14:creationId xmlns:p14="http://schemas.microsoft.com/office/powerpoint/2010/main" val="769082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986DF27-AD16-B741-919E-EA3A35DE951A}" type="slidenum">
              <a:rPr lang="en-US" smtClean="0"/>
              <a:t>54</a:t>
            </a:fld>
            <a:endParaRPr lang="en-US"/>
          </a:p>
        </p:txBody>
      </p:sp>
    </p:spTree>
    <p:extLst>
      <p:ext uri="{BB962C8B-B14F-4D97-AF65-F5344CB8AC3E}">
        <p14:creationId xmlns:p14="http://schemas.microsoft.com/office/powerpoint/2010/main" val="2699210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C4E6F-F82E-43D1-9721-CAB1D07FA3FD}" type="slidenum">
              <a:rPr lang="en-US" smtClean="0"/>
              <a:t>55</a:t>
            </a:fld>
            <a:endParaRPr lang="en-US"/>
          </a:p>
        </p:txBody>
      </p:sp>
    </p:spTree>
    <p:extLst>
      <p:ext uri="{BB962C8B-B14F-4D97-AF65-F5344CB8AC3E}">
        <p14:creationId xmlns:p14="http://schemas.microsoft.com/office/powerpoint/2010/main" val="1338956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C4E6F-F82E-43D1-9721-CAB1D07FA3FD}" type="slidenum">
              <a:rPr lang="en-US" smtClean="0"/>
              <a:t>56</a:t>
            </a:fld>
            <a:endParaRPr lang="en-US"/>
          </a:p>
        </p:txBody>
      </p:sp>
    </p:spTree>
    <p:extLst>
      <p:ext uri="{BB962C8B-B14F-4D97-AF65-F5344CB8AC3E}">
        <p14:creationId xmlns:p14="http://schemas.microsoft.com/office/powerpoint/2010/main" val="2882025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CD4A2-39D7-4511-AFEF-AAA71F4BFF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560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CD4A2-39D7-4511-AFEF-AAA71F4BFF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282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56A77-154B-447A-B39C-84251C22E7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09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2B8E8-113E-4DF2-A8F0-59505B2023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794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Since we need a lossless fabric, and we want to run this on Ethernet networks, we need a lossless Ethernet. </a:t>
            </a:r>
          </a:p>
          <a:p>
            <a:endParaRPr lang="en-US" baseline="0" dirty="0"/>
          </a:p>
          <a:p>
            <a:r>
              <a:rPr lang="en-US" baseline="0" dirty="0"/>
              <a:t>The protocol to realize this, is called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AC047-987B-4C69-9941-04A5FB3069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35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2B8E8-113E-4DF2-A8F0-59505B2023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252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idea of PFC is </a:t>
            </a:r>
            <a:r>
              <a:rPr lang="en-US" baseline="0" dirty="0"/>
              <a:t>hop-by-hop flow control</a:t>
            </a:r>
            <a:r>
              <a:rPr lang="en-US" dirty="0"/>
              <a:t>. The</a:t>
            </a:r>
            <a:r>
              <a:rPr lang="en-US" baseline="0" dirty="0"/>
              <a:t> switches pause ingress port to limit buffer usage. For example, the switches have a PFC threshold of 3 packets. </a:t>
            </a:r>
          </a:p>
          <a:p>
            <a:endParaRPr lang="en-US" baseline="0" dirty="0"/>
          </a:p>
          <a:p>
            <a:r>
              <a:rPr lang="en-US" baseline="0" dirty="0"/>
              <a:t>As packets come in, and due to congestion, the queue builds up. Once the queue length reaches the threshold, the switch pauses the previous hop for the blue priority. The previous hop will stop sending the blue packets.  So the buffer will never be full and never drop packets.</a:t>
            </a:r>
          </a:p>
          <a:p>
            <a:endParaRPr lang="en-US" baseline="0" dirty="0"/>
          </a:p>
          <a:p>
            <a:r>
              <a:rPr lang="en-US" baseline="0" dirty="0"/>
              <a:t>At the same time, other priority can still go through.</a:t>
            </a:r>
          </a:p>
          <a:p>
            <a:endParaRPr lang="en-US" baseline="0" dirty="0"/>
          </a:p>
          <a:p>
            <a:r>
              <a:rPr lang="en-US" baseline="0" dirty="0"/>
              <a:t>Although PFC avoids packet drops, but it also causes troubles in large-scale deployments.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AC047-987B-4C69-9941-04A5FB3069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14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77746-B96D-F1B1-E6FE-A219E01F8E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BF277C-33C7-3558-0ABA-2B48EA6087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31AA43-D980-364B-CCA3-B5E3B1CF1213}"/>
              </a:ext>
            </a:extLst>
          </p:cNvPr>
          <p:cNvSpPr>
            <a:spLocks noGrp="1"/>
          </p:cNvSpPr>
          <p:nvPr>
            <p:ph type="dt" sz="half" idx="10"/>
          </p:nvPr>
        </p:nvSpPr>
        <p:spPr/>
        <p:txBody>
          <a:bodyPr/>
          <a:lstStyle/>
          <a:p>
            <a:fld id="{D408CC87-8A43-48F9-9096-5F2D8C5529CF}" type="datetime1">
              <a:rPr lang="en-US" smtClean="0"/>
              <a:t>6/26/2023</a:t>
            </a:fld>
            <a:endParaRPr lang="en-US"/>
          </a:p>
        </p:txBody>
      </p:sp>
      <p:sp>
        <p:nvSpPr>
          <p:cNvPr id="5" name="Footer Placeholder 4">
            <a:extLst>
              <a:ext uri="{FF2B5EF4-FFF2-40B4-BE49-F238E27FC236}">
                <a16:creationId xmlns:a16="http://schemas.microsoft.com/office/drawing/2014/main" id="{4B19F24D-EB9D-DC30-F3FC-EAFC31CFF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A89CC4-02C0-4BDD-BDB1-AC5F81C5589B}"/>
              </a:ext>
            </a:extLst>
          </p:cNvPr>
          <p:cNvSpPr>
            <a:spLocks noGrp="1"/>
          </p:cNvSpPr>
          <p:nvPr>
            <p:ph type="sldNum" sz="quarter" idx="12"/>
          </p:nvPr>
        </p:nvSpPr>
        <p:spPr/>
        <p:txBody>
          <a:bodyPr/>
          <a:lstStyle/>
          <a:p>
            <a:fld id="{CC9FA97E-4568-4C81-A0C6-CE3F4C3EF255}" type="slidenum">
              <a:rPr lang="en-US" smtClean="0"/>
              <a:t>‹#›</a:t>
            </a:fld>
            <a:endParaRPr lang="en-US"/>
          </a:p>
        </p:txBody>
      </p:sp>
    </p:spTree>
    <p:extLst>
      <p:ext uri="{BB962C8B-B14F-4D97-AF65-F5344CB8AC3E}">
        <p14:creationId xmlns:p14="http://schemas.microsoft.com/office/powerpoint/2010/main" val="142080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787B-A933-514F-6886-1CBA3CC693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07ED69-A1DD-431C-8CB0-7FE1E13427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5324A-741F-D1B4-A28C-5922FED83291}"/>
              </a:ext>
            </a:extLst>
          </p:cNvPr>
          <p:cNvSpPr>
            <a:spLocks noGrp="1"/>
          </p:cNvSpPr>
          <p:nvPr>
            <p:ph type="dt" sz="half" idx="10"/>
          </p:nvPr>
        </p:nvSpPr>
        <p:spPr/>
        <p:txBody>
          <a:bodyPr/>
          <a:lstStyle/>
          <a:p>
            <a:fld id="{F50F21BC-A4CD-451D-8A53-3E44AC0459C6}" type="datetime1">
              <a:rPr lang="en-US" smtClean="0"/>
              <a:t>6/26/2023</a:t>
            </a:fld>
            <a:endParaRPr lang="en-US"/>
          </a:p>
        </p:txBody>
      </p:sp>
      <p:sp>
        <p:nvSpPr>
          <p:cNvPr id="5" name="Footer Placeholder 4">
            <a:extLst>
              <a:ext uri="{FF2B5EF4-FFF2-40B4-BE49-F238E27FC236}">
                <a16:creationId xmlns:a16="http://schemas.microsoft.com/office/drawing/2014/main" id="{9AFB709D-9886-B0AE-5D73-29DBE631A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B1D1A-3565-A63E-D936-FB6AEA00220D}"/>
              </a:ext>
            </a:extLst>
          </p:cNvPr>
          <p:cNvSpPr>
            <a:spLocks noGrp="1"/>
          </p:cNvSpPr>
          <p:nvPr>
            <p:ph type="sldNum" sz="quarter" idx="12"/>
          </p:nvPr>
        </p:nvSpPr>
        <p:spPr/>
        <p:txBody>
          <a:bodyPr/>
          <a:lstStyle/>
          <a:p>
            <a:fld id="{CC9FA97E-4568-4C81-A0C6-CE3F4C3EF255}" type="slidenum">
              <a:rPr lang="en-US" smtClean="0"/>
              <a:t>‹#›</a:t>
            </a:fld>
            <a:endParaRPr lang="en-US"/>
          </a:p>
        </p:txBody>
      </p:sp>
    </p:spTree>
    <p:extLst>
      <p:ext uri="{BB962C8B-B14F-4D97-AF65-F5344CB8AC3E}">
        <p14:creationId xmlns:p14="http://schemas.microsoft.com/office/powerpoint/2010/main" val="183915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4F35D-6226-3ACA-41A1-B99B5CB27F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8A69FA-E02D-1FD8-0A7F-16AB80CCC5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280C2-6499-0AAC-148D-70B61B897A20}"/>
              </a:ext>
            </a:extLst>
          </p:cNvPr>
          <p:cNvSpPr>
            <a:spLocks noGrp="1"/>
          </p:cNvSpPr>
          <p:nvPr>
            <p:ph type="dt" sz="half" idx="10"/>
          </p:nvPr>
        </p:nvSpPr>
        <p:spPr/>
        <p:txBody>
          <a:bodyPr/>
          <a:lstStyle/>
          <a:p>
            <a:fld id="{5F2E474F-8598-4059-B67B-57AE3C3C7492}" type="datetime1">
              <a:rPr lang="en-US" smtClean="0"/>
              <a:t>6/26/2023</a:t>
            </a:fld>
            <a:endParaRPr lang="en-US"/>
          </a:p>
        </p:txBody>
      </p:sp>
      <p:sp>
        <p:nvSpPr>
          <p:cNvPr id="5" name="Footer Placeholder 4">
            <a:extLst>
              <a:ext uri="{FF2B5EF4-FFF2-40B4-BE49-F238E27FC236}">
                <a16:creationId xmlns:a16="http://schemas.microsoft.com/office/drawing/2014/main" id="{FB7AA0C8-1F6B-BBCF-40FD-F0B409D2D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180EB-85F1-CC46-1F73-0143298A7971}"/>
              </a:ext>
            </a:extLst>
          </p:cNvPr>
          <p:cNvSpPr>
            <a:spLocks noGrp="1"/>
          </p:cNvSpPr>
          <p:nvPr>
            <p:ph type="sldNum" sz="quarter" idx="12"/>
          </p:nvPr>
        </p:nvSpPr>
        <p:spPr/>
        <p:txBody>
          <a:bodyPr/>
          <a:lstStyle/>
          <a:p>
            <a:fld id="{CC9FA97E-4568-4C81-A0C6-CE3F4C3EF255}" type="slidenum">
              <a:rPr lang="en-US" smtClean="0"/>
              <a:t>‹#›</a:t>
            </a:fld>
            <a:endParaRPr lang="en-US"/>
          </a:p>
        </p:txBody>
      </p:sp>
    </p:spTree>
    <p:extLst>
      <p:ext uri="{BB962C8B-B14F-4D97-AF65-F5344CB8AC3E}">
        <p14:creationId xmlns:p14="http://schemas.microsoft.com/office/powerpoint/2010/main" val="1937603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1637-1279-C79C-687E-01FDAF1839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3D1877-4C3C-7B89-4A23-5873E56E5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749295-5827-3CD9-E9CB-116563323BA0}"/>
              </a:ext>
            </a:extLst>
          </p:cNvPr>
          <p:cNvSpPr>
            <a:spLocks noGrp="1"/>
          </p:cNvSpPr>
          <p:nvPr>
            <p:ph type="dt" sz="half" idx="10"/>
          </p:nvPr>
        </p:nvSpPr>
        <p:spPr/>
        <p:txBody>
          <a:bodyPr/>
          <a:lstStyle/>
          <a:p>
            <a:fld id="{8E9345DC-EE00-4DBA-8E98-EF03BDD48406}" type="datetime1">
              <a:rPr lang="en-US" smtClean="0"/>
              <a:t>6/26/2023</a:t>
            </a:fld>
            <a:endParaRPr lang="en-US"/>
          </a:p>
        </p:txBody>
      </p:sp>
      <p:sp>
        <p:nvSpPr>
          <p:cNvPr id="5" name="Footer Placeholder 4">
            <a:extLst>
              <a:ext uri="{FF2B5EF4-FFF2-40B4-BE49-F238E27FC236}">
                <a16:creationId xmlns:a16="http://schemas.microsoft.com/office/drawing/2014/main" id="{91CEF429-0B8B-2AAE-C52E-F93A411A7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C4400-4735-E800-6B0C-0B284832D049}"/>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681713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01C3E-11AF-9120-BD07-426E23A65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ED3D66-1108-CBE4-3FF0-098736DCBD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FA571-CAF7-1B60-1267-20A36B58FE03}"/>
              </a:ext>
            </a:extLst>
          </p:cNvPr>
          <p:cNvSpPr>
            <a:spLocks noGrp="1"/>
          </p:cNvSpPr>
          <p:nvPr>
            <p:ph type="dt" sz="half" idx="10"/>
          </p:nvPr>
        </p:nvSpPr>
        <p:spPr/>
        <p:txBody>
          <a:bodyPr/>
          <a:lstStyle/>
          <a:p>
            <a:fld id="{17900973-8BD5-4280-BAE7-4A1E3D0067BD}" type="datetime1">
              <a:rPr lang="en-US" smtClean="0"/>
              <a:t>6/26/2023</a:t>
            </a:fld>
            <a:endParaRPr lang="en-US"/>
          </a:p>
        </p:txBody>
      </p:sp>
      <p:sp>
        <p:nvSpPr>
          <p:cNvPr id="5" name="Footer Placeholder 4">
            <a:extLst>
              <a:ext uri="{FF2B5EF4-FFF2-40B4-BE49-F238E27FC236}">
                <a16:creationId xmlns:a16="http://schemas.microsoft.com/office/drawing/2014/main" id="{40E3BFC1-0779-0F2B-3B0C-FDE64F8E9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5D617-12AE-77EF-12C5-6F5F51F31946}"/>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1413860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90C6-47BD-E84A-56C3-B286C2F2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F75746-12CE-F8C8-FDD3-3F5E7C2E3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A75AFA-0224-CA46-CF0E-8BCAE1ADA18B}"/>
              </a:ext>
            </a:extLst>
          </p:cNvPr>
          <p:cNvSpPr>
            <a:spLocks noGrp="1"/>
          </p:cNvSpPr>
          <p:nvPr>
            <p:ph type="dt" sz="half" idx="10"/>
          </p:nvPr>
        </p:nvSpPr>
        <p:spPr/>
        <p:txBody>
          <a:bodyPr/>
          <a:lstStyle/>
          <a:p>
            <a:fld id="{C916CE58-07EA-47E6-804E-6FA9B9D92812}" type="datetime1">
              <a:rPr lang="en-US" smtClean="0"/>
              <a:t>6/26/2023</a:t>
            </a:fld>
            <a:endParaRPr lang="en-US"/>
          </a:p>
        </p:txBody>
      </p:sp>
      <p:sp>
        <p:nvSpPr>
          <p:cNvPr id="5" name="Footer Placeholder 4">
            <a:extLst>
              <a:ext uri="{FF2B5EF4-FFF2-40B4-BE49-F238E27FC236}">
                <a16:creationId xmlns:a16="http://schemas.microsoft.com/office/drawing/2014/main" id="{B10CBB90-3D86-3A2D-3181-6F2B21DB0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9B9EB-4456-8E77-2BC5-40EB656BFECE}"/>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4171733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969-5756-8AF3-EF45-B302CD654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84B39F-F2F8-E5E2-7807-48A1B67724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711810-6E53-C50F-2BEE-C7E055216D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CB19CD-96BE-7DE5-367C-A0D13635BF08}"/>
              </a:ext>
            </a:extLst>
          </p:cNvPr>
          <p:cNvSpPr>
            <a:spLocks noGrp="1"/>
          </p:cNvSpPr>
          <p:nvPr>
            <p:ph type="dt" sz="half" idx="10"/>
          </p:nvPr>
        </p:nvSpPr>
        <p:spPr/>
        <p:txBody>
          <a:bodyPr/>
          <a:lstStyle/>
          <a:p>
            <a:fld id="{7E85E97F-813D-495A-B3F0-4326B1EC3B9C}" type="datetime1">
              <a:rPr lang="en-US" smtClean="0"/>
              <a:t>6/26/2023</a:t>
            </a:fld>
            <a:endParaRPr lang="en-US"/>
          </a:p>
        </p:txBody>
      </p:sp>
      <p:sp>
        <p:nvSpPr>
          <p:cNvPr id="6" name="Footer Placeholder 5">
            <a:extLst>
              <a:ext uri="{FF2B5EF4-FFF2-40B4-BE49-F238E27FC236}">
                <a16:creationId xmlns:a16="http://schemas.microsoft.com/office/drawing/2014/main" id="{9B98E9F8-B071-A3AD-37F5-6B1BEE150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2466D-EDB1-1030-A3E0-47456A6D3819}"/>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2506442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6B32A-1C3C-0DD2-DDC2-E0CAB488DA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F4E885-14CA-B5ED-5298-509508628C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F6B3C9-6E0C-24FA-A097-8C4A1757AD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3B0286-CC72-6B4B-80CE-F723C1102C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1D942-5C02-1375-E4A8-C43693A92F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B5C8F0-1CBE-15BE-B144-26909A55EB5F}"/>
              </a:ext>
            </a:extLst>
          </p:cNvPr>
          <p:cNvSpPr>
            <a:spLocks noGrp="1"/>
          </p:cNvSpPr>
          <p:nvPr>
            <p:ph type="dt" sz="half" idx="10"/>
          </p:nvPr>
        </p:nvSpPr>
        <p:spPr/>
        <p:txBody>
          <a:bodyPr/>
          <a:lstStyle/>
          <a:p>
            <a:fld id="{00C02E43-D79C-4BB7-A506-0EBFC2478408}" type="datetime1">
              <a:rPr lang="en-US" smtClean="0"/>
              <a:t>6/26/2023</a:t>
            </a:fld>
            <a:endParaRPr lang="en-US"/>
          </a:p>
        </p:txBody>
      </p:sp>
      <p:sp>
        <p:nvSpPr>
          <p:cNvPr id="8" name="Footer Placeholder 7">
            <a:extLst>
              <a:ext uri="{FF2B5EF4-FFF2-40B4-BE49-F238E27FC236}">
                <a16:creationId xmlns:a16="http://schemas.microsoft.com/office/drawing/2014/main" id="{FDFCF94D-F9CF-EC87-C633-B1F86A3F4D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9CB4A4-D7D5-4C79-EFEB-A3A42BEF3009}"/>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2275152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FCEA-4FC2-548C-DEC6-6BF0209FAF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62D1D8-B153-E2AD-4444-E13D9B66F536}"/>
              </a:ext>
            </a:extLst>
          </p:cNvPr>
          <p:cNvSpPr>
            <a:spLocks noGrp="1"/>
          </p:cNvSpPr>
          <p:nvPr>
            <p:ph type="dt" sz="half" idx="10"/>
          </p:nvPr>
        </p:nvSpPr>
        <p:spPr/>
        <p:txBody>
          <a:bodyPr/>
          <a:lstStyle/>
          <a:p>
            <a:fld id="{6FC10331-3504-4B4C-A7C0-E39B744E1F3D}" type="datetime1">
              <a:rPr lang="en-US" smtClean="0"/>
              <a:t>6/26/2023</a:t>
            </a:fld>
            <a:endParaRPr lang="en-US"/>
          </a:p>
        </p:txBody>
      </p:sp>
      <p:sp>
        <p:nvSpPr>
          <p:cNvPr id="4" name="Footer Placeholder 3">
            <a:extLst>
              <a:ext uri="{FF2B5EF4-FFF2-40B4-BE49-F238E27FC236}">
                <a16:creationId xmlns:a16="http://schemas.microsoft.com/office/drawing/2014/main" id="{8BC3EFE3-9B66-32C7-4786-286D158554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16A695-E517-7BF5-83CC-EA79194CB026}"/>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3392557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4E5DC-34EE-A509-E473-6AF2A18F29CC}"/>
              </a:ext>
            </a:extLst>
          </p:cNvPr>
          <p:cNvSpPr>
            <a:spLocks noGrp="1"/>
          </p:cNvSpPr>
          <p:nvPr>
            <p:ph type="dt" sz="half" idx="10"/>
          </p:nvPr>
        </p:nvSpPr>
        <p:spPr/>
        <p:txBody>
          <a:bodyPr/>
          <a:lstStyle/>
          <a:p>
            <a:fld id="{8EEB9212-497D-4F26-A85B-E7F1EA1B0078}" type="datetime1">
              <a:rPr lang="en-US" smtClean="0"/>
              <a:t>6/26/2023</a:t>
            </a:fld>
            <a:endParaRPr lang="en-US"/>
          </a:p>
        </p:txBody>
      </p:sp>
      <p:sp>
        <p:nvSpPr>
          <p:cNvPr id="3" name="Footer Placeholder 2">
            <a:extLst>
              <a:ext uri="{FF2B5EF4-FFF2-40B4-BE49-F238E27FC236}">
                <a16:creationId xmlns:a16="http://schemas.microsoft.com/office/drawing/2014/main" id="{13306B7A-59E2-E14B-6C2A-181691D0EC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4932FD-8CFF-1860-0283-BF8D159F6D51}"/>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1565697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D4F2-F383-1B2D-2C4A-26CBF0E088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2D2A73-57F2-2D1D-6783-EA7936DC7D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0832CB-8EB5-CE3F-F479-48FCC10B4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F3B912-4902-B0CE-3F61-8158D522F165}"/>
              </a:ext>
            </a:extLst>
          </p:cNvPr>
          <p:cNvSpPr>
            <a:spLocks noGrp="1"/>
          </p:cNvSpPr>
          <p:nvPr>
            <p:ph type="dt" sz="half" idx="10"/>
          </p:nvPr>
        </p:nvSpPr>
        <p:spPr/>
        <p:txBody>
          <a:bodyPr/>
          <a:lstStyle/>
          <a:p>
            <a:fld id="{53E8700D-DB41-48C9-BF49-A3CEE665B83C}" type="datetime1">
              <a:rPr lang="en-US" smtClean="0"/>
              <a:t>6/26/2023</a:t>
            </a:fld>
            <a:endParaRPr lang="en-US"/>
          </a:p>
        </p:txBody>
      </p:sp>
      <p:sp>
        <p:nvSpPr>
          <p:cNvPr id="6" name="Footer Placeholder 5">
            <a:extLst>
              <a:ext uri="{FF2B5EF4-FFF2-40B4-BE49-F238E27FC236}">
                <a16:creationId xmlns:a16="http://schemas.microsoft.com/office/drawing/2014/main" id="{38089F11-58C3-52CB-88E6-FE4AB4BE4F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BD560-2E8C-8D55-78F9-841A1880FD98}"/>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372215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F0286-82A6-A4E6-3D0B-86EEB082F1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62F94-72E0-C632-F1CD-21DB4594F7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94D6B-BE02-5F35-C8EC-9CAF11A5E02C}"/>
              </a:ext>
            </a:extLst>
          </p:cNvPr>
          <p:cNvSpPr>
            <a:spLocks noGrp="1"/>
          </p:cNvSpPr>
          <p:nvPr>
            <p:ph type="dt" sz="half" idx="10"/>
          </p:nvPr>
        </p:nvSpPr>
        <p:spPr/>
        <p:txBody>
          <a:bodyPr/>
          <a:lstStyle/>
          <a:p>
            <a:fld id="{FB056C2A-AF7A-4599-9A69-1F2264886AF4}" type="datetime1">
              <a:rPr lang="en-US" smtClean="0"/>
              <a:t>6/26/2023</a:t>
            </a:fld>
            <a:endParaRPr lang="en-US"/>
          </a:p>
        </p:txBody>
      </p:sp>
      <p:sp>
        <p:nvSpPr>
          <p:cNvPr id="5" name="Footer Placeholder 4">
            <a:extLst>
              <a:ext uri="{FF2B5EF4-FFF2-40B4-BE49-F238E27FC236}">
                <a16:creationId xmlns:a16="http://schemas.microsoft.com/office/drawing/2014/main" id="{687E5687-9FEF-12AF-1A19-B4824CEDA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ABE35-14DB-4953-7DA3-A7397F99EA04}"/>
              </a:ext>
            </a:extLst>
          </p:cNvPr>
          <p:cNvSpPr>
            <a:spLocks noGrp="1"/>
          </p:cNvSpPr>
          <p:nvPr>
            <p:ph type="sldNum" sz="quarter" idx="12"/>
          </p:nvPr>
        </p:nvSpPr>
        <p:spPr/>
        <p:txBody>
          <a:bodyPr/>
          <a:lstStyle/>
          <a:p>
            <a:fld id="{CC9FA97E-4568-4C81-A0C6-CE3F4C3EF255}" type="slidenum">
              <a:rPr lang="en-US" smtClean="0"/>
              <a:t>‹#›</a:t>
            </a:fld>
            <a:endParaRPr lang="en-US"/>
          </a:p>
        </p:txBody>
      </p:sp>
    </p:spTree>
    <p:extLst>
      <p:ext uri="{BB962C8B-B14F-4D97-AF65-F5344CB8AC3E}">
        <p14:creationId xmlns:p14="http://schemas.microsoft.com/office/powerpoint/2010/main" val="3843893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F3F8-9783-BFDB-8978-2DE480460A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4CC1B1-0549-0129-1996-1DC43F520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60ED4C-4E7B-5FA6-8A64-75210DAF2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B0357C-27A8-3683-6FF6-980D21CFFE1E}"/>
              </a:ext>
            </a:extLst>
          </p:cNvPr>
          <p:cNvSpPr>
            <a:spLocks noGrp="1"/>
          </p:cNvSpPr>
          <p:nvPr>
            <p:ph type="dt" sz="half" idx="10"/>
          </p:nvPr>
        </p:nvSpPr>
        <p:spPr/>
        <p:txBody>
          <a:bodyPr/>
          <a:lstStyle/>
          <a:p>
            <a:fld id="{636490F4-DBD8-4B00-A23D-DEAC8B67AE67}" type="datetime1">
              <a:rPr lang="en-US" smtClean="0"/>
              <a:t>6/26/2023</a:t>
            </a:fld>
            <a:endParaRPr lang="en-US"/>
          </a:p>
        </p:txBody>
      </p:sp>
      <p:sp>
        <p:nvSpPr>
          <p:cNvPr id="6" name="Footer Placeholder 5">
            <a:extLst>
              <a:ext uri="{FF2B5EF4-FFF2-40B4-BE49-F238E27FC236}">
                <a16:creationId xmlns:a16="http://schemas.microsoft.com/office/drawing/2014/main" id="{63CB9DBC-7214-507E-745D-695E3EBBC8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0895B5-54DF-2628-07C2-7FF82EF0016F}"/>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3281413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D3EA-9C45-379C-30AE-29BDAD7AFA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D2FE38-2F0A-F0F8-4CCC-1F123BAE54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69FBE-5E27-1F42-F11A-0B4BA40F4D6A}"/>
              </a:ext>
            </a:extLst>
          </p:cNvPr>
          <p:cNvSpPr>
            <a:spLocks noGrp="1"/>
          </p:cNvSpPr>
          <p:nvPr>
            <p:ph type="dt" sz="half" idx="10"/>
          </p:nvPr>
        </p:nvSpPr>
        <p:spPr/>
        <p:txBody>
          <a:bodyPr/>
          <a:lstStyle/>
          <a:p>
            <a:fld id="{3743F683-04A3-4596-AF62-403CFE77B86E}" type="datetime1">
              <a:rPr lang="en-US" smtClean="0"/>
              <a:t>6/26/2023</a:t>
            </a:fld>
            <a:endParaRPr lang="en-US"/>
          </a:p>
        </p:txBody>
      </p:sp>
      <p:sp>
        <p:nvSpPr>
          <p:cNvPr id="5" name="Footer Placeholder 4">
            <a:extLst>
              <a:ext uri="{FF2B5EF4-FFF2-40B4-BE49-F238E27FC236}">
                <a16:creationId xmlns:a16="http://schemas.microsoft.com/office/drawing/2014/main" id="{571E29CC-FC17-808F-03D6-A751E802F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001655-D5D9-8EC5-ED77-4A68C5470139}"/>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1172116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942594-A77B-6446-2FDE-E47FDDDEA4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2F76B3-345D-C749-52D8-B2D45FA2D9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F4CF6-3715-9AA0-46E3-965481A1CACA}"/>
              </a:ext>
            </a:extLst>
          </p:cNvPr>
          <p:cNvSpPr>
            <a:spLocks noGrp="1"/>
          </p:cNvSpPr>
          <p:nvPr>
            <p:ph type="dt" sz="half" idx="10"/>
          </p:nvPr>
        </p:nvSpPr>
        <p:spPr/>
        <p:txBody>
          <a:bodyPr/>
          <a:lstStyle/>
          <a:p>
            <a:fld id="{B24C9B11-6741-44BD-AD0D-DA4EF1564F4C}" type="datetime1">
              <a:rPr lang="en-US" smtClean="0"/>
              <a:t>6/26/2023</a:t>
            </a:fld>
            <a:endParaRPr lang="en-US"/>
          </a:p>
        </p:txBody>
      </p:sp>
      <p:sp>
        <p:nvSpPr>
          <p:cNvPr id="5" name="Footer Placeholder 4">
            <a:extLst>
              <a:ext uri="{FF2B5EF4-FFF2-40B4-BE49-F238E27FC236}">
                <a16:creationId xmlns:a16="http://schemas.microsoft.com/office/drawing/2014/main" id="{9EDAAF54-E7B2-E562-C086-58BE57D97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2E343-A585-1035-3FAC-00AF972755B7}"/>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4130469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4356100" y="1836357"/>
            <a:ext cx="0" cy="3182112"/>
          </a:xfrm>
          <a:prstGeom prst="line">
            <a:avLst/>
          </a:prstGeom>
          <a:ln w="28575">
            <a:gradFill flip="none" rotWithShape="1">
              <a:gsLst>
                <a:gs pos="53000">
                  <a:schemeClr val="accent2"/>
                </a:gs>
                <a:gs pos="100000">
                  <a:schemeClr val="accent3"/>
                </a:gs>
                <a:gs pos="0">
                  <a:schemeClr val="accent1"/>
                </a:gs>
              </a:gsLst>
              <a:lin ang="540000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14235026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11CA7E-A7FE-42E0-9654-2658CBC09D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53C3F4E-491B-45A3-B005-E7BE423C2C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72A557F-C995-4B2B-AF16-D8959D923AD2}"/>
              </a:ext>
            </a:extLst>
          </p:cNvPr>
          <p:cNvSpPr>
            <a:spLocks noGrp="1"/>
          </p:cNvSpPr>
          <p:nvPr>
            <p:ph type="dt" sz="half" idx="10"/>
          </p:nvPr>
        </p:nvSpPr>
        <p:spPr/>
        <p:txBody>
          <a:bodyPr/>
          <a:lstStyle/>
          <a:p>
            <a:fld id="{B72A71C1-B012-4A0B-BF2E-B7D4618D1DB9}" type="datetime1">
              <a:rPr lang="en-US" altLang="zh-CN" smtClean="0"/>
              <a:t>6/26/2023</a:t>
            </a:fld>
            <a:endParaRPr lang="zh-CN" altLang="en-US"/>
          </a:p>
        </p:txBody>
      </p:sp>
      <p:sp>
        <p:nvSpPr>
          <p:cNvPr id="5" name="页脚占位符 4">
            <a:extLst>
              <a:ext uri="{FF2B5EF4-FFF2-40B4-BE49-F238E27FC236}">
                <a16:creationId xmlns:a16="http://schemas.microsoft.com/office/drawing/2014/main" id="{E6B1C7F8-498B-4E79-B41D-A0210959DD8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EEA982-A4E7-4003-A3AC-1CDB12EC9F6E}"/>
              </a:ext>
            </a:extLst>
          </p:cNvPr>
          <p:cNvSpPr>
            <a:spLocks noGrp="1"/>
          </p:cNvSpPr>
          <p:nvPr>
            <p:ph type="sldNum" sz="quarter" idx="12"/>
          </p:nvPr>
        </p:nvSpPr>
        <p:spPr/>
        <p:txBody>
          <a:bodyPr/>
          <a:lstStyle/>
          <a:p>
            <a:fld id="{F21761D0-DA15-4F72-8A44-52F375683A5F}" type="slidenum">
              <a:rPr lang="zh-CN" altLang="en-US" smtClean="0"/>
              <a:t>‹#›</a:t>
            </a:fld>
            <a:endParaRPr lang="zh-CN" altLang="en-US"/>
          </a:p>
        </p:txBody>
      </p:sp>
    </p:spTree>
    <p:extLst>
      <p:ext uri="{BB962C8B-B14F-4D97-AF65-F5344CB8AC3E}">
        <p14:creationId xmlns:p14="http://schemas.microsoft.com/office/powerpoint/2010/main" val="255841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46A871-5BB0-4651-8DB3-C6CF139D44B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D88893D-00D4-4264-8270-4EB73FA709B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8E48D08-78F6-4B73-9A41-5E7B18CBD591}"/>
              </a:ext>
            </a:extLst>
          </p:cNvPr>
          <p:cNvSpPr>
            <a:spLocks noGrp="1"/>
          </p:cNvSpPr>
          <p:nvPr>
            <p:ph type="dt" sz="half" idx="10"/>
          </p:nvPr>
        </p:nvSpPr>
        <p:spPr/>
        <p:txBody>
          <a:bodyPr/>
          <a:lstStyle/>
          <a:p>
            <a:fld id="{0F5E9FDD-8A7C-4FD5-8F04-5BC970AA6BC3}" type="datetime1">
              <a:rPr lang="en-US" altLang="zh-CN" smtClean="0"/>
              <a:t>6/26/2023</a:t>
            </a:fld>
            <a:endParaRPr lang="zh-CN" altLang="en-US"/>
          </a:p>
        </p:txBody>
      </p:sp>
      <p:sp>
        <p:nvSpPr>
          <p:cNvPr id="5" name="页脚占位符 4">
            <a:extLst>
              <a:ext uri="{FF2B5EF4-FFF2-40B4-BE49-F238E27FC236}">
                <a16:creationId xmlns:a16="http://schemas.microsoft.com/office/drawing/2014/main" id="{23290A3A-55F6-4E11-A296-6D28DED463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60081C0-C96C-4D8E-8D2E-63CFBE354C9A}"/>
              </a:ext>
            </a:extLst>
          </p:cNvPr>
          <p:cNvSpPr>
            <a:spLocks noGrp="1"/>
          </p:cNvSpPr>
          <p:nvPr>
            <p:ph type="sldNum" sz="quarter" idx="12"/>
          </p:nvPr>
        </p:nvSpPr>
        <p:spPr/>
        <p:txBody>
          <a:bodyPr/>
          <a:lstStyle/>
          <a:p>
            <a:fld id="{F21761D0-DA15-4F72-8A44-52F375683A5F}" type="slidenum">
              <a:rPr lang="zh-CN" altLang="en-US" smtClean="0"/>
              <a:t>‹#›</a:t>
            </a:fld>
            <a:endParaRPr lang="zh-CN" altLang="en-US"/>
          </a:p>
        </p:txBody>
      </p:sp>
    </p:spTree>
    <p:extLst>
      <p:ext uri="{BB962C8B-B14F-4D97-AF65-F5344CB8AC3E}">
        <p14:creationId xmlns:p14="http://schemas.microsoft.com/office/powerpoint/2010/main" val="1607063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32B022-91C7-47E6-A98E-E0810424B10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10AB7A1-2849-40B0-B703-AEDB2E1E8A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3FB264C-1355-48F4-9B68-B9F16050D81D}"/>
              </a:ext>
            </a:extLst>
          </p:cNvPr>
          <p:cNvSpPr>
            <a:spLocks noGrp="1"/>
          </p:cNvSpPr>
          <p:nvPr>
            <p:ph type="dt" sz="half" idx="10"/>
          </p:nvPr>
        </p:nvSpPr>
        <p:spPr/>
        <p:txBody>
          <a:bodyPr/>
          <a:lstStyle/>
          <a:p>
            <a:fld id="{BF4198C3-7C5F-474A-A1B8-12F14A48D074}" type="datetime1">
              <a:rPr lang="en-US" altLang="zh-CN" smtClean="0"/>
              <a:t>6/26/2023</a:t>
            </a:fld>
            <a:endParaRPr lang="zh-CN" altLang="en-US"/>
          </a:p>
        </p:txBody>
      </p:sp>
      <p:sp>
        <p:nvSpPr>
          <p:cNvPr id="5" name="页脚占位符 4">
            <a:extLst>
              <a:ext uri="{FF2B5EF4-FFF2-40B4-BE49-F238E27FC236}">
                <a16:creationId xmlns:a16="http://schemas.microsoft.com/office/drawing/2014/main" id="{73AB16AD-1031-411F-810F-8AA6398F9ED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54CF11-EA32-488D-A368-F90169127932}"/>
              </a:ext>
            </a:extLst>
          </p:cNvPr>
          <p:cNvSpPr>
            <a:spLocks noGrp="1"/>
          </p:cNvSpPr>
          <p:nvPr>
            <p:ph type="sldNum" sz="quarter" idx="12"/>
          </p:nvPr>
        </p:nvSpPr>
        <p:spPr/>
        <p:txBody>
          <a:bodyPr/>
          <a:lstStyle/>
          <a:p>
            <a:fld id="{F21761D0-DA15-4F72-8A44-52F375683A5F}" type="slidenum">
              <a:rPr lang="zh-CN" altLang="en-US" smtClean="0"/>
              <a:t>‹#›</a:t>
            </a:fld>
            <a:endParaRPr lang="zh-CN" altLang="en-US"/>
          </a:p>
        </p:txBody>
      </p:sp>
    </p:spTree>
    <p:extLst>
      <p:ext uri="{BB962C8B-B14F-4D97-AF65-F5344CB8AC3E}">
        <p14:creationId xmlns:p14="http://schemas.microsoft.com/office/powerpoint/2010/main" val="2225440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A96E76-489F-4834-AF15-90C89E0F772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018C1F7-B325-46B5-9EA4-D4921CE0B96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18A26C9-388F-401B-BA41-908C558B298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593E1FB-DECD-4FC7-A552-410F5FE177BD}"/>
              </a:ext>
            </a:extLst>
          </p:cNvPr>
          <p:cNvSpPr>
            <a:spLocks noGrp="1"/>
          </p:cNvSpPr>
          <p:nvPr>
            <p:ph type="dt" sz="half" idx="10"/>
          </p:nvPr>
        </p:nvSpPr>
        <p:spPr/>
        <p:txBody>
          <a:bodyPr/>
          <a:lstStyle/>
          <a:p>
            <a:fld id="{72B8A9DE-ACD7-4E6C-9B20-F34FF0316A8F}" type="datetime1">
              <a:rPr lang="en-US" altLang="zh-CN" smtClean="0"/>
              <a:t>6/26/2023</a:t>
            </a:fld>
            <a:endParaRPr lang="zh-CN" altLang="en-US"/>
          </a:p>
        </p:txBody>
      </p:sp>
      <p:sp>
        <p:nvSpPr>
          <p:cNvPr id="6" name="页脚占位符 5">
            <a:extLst>
              <a:ext uri="{FF2B5EF4-FFF2-40B4-BE49-F238E27FC236}">
                <a16:creationId xmlns:a16="http://schemas.microsoft.com/office/drawing/2014/main" id="{7C3EE77F-0F12-4B58-A0BB-FA8CE4F2CE7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692F05E-2B1E-4105-A876-3286A303E35F}"/>
              </a:ext>
            </a:extLst>
          </p:cNvPr>
          <p:cNvSpPr>
            <a:spLocks noGrp="1"/>
          </p:cNvSpPr>
          <p:nvPr>
            <p:ph type="sldNum" sz="quarter" idx="12"/>
          </p:nvPr>
        </p:nvSpPr>
        <p:spPr/>
        <p:txBody>
          <a:bodyPr/>
          <a:lstStyle/>
          <a:p>
            <a:fld id="{F21761D0-DA15-4F72-8A44-52F375683A5F}" type="slidenum">
              <a:rPr lang="zh-CN" altLang="en-US" smtClean="0"/>
              <a:t>‹#›</a:t>
            </a:fld>
            <a:endParaRPr lang="zh-CN" altLang="en-US"/>
          </a:p>
        </p:txBody>
      </p:sp>
    </p:spTree>
    <p:extLst>
      <p:ext uri="{BB962C8B-B14F-4D97-AF65-F5344CB8AC3E}">
        <p14:creationId xmlns:p14="http://schemas.microsoft.com/office/powerpoint/2010/main" val="864683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AE9494-0959-40EC-B2A8-0E6D10749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2FD9369-388C-42CA-9620-CBD652DEC9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AD139BD-FE2B-4938-B53D-F919260D4F1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42E4796-FB44-4A72-BA8F-18B7D2DC9F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90D3666-FD14-41BF-8CD5-C82C4A9C703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D660C6A-8501-48FC-AAE2-5A94262C61D4}"/>
              </a:ext>
            </a:extLst>
          </p:cNvPr>
          <p:cNvSpPr>
            <a:spLocks noGrp="1"/>
          </p:cNvSpPr>
          <p:nvPr>
            <p:ph type="dt" sz="half" idx="10"/>
          </p:nvPr>
        </p:nvSpPr>
        <p:spPr/>
        <p:txBody>
          <a:bodyPr/>
          <a:lstStyle/>
          <a:p>
            <a:fld id="{D15EA374-B9A2-4D40-BDD2-963124CEF604}" type="datetime1">
              <a:rPr lang="en-US" altLang="zh-CN" smtClean="0"/>
              <a:t>6/26/2023</a:t>
            </a:fld>
            <a:endParaRPr lang="zh-CN" altLang="en-US"/>
          </a:p>
        </p:txBody>
      </p:sp>
      <p:sp>
        <p:nvSpPr>
          <p:cNvPr id="8" name="页脚占位符 7">
            <a:extLst>
              <a:ext uri="{FF2B5EF4-FFF2-40B4-BE49-F238E27FC236}">
                <a16:creationId xmlns:a16="http://schemas.microsoft.com/office/drawing/2014/main" id="{5CD783C4-8B4C-4B1B-B5BF-EE3282CFD83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71F6C03-1305-4534-8156-5D501FD02737}"/>
              </a:ext>
            </a:extLst>
          </p:cNvPr>
          <p:cNvSpPr>
            <a:spLocks noGrp="1"/>
          </p:cNvSpPr>
          <p:nvPr>
            <p:ph type="sldNum" sz="quarter" idx="12"/>
          </p:nvPr>
        </p:nvSpPr>
        <p:spPr/>
        <p:txBody>
          <a:bodyPr/>
          <a:lstStyle/>
          <a:p>
            <a:fld id="{F21761D0-DA15-4F72-8A44-52F375683A5F}" type="slidenum">
              <a:rPr lang="zh-CN" altLang="en-US" smtClean="0"/>
              <a:t>‹#›</a:t>
            </a:fld>
            <a:endParaRPr lang="zh-CN" altLang="en-US"/>
          </a:p>
        </p:txBody>
      </p:sp>
    </p:spTree>
    <p:extLst>
      <p:ext uri="{BB962C8B-B14F-4D97-AF65-F5344CB8AC3E}">
        <p14:creationId xmlns:p14="http://schemas.microsoft.com/office/powerpoint/2010/main" val="1973423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98FEB9-A863-45A9-A870-7CC18233B19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7C02584-E12D-43BE-9E63-F98C0A992876}"/>
              </a:ext>
            </a:extLst>
          </p:cNvPr>
          <p:cNvSpPr>
            <a:spLocks noGrp="1"/>
          </p:cNvSpPr>
          <p:nvPr>
            <p:ph type="dt" sz="half" idx="10"/>
          </p:nvPr>
        </p:nvSpPr>
        <p:spPr/>
        <p:txBody>
          <a:bodyPr/>
          <a:lstStyle/>
          <a:p>
            <a:fld id="{0F30A06D-B1B4-4500-B3A3-40EDDA69F996}" type="datetime1">
              <a:rPr lang="en-US" altLang="zh-CN" smtClean="0"/>
              <a:t>6/26/2023</a:t>
            </a:fld>
            <a:endParaRPr lang="zh-CN" altLang="en-US"/>
          </a:p>
        </p:txBody>
      </p:sp>
      <p:sp>
        <p:nvSpPr>
          <p:cNvPr id="4" name="页脚占位符 3">
            <a:extLst>
              <a:ext uri="{FF2B5EF4-FFF2-40B4-BE49-F238E27FC236}">
                <a16:creationId xmlns:a16="http://schemas.microsoft.com/office/drawing/2014/main" id="{0DDBE464-2960-437A-896D-C7D4F1BA807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791F89-C2C2-43AC-B153-9C34D9771495}"/>
              </a:ext>
            </a:extLst>
          </p:cNvPr>
          <p:cNvSpPr>
            <a:spLocks noGrp="1"/>
          </p:cNvSpPr>
          <p:nvPr>
            <p:ph type="sldNum" sz="quarter" idx="12"/>
          </p:nvPr>
        </p:nvSpPr>
        <p:spPr/>
        <p:txBody>
          <a:bodyPr/>
          <a:lstStyle/>
          <a:p>
            <a:fld id="{F21761D0-DA15-4F72-8A44-52F375683A5F}" type="slidenum">
              <a:rPr lang="zh-CN" altLang="en-US" smtClean="0"/>
              <a:t>‹#›</a:t>
            </a:fld>
            <a:endParaRPr lang="zh-CN" altLang="en-US"/>
          </a:p>
        </p:txBody>
      </p:sp>
    </p:spTree>
    <p:extLst>
      <p:ext uri="{BB962C8B-B14F-4D97-AF65-F5344CB8AC3E}">
        <p14:creationId xmlns:p14="http://schemas.microsoft.com/office/powerpoint/2010/main" val="27751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9A21-CD48-6BD9-387C-4B2615B347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D4FCF6-412B-4348-712C-AE452FBB31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9930DE-5ADA-0538-C3AA-21C08C53EF7B}"/>
              </a:ext>
            </a:extLst>
          </p:cNvPr>
          <p:cNvSpPr>
            <a:spLocks noGrp="1"/>
          </p:cNvSpPr>
          <p:nvPr>
            <p:ph type="dt" sz="half" idx="10"/>
          </p:nvPr>
        </p:nvSpPr>
        <p:spPr/>
        <p:txBody>
          <a:bodyPr/>
          <a:lstStyle/>
          <a:p>
            <a:fld id="{F5A5D8CE-415A-4330-8D43-95A5163CA49F}" type="datetime1">
              <a:rPr lang="en-US" smtClean="0"/>
              <a:t>6/26/2023</a:t>
            </a:fld>
            <a:endParaRPr lang="en-US"/>
          </a:p>
        </p:txBody>
      </p:sp>
      <p:sp>
        <p:nvSpPr>
          <p:cNvPr id="5" name="Footer Placeholder 4">
            <a:extLst>
              <a:ext uri="{FF2B5EF4-FFF2-40B4-BE49-F238E27FC236}">
                <a16:creationId xmlns:a16="http://schemas.microsoft.com/office/drawing/2014/main" id="{D6803EEA-23DA-EBDA-6E1D-A8B32785F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76FCA-85DC-E331-2127-D5624A43E6D5}"/>
              </a:ext>
            </a:extLst>
          </p:cNvPr>
          <p:cNvSpPr>
            <a:spLocks noGrp="1"/>
          </p:cNvSpPr>
          <p:nvPr>
            <p:ph type="sldNum" sz="quarter" idx="12"/>
          </p:nvPr>
        </p:nvSpPr>
        <p:spPr/>
        <p:txBody>
          <a:bodyPr/>
          <a:lstStyle/>
          <a:p>
            <a:fld id="{CC9FA97E-4568-4C81-A0C6-CE3F4C3EF255}" type="slidenum">
              <a:rPr lang="en-US" smtClean="0"/>
              <a:t>‹#›</a:t>
            </a:fld>
            <a:endParaRPr lang="en-US"/>
          </a:p>
        </p:txBody>
      </p:sp>
    </p:spTree>
    <p:extLst>
      <p:ext uri="{BB962C8B-B14F-4D97-AF65-F5344CB8AC3E}">
        <p14:creationId xmlns:p14="http://schemas.microsoft.com/office/powerpoint/2010/main" val="2106050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06F1CC5-B507-4661-AFDF-FCA9B6011AFF}"/>
              </a:ext>
            </a:extLst>
          </p:cNvPr>
          <p:cNvSpPr>
            <a:spLocks noGrp="1"/>
          </p:cNvSpPr>
          <p:nvPr>
            <p:ph type="dt" sz="half" idx="10"/>
          </p:nvPr>
        </p:nvSpPr>
        <p:spPr/>
        <p:txBody>
          <a:bodyPr/>
          <a:lstStyle/>
          <a:p>
            <a:fld id="{F7FC3A67-68C5-4424-B366-CD08C0F25D3A}" type="datetime1">
              <a:rPr lang="en-US" altLang="zh-CN" smtClean="0"/>
              <a:t>6/26/2023</a:t>
            </a:fld>
            <a:endParaRPr lang="zh-CN" altLang="en-US"/>
          </a:p>
        </p:txBody>
      </p:sp>
      <p:sp>
        <p:nvSpPr>
          <p:cNvPr id="3" name="页脚占位符 2">
            <a:extLst>
              <a:ext uri="{FF2B5EF4-FFF2-40B4-BE49-F238E27FC236}">
                <a16:creationId xmlns:a16="http://schemas.microsoft.com/office/drawing/2014/main" id="{ECAF44AA-11B9-4124-8F37-F083DCEA556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23540C2-7974-4CCE-BB69-E3A7A6255951}"/>
              </a:ext>
            </a:extLst>
          </p:cNvPr>
          <p:cNvSpPr>
            <a:spLocks noGrp="1"/>
          </p:cNvSpPr>
          <p:nvPr>
            <p:ph type="sldNum" sz="quarter" idx="12"/>
          </p:nvPr>
        </p:nvSpPr>
        <p:spPr/>
        <p:txBody>
          <a:bodyPr/>
          <a:lstStyle/>
          <a:p>
            <a:fld id="{F21761D0-DA15-4F72-8A44-52F375683A5F}" type="slidenum">
              <a:rPr lang="zh-CN" altLang="en-US" smtClean="0"/>
              <a:t>‹#›</a:t>
            </a:fld>
            <a:endParaRPr lang="zh-CN" altLang="en-US"/>
          </a:p>
        </p:txBody>
      </p:sp>
    </p:spTree>
    <p:extLst>
      <p:ext uri="{BB962C8B-B14F-4D97-AF65-F5344CB8AC3E}">
        <p14:creationId xmlns:p14="http://schemas.microsoft.com/office/powerpoint/2010/main" val="1376546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C5CE7E-8061-49BE-97FB-A6060467195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62F8AF4-DDA3-478E-A3CE-B96FC2E47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0EB56AB-1D65-43E7-A174-6B2EA1FD7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9F20379-0B20-4E33-80FD-69944E6C6216}"/>
              </a:ext>
            </a:extLst>
          </p:cNvPr>
          <p:cNvSpPr>
            <a:spLocks noGrp="1"/>
          </p:cNvSpPr>
          <p:nvPr>
            <p:ph type="dt" sz="half" idx="10"/>
          </p:nvPr>
        </p:nvSpPr>
        <p:spPr/>
        <p:txBody>
          <a:bodyPr/>
          <a:lstStyle/>
          <a:p>
            <a:fld id="{2D1CA54D-B230-4ED9-953F-6208AC0EF1B0}" type="datetime1">
              <a:rPr lang="en-US" altLang="zh-CN" smtClean="0"/>
              <a:t>6/26/2023</a:t>
            </a:fld>
            <a:endParaRPr lang="zh-CN" altLang="en-US"/>
          </a:p>
        </p:txBody>
      </p:sp>
      <p:sp>
        <p:nvSpPr>
          <p:cNvPr id="6" name="页脚占位符 5">
            <a:extLst>
              <a:ext uri="{FF2B5EF4-FFF2-40B4-BE49-F238E27FC236}">
                <a16:creationId xmlns:a16="http://schemas.microsoft.com/office/drawing/2014/main" id="{8D716076-EE81-4B3F-BAAA-E9BDD8D237D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1B376A-CA56-42A6-8C6F-7A6CD95A460F}"/>
              </a:ext>
            </a:extLst>
          </p:cNvPr>
          <p:cNvSpPr>
            <a:spLocks noGrp="1"/>
          </p:cNvSpPr>
          <p:nvPr>
            <p:ph type="sldNum" sz="quarter" idx="12"/>
          </p:nvPr>
        </p:nvSpPr>
        <p:spPr/>
        <p:txBody>
          <a:bodyPr/>
          <a:lstStyle/>
          <a:p>
            <a:fld id="{F21761D0-DA15-4F72-8A44-52F375683A5F}" type="slidenum">
              <a:rPr lang="zh-CN" altLang="en-US" smtClean="0"/>
              <a:t>‹#›</a:t>
            </a:fld>
            <a:endParaRPr lang="zh-CN" altLang="en-US"/>
          </a:p>
        </p:txBody>
      </p:sp>
    </p:spTree>
    <p:extLst>
      <p:ext uri="{BB962C8B-B14F-4D97-AF65-F5344CB8AC3E}">
        <p14:creationId xmlns:p14="http://schemas.microsoft.com/office/powerpoint/2010/main" val="3889541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3B1B2E-2327-4F2F-963F-282C41EF501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F2AFA60-3D02-458B-BD66-DDDD7966DC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68EAA5C-FCE6-4E6D-BA4E-6104FCB3B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82B71AA-EC63-471E-A113-4433A3DC3DA4}"/>
              </a:ext>
            </a:extLst>
          </p:cNvPr>
          <p:cNvSpPr>
            <a:spLocks noGrp="1"/>
          </p:cNvSpPr>
          <p:nvPr>
            <p:ph type="dt" sz="half" idx="10"/>
          </p:nvPr>
        </p:nvSpPr>
        <p:spPr/>
        <p:txBody>
          <a:bodyPr/>
          <a:lstStyle/>
          <a:p>
            <a:fld id="{855E8CF1-C1CE-446D-9345-97884EF97FA8}" type="datetime1">
              <a:rPr lang="en-US" altLang="zh-CN" smtClean="0"/>
              <a:t>6/26/2023</a:t>
            </a:fld>
            <a:endParaRPr lang="zh-CN" altLang="en-US"/>
          </a:p>
        </p:txBody>
      </p:sp>
      <p:sp>
        <p:nvSpPr>
          <p:cNvPr id="6" name="页脚占位符 5">
            <a:extLst>
              <a:ext uri="{FF2B5EF4-FFF2-40B4-BE49-F238E27FC236}">
                <a16:creationId xmlns:a16="http://schemas.microsoft.com/office/drawing/2014/main" id="{81F151C0-E68F-4CEE-8626-9848984FB2E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8FDB909-5853-4584-BAF9-1361EF9365FB}"/>
              </a:ext>
            </a:extLst>
          </p:cNvPr>
          <p:cNvSpPr>
            <a:spLocks noGrp="1"/>
          </p:cNvSpPr>
          <p:nvPr>
            <p:ph type="sldNum" sz="quarter" idx="12"/>
          </p:nvPr>
        </p:nvSpPr>
        <p:spPr/>
        <p:txBody>
          <a:bodyPr/>
          <a:lstStyle/>
          <a:p>
            <a:fld id="{F21761D0-DA15-4F72-8A44-52F375683A5F}" type="slidenum">
              <a:rPr lang="zh-CN" altLang="en-US" smtClean="0"/>
              <a:t>‹#›</a:t>
            </a:fld>
            <a:endParaRPr lang="zh-CN" altLang="en-US"/>
          </a:p>
        </p:txBody>
      </p:sp>
    </p:spTree>
    <p:extLst>
      <p:ext uri="{BB962C8B-B14F-4D97-AF65-F5344CB8AC3E}">
        <p14:creationId xmlns:p14="http://schemas.microsoft.com/office/powerpoint/2010/main" val="2557178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89F691-4F32-4460-8763-62C9D8BF63F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2BAB1C5-09FD-4988-A296-CD6209AD6B8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B3A7FD0-D731-4921-A445-5D8B42091728}"/>
              </a:ext>
            </a:extLst>
          </p:cNvPr>
          <p:cNvSpPr>
            <a:spLocks noGrp="1"/>
          </p:cNvSpPr>
          <p:nvPr>
            <p:ph type="dt" sz="half" idx="10"/>
          </p:nvPr>
        </p:nvSpPr>
        <p:spPr/>
        <p:txBody>
          <a:bodyPr/>
          <a:lstStyle/>
          <a:p>
            <a:fld id="{7077EFC0-64E2-4087-8E89-6763C7787352}" type="datetime1">
              <a:rPr lang="en-US" altLang="zh-CN" smtClean="0"/>
              <a:t>6/26/2023</a:t>
            </a:fld>
            <a:endParaRPr lang="zh-CN" altLang="en-US"/>
          </a:p>
        </p:txBody>
      </p:sp>
      <p:sp>
        <p:nvSpPr>
          <p:cNvPr id="5" name="页脚占位符 4">
            <a:extLst>
              <a:ext uri="{FF2B5EF4-FFF2-40B4-BE49-F238E27FC236}">
                <a16:creationId xmlns:a16="http://schemas.microsoft.com/office/drawing/2014/main" id="{2D905941-198A-4A31-AE5D-E07E1E528E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6E7966-7E2B-4CB9-A61D-65D1BF5AFC64}"/>
              </a:ext>
            </a:extLst>
          </p:cNvPr>
          <p:cNvSpPr>
            <a:spLocks noGrp="1"/>
          </p:cNvSpPr>
          <p:nvPr>
            <p:ph type="sldNum" sz="quarter" idx="12"/>
          </p:nvPr>
        </p:nvSpPr>
        <p:spPr/>
        <p:txBody>
          <a:bodyPr/>
          <a:lstStyle/>
          <a:p>
            <a:fld id="{F21761D0-DA15-4F72-8A44-52F375683A5F}" type="slidenum">
              <a:rPr lang="zh-CN" altLang="en-US" smtClean="0"/>
              <a:t>‹#›</a:t>
            </a:fld>
            <a:endParaRPr lang="zh-CN" altLang="en-US"/>
          </a:p>
        </p:txBody>
      </p:sp>
    </p:spTree>
    <p:extLst>
      <p:ext uri="{BB962C8B-B14F-4D97-AF65-F5344CB8AC3E}">
        <p14:creationId xmlns:p14="http://schemas.microsoft.com/office/powerpoint/2010/main" val="1727677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F7075DD-8C4A-49F5-8C0E-E3B58CDC683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09D28B6-4C20-4E87-BA95-FE2B7F4A355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262A5E-2067-4DAB-BFBC-2B2EB8FB2274}"/>
              </a:ext>
            </a:extLst>
          </p:cNvPr>
          <p:cNvSpPr>
            <a:spLocks noGrp="1"/>
          </p:cNvSpPr>
          <p:nvPr>
            <p:ph type="dt" sz="half" idx="10"/>
          </p:nvPr>
        </p:nvSpPr>
        <p:spPr/>
        <p:txBody>
          <a:bodyPr/>
          <a:lstStyle/>
          <a:p>
            <a:fld id="{3AAEE1D3-33A5-4E92-8ECE-8A4C18C06C94}" type="datetime1">
              <a:rPr lang="en-US" altLang="zh-CN" smtClean="0"/>
              <a:t>6/26/2023</a:t>
            </a:fld>
            <a:endParaRPr lang="zh-CN" altLang="en-US"/>
          </a:p>
        </p:txBody>
      </p:sp>
      <p:sp>
        <p:nvSpPr>
          <p:cNvPr id="5" name="页脚占位符 4">
            <a:extLst>
              <a:ext uri="{FF2B5EF4-FFF2-40B4-BE49-F238E27FC236}">
                <a16:creationId xmlns:a16="http://schemas.microsoft.com/office/drawing/2014/main" id="{E87C9BB4-3F05-4A3A-A202-09AE70A9B96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444C484-20FE-4D24-9C03-5400E3199C84}"/>
              </a:ext>
            </a:extLst>
          </p:cNvPr>
          <p:cNvSpPr>
            <a:spLocks noGrp="1"/>
          </p:cNvSpPr>
          <p:nvPr>
            <p:ph type="sldNum" sz="quarter" idx="12"/>
          </p:nvPr>
        </p:nvSpPr>
        <p:spPr/>
        <p:txBody>
          <a:bodyPr/>
          <a:lstStyle/>
          <a:p>
            <a:fld id="{F21761D0-DA15-4F72-8A44-52F375683A5F}" type="slidenum">
              <a:rPr lang="zh-CN" altLang="en-US" smtClean="0"/>
              <a:t>‹#›</a:t>
            </a:fld>
            <a:endParaRPr lang="zh-CN" altLang="en-US"/>
          </a:p>
        </p:txBody>
      </p:sp>
    </p:spTree>
    <p:extLst>
      <p:ext uri="{BB962C8B-B14F-4D97-AF65-F5344CB8AC3E}">
        <p14:creationId xmlns:p14="http://schemas.microsoft.com/office/powerpoint/2010/main" val="312446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37795-B051-6B04-5015-8B926BEFD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1AE48-8CB7-7D20-5074-EDFC800294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D3ADC3-4627-C363-28DD-7FC88D8DD7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255EC5-81EC-B8EB-192D-B1FB073730F2}"/>
              </a:ext>
            </a:extLst>
          </p:cNvPr>
          <p:cNvSpPr>
            <a:spLocks noGrp="1"/>
          </p:cNvSpPr>
          <p:nvPr>
            <p:ph type="dt" sz="half" idx="10"/>
          </p:nvPr>
        </p:nvSpPr>
        <p:spPr/>
        <p:txBody>
          <a:bodyPr/>
          <a:lstStyle/>
          <a:p>
            <a:fld id="{F8EFBB58-109E-45C9-9C9F-581EA0026183}" type="datetime1">
              <a:rPr lang="en-US" smtClean="0"/>
              <a:t>6/26/2023</a:t>
            </a:fld>
            <a:endParaRPr lang="en-US"/>
          </a:p>
        </p:txBody>
      </p:sp>
      <p:sp>
        <p:nvSpPr>
          <p:cNvPr id="6" name="Footer Placeholder 5">
            <a:extLst>
              <a:ext uri="{FF2B5EF4-FFF2-40B4-BE49-F238E27FC236}">
                <a16:creationId xmlns:a16="http://schemas.microsoft.com/office/drawing/2014/main" id="{95D89AB4-13D2-6B28-C462-9278D3916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9A1270-B54C-1973-2689-3FD300AD4380}"/>
              </a:ext>
            </a:extLst>
          </p:cNvPr>
          <p:cNvSpPr>
            <a:spLocks noGrp="1"/>
          </p:cNvSpPr>
          <p:nvPr>
            <p:ph type="sldNum" sz="quarter" idx="12"/>
          </p:nvPr>
        </p:nvSpPr>
        <p:spPr/>
        <p:txBody>
          <a:bodyPr/>
          <a:lstStyle/>
          <a:p>
            <a:fld id="{CC9FA97E-4568-4C81-A0C6-CE3F4C3EF255}" type="slidenum">
              <a:rPr lang="en-US" smtClean="0"/>
              <a:t>‹#›</a:t>
            </a:fld>
            <a:endParaRPr lang="en-US"/>
          </a:p>
        </p:txBody>
      </p:sp>
    </p:spTree>
    <p:extLst>
      <p:ext uri="{BB962C8B-B14F-4D97-AF65-F5344CB8AC3E}">
        <p14:creationId xmlns:p14="http://schemas.microsoft.com/office/powerpoint/2010/main" val="306566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D07D-3A80-1D3B-EBEA-1121E6AA02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C74E6A-6E1F-FFDE-8E38-6CCFF261B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5480AE-07F9-7571-3537-F87F77C756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43C854-7C45-2E7E-82FC-645B8D9B9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AB2F0-5FC0-9DE1-7750-9E54A97EC7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AC1142-FEF1-86FC-8E7C-03CC191245E5}"/>
              </a:ext>
            </a:extLst>
          </p:cNvPr>
          <p:cNvSpPr>
            <a:spLocks noGrp="1"/>
          </p:cNvSpPr>
          <p:nvPr>
            <p:ph type="dt" sz="half" idx="10"/>
          </p:nvPr>
        </p:nvSpPr>
        <p:spPr/>
        <p:txBody>
          <a:bodyPr/>
          <a:lstStyle/>
          <a:p>
            <a:fld id="{EC49108C-8FB2-4AAC-85E2-9C3C34632E29}" type="datetime1">
              <a:rPr lang="en-US" smtClean="0"/>
              <a:t>6/26/2023</a:t>
            </a:fld>
            <a:endParaRPr lang="en-US"/>
          </a:p>
        </p:txBody>
      </p:sp>
      <p:sp>
        <p:nvSpPr>
          <p:cNvPr id="8" name="Footer Placeholder 7">
            <a:extLst>
              <a:ext uri="{FF2B5EF4-FFF2-40B4-BE49-F238E27FC236}">
                <a16:creationId xmlns:a16="http://schemas.microsoft.com/office/drawing/2014/main" id="{E4FE46FC-BF3B-266A-DE03-6B02DBABF0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05424B-D7CC-AE23-2B66-5BB786343DF9}"/>
              </a:ext>
            </a:extLst>
          </p:cNvPr>
          <p:cNvSpPr>
            <a:spLocks noGrp="1"/>
          </p:cNvSpPr>
          <p:nvPr>
            <p:ph type="sldNum" sz="quarter" idx="12"/>
          </p:nvPr>
        </p:nvSpPr>
        <p:spPr/>
        <p:txBody>
          <a:bodyPr/>
          <a:lstStyle/>
          <a:p>
            <a:fld id="{CC9FA97E-4568-4C81-A0C6-CE3F4C3EF255}" type="slidenum">
              <a:rPr lang="en-US" smtClean="0"/>
              <a:t>‹#›</a:t>
            </a:fld>
            <a:endParaRPr lang="en-US"/>
          </a:p>
        </p:txBody>
      </p:sp>
    </p:spTree>
    <p:extLst>
      <p:ext uri="{BB962C8B-B14F-4D97-AF65-F5344CB8AC3E}">
        <p14:creationId xmlns:p14="http://schemas.microsoft.com/office/powerpoint/2010/main" val="37804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2E88-78C3-53E6-59DD-BB50C5E572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D11C2F-B301-5F06-B4E1-0A64C5CFDBB3}"/>
              </a:ext>
            </a:extLst>
          </p:cNvPr>
          <p:cNvSpPr>
            <a:spLocks noGrp="1"/>
          </p:cNvSpPr>
          <p:nvPr>
            <p:ph type="dt" sz="half" idx="10"/>
          </p:nvPr>
        </p:nvSpPr>
        <p:spPr/>
        <p:txBody>
          <a:bodyPr/>
          <a:lstStyle/>
          <a:p>
            <a:fld id="{9D9A1EB9-5EE9-47AC-BE1F-8B90D0434C12}" type="datetime1">
              <a:rPr lang="en-US" smtClean="0"/>
              <a:t>6/26/2023</a:t>
            </a:fld>
            <a:endParaRPr lang="en-US"/>
          </a:p>
        </p:txBody>
      </p:sp>
      <p:sp>
        <p:nvSpPr>
          <p:cNvPr id="4" name="Footer Placeholder 3">
            <a:extLst>
              <a:ext uri="{FF2B5EF4-FFF2-40B4-BE49-F238E27FC236}">
                <a16:creationId xmlns:a16="http://schemas.microsoft.com/office/drawing/2014/main" id="{3DF1842F-FB0A-F8B6-86E9-0BFA6DE812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B21DC8-4C87-F3B6-7602-9C04B63ECDBA}"/>
              </a:ext>
            </a:extLst>
          </p:cNvPr>
          <p:cNvSpPr>
            <a:spLocks noGrp="1"/>
          </p:cNvSpPr>
          <p:nvPr>
            <p:ph type="sldNum" sz="quarter" idx="12"/>
          </p:nvPr>
        </p:nvSpPr>
        <p:spPr/>
        <p:txBody>
          <a:bodyPr/>
          <a:lstStyle/>
          <a:p>
            <a:fld id="{CC9FA97E-4568-4C81-A0C6-CE3F4C3EF255}" type="slidenum">
              <a:rPr lang="en-US" smtClean="0"/>
              <a:t>‹#›</a:t>
            </a:fld>
            <a:endParaRPr lang="en-US"/>
          </a:p>
        </p:txBody>
      </p:sp>
    </p:spTree>
    <p:extLst>
      <p:ext uri="{BB962C8B-B14F-4D97-AF65-F5344CB8AC3E}">
        <p14:creationId xmlns:p14="http://schemas.microsoft.com/office/powerpoint/2010/main" val="334630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2D93-EDAA-4454-2065-2A50935A3255}"/>
              </a:ext>
            </a:extLst>
          </p:cNvPr>
          <p:cNvSpPr>
            <a:spLocks noGrp="1"/>
          </p:cNvSpPr>
          <p:nvPr>
            <p:ph type="title"/>
          </p:nvPr>
        </p:nvSpPr>
        <p:spPr>
          <a:xfrm>
            <a:off x="838200" y="-1457325"/>
            <a:ext cx="10515600" cy="1325562"/>
          </a:xfrm>
        </p:spPr>
        <p:txBody>
          <a:bodyPr anchor="b"/>
          <a:lstStyle>
            <a:lvl1pPr>
              <a:defRPr/>
            </a:lvl1pPr>
          </a:lstStyle>
          <a:p>
            <a:r>
              <a:rPr lang="en-US"/>
              <a:t>Click to edit Master title style</a:t>
            </a:r>
          </a:p>
        </p:txBody>
      </p:sp>
      <p:sp>
        <p:nvSpPr>
          <p:cNvPr id="3" name="Date Placeholder 2">
            <a:extLst>
              <a:ext uri="{FF2B5EF4-FFF2-40B4-BE49-F238E27FC236}">
                <a16:creationId xmlns:a16="http://schemas.microsoft.com/office/drawing/2014/main" id="{C213C3B8-4BFE-6DDB-DED9-D477B55C5976}"/>
              </a:ext>
            </a:extLst>
          </p:cNvPr>
          <p:cNvSpPr>
            <a:spLocks noGrp="1"/>
          </p:cNvSpPr>
          <p:nvPr>
            <p:ph type="dt" sz="half" idx="10"/>
          </p:nvPr>
        </p:nvSpPr>
        <p:spPr/>
        <p:txBody>
          <a:bodyPr/>
          <a:lstStyle/>
          <a:p>
            <a:fld id="{76EAF0A1-0520-44C6-9527-057B7E0804EF}" type="datetime1">
              <a:rPr lang="en-US" smtClean="0"/>
              <a:t>6/26/2023</a:t>
            </a:fld>
            <a:endParaRPr lang="en-US"/>
          </a:p>
        </p:txBody>
      </p:sp>
      <p:sp>
        <p:nvSpPr>
          <p:cNvPr id="4" name="Footer Placeholder 3">
            <a:extLst>
              <a:ext uri="{FF2B5EF4-FFF2-40B4-BE49-F238E27FC236}">
                <a16:creationId xmlns:a16="http://schemas.microsoft.com/office/drawing/2014/main" id="{2B34B739-A730-E67C-34D0-11DCBCA012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A7B563-C49E-71DD-9396-AA8598ACB9BD}"/>
              </a:ext>
            </a:extLst>
          </p:cNvPr>
          <p:cNvSpPr>
            <a:spLocks noGrp="1"/>
          </p:cNvSpPr>
          <p:nvPr>
            <p:ph type="sldNum" sz="quarter" idx="12"/>
          </p:nvPr>
        </p:nvSpPr>
        <p:spPr/>
        <p:txBody>
          <a:bodyPr/>
          <a:lstStyle/>
          <a:p>
            <a:fld id="{CC9FA97E-4568-4C81-A0C6-CE3F4C3EF255}" type="slidenum">
              <a:rPr lang="en-US" smtClean="0"/>
              <a:t>‹#›</a:t>
            </a:fld>
            <a:endParaRPr lang="en-US"/>
          </a:p>
        </p:txBody>
      </p:sp>
    </p:spTree>
    <p:extLst>
      <p:ext uri="{BB962C8B-B14F-4D97-AF65-F5344CB8AC3E}">
        <p14:creationId xmlns:p14="http://schemas.microsoft.com/office/powerpoint/2010/main" val="255069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0463-E9FC-0DF0-216A-3B5B52D60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DFD14B-0B80-3E54-F9CD-BFE6A44D04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37FF07-D3D1-4315-914C-ACD7F3549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85075-1393-D295-32A4-2FAE96744EF0}"/>
              </a:ext>
            </a:extLst>
          </p:cNvPr>
          <p:cNvSpPr>
            <a:spLocks noGrp="1"/>
          </p:cNvSpPr>
          <p:nvPr>
            <p:ph type="dt" sz="half" idx="10"/>
          </p:nvPr>
        </p:nvSpPr>
        <p:spPr/>
        <p:txBody>
          <a:bodyPr/>
          <a:lstStyle/>
          <a:p>
            <a:fld id="{A46EC674-6100-467C-B78A-5F219FEDEE49}" type="datetime1">
              <a:rPr lang="en-US" smtClean="0"/>
              <a:t>6/26/2023</a:t>
            </a:fld>
            <a:endParaRPr lang="en-US"/>
          </a:p>
        </p:txBody>
      </p:sp>
      <p:sp>
        <p:nvSpPr>
          <p:cNvPr id="6" name="Footer Placeholder 5">
            <a:extLst>
              <a:ext uri="{FF2B5EF4-FFF2-40B4-BE49-F238E27FC236}">
                <a16:creationId xmlns:a16="http://schemas.microsoft.com/office/drawing/2014/main" id="{F476C887-D7DE-E62A-B228-F876D1082B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18B65-B578-B5B0-D25D-AAE2D335F57F}"/>
              </a:ext>
            </a:extLst>
          </p:cNvPr>
          <p:cNvSpPr>
            <a:spLocks noGrp="1"/>
          </p:cNvSpPr>
          <p:nvPr>
            <p:ph type="sldNum" sz="quarter" idx="12"/>
          </p:nvPr>
        </p:nvSpPr>
        <p:spPr/>
        <p:txBody>
          <a:bodyPr/>
          <a:lstStyle/>
          <a:p>
            <a:fld id="{CC9FA97E-4568-4C81-A0C6-CE3F4C3EF255}" type="slidenum">
              <a:rPr lang="en-US" smtClean="0"/>
              <a:t>‹#›</a:t>
            </a:fld>
            <a:endParaRPr lang="en-US"/>
          </a:p>
        </p:txBody>
      </p:sp>
    </p:spTree>
    <p:extLst>
      <p:ext uri="{BB962C8B-B14F-4D97-AF65-F5344CB8AC3E}">
        <p14:creationId xmlns:p14="http://schemas.microsoft.com/office/powerpoint/2010/main" val="112796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F661-EA5C-D0A0-162F-58B8F4C110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F44C99-BCC7-5A9E-3C45-CBACEFBACF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20F46B-6DB8-F3FE-9D3B-642203355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F7B704-3C74-7052-9925-BF315971FAA3}"/>
              </a:ext>
            </a:extLst>
          </p:cNvPr>
          <p:cNvSpPr>
            <a:spLocks noGrp="1"/>
          </p:cNvSpPr>
          <p:nvPr>
            <p:ph type="dt" sz="half" idx="10"/>
          </p:nvPr>
        </p:nvSpPr>
        <p:spPr/>
        <p:txBody>
          <a:bodyPr/>
          <a:lstStyle/>
          <a:p>
            <a:fld id="{F8867DA7-BC28-4445-BA25-A1B12FB368D2}" type="datetime1">
              <a:rPr lang="en-US" smtClean="0"/>
              <a:t>6/26/2023</a:t>
            </a:fld>
            <a:endParaRPr lang="en-US"/>
          </a:p>
        </p:txBody>
      </p:sp>
      <p:sp>
        <p:nvSpPr>
          <p:cNvPr id="6" name="Footer Placeholder 5">
            <a:extLst>
              <a:ext uri="{FF2B5EF4-FFF2-40B4-BE49-F238E27FC236}">
                <a16:creationId xmlns:a16="http://schemas.microsoft.com/office/drawing/2014/main" id="{CD5D74DE-41D9-2697-9FC4-97EF3024B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2E4AA-B8C5-DB00-3984-38D299815ACB}"/>
              </a:ext>
            </a:extLst>
          </p:cNvPr>
          <p:cNvSpPr>
            <a:spLocks noGrp="1"/>
          </p:cNvSpPr>
          <p:nvPr>
            <p:ph type="sldNum" sz="quarter" idx="12"/>
          </p:nvPr>
        </p:nvSpPr>
        <p:spPr/>
        <p:txBody>
          <a:bodyPr/>
          <a:lstStyle/>
          <a:p>
            <a:fld id="{CC9FA97E-4568-4C81-A0C6-CE3F4C3EF255}" type="slidenum">
              <a:rPr lang="en-US" smtClean="0"/>
              <a:t>‹#›</a:t>
            </a:fld>
            <a:endParaRPr lang="en-US"/>
          </a:p>
        </p:txBody>
      </p:sp>
    </p:spTree>
    <p:extLst>
      <p:ext uri="{BB962C8B-B14F-4D97-AF65-F5344CB8AC3E}">
        <p14:creationId xmlns:p14="http://schemas.microsoft.com/office/powerpoint/2010/main" val="255977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ED519-B0D2-A6EA-4333-4D2A445A9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EB2A7C-A2D1-9DC2-191F-EF24E32E71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940FF-017E-FB4C-E698-C46030CB0E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380EDD-08D6-4353-B5AF-CF5DCF14E06D}" type="datetime1">
              <a:rPr lang="en-US" smtClean="0"/>
              <a:t>6/26/2023</a:t>
            </a:fld>
            <a:endParaRPr lang="en-US"/>
          </a:p>
        </p:txBody>
      </p:sp>
      <p:sp>
        <p:nvSpPr>
          <p:cNvPr id="5" name="Footer Placeholder 4">
            <a:extLst>
              <a:ext uri="{FF2B5EF4-FFF2-40B4-BE49-F238E27FC236}">
                <a16:creationId xmlns:a16="http://schemas.microsoft.com/office/drawing/2014/main" id="{6FFD5C7A-CED9-86EE-D48F-7321F2D221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B58E7F-D74D-9F57-5CB3-A616637020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9FA97E-4568-4C81-A0C6-CE3F4C3EF255}" type="slidenum">
              <a:rPr lang="en-US" smtClean="0"/>
              <a:t>‹#›</a:t>
            </a:fld>
            <a:endParaRPr lang="en-US"/>
          </a:p>
        </p:txBody>
      </p:sp>
    </p:spTree>
    <p:extLst>
      <p:ext uri="{BB962C8B-B14F-4D97-AF65-F5344CB8AC3E}">
        <p14:creationId xmlns:p14="http://schemas.microsoft.com/office/powerpoint/2010/main" val="2790856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936CA-BF84-4B81-DF90-B65D2E5642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986202-8249-D92B-0A6E-22812FA922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CC8C1-616C-91BE-C921-60DD3F7F93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D38AD-242A-4322-9B6A-68BB2226BD2E}" type="datetime1">
              <a:rPr lang="en-US" smtClean="0"/>
              <a:t>6/26/2023</a:t>
            </a:fld>
            <a:endParaRPr lang="en-US"/>
          </a:p>
        </p:txBody>
      </p:sp>
      <p:sp>
        <p:nvSpPr>
          <p:cNvPr id="5" name="Footer Placeholder 4">
            <a:extLst>
              <a:ext uri="{FF2B5EF4-FFF2-40B4-BE49-F238E27FC236}">
                <a16:creationId xmlns:a16="http://schemas.microsoft.com/office/drawing/2014/main" id="{46E51DFB-6F8D-F607-0D83-75C6CF63C3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67FFCC-0CEB-B195-1D19-B60DE82311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7B509-2C77-4049-87E4-AEA94F216372}" type="slidenum">
              <a:rPr lang="en-US" smtClean="0"/>
              <a:t>‹#›</a:t>
            </a:fld>
            <a:endParaRPr lang="en-US"/>
          </a:p>
        </p:txBody>
      </p:sp>
    </p:spTree>
    <p:extLst>
      <p:ext uri="{BB962C8B-B14F-4D97-AF65-F5344CB8AC3E}">
        <p14:creationId xmlns:p14="http://schemas.microsoft.com/office/powerpoint/2010/main" val="1443936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01EB2E0-8658-4E9C-8853-E78FFCC75C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B466B30-6A8B-4F6C-843A-1CA938A5F8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DFDC86D-6F8B-4B71-87A5-F0D5213E84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6CF4E-D490-4509-A78D-9AD5299468F0}" type="datetime1">
              <a:rPr lang="en-US" altLang="zh-CN" smtClean="0"/>
              <a:t>6/26/2023</a:t>
            </a:fld>
            <a:endParaRPr lang="zh-CN" altLang="en-US"/>
          </a:p>
        </p:txBody>
      </p:sp>
      <p:sp>
        <p:nvSpPr>
          <p:cNvPr id="5" name="页脚占位符 4">
            <a:extLst>
              <a:ext uri="{FF2B5EF4-FFF2-40B4-BE49-F238E27FC236}">
                <a16:creationId xmlns:a16="http://schemas.microsoft.com/office/drawing/2014/main" id="{A9CE384E-063B-4126-A02B-E0C3CC43D2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8B31BEF-4947-4247-93EC-6A56AA44CD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761D0-DA15-4F72-8A44-52F375683A5F}" type="slidenum">
              <a:rPr lang="zh-CN" altLang="en-US" smtClean="0"/>
              <a:t>‹#›</a:t>
            </a:fld>
            <a:endParaRPr lang="zh-CN" altLang="en-US"/>
          </a:p>
        </p:txBody>
      </p:sp>
    </p:spTree>
    <p:extLst>
      <p:ext uri="{BB962C8B-B14F-4D97-AF65-F5344CB8AC3E}">
        <p14:creationId xmlns:p14="http://schemas.microsoft.com/office/powerpoint/2010/main" val="18134796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9.xml"/><Relationship Id="rId7" Type="http://schemas.openxmlformats.org/officeDocument/2006/relationships/diagramQuickStyle" Target="../diagrams/quickStyle5.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9.png"/><Relationship Id="rId9" Type="http://schemas.microsoft.com/office/2007/relationships/diagramDrawing" Target="../diagrams/drawing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tiff"/><Relationship Id="rId4" Type="http://schemas.openxmlformats.org/officeDocument/2006/relationships/image" Target="../media/image22.png"/><Relationship Id="rId9" Type="http://schemas.openxmlformats.org/officeDocument/2006/relationships/image" Target="../media/image27.tiff"/></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3.xml"/><Relationship Id="rId5" Type="http://schemas.openxmlformats.org/officeDocument/2006/relationships/image" Target="../media/image47.sv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47.sv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47.sv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47.sv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6.pn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1.emf"/><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0.emf"/><Relationship Id="rId4"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C603D8-13AF-410A-8795-23FB768A9C9C}"/>
              </a:ext>
            </a:extLst>
          </p:cNvPr>
          <p:cNvSpPr txBox="1"/>
          <p:nvPr/>
        </p:nvSpPr>
        <p:spPr>
          <a:xfrm>
            <a:off x="0" y="0"/>
            <a:ext cx="12242123" cy="6858000"/>
          </a:xfrm>
          <a:prstGeom prst="rect">
            <a:avLst/>
          </a:prstGeom>
          <a:solidFill>
            <a:srgbClr val="0070C0"/>
          </a:solidFill>
        </p:spPr>
        <p:txBody>
          <a:bodyPr wrap="square" rtlCol="0">
            <a:spAutoFit/>
          </a:bodyPr>
          <a:lstStyle/>
          <a:p>
            <a:endParaRPr lang="en-US"/>
          </a:p>
        </p:txBody>
      </p:sp>
      <p:sp>
        <p:nvSpPr>
          <p:cNvPr id="2" name="Title 1">
            <a:extLst>
              <a:ext uri="{FF2B5EF4-FFF2-40B4-BE49-F238E27FC236}">
                <a16:creationId xmlns:a16="http://schemas.microsoft.com/office/drawing/2014/main" id="{5D4180CA-8A62-4220-B72B-0782A0388869}"/>
              </a:ext>
            </a:extLst>
          </p:cNvPr>
          <p:cNvSpPr>
            <a:spLocks noGrp="1"/>
          </p:cNvSpPr>
          <p:nvPr>
            <p:ph type="ctrTitle"/>
          </p:nvPr>
        </p:nvSpPr>
        <p:spPr>
          <a:xfrm>
            <a:off x="0" y="974582"/>
            <a:ext cx="12192000" cy="2387600"/>
          </a:xfrm>
        </p:spPr>
        <p:txBody>
          <a:bodyPr>
            <a:normAutofit/>
          </a:bodyPr>
          <a:lstStyle/>
          <a:p>
            <a:r>
              <a:rPr lang="en-US" sz="5400" dirty="0">
                <a:solidFill>
                  <a:schemeClr val="bg1"/>
                </a:solidFill>
              </a:rPr>
              <a:t>RDMA at Hyperscale: Experience and Future Directions</a:t>
            </a:r>
            <a:endParaRPr lang="en-US" sz="4800" dirty="0">
              <a:solidFill>
                <a:schemeClr val="bg1"/>
              </a:solidFill>
            </a:endParaRPr>
          </a:p>
        </p:txBody>
      </p:sp>
      <p:sp>
        <p:nvSpPr>
          <p:cNvPr id="7" name="Subtitle 2">
            <a:extLst>
              <a:ext uri="{FF2B5EF4-FFF2-40B4-BE49-F238E27FC236}">
                <a16:creationId xmlns:a16="http://schemas.microsoft.com/office/drawing/2014/main" id="{D5945AFF-9F6B-4EE3-9707-C28519DE373A}"/>
              </a:ext>
            </a:extLst>
          </p:cNvPr>
          <p:cNvSpPr txBox="1">
            <a:spLocks/>
          </p:cNvSpPr>
          <p:nvPr/>
        </p:nvSpPr>
        <p:spPr>
          <a:xfrm>
            <a:off x="0" y="3255834"/>
            <a:ext cx="12242123" cy="31256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dirty="0"/>
          </a:p>
          <a:p>
            <a:endParaRPr lang="en-US" sz="3200" dirty="0"/>
          </a:p>
          <a:p>
            <a:r>
              <a:rPr lang="en-US" sz="4000" dirty="0">
                <a:solidFill>
                  <a:schemeClr val="bg1"/>
                </a:solidFill>
              </a:rPr>
              <a:t>Wei Bai</a:t>
            </a:r>
          </a:p>
          <a:p>
            <a:r>
              <a:rPr lang="en-US" sz="3200" dirty="0">
                <a:solidFill>
                  <a:schemeClr val="bg1"/>
                </a:solidFill>
              </a:rPr>
              <a:t>Microsoft Research Redmond</a:t>
            </a:r>
          </a:p>
        </p:txBody>
      </p:sp>
      <p:sp>
        <p:nvSpPr>
          <p:cNvPr id="10" name="Slide Number Placeholder 9">
            <a:extLst>
              <a:ext uri="{FF2B5EF4-FFF2-40B4-BE49-F238E27FC236}">
                <a16:creationId xmlns:a16="http://schemas.microsoft.com/office/drawing/2014/main" id="{DBC5E57E-F404-40C2-81D3-9A3344F13F63}"/>
              </a:ext>
            </a:extLst>
          </p:cNvPr>
          <p:cNvSpPr>
            <a:spLocks noGrp="1"/>
          </p:cNvSpPr>
          <p:nvPr>
            <p:ph type="sldNum" sz="quarter" idx="12"/>
          </p:nvPr>
        </p:nvSpPr>
        <p:spPr/>
        <p:txBody>
          <a:bodyPr/>
          <a:lstStyle/>
          <a:p>
            <a:fld id="{7DBD39D8-B3BA-4159-8DFF-E29AF85D5D3B}" type="slidenum">
              <a:rPr lang="en-US" smtClean="0"/>
              <a:t>1</a:t>
            </a:fld>
            <a:endParaRPr lang="en-US"/>
          </a:p>
        </p:txBody>
      </p:sp>
      <p:sp>
        <p:nvSpPr>
          <p:cNvPr id="11" name="Subtitle 2">
            <a:extLst>
              <a:ext uri="{FF2B5EF4-FFF2-40B4-BE49-F238E27FC236}">
                <a16:creationId xmlns:a16="http://schemas.microsoft.com/office/drawing/2014/main" id="{BF625716-4A74-4273-B4E1-DA4003214342}"/>
              </a:ext>
            </a:extLst>
          </p:cNvPr>
          <p:cNvSpPr txBox="1">
            <a:spLocks/>
          </p:cNvSpPr>
          <p:nvPr/>
        </p:nvSpPr>
        <p:spPr>
          <a:xfrm>
            <a:off x="0" y="6374665"/>
            <a:ext cx="12242123" cy="5018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err="1">
                <a:solidFill>
                  <a:schemeClr val="bg1"/>
                </a:solidFill>
              </a:rPr>
              <a:t>APNet</a:t>
            </a:r>
            <a:r>
              <a:rPr lang="en-US" sz="2000" dirty="0">
                <a:solidFill>
                  <a:schemeClr val="bg1"/>
                </a:solidFill>
              </a:rPr>
              <a:t> 2023, Hong Kong</a:t>
            </a:r>
          </a:p>
        </p:txBody>
      </p:sp>
    </p:spTree>
    <p:extLst>
      <p:ext uri="{BB962C8B-B14F-4D97-AF65-F5344CB8AC3E}">
        <p14:creationId xmlns:p14="http://schemas.microsoft.com/office/powerpoint/2010/main" val="1333560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E4C8D3-03BA-47AF-A6CD-571A5212D79E}"/>
              </a:ext>
            </a:extLst>
          </p:cNvPr>
          <p:cNvPicPr>
            <a:picLocks noChangeAspect="1"/>
          </p:cNvPicPr>
          <p:nvPr/>
        </p:nvPicPr>
        <p:blipFill rotWithShape="1">
          <a:blip r:embed="rId3"/>
          <a:srcRect t="15625"/>
          <a:stretch/>
        </p:blipFill>
        <p:spPr>
          <a:xfrm>
            <a:off x="20" y="10"/>
            <a:ext cx="6095980" cy="6857990"/>
          </a:xfrm>
          <a:prstGeom prst="rect">
            <a:avLst/>
          </a:prstGeom>
        </p:spPr>
      </p:pic>
      <p:pic>
        <p:nvPicPr>
          <p:cNvPr id="5" name="Picture 4">
            <a:extLst>
              <a:ext uri="{FF2B5EF4-FFF2-40B4-BE49-F238E27FC236}">
                <a16:creationId xmlns:a16="http://schemas.microsoft.com/office/drawing/2014/main" id="{DBE0984D-2504-4ABA-9C26-17EE6A84245A}"/>
              </a:ext>
            </a:extLst>
          </p:cNvPr>
          <p:cNvPicPr>
            <a:picLocks noChangeAspect="1"/>
          </p:cNvPicPr>
          <p:nvPr/>
        </p:nvPicPr>
        <p:blipFill rotWithShape="1">
          <a:blip r:embed="rId4"/>
          <a:srcRect l="27751" r="22249"/>
          <a:stretch/>
        </p:blipFill>
        <p:spPr>
          <a:xfrm>
            <a:off x="6096000" y="10"/>
            <a:ext cx="6096000" cy="6857990"/>
          </a:xfrm>
          <a:prstGeom prst="rect">
            <a:avLst/>
          </a:prstGeom>
        </p:spPr>
      </p:pic>
      <p:sp>
        <p:nvSpPr>
          <p:cNvPr id="6" name="TextBox 5">
            <a:extLst>
              <a:ext uri="{FF2B5EF4-FFF2-40B4-BE49-F238E27FC236}">
                <a16:creationId xmlns:a16="http://schemas.microsoft.com/office/drawing/2014/main" id="{3BB26A5B-7413-4AD7-B390-19867A1B7DC4}"/>
              </a:ext>
            </a:extLst>
          </p:cNvPr>
          <p:cNvSpPr txBox="1"/>
          <p:nvPr/>
        </p:nvSpPr>
        <p:spPr>
          <a:xfrm>
            <a:off x="8268508" y="5395380"/>
            <a:ext cx="242595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RDMA</a:t>
            </a:r>
          </a:p>
        </p:txBody>
      </p:sp>
      <p:sp>
        <p:nvSpPr>
          <p:cNvPr id="10" name="TextBox 9">
            <a:extLst>
              <a:ext uri="{FF2B5EF4-FFF2-40B4-BE49-F238E27FC236}">
                <a16:creationId xmlns:a16="http://schemas.microsoft.com/office/drawing/2014/main" id="{4A89CDF0-730E-4300-BA2C-8D8A017DCDFA}"/>
              </a:ext>
            </a:extLst>
          </p:cNvPr>
          <p:cNvSpPr txBox="1"/>
          <p:nvPr/>
        </p:nvSpPr>
        <p:spPr>
          <a:xfrm>
            <a:off x="1791478" y="5395380"/>
            <a:ext cx="15955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a:ea typeface="+mn-ea"/>
                <a:cs typeface="+mn-cs"/>
              </a:rPr>
              <a:t>TCP</a:t>
            </a:r>
          </a:p>
        </p:txBody>
      </p:sp>
      <p:sp>
        <p:nvSpPr>
          <p:cNvPr id="2" name="Slide Number Placeholder 1">
            <a:extLst>
              <a:ext uri="{FF2B5EF4-FFF2-40B4-BE49-F238E27FC236}">
                <a16:creationId xmlns:a16="http://schemas.microsoft.com/office/drawing/2014/main" id="{D9DC198C-73A9-4B31-88D3-6552D145C1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5C0F4-3F8F-4EF5-BE77-BD783F7788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719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7FF66-1A58-75D2-6634-137AF771B022}"/>
              </a:ext>
            </a:extLst>
          </p:cNvPr>
          <p:cNvSpPr>
            <a:spLocks noGrp="1"/>
          </p:cNvSpPr>
          <p:nvPr>
            <p:ph type="title"/>
          </p:nvPr>
        </p:nvSpPr>
        <p:spPr>
          <a:xfrm>
            <a:off x="244642" y="0"/>
            <a:ext cx="10515600" cy="1325563"/>
          </a:xfrm>
        </p:spPr>
        <p:txBody>
          <a:bodyPr/>
          <a:lstStyle/>
          <a:p>
            <a:r>
              <a:rPr lang="en-US" dirty="0"/>
              <a:t>Problems … </a:t>
            </a:r>
          </a:p>
        </p:txBody>
      </p:sp>
      <p:graphicFrame>
        <p:nvGraphicFramePr>
          <p:cNvPr id="8" name="Content Placeholder 2">
            <a:extLst>
              <a:ext uri="{FF2B5EF4-FFF2-40B4-BE49-F238E27FC236}">
                <a16:creationId xmlns:a16="http://schemas.microsoft.com/office/drawing/2014/main" id="{30D6A3EB-28DD-4D8E-00DB-B82E58984ECD}"/>
              </a:ext>
            </a:extLst>
          </p:cNvPr>
          <p:cNvGraphicFramePr>
            <a:graphicFrameLocks noGrp="1"/>
          </p:cNvGraphicFramePr>
          <p:nvPr>
            <p:ph idx="1"/>
          </p:nvPr>
        </p:nvGraphicFramePr>
        <p:xfrm>
          <a:off x="541421" y="156093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87D6E0E-1FD4-14FD-213C-0EB7BE28ED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557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7FF66-1A58-75D2-6634-137AF771B022}"/>
              </a:ext>
            </a:extLst>
          </p:cNvPr>
          <p:cNvSpPr>
            <a:spLocks noGrp="1"/>
          </p:cNvSpPr>
          <p:nvPr>
            <p:ph type="title"/>
          </p:nvPr>
        </p:nvSpPr>
        <p:spPr>
          <a:xfrm>
            <a:off x="244642" y="0"/>
            <a:ext cx="10515600" cy="1325563"/>
          </a:xfrm>
        </p:spPr>
        <p:txBody>
          <a:bodyPr/>
          <a:lstStyle/>
          <a:p>
            <a:r>
              <a:rPr lang="en-US" dirty="0"/>
              <a:t>S</a:t>
            </a:r>
            <a:r>
              <a:rPr lang="en-US" altLang="zh-CN" dirty="0"/>
              <a:t>olution</a:t>
            </a:r>
            <a:r>
              <a:rPr lang="en-US" dirty="0"/>
              <a:t>s … </a:t>
            </a:r>
          </a:p>
        </p:txBody>
      </p:sp>
      <p:graphicFrame>
        <p:nvGraphicFramePr>
          <p:cNvPr id="8" name="Content Placeholder 2">
            <a:extLst>
              <a:ext uri="{FF2B5EF4-FFF2-40B4-BE49-F238E27FC236}">
                <a16:creationId xmlns:a16="http://schemas.microsoft.com/office/drawing/2014/main" id="{30D6A3EB-28DD-4D8E-00DB-B82E58984ECD}"/>
              </a:ext>
            </a:extLst>
          </p:cNvPr>
          <p:cNvGraphicFramePr>
            <a:graphicFrameLocks noGrp="1"/>
          </p:cNvGraphicFramePr>
          <p:nvPr>
            <p:ph idx="1"/>
          </p:nvPr>
        </p:nvGraphicFramePr>
        <p:xfrm>
          <a:off x="541421" y="156093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87D6E0E-1FD4-14FD-213C-0EB7BE28ED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408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8E7F2B-9BA8-3976-DA3C-1733C1624837}"/>
              </a:ext>
            </a:extLst>
          </p:cNvPr>
          <p:cNvSpPr>
            <a:spLocks noGrp="1"/>
          </p:cNvSpPr>
          <p:nvPr>
            <p:ph type="title"/>
          </p:nvPr>
        </p:nvSpPr>
        <p:spPr/>
        <p:txBody>
          <a:bodyPr/>
          <a:lstStyle/>
          <a:p>
            <a:r>
              <a:rPr lang="en-US" dirty="0"/>
              <a:t>Tailor storage code for RDMA?</a:t>
            </a:r>
          </a:p>
        </p:txBody>
      </p:sp>
      <p:sp>
        <p:nvSpPr>
          <p:cNvPr id="6" name="Text Placeholder 5">
            <a:extLst>
              <a:ext uri="{FF2B5EF4-FFF2-40B4-BE49-F238E27FC236}">
                <a16:creationId xmlns:a16="http://schemas.microsoft.com/office/drawing/2014/main" id="{25377FD7-25C5-1E58-2F6C-6930585FC964}"/>
              </a:ext>
            </a:extLst>
          </p:cNvPr>
          <p:cNvSpPr>
            <a:spLocks noGrp="1"/>
          </p:cNvSpPr>
          <p:nvPr>
            <p:ph type="body" idx="1"/>
          </p:nvPr>
        </p:nvSpPr>
        <p:spPr/>
        <p:txBody>
          <a:bodyPr/>
          <a:lstStyle/>
          <a:p>
            <a:r>
              <a:rPr lang="en-US" dirty="0"/>
              <a:t>Two libraries: user-space, and kernel-space (extends SMB-direct)</a:t>
            </a:r>
          </a:p>
          <a:p>
            <a:r>
              <a:rPr lang="en-US" dirty="0"/>
              <a:t>RDMA operations optimizations, plus TCP fallback if needed</a:t>
            </a:r>
          </a:p>
          <a:p>
            <a:endParaRPr lang="en-US" dirty="0"/>
          </a:p>
        </p:txBody>
      </p:sp>
      <p:sp>
        <p:nvSpPr>
          <p:cNvPr id="4" name="Slide Number Placeholder 3">
            <a:extLst>
              <a:ext uri="{FF2B5EF4-FFF2-40B4-BE49-F238E27FC236}">
                <a16:creationId xmlns:a16="http://schemas.microsoft.com/office/drawing/2014/main" id="{BD11EA89-91A8-76A0-8F4D-D0BC274909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7B509-2C77-4049-87E4-AEA94F2163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947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C394-2E35-0C31-DB8A-3CBEE58B4F81}"/>
              </a:ext>
            </a:extLst>
          </p:cNvPr>
          <p:cNvSpPr>
            <a:spLocks noGrp="1"/>
          </p:cNvSpPr>
          <p:nvPr>
            <p:ph type="title"/>
          </p:nvPr>
        </p:nvSpPr>
        <p:spPr/>
        <p:txBody>
          <a:bodyPr/>
          <a:lstStyle/>
          <a:p>
            <a:r>
              <a:rPr lang="en-US" dirty="0" err="1"/>
              <a:t>sU</a:t>
            </a:r>
            <a:r>
              <a:rPr lang="en-US" dirty="0"/>
              <a:t>-RDMA* for storage backend</a:t>
            </a:r>
          </a:p>
        </p:txBody>
      </p:sp>
      <p:sp>
        <p:nvSpPr>
          <p:cNvPr id="3" name="Content Placeholder 2">
            <a:extLst>
              <a:ext uri="{FF2B5EF4-FFF2-40B4-BE49-F238E27FC236}">
                <a16:creationId xmlns:a16="http://schemas.microsoft.com/office/drawing/2014/main" id="{88A1C37D-4AA3-0B44-2FDB-191CDE42E2BD}"/>
              </a:ext>
            </a:extLst>
          </p:cNvPr>
          <p:cNvSpPr>
            <a:spLocks noGrp="1"/>
          </p:cNvSpPr>
          <p:nvPr>
            <p:ph idx="1"/>
          </p:nvPr>
        </p:nvSpPr>
        <p:spPr>
          <a:xfrm>
            <a:off x="6772277" y="1866705"/>
            <a:ext cx="4581523" cy="4351338"/>
          </a:xfrm>
        </p:spPr>
        <p:txBody>
          <a:bodyPr>
            <a:normAutofit/>
          </a:bodyPr>
          <a:lstStyle/>
          <a:p>
            <a:r>
              <a:rPr lang="en-US" dirty="0"/>
              <a:t>Translate Socket APIs to RDMA verbs</a:t>
            </a:r>
          </a:p>
          <a:p>
            <a:pPr lvl="1"/>
            <a:r>
              <a:rPr lang="en-US" dirty="0"/>
              <a:t>Three transfer modes based on message sizes</a:t>
            </a:r>
          </a:p>
          <a:p>
            <a:r>
              <a:rPr lang="en-US" dirty="0"/>
              <a:t>TCP and RDMA transitions</a:t>
            </a:r>
          </a:p>
          <a:p>
            <a:pPr lvl="1"/>
            <a:r>
              <a:rPr lang="en-US" dirty="0"/>
              <a:t>If RDMA fails, switch to TCP</a:t>
            </a:r>
          </a:p>
          <a:p>
            <a:pPr lvl="1"/>
            <a:r>
              <a:rPr lang="en-US" dirty="0"/>
              <a:t>After some time try reverting back to RDMA.</a:t>
            </a:r>
          </a:p>
          <a:p>
            <a:r>
              <a:rPr lang="en-US" dirty="0"/>
              <a:t>Chunking: static window</a:t>
            </a:r>
          </a:p>
          <a:p>
            <a:pPr marL="0" indent="0">
              <a:buNone/>
            </a:pPr>
            <a:endParaRPr lang="en-US" dirty="0"/>
          </a:p>
        </p:txBody>
      </p:sp>
      <p:sp>
        <p:nvSpPr>
          <p:cNvPr id="4" name="Slide Number Placeholder 3">
            <a:extLst>
              <a:ext uri="{FF2B5EF4-FFF2-40B4-BE49-F238E27FC236}">
                <a16:creationId xmlns:a16="http://schemas.microsoft.com/office/drawing/2014/main" id="{0748864D-6D7D-796A-BE5F-16CC16CBD3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FD5659F4-F787-216E-367B-F7670C73BDFF}"/>
              </a:ext>
            </a:extLst>
          </p:cNvPr>
          <p:cNvPicPr>
            <a:picLocks noChangeAspect="1"/>
          </p:cNvPicPr>
          <p:nvPr/>
        </p:nvPicPr>
        <p:blipFill>
          <a:blip r:embed="rId3"/>
          <a:stretch>
            <a:fillRect/>
          </a:stretch>
        </p:blipFill>
        <p:spPr>
          <a:xfrm>
            <a:off x="178351" y="1866705"/>
            <a:ext cx="6012899" cy="3999303"/>
          </a:xfrm>
          <a:prstGeom prst="rect">
            <a:avLst/>
          </a:prstGeom>
        </p:spPr>
      </p:pic>
      <p:sp>
        <p:nvSpPr>
          <p:cNvPr id="25" name="TextBox 24">
            <a:extLst>
              <a:ext uri="{FF2B5EF4-FFF2-40B4-BE49-F238E27FC236}">
                <a16:creationId xmlns:a16="http://schemas.microsoft.com/office/drawing/2014/main" id="{133952D0-7E2E-F361-8B05-7E27E5DF001C}"/>
              </a:ext>
            </a:extLst>
          </p:cNvPr>
          <p:cNvSpPr txBox="1"/>
          <p:nvPr/>
        </p:nvSpPr>
        <p:spPr>
          <a:xfrm>
            <a:off x="3868015" y="6308209"/>
            <a:ext cx="432463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sU</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-RDMA =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torage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ser space RDMA</a:t>
            </a:r>
          </a:p>
        </p:txBody>
      </p:sp>
    </p:spTree>
    <p:extLst>
      <p:ext uri="{BB962C8B-B14F-4D97-AF65-F5344CB8AC3E}">
        <p14:creationId xmlns:p14="http://schemas.microsoft.com/office/powerpoint/2010/main" val="3327173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C394-2E35-0C31-DB8A-3CBEE58B4F81}"/>
              </a:ext>
            </a:extLst>
          </p:cNvPr>
          <p:cNvSpPr>
            <a:spLocks noGrp="1"/>
          </p:cNvSpPr>
          <p:nvPr>
            <p:ph type="title"/>
          </p:nvPr>
        </p:nvSpPr>
        <p:spPr/>
        <p:txBody>
          <a:bodyPr/>
          <a:lstStyle/>
          <a:p>
            <a:r>
              <a:rPr lang="en-US" dirty="0" err="1"/>
              <a:t>sK</a:t>
            </a:r>
            <a:r>
              <a:rPr lang="en-US" dirty="0"/>
              <a:t>-RDMA* for storage frontend</a:t>
            </a:r>
          </a:p>
        </p:txBody>
      </p:sp>
      <p:sp>
        <p:nvSpPr>
          <p:cNvPr id="4" name="Slide Number Placeholder 3">
            <a:extLst>
              <a:ext uri="{FF2B5EF4-FFF2-40B4-BE49-F238E27FC236}">
                <a16:creationId xmlns:a16="http://schemas.microsoft.com/office/drawing/2014/main" id="{0748864D-6D7D-796A-BE5F-16CC16CBD3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133952D0-7E2E-F361-8B05-7E27E5DF001C}"/>
              </a:ext>
            </a:extLst>
          </p:cNvPr>
          <p:cNvSpPr txBox="1"/>
          <p:nvPr/>
        </p:nvSpPr>
        <p:spPr>
          <a:xfrm>
            <a:off x="3933680" y="6384532"/>
            <a:ext cx="432463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sK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-RDMA =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torage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ernel space RDMA</a:t>
            </a:r>
          </a:p>
        </p:txBody>
      </p:sp>
      <p:sp>
        <p:nvSpPr>
          <p:cNvPr id="6" name="Content Placeholder 5">
            <a:extLst>
              <a:ext uri="{FF2B5EF4-FFF2-40B4-BE49-F238E27FC236}">
                <a16:creationId xmlns:a16="http://schemas.microsoft.com/office/drawing/2014/main" id="{9107650A-FBDB-820D-1975-DA89594B3DFA}"/>
              </a:ext>
            </a:extLst>
          </p:cNvPr>
          <p:cNvSpPr>
            <a:spLocks noGrp="1"/>
          </p:cNvSpPr>
          <p:nvPr>
            <p:ph idx="1"/>
          </p:nvPr>
        </p:nvSpPr>
        <p:spPr>
          <a:xfrm>
            <a:off x="838200" y="1616990"/>
            <a:ext cx="10515600" cy="4351338"/>
          </a:xfrm>
        </p:spPr>
        <p:txBody>
          <a:bodyPr/>
          <a:lstStyle/>
          <a:p>
            <a:r>
              <a:rPr lang="en-US" dirty="0"/>
              <a:t>Extend SMB Direct. Run RDMA in kernel space. </a:t>
            </a:r>
          </a:p>
        </p:txBody>
      </p:sp>
      <p:pic>
        <p:nvPicPr>
          <p:cNvPr id="80" name="Picture 79">
            <a:extLst>
              <a:ext uri="{FF2B5EF4-FFF2-40B4-BE49-F238E27FC236}">
                <a16:creationId xmlns:a16="http://schemas.microsoft.com/office/drawing/2014/main" id="{01DB5BF5-54A4-4A6F-3B86-829D04411A53}"/>
              </a:ext>
            </a:extLst>
          </p:cNvPr>
          <p:cNvPicPr>
            <a:picLocks noChangeAspect="1"/>
          </p:cNvPicPr>
          <p:nvPr/>
        </p:nvPicPr>
        <p:blipFill>
          <a:blip r:embed="rId2"/>
          <a:stretch>
            <a:fillRect/>
          </a:stretch>
        </p:blipFill>
        <p:spPr>
          <a:xfrm>
            <a:off x="1292980" y="2079645"/>
            <a:ext cx="4576838" cy="4413230"/>
          </a:xfrm>
          <a:prstGeom prst="rect">
            <a:avLst/>
          </a:prstGeom>
        </p:spPr>
      </p:pic>
      <p:pic>
        <p:nvPicPr>
          <p:cNvPr id="81" name="Picture 80">
            <a:extLst>
              <a:ext uri="{FF2B5EF4-FFF2-40B4-BE49-F238E27FC236}">
                <a16:creationId xmlns:a16="http://schemas.microsoft.com/office/drawing/2014/main" id="{F75FB0E4-A2C3-C83E-E31A-0DEA8447B751}"/>
              </a:ext>
            </a:extLst>
          </p:cNvPr>
          <p:cNvPicPr>
            <a:picLocks noChangeAspect="1"/>
          </p:cNvPicPr>
          <p:nvPr/>
        </p:nvPicPr>
        <p:blipFill>
          <a:blip r:embed="rId3"/>
          <a:stretch>
            <a:fillRect/>
          </a:stretch>
        </p:blipFill>
        <p:spPr>
          <a:xfrm>
            <a:off x="6587099" y="2106892"/>
            <a:ext cx="3846837" cy="4361408"/>
          </a:xfrm>
          <a:prstGeom prst="rect">
            <a:avLst/>
          </a:prstGeom>
        </p:spPr>
      </p:pic>
      <p:sp>
        <p:nvSpPr>
          <p:cNvPr id="3" name="TextBox 2">
            <a:extLst>
              <a:ext uri="{FF2B5EF4-FFF2-40B4-BE49-F238E27FC236}">
                <a16:creationId xmlns:a16="http://schemas.microsoft.com/office/drawing/2014/main" id="{7AD25BC7-0F39-A912-E42F-DAE02A17AAA2}"/>
              </a:ext>
            </a:extLst>
          </p:cNvPr>
          <p:cNvSpPr txBox="1"/>
          <p:nvPr/>
        </p:nvSpPr>
        <p:spPr>
          <a:xfrm>
            <a:off x="9736396" y="3631587"/>
            <a:ext cx="116670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ead from any EN</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353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09A4B1-4624-534C-0898-1DB1263BE07F}"/>
              </a:ext>
            </a:extLst>
          </p:cNvPr>
          <p:cNvSpPr>
            <a:spLocks noGrp="1"/>
          </p:cNvSpPr>
          <p:nvPr>
            <p:ph type="title"/>
          </p:nvPr>
        </p:nvSpPr>
        <p:spPr/>
        <p:txBody>
          <a:bodyPr/>
          <a:lstStyle/>
          <a:p>
            <a:r>
              <a:rPr lang="en-US" dirty="0"/>
              <a:t>How do we monitor RDMA traffic?</a:t>
            </a:r>
          </a:p>
        </p:txBody>
      </p:sp>
      <p:sp>
        <p:nvSpPr>
          <p:cNvPr id="8" name="Text Placeholder 7">
            <a:extLst>
              <a:ext uri="{FF2B5EF4-FFF2-40B4-BE49-F238E27FC236}">
                <a16:creationId xmlns:a16="http://schemas.microsoft.com/office/drawing/2014/main" id="{42041B0B-2AB0-2E80-6BEE-67692C5424EB}"/>
              </a:ext>
            </a:extLst>
          </p:cNvPr>
          <p:cNvSpPr>
            <a:spLocks noGrp="1"/>
          </p:cNvSpPr>
          <p:nvPr>
            <p:ph type="body" idx="1"/>
          </p:nvPr>
        </p:nvSpPr>
        <p:spPr/>
        <p:txBody>
          <a:bodyPr/>
          <a:lstStyle/>
          <a:p>
            <a:r>
              <a:rPr lang="en-US" dirty="0"/>
              <a:t>On host</a:t>
            </a:r>
            <a:r>
              <a:rPr lang="en-US"/>
              <a:t>: RDMA </a:t>
            </a:r>
            <a:r>
              <a:rPr lang="en-US" dirty="0" err="1"/>
              <a:t>Estats</a:t>
            </a:r>
            <a:r>
              <a:rPr lang="en-US" dirty="0"/>
              <a:t> and NIC counters </a:t>
            </a:r>
          </a:p>
          <a:p>
            <a:r>
              <a:rPr lang="en-US" dirty="0"/>
              <a:t>On routers: standard router telemetry (PFCs sent and received, per-queue traffic and drop counters, special PFC WD summary)</a:t>
            </a:r>
          </a:p>
        </p:txBody>
      </p:sp>
      <p:sp>
        <p:nvSpPr>
          <p:cNvPr id="4" name="Slide Number Placeholder 3">
            <a:extLst>
              <a:ext uri="{FF2B5EF4-FFF2-40B4-BE49-F238E27FC236}">
                <a16:creationId xmlns:a16="http://schemas.microsoft.com/office/drawing/2014/main" id="{09A61072-46E5-C9E7-169E-8A3150AF85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7B509-2C77-4049-87E4-AEA94F2163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18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D774-CC68-DD02-FD05-40666FD2355E}"/>
              </a:ext>
            </a:extLst>
          </p:cNvPr>
          <p:cNvSpPr>
            <a:spLocks noGrp="1"/>
          </p:cNvSpPr>
          <p:nvPr>
            <p:ph type="title"/>
          </p:nvPr>
        </p:nvSpPr>
        <p:spPr>
          <a:xfrm>
            <a:off x="589548" y="136525"/>
            <a:ext cx="10515600" cy="1325563"/>
          </a:xfrm>
        </p:spPr>
        <p:txBody>
          <a:bodyPr/>
          <a:lstStyle/>
          <a:p>
            <a:r>
              <a:rPr lang="en-US" dirty="0"/>
              <a:t>RDMA </a:t>
            </a:r>
            <a:r>
              <a:rPr lang="en-US" dirty="0" err="1"/>
              <a:t>Estats</a:t>
            </a:r>
            <a:endParaRPr lang="en-US" dirty="0"/>
          </a:p>
        </p:txBody>
      </p:sp>
      <p:pic>
        <p:nvPicPr>
          <p:cNvPr id="6" name="Content Placeholder 5" descr="Diagram&#10;&#10;Description automatically generated">
            <a:extLst>
              <a:ext uri="{FF2B5EF4-FFF2-40B4-BE49-F238E27FC236}">
                <a16:creationId xmlns:a16="http://schemas.microsoft.com/office/drawing/2014/main" id="{F924F199-C48E-E0A8-6FBF-C2E65F08D6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2519" y="3050363"/>
            <a:ext cx="6350014" cy="3571883"/>
          </a:xfrm>
        </p:spPr>
      </p:pic>
      <p:sp>
        <p:nvSpPr>
          <p:cNvPr id="4" name="Slide Number Placeholder 3">
            <a:extLst>
              <a:ext uri="{FF2B5EF4-FFF2-40B4-BE49-F238E27FC236}">
                <a16:creationId xmlns:a16="http://schemas.microsoft.com/office/drawing/2014/main" id="{B97AB211-D008-DC58-F643-AAFB38B59A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D63E2DB-DFCE-B5B3-EF4B-F13E88548A3B}"/>
              </a:ext>
            </a:extLst>
          </p:cNvPr>
          <p:cNvSpPr txBox="1"/>
          <p:nvPr/>
        </p:nvSpPr>
        <p:spPr>
          <a:xfrm>
            <a:off x="6982559" y="3805505"/>
            <a:ext cx="341179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T6 - T1:</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client</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latency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T5 - T1: hardware latency</a:t>
            </a:r>
          </a:p>
        </p:txBody>
      </p:sp>
      <p:sp>
        <p:nvSpPr>
          <p:cNvPr id="5" name="Content Placeholder 5">
            <a:extLst>
              <a:ext uri="{FF2B5EF4-FFF2-40B4-BE49-F238E27FC236}">
                <a16:creationId xmlns:a16="http://schemas.microsoft.com/office/drawing/2014/main" id="{C8AEDD13-3FBA-982E-3680-3FC6FE432902}"/>
              </a:ext>
            </a:extLst>
          </p:cNvPr>
          <p:cNvSpPr txBox="1">
            <a:spLocks/>
          </p:cNvSpPr>
          <p:nvPr/>
        </p:nvSpPr>
        <p:spPr>
          <a:xfrm>
            <a:off x="693821" y="143185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Akin to TCP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Estats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Provides fine-grained latency breakdown for each RDMA operation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Data aggregated over 1 minute </a:t>
            </a:r>
          </a:p>
        </p:txBody>
      </p:sp>
      <p:sp>
        <p:nvSpPr>
          <p:cNvPr id="7" name="Arrow: Right 6">
            <a:extLst>
              <a:ext uri="{FF2B5EF4-FFF2-40B4-BE49-F238E27FC236}">
                <a16:creationId xmlns:a16="http://schemas.microsoft.com/office/drawing/2014/main" id="{339EFA5E-FADA-B92C-F5FF-0458E128B067}"/>
              </a:ext>
            </a:extLst>
          </p:cNvPr>
          <p:cNvSpPr/>
          <p:nvPr/>
        </p:nvSpPr>
        <p:spPr>
          <a:xfrm rot="14240686">
            <a:off x="7308156" y="4912816"/>
            <a:ext cx="1130968" cy="2348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1100644-DB23-40AD-0BB1-423769F7A772}"/>
              </a:ext>
            </a:extLst>
          </p:cNvPr>
          <p:cNvSpPr txBox="1"/>
          <p:nvPr/>
        </p:nvSpPr>
        <p:spPr>
          <a:xfrm>
            <a:off x="7292828" y="5569685"/>
            <a:ext cx="30532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Must sync CPU and NIC clocks!</a:t>
            </a:r>
          </a:p>
        </p:txBody>
      </p:sp>
    </p:spTree>
    <p:extLst>
      <p:ext uri="{BB962C8B-B14F-4D97-AF65-F5344CB8AC3E}">
        <p14:creationId xmlns:p14="http://schemas.microsoft.com/office/powerpoint/2010/main" val="1868770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519DCB-C9BA-115D-32BF-47B7564948EA}"/>
              </a:ext>
            </a:extLst>
          </p:cNvPr>
          <p:cNvSpPr>
            <a:spLocks noGrp="1"/>
          </p:cNvSpPr>
          <p:nvPr>
            <p:ph type="title"/>
          </p:nvPr>
        </p:nvSpPr>
        <p:spPr/>
        <p:txBody>
          <a:bodyPr/>
          <a:lstStyle/>
          <a:p>
            <a:r>
              <a:rPr lang="en-US" dirty="0"/>
              <a:t>What special network configuration do we need and why?</a:t>
            </a:r>
          </a:p>
        </p:txBody>
      </p:sp>
      <p:sp>
        <p:nvSpPr>
          <p:cNvPr id="6" name="Text Placeholder 5">
            <a:extLst>
              <a:ext uri="{FF2B5EF4-FFF2-40B4-BE49-F238E27FC236}">
                <a16:creationId xmlns:a16="http://schemas.microsoft.com/office/drawing/2014/main" id="{7A778E9C-A4A6-68AC-F351-29DC1F6CA252}"/>
              </a:ext>
            </a:extLst>
          </p:cNvPr>
          <p:cNvSpPr>
            <a:spLocks noGrp="1"/>
          </p:cNvSpPr>
          <p:nvPr>
            <p:ph type="body" idx="1"/>
          </p:nvPr>
        </p:nvSpPr>
        <p:spPr/>
        <p:txBody>
          <a:bodyPr/>
          <a:lstStyle/>
          <a:p>
            <a:r>
              <a:rPr lang="en-US" dirty="0"/>
              <a:t>Need lossless Ethernet</a:t>
            </a:r>
          </a:p>
          <a:p>
            <a:r>
              <a:rPr lang="en-US" dirty="0"/>
              <a:t>Sample config with SONiC</a:t>
            </a:r>
          </a:p>
        </p:txBody>
      </p:sp>
      <p:sp>
        <p:nvSpPr>
          <p:cNvPr id="4" name="Slide Number Placeholder 3">
            <a:extLst>
              <a:ext uri="{FF2B5EF4-FFF2-40B4-BE49-F238E27FC236}">
                <a16:creationId xmlns:a16="http://schemas.microsoft.com/office/drawing/2014/main" id="{CAE0E8B9-3CCE-3FE4-E643-25A9D8694F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7B509-2C77-4049-87E4-AEA94F2163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60874" y="1107910"/>
            <a:ext cx="1686799" cy="516822"/>
          </a:xfrm>
          <a:prstGeom prst="rect">
            <a:avLst/>
          </a:prstGeom>
          <a:solidFill>
            <a:schemeClr val="accent1">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Ethernet</a:t>
            </a:r>
          </a:p>
        </p:txBody>
      </p:sp>
      <p:sp>
        <p:nvSpPr>
          <p:cNvPr id="9" name="Rectangle 8"/>
          <p:cNvSpPr/>
          <p:nvPr/>
        </p:nvSpPr>
        <p:spPr>
          <a:xfrm>
            <a:off x="3247673" y="1107976"/>
            <a:ext cx="1436862" cy="516822"/>
          </a:xfrm>
          <a:prstGeom prst="rect">
            <a:avLst/>
          </a:prstGeom>
          <a:solidFill>
            <a:schemeClr val="accent2">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IP</a:t>
            </a:r>
          </a:p>
        </p:txBody>
      </p:sp>
      <p:sp>
        <p:nvSpPr>
          <p:cNvPr id="10" name="Rectangle 9"/>
          <p:cNvSpPr/>
          <p:nvPr/>
        </p:nvSpPr>
        <p:spPr>
          <a:xfrm>
            <a:off x="4684535" y="1107976"/>
            <a:ext cx="1408176" cy="516822"/>
          </a:xfrm>
          <a:prstGeom prst="rect">
            <a:avLst/>
          </a:prstGeom>
          <a:solidFill>
            <a:schemeClr val="accent3">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UDP</a:t>
            </a:r>
          </a:p>
        </p:txBody>
      </p:sp>
      <p:sp>
        <p:nvSpPr>
          <p:cNvPr id="11" name="Rectangle 10"/>
          <p:cNvSpPr/>
          <p:nvPr/>
        </p:nvSpPr>
        <p:spPr>
          <a:xfrm>
            <a:off x="6092713" y="1107702"/>
            <a:ext cx="1979547" cy="517030"/>
          </a:xfrm>
          <a:prstGeom prst="rect">
            <a:avLst/>
          </a:prstGeom>
          <a:solidFill>
            <a:schemeClr val="accent4">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InfiniBand</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L4</a:t>
            </a:r>
          </a:p>
        </p:txBody>
      </p:sp>
      <p:sp>
        <p:nvSpPr>
          <p:cNvPr id="12" name="TextBox 11"/>
          <p:cNvSpPr txBox="1"/>
          <p:nvPr/>
        </p:nvSpPr>
        <p:spPr>
          <a:xfrm>
            <a:off x="3826619" y="585329"/>
            <a:ext cx="36620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RoCEv2 packet format</a:t>
            </a:r>
          </a:p>
        </p:txBody>
      </p:sp>
      <p:sp>
        <p:nvSpPr>
          <p:cNvPr id="14" name="TextBox 13"/>
          <p:cNvSpPr txBox="1"/>
          <p:nvPr/>
        </p:nvSpPr>
        <p:spPr>
          <a:xfrm>
            <a:off x="4956928" y="2395772"/>
            <a:ext cx="502805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Needs a lossless* fabric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a:t>
            </a: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fast start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 retransmission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cxnSp>
        <p:nvCxnSpPr>
          <p:cNvPr id="16" name="Straight Arrow Connector 15"/>
          <p:cNvCxnSpPr>
            <a:cxnSpLocks/>
            <a:stCxn id="11" idx="2"/>
            <a:endCxn id="14" idx="0"/>
          </p:cNvCxnSpPr>
          <p:nvPr/>
        </p:nvCxnSpPr>
        <p:spPr>
          <a:xfrm>
            <a:off x="7082487" y="1624733"/>
            <a:ext cx="388467" cy="771039"/>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062916" y="4937547"/>
            <a:ext cx="7283434" cy="892552"/>
          </a:xfrm>
          <a:prstGeom prst="rect">
            <a:avLst/>
          </a:prstGeom>
          <a:solidFill>
            <a:schemeClr val="bg1">
              <a:lumMod val="9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Times New Roman"/>
                <a:ea typeface="+mn-ea"/>
                <a:cs typeface="Times New Roman"/>
              </a:rPr>
              <a:t>Priority-based Flow Control (PFC)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Times New Roman"/>
                <a:ea typeface="+mn-ea"/>
                <a:cs typeface="Times New Roman"/>
              </a:rPr>
              <a:t>IEEE 802.1Qbb</a:t>
            </a:r>
          </a:p>
        </p:txBody>
      </p:sp>
      <p:cxnSp>
        <p:nvCxnSpPr>
          <p:cNvPr id="15" name="Straight Arrow Connector 14"/>
          <p:cNvCxnSpPr>
            <a:cxnSpLocks/>
            <a:stCxn id="14" idx="2"/>
          </p:cNvCxnSpPr>
          <p:nvPr/>
        </p:nvCxnSpPr>
        <p:spPr>
          <a:xfrm flipH="1">
            <a:off x="6926405" y="3349878"/>
            <a:ext cx="544549" cy="553078"/>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496251" y="3791632"/>
            <a:ext cx="44031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Lossless Ethernet</a:t>
            </a:r>
          </a:p>
        </p:txBody>
      </p:sp>
      <p:cxnSp>
        <p:nvCxnSpPr>
          <p:cNvPr id="18" name="Straight Arrow Connector 17"/>
          <p:cNvCxnSpPr>
            <a:cxnSpLocks/>
            <a:stCxn id="6" idx="2"/>
          </p:cNvCxnSpPr>
          <p:nvPr/>
        </p:nvCxnSpPr>
        <p:spPr>
          <a:xfrm>
            <a:off x="2404273" y="1624733"/>
            <a:ext cx="1972844" cy="2199159"/>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cxnSpLocks/>
            <a:stCxn id="17" idx="2"/>
            <a:endCxn id="13" idx="0"/>
          </p:cNvCxnSpPr>
          <p:nvPr/>
        </p:nvCxnSpPr>
        <p:spPr>
          <a:xfrm>
            <a:off x="5697833" y="4314853"/>
            <a:ext cx="6801" cy="622695"/>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8086065" y="1111636"/>
            <a:ext cx="1780828" cy="51703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Payload</a:t>
            </a:r>
          </a:p>
        </p:txBody>
      </p:sp>
      <p:sp>
        <p:nvSpPr>
          <p:cNvPr id="2" name="TextBox 1">
            <a:extLst>
              <a:ext uri="{FF2B5EF4-FFF2-40B4-BE49-F238E27FC236}">
                <a16:creationId xmlns:a16="http://schemas.microsoft.com/office/drawing/2014/main" id="{FD2B67CB-15E9-254F-B35B-402607864862}"/>
              </a:ext>
            </a:extLst>
          </p:cNvPr>
          <p:cNvSpPr txBox="1"/>
          <p:nvPr/>
        </p:nvSpPr>
        <p:spPr>
          <a:xfrm>
            <a:off x="2710518" y="6294383"/>
            <a:ext cx="58942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Lossless: no congestion packet drop</a:t>
            </a:r>
          </a:p>
        </p:txBody>
      </p:sp>
      <p:sp>
        <p:nvSpPr>
          <p:cNvPr id="3" name="Slide Number Placeholder 2">
            <a:extLst>
              <a:ext uri="{FF2B5EF4-FFF2-40B4-BE49-F238E27FC236}">
                <a16:creationId xmlns:a16="http://schemas.microsoft.com/office/drawing/2014/main" id="{281E59C8-3DDC-3361-603F-4C8C175BCB6A}"/>
              </a:ext>
            </a:extLst>
          </p:cNvPr>
          <p:cNvSpPr>
            <a:spLocks noGrp="1"/>
          </p:cNvSpPr>
          <p:nvPr>
            <p:ph type="sldNum" sz="quarter" idx="12"/>
          </p:nvPr>
        </p:nvSpPr>
        <p:spPr/>
        <p:txBody>
          <a:bodyPr/>
          <a:lstStyle/>
          <a:p>
            <a:fld id="{7007B509-2C77-4049-87E4-AEA94F216372}" type="slidenum">
              <a:rPr lang="en-US" smtClean="0"/>
              <a:t>19</a:t>
            </a:fld>
            <a:endParaRPr lang="en-US"/>
          </a:p>
        </p:txBody>
      </p:sp>
    </p:spTree>
    <p:custDataLst>
      <p:tags r:id="rId1"/>
    </p:custDataLst>
    <p:extLst>
      <p:ext uri="{BB962C8B-B14F-4D97-AF65-F5344CB8AC3E}">
        <p14:creationId xmlns:p14="http://schemas.microsoft.com/office/powerpoint/2010/main" val="2622828847"/>
      </p:ext>
    </p:extLst>
  </p:cSld>
  <p:clrMapOvr>
    <a:masterClrMapping/>
  </p:clrMapOvr>
  <mc:AlternateContent xmlns:mc="http://schemas.openxmlformats.org/markup-compatibility/2006" xmlns:p14="http://schemas.microsoft.com/office/powerpoint/2010/main">
    <mc:Choice Requires="p14">
      <p:transition spd="slow" p14:dur="2000" advTm="14209"/>
    </mc:Choice>
    <mc:Fallback xmlns="">
      <p:transition spd="slow" advTm="1420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E7FF5492-9BF2-6A88-A6A6-CD83D4F08A13}"/>
              </a:ext>
            </a:extLst>
          </p:cNvPr>
          <p:cNvSpPr>
            <a:spLocks noGrp="1"/>
          </p:cNvSpPr>
          <p:nvPr>
            <p:ph type="title"/>
          </p:nvPr>
        </p:nvSpPr>
        <p:spPr>
          <a:xfrm>
            <a:off x="838200" y="643467"/>
            <a:ext cx="2951205" cy="5571066"/>
          </a:xfrm>
        </p:spPr>
        <p:txBody>
          <a:bodyPr>
            <a:normAutofit/>
          </a:bodyPr>
          <a:lstStyle/>
          <a:p>
            <a:r>
              <a:rPr lang="en-US">
                <a:solidFill>
                  <a:srgbClr val="FFFFFF"/>
                </a:solidFill>
              </a:rPr>
              <a:t>TL;DR</a:t>
            </a:r>
          </a:p>
        </p:txBody>
      </p:sp>
      <p:graphicFrame>
        <p:nvGraphicFramePr>
          <p:cNvPr id="19" name="Content Placeholder 2">
            <a:extLst>
              <a:ext uri="{FF2B5EF4-FFF2-40B4-BE49-F238E27FC236}">
                <a16:creationId xmlns:a16="http://schemas.microsoft.com/office/drawing/2014/main" id="{98B44C1E-1553-E141-C2C5-A21098BF3A6D}"/>
              </a:ext>
            </a:extLst>
          </p:cNvPr>
          <p:cNvGraphicFramePr>
            <a:graphicFrameLocks noGrp="1"/>
          </p:cNvGraphicFramePr>
          <p:nvPr>
            <p:ph idx="1"/>
            <p:extLst>
              <p:ext uri="{D42A27DB-BD31-4B8C-83A1-F6EECF244321}">
                <p14:modId xmlns:p14="http://schemas.microsoft.com/office/powerpoint/2010/main" val="2565856952"/>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85C79681-7EA0-23B4-F7F7-26038799CB25}"/>
              </a:ext>
            </a:extLst>
          </p:cNvPr>
          <p:cNvSpPr>
            <a:spLocks noGrp="1"/>
          </p:cNvSpPr>
          <p:nvPr>
            <p:ph type="sldNum" sz="quarter" idx="12"/>
          </p:nvPr>
        </p:nvSpPr>
        <p:spPr/>
        <p:txBody>
          <a:bodyPr/>
          <a:lstStyle/>
          <a:p>
            <a:fld id="{CC9FA97E-4568-4C81-A0C6-CE3F4C3EF255}" type="slidenum">
              <a:rPr lang="en-US" smtClean="0"/>
              <a:t>2</a:t>
            </a:fld>
            <a:endParaRPr lang="en-US"/>
          </a:p>
        </p:txBody>
      </p:sp>
    </p:spTree>
    <p:extLst>
      <p:ext uri="{BB962C8B-B14F-4D97-AF65-F5344CB8AC3E}">
        <p14:creationId xmlns:p14="http://schemas.microsoft.com/office/powerpoint/2010/main" val="1107150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DE06D5-351B-4A22-4130-AF59F7884E65}"/>
              </a:ext>
            </a:extLst>
          </p:cNvPr>
          <p:cNvSpPr>
            <a:spLocks noGrp="1"/>
          </p:cNvSpPr>
          <p:nvPr>
            <p:ph type="title"/>
          </p:nvPr>
        </p:nvSpPr>
        <p:spPr>
          <a:xfrm>
            <a:off x="0" y="535899"/>
            <a:ext cx="4034778" cy="3387497"/>
          </a:xfrm>
        </p:spPr>
        <p:txBody>
          <a:bodyPr anchor="b">
            <a:normAutofit/>
          </a:bodyPr>
          <a:lstStyle/>
          <a:p>
            <a:pPr algn="r"/>
            <a:r>
              <a:rPr lang="en-US" sz="5400" dirty="0">
                <a:solidFill>
                  <a:srgbClr val="FFFFFF"/>
                </a:solidFill>
              </a:rPr>
              <a:t>Why lossless?</a:t>
            </a:r>
          </a:p>
        </p:txBody>
      </p:sp>
      <p:sp>
        <p:nvSpPr>
          <p:cNvPr id="3" name="Content Placeholder 2">
            <a:extLst>
              <a:ext uri="{FF2B5EF4-FFF2-40B4-BE49-F238E27FC236}">
                <a16:creationId xmlns:a16="http://schemas.microsoft.com/office/drawing/2014/main" id="{7A3EB5CB-7878-D84A-3EEC-A319DC506285}"/>
              </a:ext>
            </a:extLst>
          </p:cNvPr>
          <p:cNvSpPr>
            <a:spLocks noGrp="1"/>
          </p:cNvSpPr>
          <p:nvPr>
            <p:ph idx="1"/>
          </p:nvPr>
        </p:nvSpPr>
        <p:spPr>
          <a:xfrm>
            <a:off x="4037826" y="10138"/>
            <a:ext cx="8151125" cy="6837724"/>
          </a:xfrm>
        </p:spPr>
        <p:txBody>
          <a:bodyPr anchor="ctr">
            <a:normAutofit/>
          </a:bodyPr>
          <a:lstStyle/>
          <a:p>
            <a:r>
              <a:rPr lang="en-US" sz="3200" dirty="0"/>
              <a:t>Fast start </a:t>
            </a:r>
          </a:p>
          <a:p>
            <a:pPr lvl="1"/>
            <a:r>
              <a:rPr lang="en-US" sz="3200" dirty="0"/>
              <a:t>Reduces latency in common cases</a:t>
            </a:r>
          </a:p>
          <a:p>
            <a:pPr lvl="2"/>
            <a:endParaRPr lang="en-US" sz="3200" dirty="0"/>
          </a:p>
          <a:p>
            <a:r>
              <a:rPr lang="en-US" sz="3200" dirty="0"/>
              <a:t>No retransmission due to congestion drop</a:t>
            </a:r>
          </a:p>
          <a:p>
            <a:pPr lvl="1"/>
            <a:r>
              <a:rPr lang="en-US" sz="3200" dirty="0"/>
              <a:t>Reduce tail latency</a:t>
            </a:r>
          </a:p>
          <a:p>
            <a:pPr lvl="1"/>
            <a:r>
              <a:rPr lang="en-US" sz="3200" dirty="0"/>
              <a:t>Simplifies transport protocol</a:t>
            </a:r>
          </a:p>
          <a:p>
            <a:pPr lvl="2"/>
            <a:endParaRPr lang="en-US" sz="3200" dirty="0"/>
          </a:p>
          <a:p>
            <a:r>
              <a:rPr lang="en-US" sz="3200" dirty="0"/>
              <a:t>ACK consol</a:t>
            </a:r>
            <a:r>
              <a:rPr lang="en-US" altLang="zh-CN" sz="3200" dirty="0"/>
              <a:t>id</a:t>
            </a:r>
            <a:r>
              <a:rPr lang="en-US" sz="3200" dirty="0"/>
              <a:t>ation</a:t>
            </a:r>
          </a:p>
          <a:p>
            <a:pPr lvl="1"/>
            <a:r>
              <a:rPr lang="en-US" sz="3200" dirty="0"/>
              <a:t>Improve efficiency</a:t>
            </a:r>
          </a:p>
          <a:p>
            <a:endParaRPr lang="en-US" sz="3200" dirty="0"/>
          </a:p>
          <a:p>
            <a:r>
              <a:rPr lang="en-US" sz="3200" dirty="0"/>
              <a:t>Older NICs were inefficient at retransmission</a:t>
            </a:r>
          </a:p>
        </p:txBody>
      </p:sp>
      <p:sp>
        <p:nvSpPr>
          <p:cNvPr id="4" name="Slide Number Placeholder 3">
            <a:extLst>
              <a:ext uri="{FF2B5EF4-FFF2-40B4-BE49-F238E27FC236}">
                <a16:creationId xmlns:a16="http://schemas.microsoft.com/office/drawing/2014/main" id="{379CD46C-297A-4C23-FAEA-C9083D22BF6E}"/>
              </a:ext>
            </a:extLst>
          </p:cNvPr>
          <p:cNvSpPr>
            <a:spLocks noGrp="1"/>
          </p:cNvSpPr>
          <p:nvPr>
            <p:ph type="sldNum" sz="quarter" idx="12"/>
          </p:nvPr>
        </p:nvSpPr>
        <p:spPr/>
        <p:txBody>
          <a:bodyPr/>
          <a:lstStyle/>
          <a:p>
            <a:fld id="{7007B509-2C77-4049-87E4-AEA94F216372}" type="slidenum">
              <a:rPr lang="en-US" smtClean="0"/>
              <a:t>20</a:t>
            </a:fld>
            <a:endParaRPr lang="en-US"/>
          </a:p>
        </p:txBody>
      </p:sp>
    </p:spTree>
    <p:extLst>
      <p:ext uri="{BB962C8B-B14F-4D97-AF65-F5344CB8AC3E}">
        <p14:creationId xmlns:p14="http://schemas.microsoft.com/office/powerpoint/2010/main" val="3135587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29360" y="230516"/>
            <a:ext cx="8309867" cy="994172"/>
          </a:xfrm>
        </p:spPr>
        <p:txBody>
          <a:bodyPr>
            <a:noAutofit/>
          </a:bodyPr>
          <a:lstStyle/>
          <a:p>
            <a:pPr algn="ctr"/>
            <a:r>
              <a:rPr lang="en-US" dirty="0"/>
              <a:t>Priority-based Flow Control (PFC)</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01D4A-5937-4BB0-BECF-BE94426D49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9" name="TextBox 28"/>
          <p:cNvSpPr txBox="1"/>
          <p:nvPr/>
        </p:nvSpPr>
        <p:spPr>
          <a:xfrm>
            <a:off x="7659171" y="2863731"/>
            <a:ext cx="160264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PFC PAUSE threshold: 3</a:t>
            </a:r>
          </a:p>
        </p:txBody>
      </p:sp>
      <p:cxnSp>
        <p:nvCxnSpPr>
          <p:cNvPr id="33" name="Straight Connector 32"/>
          <p:cNvCxnSpPr/>
          <p:nvPr/>
        </p:nvCxnSpPr>
        <p:spPr>
          <a:xfrm>
            <a:off x="8248421" y="1921753"/>
            <a:ext cx="74721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Picture 33" descr="SimpleExample.png"/>
          <p:cNvPicPr>
            <a:picLocks noChangeAspect="1"/>
          </p:cNvPicPr>
          <p:nvPr/>
        </p:nvPicPr>
        <p:blipFill rotWithShape="1">
          <a:blip r:embed="rId4" cstate="print">
            <a:extLst>
              <a:ext uri="{28A0092B-C50C-407E-A947-70E740481C1C}">
                <a14:useLocalDpi xmlns:a14="http://schemas.microsoft.com/office/drawing/2010/main" val="0"/>
              </a:ext>
            </a:extLst>
          </a:blip>
          <a:srcRect l="19890" t="33164" r="72803" b="63137"/>
          <a:stretch/>
        </p:blipFill>
        <p:spPr>
          <a:xfrm>
            <a:off x="4627864" y="2255968"/>
            <a:ext cx="1065441" cy="698006"/>
          </a:xfrm>
          <a:prstGeom prst="rect">
            <a:avLst/>
          </a:prstGeom>
        </p:spPr>
      </p:pic>
      <p:cxnSp>
        <p:nvCxnSpPr>
          <p:cNvPr id="36" name="Straight Arrow Connector 35"/>
          <p:cNvCxnSpPr>
            <a:cxnSpLocks/>
            <a:stCxn id="34" idx="3"/>
            <a:endCxn id="37" idx="1"/>
          </p:cNvCxnSpPr>
          <p:nvPr/>
        </p:nvCxnSpPr>
        <p:spPr>
          <a:xfrm>
            <a:off x="5693305" y="2604971"/>
            <a:ext cx="22800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descr="SimpleExample.png"/>
          <p:cNvPicPr>
            <a:picLocks noChangeAspect="1"/>
          </p:cNvPicPr>
          <p:nvPr/>
        </p:nvPicPr>
        <p:blipFill rotWithShape="1">
          <a:blip r:embed="rId4" cstate="print">
            <a:extLst>
              <a:ext uri="{28A0092B-C50C-407E-A947-70E740481C1C}">
                <a14:useLocalDpi xmlns:a14="http://schemas.microsoft.com/office/drawing/2010/main" val="0"/>
              </a:ext>
            </a:extLst>
          </a:blip>
          <a:srcRect l="19890" t="33164" r="72803" b="63137"/>
          <a:stretch/>
        </p:blipFill>
        <p:spPr>
          <a:xfrm>
            <a:off x="7973315" y="2255968"/>
            <a:ext cx="1065441" cy="698006"/>
          </a:xfrm>
          <a:prstGeom prst="rect">
            <a:avLst/>
          </a:prstGeom>
        </p:spPr>
      </p:pic>
      <p:cxnSp>
        <p:nvCxnSpPr>
          <p:cNvPr id="39" name="Straight Connector 38"/>
          <p:cNvCxnSpPr>
            <a:cxnSpLocks/>
          </p:cNvCxnSpPr>
          <p:nvPr/>
        </p:nvCxnSpPr>
        <p:spPr>
          <a:xfrm flipV="1">
            <a:off x="8248421" y="2204861"/>
            <a:ext cx="764393" cy="5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553043" y="2528785"/>
            <a:ext cx="107482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236992" y="1673112"/>
            <a:ext cx="74721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492482" y="1676296"/>
            <a:ext cx="136169" cy="224237"/>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8" name="Straight Connector 57"/>
          <p:cNvCxnSpPr/>
          <p:nvPr/>
        </p:nvCxnSpPr>
        <p:spPr>
          <a:xfrm>
            <a:off x="4907263" y="1919195"/>
            <a:ext cx="74721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nvCxnSpPr>
        <p:spPr>
          <a:xfrm>
            <a:off x="4947004" y="2146894"/>
            <a:ext cx="717904" cy="26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907264" y="1673112"/>
            <a:ext cx="74721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5797291" y="2030327"/>
            <a:ext cx="2176024" cy="15702"/>
          </a:xfrm>
          <a:prstGeom prst="straightConnector1">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342412" y="2070813"/>
            <a:ext cx="109200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PAUSE</a:t>
            </a:r>
          </a:p>
        </p:txBody>
      </p:sp>
      <p:cxnSp>
        <p:nvCxnSpPr>
          <p:cNvPr id="68" name="Straight Arrow Connector 67"/>
          <p:cNvCxnSpPr/>
          <p:nvPr/>
        </p:nvCxnSpPr>
        <p:spPr>
          <a:xfrm>
            <a:off x="8970763" y="2604971"/>
            <a:ext cx="107482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496026" y="1919195"/>
            <a:ext cx="128897" cy="224237"/>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p:cNvSpPr/>
          <p:nvPr/>
        </p:nvSpPr>
        <p:spPr>
          <a:xfrm>
            <a:off x="3355985" y="1921192"/>
            <a:ext cx="128897" cy="224237"/>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p:cNvSpPr/>
          <p:nvPr/>
        </p:nvSpPr>
        <p:spPr>
          <a:xfrm>
            <a:off x="3215944" y="1923188"/>
            <a:ext cx="128897" cy="224237"/>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p:cNvSpPr/>
          <p:nvPr/>
        </p:nvSpPr>
        <p:spPr>
          <a:xfrm>
            <a:off x="3076991" y="1922993"/>
            <a:ext cx="128897" cy="224237"/>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p:cNvSpPr/>
          <p:nvPr/>
        </p:nvSpPr>
        <p:spPr>
          <a:xfrm>
            <a:off x="2930568" y="1922807"/>
            <a:ext cx="128897" cy="224237"/>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p:cNvSpPr/>
          <p:nvPr/>
        </p:nvSpPr>
        <p:spPr>
          <a:xfrm>
            <a:off x="3350910" y="1675839"/>
            <a:ext cx="136169" cy="224237"/>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7704893" y="1845974"/>
            <a:ext cx="15112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Congestion</a:t>
            </a:r>
          </a:p>
        </p:txBody>
      </p:sp>
      <p:graphicFrame>
        <p:nvGraphicFramePr>
          <p:cNvPr id="3" name="Diagram 2">
            <a:extLst>
              <a:ext uri="{FF2B5EF4-FFF2-40B4-BE49-F238E27FC236}">
                <a16:creationId xmlns:a16="http://schemas.microsoft.com/office/drawing/2014/main" id="{E8783718-098D-DFA0-A083-52A4AF45728B}"/>
              </a:ext>
            </a:extLst>
          </p:cNvPr>
          <p:cNvGraphicFramePr/>
          <p:nvPr/>
        </p:nvGraphicFramePr>
        <p:xfrm>
          <a:off x="811244" y="3775020"/>
          <a:ext cx="11028019" cy="28524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922418335"/>
      </p:ext>
    </p:extLst>
  </p:cSld>
  <p:clrMapOvr>
    <a:masterClrMapping/>
  </p:clrMapOvr>
  <mc:AlternateContent xmlns:mc="http://schemas.openxmlformats.org/markup-compatibility/2006" xmlns:p14="http://schemas.microsoft.com/office/powerpoint/2010/main">
    <mc:Choice Requires="p14">
      <p:transition spd="slow" p14:dur="2000" advTm="43570"/>
    </mc:Choice>
    <mc:Fallback xmlns="">
      <p:transition spd="slow" advTm="435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746 0.0007 L 0.45 0.00186 " pathEditMode="relative" rAng="0" ptsTypes="AA">
                                      <p:cBhvr>
                                        <p:cTn id="6" dur="1000" fill="hold"/>
                                        <p:tgtEl>
                                          <p:spTgt spid="26"/>
                                        </p:tgtEl>
                                        <p:attrNameLst>
                                          <p:attrName>ppt_x</p:attrName>
                                          <p:attrName>ppt_y</p:attrName>
                                        </p:attrNameLst>
                                      </p:cBhvr>
                                      <p:rCtr x="22118" y="46"/>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0747 0.00069 L 0.45 0.00185 " pathEditMode="relative" rAng="0" ptsTypes="AA">
                                      <p:cBhvr>
                                        <p:cTn id="14" dur="1000" fill="hold"/>
                                        <p:tgtEl>
                                          <p:spTgt spid="27"/>
                                        </p:tgtEl>
                                        <p:attrNameLst>
                                          <p:attrName>ppt_x</p:attrName>
                                          <p:attrName>ppt_y</p:attrName>
                                        </p:attrNameLst>
                                      </p:cBhvr>
                                      <p:rCtr x="22118" y="46"/>
                                    </p:animMotion>
                                  </p:childTnLst>
                                </p:cTn>
                              </p:par>
                            </p:childTnLst>
                          </p:cTn>
                        </p:par>
                        <p:par>
                          <p:cTn id="15" fill="hold">
                            <p:stCondLst>
                              <p:cond delay="1000"/>
                            </p:stCondLst>
                            <p:childTnLst>
                              <p:par>
                                <p:cTn id="16" presetID="0" presetClass="path" presetSubtype="0" accel="50000" decel="50000" fill="hold" grpId="0" nodeType="afterEffect">
                                  <p:stCondLst>
                                    <p:cond delay="0"/>
                                  </p:stCondLst>
                                  <p:childTnLst>
                                    <p:animMotion origin="layout" path="M 0.00747 0.00069 L 0.45 0.00185 " pathEditMode="relative" rAng="0" ptsTypes="AA">
                                      <p:cBhvr>
                                        <p:cTn id="17" dur="1000" fill="hold"/>
                                        <p:tgtEl>
                                          <p:spTgt spid="28"/>
                                        </p:tgtEl>
                                        <p:attrNameLst>
                                          <p:attrName>ppt_x</p:attrName>
                                          <p:attrName>ppt_y</p:attrName>
                                        </p:attrNameLst>
                                      </p:cBhvr>
                                      <p:rCtr x="22118" y="46"/>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par>
                                <p:cTn id="23" presetID="10"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3.88889E-6 2.59259E-6 L 0.21128 0.00208 " pathEditMode="relative" rAng="0" ptsTypes="AA">
                                      <p:cBhvr>
                                        <p:cTn id="29" dur="1000" fill="hold"/>
                                        <p:tgtEl>
                                          <p:spTgt spid="30"/>
                                        </p:tgtEl>
                                        <p:attrNameLst>
                                          <p:attrName>ppt_x</p:attrName>
                                          <p:attrName>ppt_y</p:attrName>
                                        </p:attrNameLst>
                                      </p:cBhvr>
                                      <p:rCtr x="10556" y="93"/>
                                    </p:animMotion>
                                  </p:childTnLst>
                                </p:cTn>
                              </p:par>
                            </p:childTnLst>
                          </p:cTn>
                        </p:par>
                        <p:par>
                          <p:cTn id="30" fill="hold">
                            <p:stCondLst>
                              <p:cond delay="1000"/>
                            </p:stCondLst>
                            <p:childTnLst>
                              <p:par>
                                <p:cTn id="31" presetID="0" presetClass="path" presetSubtype="0" accel="50000" decel="50000" fill="hold" grpId="0" nodeType="afterEffect">
                                  <p:stCondLst>
                                    <p:cond delay="0"/>
                                  </p:stCondLst>
                                  <p:childTnLst>
                                    <p:animMotion origin="layout" path="M -3.88889E-6 2.59259E-6 L 0.21129 0.00208 " pathEditMode="relative" rAng="0" ptsTypes="AA">
                                      <p:cBhvr>
                                        <p:cTn id="32" dur="1000" fill="hold"/>
                                        <p:tgtEl>
                                          <p:spTgt spid="31"/>
                                        </p:tgtEl>
                                        <p:attrNameLst>
                                          <p:attrName>ppt_x</p:attrName>
                                          <p:attrName>ppt_y</p:attrName>
                                        </p:attrNameLst>
                                      </p:cBhvr>
                                      <p:rCtr x="10556" y="93"/>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3.05556E-6 1.85185E-6 L 0.68959 0.00301 " pathEditMode="relative" rAng="0" ptsTypes="AA">
                                      <p:cBhvr>
                                        <p:cTn id="36" dur="1000" fill="hold"/>
                                        <p:tgtEl>
                                          <p:spTgt spid="56"/>
                                        </p:tgtEl>
                                        <p:attrNameLst>
                                          <p:attrName>ppt_x</p:attrName>
                                          <p:attrName>ppt_y</p:attrName>
                                        </p:attrNameLst>
                                      </p:cBhvr>
                                      <p:rCtr x="34479" y="139"/>
                                    </p:animMotion>
                                  </p:childTnLst>
                                </p:cTn>
                              </p:par>
                            </p:childTnLst>
                          </p:cTn>
                        </p:par>
                        <p:par>
                          <p:cTn id="37" fill="hold">
                            <p:stCondLst>
                              <p:cond delay="1000"/>
                            </p:stCondLst>
                            <p:childTnLst>
                              <p:par>
                                <p:cTn id="38" presetID="0" presetClass="path" presetSubtype="0" accel="50000" decel="50000" fill="hold" grpId="0" nodeType="afterEffect">
                                  <p:stCondLst>
                                    <p:cond delay="0"/>
                                  </p:stCondLst>
                                  <p:childTnLst>
                                    <p:animMotion origin="layout" path="M -1.66667E-6 1.85185E-6 L 0.68959 0.00301 " pathEditMode="relative" rAng="0" ptsTypes="AA">
                                      <p:cBhvr>
                                        <p:cTn id="39" dur="1000" fill="hold"/>
                                        <p:tgtEl>
                                          <p:spTgt spid="32"/>
                                        </p:tgtEl>
                                        <p:attrNameLst>
                                          <p:attrName>ppt_x</p:attrName>
                                          <p:attrName>ppt_y</p:attrName>
                                        </p:attrNameLst>
                                      </p:cBhvr>
                                      <p:rCtr x="34479" y="139"/>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6" grpId="0"/>
      <p:bldP spid="26" grpId="0" animBg="1"/>
      <p:bldP spid="27" grpId="0" animBg="1"/>
      <p:bldP spid="28" grpId="0" animBg="1"/>
      <p:bldP spid="30" grpId="0" animBg="1"/>
      <p:bldP spid="31" grpId="0" animBg="1"/>
      <p:bldP spid="32" grpId="0" animBg="1"/>
      <p:bldP spid="35" grpId="0"/>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B7BE6F-48A6-4436-88B0-0C82EF2B9EB2}"/>
              </a:ext>
            </a:extLst>
          </p:cNvPr>
          <p:cNvSpPr>
            <a:spLocks noGrp="1"/>
          </p:cNvSpPr>
          <p:nvPr>
            <p:ph type="title"/>
          </p:nvPr>
        </p:nvSpPr>
        <p:spPr>
          <a:xfrm>
            <a:off x="5297593" y="130095"/>
            <a:ext cx="6251110" cy="1783080"/>
          </a:xfrm>
        </p:spPr>
        <p:txBody>
          <a:bodyPr anchor="b">
            <a:normAutofit/>
          </a:bodyPr>
          <a:lstStyle/>
          <a:p>
            <a:r>
              <a:rPr lang="en-US" sz="4200" dirty="0"/>
              <a:t>PFC and associated buffer configuration is non-trivial</a:t>
            </a:r>
          </a:p>
        </p:txBody>
      </p:sp>
      <p:pic>
        <p:nvPicPr>
          <p:cNvPr id="6" name="Picture 5">
            <a:extLst>
              <a:ext uri="{FF2B5EF4-FFF2-40B4-BE49-F238E27FC236}">
                <a16:creationId xmlns:a16="http://schemas.microsoft.com/office/drawing/2014/main" id="{717AC8A5-CE49-C706-2C04-B4DC5891EA2C}"/>
              </a:ext>
            </a:extLst>
          </p:cNvPr>
          <p:cNvPicPr>
            <a:picLocks noChangeAspect="1"/>
          </p:cNvPicPr>
          <p:nvPr/>
        </p:nvPicPr>
        <p:blipFill rotWithShape="1">
          <a:blip r:embed="rId2"/>
          <a:srcRect l="27682" r="3411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554B31C-1910-C86F-89DE-BD11960D3ED4}"/>
              </a:ext>
            </a:extLst>
          </p:cNvPr>
          <p:cNvSpPr>
            <a:spLocks noGrp="1"/>
          </p:cNvSpPr>
          <p:nvPr>
            <p:ph idx="1"/>
          </p:nvPr>
        </p:nvSpPr>
        <p:spPr>
          <a:xfrm>
            <a:off x="5297593" y="2223447"/>
            <a:ext cx="6251109" cy="4324280"/>
          </a:xfrm>
        </p:spPr>
        <p:txBody>
          <a:bodyPr>
            <a:noAutofit/>
          </a:bodyPr>
          <a:lstStyle/>
          <a:p>
            <a:endParaRPr lang="en-US" sz="2400" dirty="0"/>
          </a:p>
          <a:p>
            <a:r>
              <a:rPr lang="en-US" sz="2400" dirty="0"/>
              <a:t>Headroom – which depends on cable length</a:t>
            </a:r>
          </a:p>
          <a:p>
            <a:pPr marL="0" indent="0">
              <a:buNone/>
            </a:pPr>
            <a:endParaRPr lang="en-US" sz="800" dirty="0"/>
          </a:p>
          <a:p>
            <a:r>
              <a:rPr lang="en-US" sz="2400" dirty="0"/>
              <a:t>Joint ECN-PFC config – ECN must trigger before PFC (more on this later)</a:t>
            </a:r>
          </a:p>
          <a:p>
            <a:endParaRPr lang="en-US" sz="800" dirty="0"/>
          </a:p>
          <a:p>
            <a:r>
              <a:rPr lang="en-US" sz="2400" dirty="0"/>
              <a:t>Configure PFC watchdog to guard against hardware faults</a:t>
            </a:r>
          </a:p>
          <a:p>
            <a:endParaRPr lang="en-US" sz="800" dirty="0"/>
          </a:p>
          <a:p>
            <a:r>
              <a:rPr lang="en-US" sz="2400" dirty="0"/>
              <a:t>.. And all this on heterogenous, multi-generation routers</a:t>
            </a:r>
          </a:p>
          <a:p>
            <a:pPr marL="457200" lvl="1" indent="0">
              <a:buNone/>
            </a:pPr>
            <a:endParaRPr lang="en-US" dirty="0"/>
          </a:p>
          <a:p>
            <a:pPr marL="0" indent="0">
              <a:buNone/>
            </a:pPr>
            <a:endParaRPr lang="en-US" sz="2400" dirty="0"/>
          </a:p>
        </p:txBody>
      </p:sp>
      <p:sp>
        <p:nvSpPr>
          <p:cNvPr id="4" name="Slide Number Placeholder 3">
            <a:extLst>
              <a:ext uri="{FF2B5EF4-FFF2-40B4-BE49-F238E27FC236}">
                <a16:creationId xmlns:a16="http://schemas.microsoft.com/office/drawing/2014/main" id="{9644C73C-0E3A-97A3-05C9-233C413FB3C7}"/>
              </a:ext>
            </a:extLst>
          </p:cNvPr>
          <p:cNvSpPr>
            <a:spLocks noGrp="1"/>
          </p:cNvSpPr>
          <p:nvPr>
            <p:ph type="sldNum" sz="quarter" idx="12"/>
          </p:nvPr>
        </p:nvSpPr>
        <p:spPr>
          <a:xfrm>
            <a:off x="10052978" y="6356350"/>
            <a:ext cx="1300821"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007B509-2C77-4049-87E4-AEA94F2163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824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F8220A-1D3A-4847-A522-2155EE74C8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C1D30-1A7C-4E7C-9363-9F3F153235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ounded Rectangle 21">
            <a:extLst>
              <a:ext uri="{FF2B5EF4-FFF2-40B4-BE49-F238E27FC236}">
                <a16:creationId xmlns:a16="http://schemas.microsoft.com/office/drawing/2014/main" id="{80DE778B-4047-4496-B3C2-A7F278DFCCDD}"/>
              </a:ext>
            </a:extLst>
          </p:cNvPr>
          <p:cNvSpPr/>
          <p:nvPr/>
        </p:nvSpPr>
        <p:spPr>
          <a:xfrm>
            <a:off x="904875" y="4972875"/>
            <a:ext cx="10429725" cy="1383079"/>
          </a:xfrm>
          <a:prstGeom prst="roundRect">
            <a:avLst/>
          </a:prstGeom>
          <a:solidFill>
            <a:schemeClr val="accent1">
              <a:lumMod val="20000"/>
              <a:lumOff val="80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20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Multiple ASIC Vendors</a:t>
            </a:r>
          </a:p>
        </p:txBody>
      </p:sp>
      <p:sp>
        <p:nvSpPr>
          <p:cNvPr id="15" name="Title 1">
            <a:extLst>
              <a:ext uri="{FF2B5EF4-FFF2-40B4-BE49-F238E27FC236}">
                <a16:creationId xmlns:a16="http://schemas.microsoft.com/office/drawing/2014/main" id="{F481154A-9A5C-4ACE-A387-BBBEB7C5F9B7}"/>
              </a:ext>
            </a:extLst>
          </p:cNvPr>
          <p:cNvSpPr>
            <a:spLocks noGrp="1"/>
          </p:cNvSpPr>
          <p:nvPr>
            <p:ph type="title"/>
          </p:nvPr>
        </p:nvSpPr>
        <p:spPr>
          <a:xfrm>
            <a:off x="0" y="232459"/>
            <a:ext cx="12191999" cy="909602"/>
          </a:xfrm>
        </p:spPr>
        <p:txBody>
          <a:bodyPr spcFirstLastPara="1" vert="horz" wrap="square" lIns="121900" tIns="60934" rIns="121900" bIns="60934" rtlCol="0" anchor="t" anchorCtr="0">
            <a:normAutofit fontScale="90000"/>
          </a:bodyPr>
          <a:lstStyle/>
          <a:p>
            <a:pPr algn="ctr">
              <a:lnSpc>
                <a:spcPct val="100000"/>
              </a:lnSpc>
            </a:pPr>
            <a:r>
              <a:rPr lang="en-US">
                <a:latin typeface="Segoe UI Semibold"/>
                <a:cs typeface="Segoe UI Semibold"/>
              </a:rPr>
              <a:t>  </a:t>
            </a:r>
            <a:r>
              <a:rPr lang="en-US" sz="4900" b="1">
                <a:latin typeface="+mj-lt"/>
                <a:cs typeface="Segoe UI Semibold"/>
              </a:rPr>
              <a:t>SONiC</a:t>
            </a:r>
            <a:r>
              <a:rPr lang="en-US" sz="4900">
                <a:latin typeface="+mj-lt"/>
                <a:cs typeface="Segoe UI Semibold"/>
              </a:rPr>
              <a:t>:</a:t>
            </a:r>
            <a:r>
              <a:rPr lang="en-US" sz="4000">
                <a:latin typeface="+mj-lt"/>
                <a:cs typeface="Segoe UI Semibold"/>
              </a:rPr>
              <a:t> </a:t>
            </a:r>
            <a:r>
              <a:rPr lang="en-US" sz="3334">
                <a:latin typeface="+mj-lt"/>
                <a:cs typeface="Segoe UI Semibold"/>
              </a:rPr>
              <a:t> </a:t>
            </a:r>
            <a:r>
              <a:rPr lang="en-US" sz="4400" b="1">
                <a:latin typeface="+mj-lt"/>
                <a:cs typeface="Segoe UI Semibold"/>
              </a:rPr>
              <a:t>S</a:t>
            </a:r>
            <a:r>
              <a:rPr lang="en-US" sz="4400">
                <a:latin typeface="+mj-lt"/>
                <a:cs typeface="Segoe UI Semibold"/>
              </a:rPr>
              <a:t>oftware for </a:t>
            </a:r>
            <a:r>
              <a:rPr lang="en-US" sz="4400" b="1">
                <a:latin typeface="+mj-lt"/>
                <a:cs typeface="Segoe UI Semibold"/>
              </a:rPr>
              <a:t>O</a:t>
            </a:r>
            <a:r>
              <a:rPr lang="en-US" sz="4400">
                <a:latin typeface="+mj-lt"/>
                <a:cs typeface="Segoe UI Semibold"/>
              </a:rPr>
              <a:t>pen </a:t>
            </a:r>
            <a:r>
              <a:rPr lang="en-US" sz="4400" b="1">
                <a:latin typeface="+mj-lt"/>
                <a:cs typeface="Segoe UI Semibold"/>
              </a:rPr>
              <a:t>N</a:t>
            </a:r>
            <a:r>
              <a:rPr lang="en-US" sz="4400">
                <a:latin typeface="+mj-lt"/>
                <a:cs typeface="Segoe UI Semibold"/>
              </a:rPr>
              <a:t>etworking </a:t>
            </a:r>
            <a:r>
              <a:rPr lang="en-US" sz="4400" b="1">
                <a:latin typeface="+mj-lt"/>
                <a:cs typeface="Segoe UI Semibold"/>
              </a:rPr>
              <a:t>i</a:t>
            </a:r>
            <a:r>
              <a:rPr lang="en-US" sz="4400">
                <a:latin typeface="+mj-lt"/>
                <a:cs typeface="Segoe UI Semibold"/>
              </a:rPr>
              <a:t>n the </a:t>
            </a:r>
            <a:r>
              <a:rPr lang="en-US" sz="4400" b="1">
                <a:latin typeface="+mj-lt"/>
                <a:cs typeface="Segoe UI Semibold"/>
              </a:rPr>
              <a:t>C</a:t>
            </a:r>
            <a:r>
              <a:rPr lang="en-US" sz="4400">
                <a:latin typeface="+mj-lt"/>
                <a:cs typeface="Segoe UI Semibold"/>
              </a:rPr>
              <a:t>loud</a:t>
            </a:r>
            <a:r>
              <a:rPr lang="en-US" sz="2667">
                <a:latin typeface="Segoe UI Semibold"/>
                <a:cs typeface="Segoe UI Semibold"/>
              </a:rPr>
              <a:t> </a:t>
            </a:r>
            <a:endParaRPr lang="en-US" sz="2667"/>
          </a:p>
        </p:txBody>
      </p:sp>
      <p:pic>
        <p:nvPicPr>
          <p:cNvPr id="16" name="Picture 15">
            <a:extLst>
              <a:ext uri="{FF2B5EF4-FFF2-40B4-BE49-F238E27FC236}">
                <a16:creationId xmlns:a16="http://schemas.microsoft.com/office/drawing/2014/main" id="{CC243C5B-3D19-42C8-B979-42D364DFBC8E}"/>
              </a:ext>
            </a:extLst>
          </p:cNvPr>
          <p:cNvPicPr>
            <a:picLocks noChangeAspect="1"/>
          </p:cNvPicPr>
          <p:nvPr/>
        </p:nvPicPr>
        <p:blipFill>
          <a:blip r:embed="rId3"/>
          <a:stretch>
            <a:fillRect/>
          </a:stretch>
        </p:blipFill>
        <p:spPr>
          <a:xfrm>
            <a:off x="857400" y="4258982"/>
            <a:ext cx="10496400" cy="730174"/>
          </a:xfrm>
          <a:prstGeom prst="rect">
            <a:avLst/>
          </a:prstGeom>
          <a:solidFill>
            <a:schemeClr val="bg1"/>
          </a:solidFill>
        </p:spPr>
      </p:pic>
      <p:sp>
        <p:nvSpPr>
          <p:cNvPr id="17" name="Rounded Rectangle 21">
            <a:extLst>
              <a:ext uri="{FF2B5EF4-FFF2-40B4-BE49-F238E27FC236}">
                <a16:creationId xmlns:a16="http://schemas.microsoft.com/office/drawing/2014/main" id="{550E15C2-975D-4635-A0ED-A33F33C3773D}"/>
              </a:ext>
            </a:extLst>
          </p:cNvPr>
          <p:cNvSpPr/>
          <p:nvPr/>
        </p:nvSpPr>
        <p:spPr>
          <a:xfrm>
            <a:off x="880584" y="2376851"/>
            <a:ext cx="10433304" cy="1855108"/>
          </a:xfrm>
          <a:prstGeom prst="roundRect">
            <a:avLst/>
          </a:prstGeom>
          <a:solidFill>
            <a:schemeClr val="accent6">
              <a:lumMod val="20000"/>
              <a:lumOff val="80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202"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18" name="Content Placeholder 7" descr="Sonic logo">
            <a:extLst>
              <a:ext uri="{FF2B5EF4-FFF2-40B4-BE49-F238E27FC236}">
                <a16:creationId xmlns:a16="http://schemas.microsoft.com/office/drawing/2014/main" id="{07228036-F128-4D2D-97C9-814791EF872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22924" y="2602986"/>
            <a:ext cx="1549529" cy="727782"/>
          </a:xfrm>
          <a:prstGeom prst="rect">
            <a:avLst/>
          </a:prstGeom>
        </p:spPr>
      </p:pic>
      <p:grpSp>
        <p:nvGrpSpPr>
          <p:cNvPr id="19" name="Group 18">
            <a:extLst>
              <a:ext uri="{FF2B5EF4-FFF2-40B4-BE49-F238E27FC236}">
                <a16:creationId xmlns:a16="http://schemas.microsoft.com/office/drawing/2014/main" id="{79F8CD4C-E863-4CCA-BA21-A25F6FAC6D19}"/>
              </a:ext>
              <a:ext uri="{C183D7F6-B498-43B3-948B-1728B52AA6E4}">
                <adec:decorative xmlns:adec="http://schemas.microsoft.com/office/drawing/2017/decorative" val="1"/>
              </a:ext>
            </a:extLst>
          </p:cNvPr>
          <p:cNvGrpSpPr/>
          <p:nvPr/>
        </p:nvGrpSpPr>
        <p:grpSpPr>
          <a:xfrm>
            <a:off x="3931017" y="2465639"/>
            <a:ext cx="4070058" cy="1693174"/>
            <a:chOff x="2867737" y="1863844"/>
            <a:chExt cx="3052543" cy="1269880"/>
          </a:xfrm>
        </p:grpSpPr>
        <p:grpSp>
          <p:nvGrpSpPr>
            <p:cNvPr id="20" name="Group 19">
              <a:extLst>
                <a:ext uri="{FF2B5EF4-FFF2-40B4-BE49-F238E27FC236}">
                  <a16:creationId xmlns:a16="http://schemas.microsoft.com/office/drawing/2014/main" id="{77169D97-0285-44D6-A7D4-2FBABD6B42B5}"/>
                </a:ext>
              </a:extLst>
            </p:cNvPr>
            <p:cNvGrpSpPr/>
            <p:nvPr/>
          </p:nvGrpSpPr>
          <p:grpSpPr>
            <a:xfrm>
              <a:off x="3151720" y="1863844"/>
              <a:ext cx="2768560" cy="1269880"/>
              <a:chOff x="3151720" y="1863844"/>
              <a:chExt cx="2768560" cy="1269880"/>
            </a:xfrm>
          </p:grpSpPr>
          <p:sp>
            <p:nvSpPr>
              <p:cNvPr id="22" name="Flowchart: Magnetic Disk 8">
                <a:extLst>
                  <a:ext uri="{FF2B5EF4-FFF2-40B4-BE49-F238E27FC236}">
                    <a16:creationId xmlns:a16="http://schemas.microsoft.com/office/drawing/2014/main" id="{A5CDF980-BD3F-44C6-9CA6-64BECF31A977}"/>
                  </a:ext>
                </a:extLst>
              </p:cNvPr>
              <p:cNvSpPr/>
              <p:nvPr/>
            </p:nvSpPr>
            <p:spPr>
              <a:xfrm>
                <a:off x="3151720" y="1863845"/>
                <a:ext cx="524788" cy="476664"/>
              </a:xfrm>
              <a:prstGeom prst="flowChartMagneticDisk">
                <a:avLst/>
              </a:prstGeom>
              <a:solidFill>
                <a:schemeClr val="tx2">
                  <a:lumMod val="75000"/>
                </a:schemeClr>
              </a:solidFill>
              <a:ln w="10795" cap="flat" cmpd="sng" algn="ctr">
                <a:solidFill>
                  <a:schemeClr val="bg1"/>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More apps</a:t>
                </a:r>
              </a:p>
            </p:txBody>
          </p:sp>
          <p:sp>
            <p:nvSpPr>
              <p:cNvPr id="23" name="Flowchart: Magnetic Disk 8">
                <a:extLst>
                  <a:ext uri="{FF2B5EF4-FFF2-40B4-BE49-F238E27FC236}">
                    <a16:creationId xmlns:a16="http://schemas.microsoft.com/office/drawing/2014/main" id="{A1BC909F-F46E-41B6-83B3-76E9EDE93120}"/>
                  </a:ext>
                </a:extLst>
              </p:cNvPr>
              <p:cNvSpPr/>
              <p:nvPr/>
            </p:nvSpPr>
            <p:spPr>
              <a:xfrm>
                <a:off x="3712663" y="1863845"/>
                <a:ext cx="524788" cy="476664"/>
              </a:xfrm>
              <a:prstGeom prst="flowChartMagneticDisk">
                <a:avLst/>
              </a:prstGeom>
              <a:solidFill>
                <a:schemeClr val="tx2">
                  <a:lumMod val="75000"/>
                </a:schemeClr>
              </a:solidFill>
              <a:ln w="10795" cap="flat" cmpd="sng" algn="ctr">
                <a:solidFill>
                  <a:schemeClr val="bg1"/>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SNMP</a:t>
                </a:r>
              </a:p>
            </p:txBody>
          </p:sp>
          <p:sp>
            <p:nvSpPr>
              <p:cNvPr id="24" name="Flowchart: Magnetic Disk 8">
                <a:extLst>
                  <a:ext uri="{FF2B5EF4-FFF2-40B4-BE49-F238E27FC236}">
                    <a16:creationId xmlns:a16="http://schemas.microsoft.com/office/drawing/2014/main" id="{9AA301F9-3920-4CDF-9B9C-2B2433B77A2D}"/>
                  </a:ext>
                </a:extLst>
              </p:cNvPr>
              <p:cNvSpPr/>
              <p:nvPr/>
            </p:nvSpPr>
            <p:spPr>
              <a:xfrm>
                <a:off x="4273606" y="1863845"/>
                <a:ext cx="524788" cy="476664"/>
              </a:xfrm>
              <a:prstGeom prst="flowChartMagneticDisk">
                <a:avLst/>
              </a:prstGeom>
              <a:solidFill>
                <a:srgbClr val="44546A"/>
              </a:solidFill>
              <a:ln w="10795" cap="flat" cmpd="sng" algn="ctr">
                <a:solidFill>
                  <a:srgbClr val="FFFFFF"/>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BGP</a:t>
                </a:r>
              </a:p>
            </p:txBody>
          </p:sp>
          <p:sp>
            <p:nvSpPr>
              <p:cNvPr id="25" name="Flowchart: Magnetic Disk 8">
                <a:extLst>
                  <a:ext uri="{FF2B5EF4-FFF2-40B4-BE49-F238E27FC236}">
                    <a16:creationId xmlns:a16="http://schemas.microsoft.com/office/drawing/2014/main" id="{DBB4986D-4CB8-481F-B8F5-41EA0E6E8DC3}"/>
                  </a:ext>
                </a:extLst>
              </p:cNvPr>
              <p:cNvSpPr/>
              <p:nvPr/>
            </p:nvSpPr>
            <p:spPr>
              <a:xfrm>
                <a:off x="4834549" y="1863844"/>
                <a:ext cx="524788" cy="476665"/>
              </a:xfrm>
              <a:prstGeom prst="flowChartMagneticDisk">
                <a:avLst/>
              </a:prstGeom>
              <a:solidFill>
                <a:schemeClr val="tx2">
                  <a:lumMod val="75000"/>
                </a:schemeClr>
              </a:solidFill>
              <a:ln w="10795" cap="flat" cmpd="sng" algn="ctr">
                <a:solidFill>
                  <a:schemeClr val="bg1"/>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DHCP</a:t>
                </a:r>
              </a:p>
            </p:txBody>
          </p:sp>
          <p:sp>
            <p:nvSpPr>
              <p:cNvPr id="26" name="Flowchart: Magnetic Disk 8">
                <a:extLst>
                  <a:ext uri="{FF2B5EF4-FFF2-40B4-BE49-F238E27FC236}">
                    <a16:creationId xmlns:a16="http://schemas.microsoft.com/office/drawing/2014/main" id="{83A8E2C9-DE3B-4CC0-98F9-E2D3DB4096C6}"/>
                  </a:ext>
                </a:extLst>
              </p:cNvPr>
              <p:cNvSpPr/>
              <p:nvPr/>
            </p:nvSpPr>
            <p:spPr>
              <a:xfrm>
                <a:off x="5395492" y="1863845"/>
                <a:ext cx="524788" cy="476664"/>
              </a:xfrm>
              <a:prstGeom prst="flowChartMagneticDisk">
                <a:avLst/>
              </a:prstGeom>
              <a:solidFill>
                <a:schemeClr val="tx2">
                  <a:lumMod val="75000"/>
                </a:schemeClr>
              </a:solidFill>
              <a:ln w="10795" cap="flat" cmpd="sng" algn="ctr">
                <a:solidFill>
                  <a:schemeClr val="bg1"/>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IPv6</a:t>
                </a:r>
              </a:p>
            </p:txBody>
          </p:sp>
          <p:sp>
            <p:nvSpPr>
              <p:cNvPr id="27" name="Flowchart: Magnetic Disk 26">
                <a:extLst>
                  <a:ext uri="{FF2B5EF4-FFF2-40B4-BE49-F238E27FC236}">
                    <a16:creationId xmlns:a16="http://schemas.microsoft.com/office/drawing/2014/main" id="{3614F5ED-016C-40DE-9AA6-BA6121A74F6B}"/>
                  </a:ext>
                </a:extLst>
              </p:cNvPr>
              <p:cNvSpPr/>
              <p:nvPr/>
            </p:nvSpPr>
            <p:spPr>
              <a:xfrm>
                <a:off x="5194106" y="2657060"/>
                <a:ext cx="524788" cy="476664"/>
              </a:xfrm>
              <a:prstGeom prst="flowChartMagneticDisk">
                <a:avLst/>
              </a:prstGeom>
              <a:solidFill>
                <a:schemeClr val="accent2"/>
              </a:solidFill>
              <a:ln w="10795" cap="flat" cmpd="sng" algn="ctr">
                <a:solidFill>
                  <a:srgbClr val="FFFFFF"/>
                </a:solidFill>
                <a:prstDash val="solid"/>
              </a:ln>
              <a:effectLst/>
            </p:spPr>
            <p:txBody>
              <a:bodyPr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SYNCD</a:t>
                </a:r>
              </a:p>
            </p:txBody>
          </p:sp>
          <p:sp>
            <p:nvSpPr>
              <p:cNvPr id="28" name="Flowchart: Magnetic Disk 27">
                <a:extLst>
                  <a:ext uri="{FF2B5EF4-FFF2-40B4-BE49-F238E27FC236}">
                    <a16:creationId xmlns:a16="http://schemas.microsoft.com/office/drawing/2014/main" id="{BCF94326-C72C-48FF-B5D7-BD7C81ABAF86}"/>
                  </a:ext>
                </a:extLst>
              </p:cNvPr>
              <p:cNvSpPr/>
              <p:nvPr/>
            </p:nvSpPr>
            <p:spPr>
              <a:xfrm>
                <a:off x="5194106" y="2368617"/>
                <a:ext cx="524788" cy="447899"/>
              </a:xfrm>
              <a:prstGeom prst="flowChartMagneticDisk">
                <a:avLst/>
              </a:prstGeom>
              <a:solidFill>
                <a:schemeClr val="accent2"/>
              </a:solidFill>
              <a:ln w="10795" cap="flat" cmpd="sng" algn="ctr">
                <a:solidFill>
                  <a:srgbClr val="FFFFFF"/>
                </a:solidFill>
                <a:prstDash val="solid"/>
              </a:ln>
              <a:effectLst/>
            </p:spPr>
            <p:txBody>
              <a:bodyPr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LLDP</a:t>
                </a:r>
              </a:p>
            </p:txBody>
          </p:sp>
          <p:sp>
            <p:nvSpPr>
              <p:cNvPr id="29" name="Flowchart: Magnetic Disk 28">
                <a:extLst>
                  <a:ext uri="{FF2B5EF4-FFF2-40B4-BE49-F238E27FC236}">
                    <a16:creationId xmlns:a16="http://schemas.microsoft.com/office/drawing/2014/main" id="{9AA7507B-97A1-46B1-A9E9-BAFE6AF864B7}"/>
                  </a:ext>
                </a:extLst>
              </p:cNvPr>
              <p:cNvSpPr/>
              <p:nvPr/>
            </p:nvSpPr>
            <p:spPr>
              <a:xfrm>
                <a:off x="4672097" y="2657060"/>
                <a:ext cx="524788" cy="476664"/>
              </a:xfrm>
              <a:prstGeom prst="flowChartMagneticDisk">
                <a:avLst/>
              </a:prstGeom>
              <a:solidFill>
                <a:schemeClr val="accent2"/>
              </a:solidFill>
              <a:ln w="10795" cap="flat" cmpd="sng" algn="ctr">
                <a:solidFill>
                  <a:srgbClr val="FFFFFF"/>
                </a:solidFill>
                <a:prstDash val="solid"/>
              </a:ln>
              <a:effectLst/>
            </p:spPr>
            <p:txBody>
              <a:bodyPr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FFFFFF"/>
                    </a:solidFill>
                    <a:effectLst/>
                    <a:uLnTx/>
                    <a:uFillTx/>
                    <a:latin typeface="Segoe UI"/>
                    <a:ea typeface="+mn-ea"/>
                    <a:cs typeface="+mn-cs"/>
                  </a:rPr>
                  <a:t>RedisDB</a:t>
                </a: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0" name="Flowchart: Magnetic Disk 29">
                <a:extLst>
                  <a:ext uri="{FF2B5EF4-FFF2-40B4-BE49-F238E27FC236}">
                    <a16:creationId xmlns:a16="http://schemas.microsoft.com/office/drawing/2014/main" id="{FB282045-D7A0-4984-9C4F-A2E521B0CD07}"/>
                  </a:ext>
                </a:extLst>
              </p:cNvPr>
              <p:cNvSpPr/>
              <p:nvPr/>
            </p:nvSpPr>
            <p:spPr>
              <a:xfrm>
                <a:off x="4672097" y="2368617"/>
                <a:ext cx="524788" cy="447899"/>
              </a:xfrm>
              <a:prstGeom prst="flowChartMagneticDisk">
                <a:avLst/>
              </a:prstGeom>
              <a:solidFill>
                <a:schemeClr val="accent2"/>
              </a:solidFill>
              <a:ln w="10795" cap="flat" cmpd="sng" algn="ctr">
                <a:solidFill>
                  <a:srgbClr val="FFFFFF"/>
                </a:solidFill>
                <a:prstDash val="solid"/>
              </a:ln>
              <a:effectLst/>
            </p:spPr>
            <p:txBody>
              <a:bodyPr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FFFFFF"/>
                    </a:solidFill>
                    <a:effectLst/>
                    <a:uLnTx/>
                    <a:uFillTx/>
                    <a:latin typeface="Segoe UI"/>
                    <a:ea typeface="+mn-ea"/>
                    <a:cs typeface="+mn-cs"/>
                  </a:rPr>
                  <a:t>TeamD</a:t>
                </a: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grpSp>
            <p:nvGrpSpPr>
              <p:cNvPr id="31" name="Group 30">
                <a:extLst>
                  <a:ext uri="{FF2B5EF4-FFF2-40B4-BE49-F238E27FC236}">
                    <a16:creationId xmlns:a16="http://schemas.microsoft.com/office/drawing/2014/main" id="{89BF74BA-D81F-4A23-8EE9-A85F26A0949B}"/>
                  </a:ext>
                </a:extLst>
              </p:cNvPr>
              <p:cNvGrpSpPr/>
              <p:nvPr/>
            </p:nvGrpSpPr>
            <p:grpSpPr>
              <a:xfrm>
                <a:off x="3414114" y="2368617"/>
                <a:ext cx="1055305" cy="765107"/>
                <a:chOff x="3414114" y="2405193"/>
                <a:chExt cx="1055305" cy="765107"/>
              </a:xfrm>
            </p:grpSpPr>
            <p:sp>
              <p:nvSpPr>
                <p:cNvPr id="32" name="Flowchart: Magnetic Disk 31">
                  <a:extLst>
                    <a:ext uri="{FF2B5EF4-FFF2-40B4-BE49-F238E27FC236}">
                      <a16:creationId xmlns:a16="http://schemas.microsoft.com/office/drawing/2014/main" id="{515C08AD-24AF-4EDB-BA40-F380F041D55A}"/>
                    </a:ext>
                  </a:extLst>
                </p:cNvPr>
                <p:cNvSpPr/>
                <p:nvPr/>
              </p:nvSpPr>
              <p:spPr>
                <a:xfrm>
                  <a:off x="3944631" y="2693636"/>
                  <a:ext cx="524788" cy="476664"/>
                </a:xfrm>
                <a:prstGeom prst="flowChartMagneticDisk">
                  <a:avLst/>
                </a:prstGeom>
                <a:solidFill>
                  <a:schemeClr val="accent4"/>
                </a:solidFill>
                <a:ln w="10795" cap="flat" cmpd="sng" algn="ctr">
                  <a:solidFill>
                    <a:srgbClr val="FFFFFF"/>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000000"/>
                          </a:gs>
                          <a:gs pos="100000">
                            <a:srgbClr val="000000"/>
                          </a:gs>
                        </a:gsLst>
                        <a:lin ang="5400000" scaled="1"/>
                      </a:gradFill>
                      <a:effectLst/>
                      <a:uLnTx/>
                      <a:uFillTx/>
                      <a:latin typeface="Segoe UI"/>
                      <a:ea typeface="+mn-ea"/>
                      <a:cs typeface="+mn-cs"/>
                    </a:rPr>
                    <a:t>Utility</a:t>
                  </a:r>
                </a:p>
              </p:txBody>
            </p:sp>
            <p:sp>
              <p:nvSpPr>
                <p:cNvPr id="33" name="Flowchart: Magnetic Disk 32">
                  <a:extLst>
                    <a:ext uri="{FF2B5EF4-FFF2-40B4-BE49-F238E27FC236}">
                      <a16:creationId xmlns:a16="http://schemas.microsoft.com/office/drawing/2014/main" id="{2F709A88-7A36-497C-9DFF-ED044F2BE37B}"/>
                    </a:ext>
                  </a:extLst>
                </p:cNvPr>
                <p:cNvSpPr/>
                <p:nvPr/>
              </p:nvSpPr>
              <p:spPr>
                <a:xfrm>
                  <a:off x="3944631" y="2405193"/>
                  <a:ext cx="524788" cy="447899"/>
                </a:xfrm>
                <a:prstGeom prst="flowChartMagneticDisk">
                  <a:avLst/>
                </a:prstGeom>
                <a:solidFill>
                  <a:schemeClr val="accent4"/>
                </a:solidFill>
                <a:ln w="10795" cap="flat" cmpd="sng" algn="ctr">
                  <a:solidFill>
                    <a:srgbClr val="FFFFFF"/>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000000"/>
                          </a:gs>
                          <a:gs pos="100000">
                            <a:srgbClr val="000000"/>
                          </a:gs>
                        </a:gsLst>
                        <a:lin ang="5400000" scaled="1"/>
                      </a:gradFill>
                      <a:effectLst/>
                      <a:uLnTx/>
                      <a:uFillTx/>
                      <a:latin typeface="Segoe UI"/>
                      <a:ea typeface="+mn-ea"/>
                      <a:cs typeface="+mn-cs"/>
                      <a:sym typeface="Source Sans Pro"/>
                    </a:rPr>
                    <a:t>Platform</a:t>
                  </a:r>
                </a:p>
              </p:txBody>
            </p:sp>
            <p:sp>
              <p:nvSpPr>
                <p:cNvPr id="34" name="Flowchart: Magnetic Disk 33">
                  <a:extLst>
                    <a:ext uri="{FF2B5EF4-FFF2-40B4-BE49-F238E27FC236}">
                      <a16:creationId xmlns:a16="http://schemas.microsoft.com/office/drawing/2014/main" id="{37C7A2D7-3D3C-4C7A-9BE2-7024BF90CA2C}"/>
                    </a:ext>
                  </a:extLst>
                </p:cNvPr>
                <p:cNvSpPr/>
                <p:nvPr/>
              </p:nvSpPr>
              <p:spPr>
                <a:xfrm>
                  <a:off x="3414114" y="2693636"/>
                  <a:ext cx="524788" cy="476664"/>
                </a:xfrm>
                <a:prstGeom prst="flowChartMagneticDisk">
                  <a:avLst/>
                </a:prstGeom>
                <a:solidFill>
                  <a:schemeClr val="accent4"/>
                </a:solidFill>
                <a:ln w="10795" cap="flat" cmpd="sng" algn="ctr">
                  <a:solidFill>
                    <a:srgbClr val="FFFFFF"/>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000000"/>
                          </a:gs>
                          <a:gs pos="100000">
                            <a:srgbClr val="000000"/>
                          </a:gs>
                        </a:gsLst>
                        <a:lin ang="5400000" scaled="1"/>
                      </a:gradFill>
                      <a:effectLst/>
                      <a:uLnTx/>
                      <a:uFillTx/>
                      <a:latin typeface="Segoe UI"/>
                      <a:ea typeface="+mn-ea"/>
                      <a:cs typeface="+mn-cs"/>
                    </a:rPr>
                    <a:t>SWSS</a:t>
                  </a:r>
                </a:p>
              </p:txBody>
            </p:sp>
            <p:sp>
              <p:nvSpPr>
                <p:cNvPr id="35" name="Flowchart: Magnetic Disk 34">
                  <a:extLst>
                    <a:ext uri="{FF2B5EF4-FFF2-40B4-BE49-F238E27FC236}">
                      <a16:creationId xmlns:a16="http://schemas.microsoft.com/office/drawing/2014/main" id="{02A18161-1176-4DB5-8DB8-606A7695506D}"/>
                    </a:ext>
                  </a:extLst>
                </p:cNvPr>
                <p:cNvSpPr/>
                <p:nvPr/>
              </p:nvSpPr>
              <p:spPr>
                <a:xfrm>
                  <a:off x="3414115" y="2405193"/>
                  <a:ext cx="524788" cy="447899"/>
                </a:xfrm>
                <a:prstGeom prst="flowChartMagneticDisk">
                  <a:avLst/>
                </a:prstGeom>
                <a:solidFill>
                  <a:schemeClr val="accent4"/>
                </a:solidFill>
                <a:ln w="10795" cap="flat" cmpd="sng" algn="ctr">
                  <a:solidFill>
                    <a:srgbClr val="FFFFFF"/>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000000"/>
                          </a:gs>
                          <a:gs pos="100000">
                            <a:srgbClr val="000000"/>
                          </a:gs>
                        </a:gsLst>
                        <a:lin ang="5400000" scaled="1"/>
                      </a:gradFill>
                      <a:effectLst/>
                      <a:uLnTx/>
                      <a:uFillTx/>
                      <a:latin typeface="Segoe UI"/>
                      <a:ea typeface="+mn-ea"/>
                      <a:cs typeface="+mn-cs"/>
                    </a:rPr>
                    <a:t>Database</a:t>
                  </a:r>
                </a:p>
              </p:txBody>
            </p:sp>
          </p:grpSp>
        </p:grpSp>
        <p:sp>
          <p:nvSpPr>
            <p:cNvPr id="21" name="TextBox 20">
              <a:extLst>
                <a:ext uri="{FF2B5EF4-FFF2-40B4-BE49-F238E27FC236}">
                  <a16:creationId xmlns:a16="http://schemas.microsoft.com/office/drawing/2014/main" id="{B3000E04-B9F4-4B19-BC7A-757CB60F7856}"/>
                </a:ext>
              </a:extLst>
            </p:cNvPr>
            <p:cNvSpPr txBox="1"/>
            <p:nvPr/>
          </p:nvSpPr>
          <p:spPr>
            <a:xfrm>
              <a:off x="2867737" y="2867960"/>
              <a:ext cx="531812" cy="196207"/>
            </a:xfrm>
            <a:prstGeom prst="rect">
              <a:avLst/>
            </a:prstGeom>
            <a:noFill/>
            <a:ln>
              <a:noFill/>
            </a:ln>
          </p:spPr>
          <p:txBody>
            <a:bodyPr wrap="square" rtlCol="0">
              <a:spAutoFit/>
            </a:bodyPr>
            <a:lstStyle/>
            <a:p>
              <a:pPr marL="0" marR="0" lvl="0" indent="0" algn="ctr" defTabSz="121921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36" name="Group 35">
            <a:extLst>
              <a:ext uri="{FF2B5EF4-FFF2-40B4-BE49-F238E27FC236}">
                <a16:creationId xmlns:a16="http://schemas.microsoft.com/office/drawing/2014/main" id="{F6B9383D-1256-48EE-9761-1B6B2A1B7B24}"/>
              </a:ext>
              <a:ext uri="{C183D7F6-B498-43B3-948B-1728B52AA6E4}">
                <adec:decorative xmlns:adec="http://schemas.microsoft.com/office/drawing/2017/decorative" val="1"/>
              </a:ext>
            </a:extLst>
          </p:cNvPr>
          <p:cNvGrpSpPr/>
          <p:nvPr/>
        </p:nvGrpSpPr>
        <p:grpSpPr>
          <a:xfrm>
            <a:off x="3585841" y="2465640"/>
            <a:ext cx="5228078" cy="635552"/>
            <a:chOff x="2608855" y="1900421"/>
            <a:chExt cx="3921058" cy="476664"/>
          </a:xfrm>
        </p:grpSpPr>
        <p:sp>
          <p:nvSpPr>
            <p:cNvPr id="37" name="Flowchart: Magnetic Disk 8">
              <a:extLst>
                <a:ext uri="{FF2B5EF4-FFF2-40B4-BE49-F238E27FC236}">
                  <a16:creationId xmlns:a16="http://schemas.microsoft.com/office/drawing/2014/main" id="{9169AD2C-266C-412A-BC85-01823566F82A}"/>
                </a:ext>
              </a:extLst>
            </p:cNvPr>
            <p:cNvSpPr/>
            <p:nvPr/>
          </p:nvSpPr>
          <p:spPr>
            <a:xfrm>
              <a:off x="4273139" y="1900421"/>
              <a:ext cx="524788" cy="476664"/>
            </a:xfrm>
            <a:prstGeom prst="flowChartMagneticDisk">
              <a:avLst/>
            </a:prstGeom>
            <a:solidFill>
              <a:srgbClr val="00B050"/>
            </a:solidFill>
            <a:ln w="10795" cap="flat" cmpd="sng" algn="ctr">
              <a:solidFill>
                <a:srgbClr val="FFFFFF"/>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000000"/>
                      </a:gs>
                      <a:gs pos="100000">
                        <a:srgbClr val="000000"/>
                      </a:gs>
                    </a:gsLst>
                    <a:lin ang="5400000" scaled="1"/>
                  </a:gradFill>
                  <a:effectLst/>
                  <a:uLnTx/>
                  <a:uFillTx/>
                  <a:latin typeface="Segoe UI"/>
                  <a:ea typeface="+mn-ea"/>
                  <a:cs typeface="+mn-cs"/>
                </a:rPr>
                <a:t>BGP</a:t>
              </a:r>
            </a:p>
          </p:txBody>
        </p:sp>
        <p:sp>
          <p:nvSpPr>
            <p:cNvPr id="38" name="Flowchart: Magnetic Disk 8">
              <a:extLst>
                <a:ext uri="{FF2B5EF4-FFF2-40B4-BE49-F238E27FC236}">
                  <a16:creationId xmlns:a16="http://schemas.microsoft.com/office/drawing/2014/main" id="{C9BF5ECF-1649-4DF5-8C35-0161D892EE3C}"/>
                </a:ext>
              </a:extLst>
            </p:cNvPr>
            <p:cNvSpPr/>
            <p:nvPr/>
          </p:nvSpPr>
          <p:spPr>
            <a:xfrm>
              <a:off x="2608855" y="1900421"/>
              <a:ext cx="524788" cy="476664"/>
            </a:xfrm>
            <a:prstGeom prst="flowChartMagneticDisk">
              <a:avLst/>
            </a:prstGeom>
            <a:solidFill>
              <a:schemeClr val="accent1"/>
            </a:solidFill>
            <a:ln w="10795" cap="flat" cmpd="sng" algn="ctr">
              <a:solidFill>
                <a:schemeClr val="bg1"/>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New</a:t>
              </a:r>
            </a:p>
          </p:txBody>
        </p:sp>
        <p:sp>
          <p:nvSpPr>
            <p:cNvPr id="39" name="Flowchart: Magnetic Disk 8">
              <a:extLst>
                <a:ext uri="{FF2B5EF4-FFF2-40B4-BE49-F238E27FC236}">
                  <a16:creationId xmlns:a16="http://schemas.microsoft.com/office/drawing/2014/main" id="{38552B31-6BF4-4F7C-9B66-D378A3929884}"/>
                </a:ext>
              </a:extLst>
            </p:cNvPr>
            <p:cNvSpPr/>
            <p:nvPr/>
          </p:nvSpPr>
          <p:spPr>
            <a:xfrm>
              <a:off x="5940426" y="1900421"/>
              <a:ext cx="589487" cy="476664"/>
            </a:xfrm>
            <a:prstGeom prst="flowChartMagneticDisk">
              <a:avLst/>
            </a:prstGeom>
            <a:solidFill>
              <a:srgbClr val="00B0F0"/>
            </a:solidFill>
            <a:ln w="10795" cap="flat" cmpd="sng" algn="ctr">
              <a:solidFill>
                <a:schemeClr val="bg1"/>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New </a:t>
              </a:r>
            </a:p>
          </p:txBody>
        </p:sp>
      </p:grpSp>
      <p:sp>
        <p:nvSpPr>
          <p:cNvPr id="41" name="TextBox 40">
            <a:extLst>
              <a:ext uri="{FF2B5EF4-FFF2-40B4-BE49-F238E27FC236}">
                <a16:creationId xmlns:a16="http://schemas.microsoft.com/office/drawing/2014/main" id="{B74B731E-FCA5-4DA8-885C-560A05BE8740}"/>
              </a:ext>
            </a:extLst>
          </p:cNvPr>
          <p:cNvSpPr txBox="1"/>
          <p:nvPr/>
        </p:nvSpPr>
        <p:spPr>
          <a:xfrm>
            <a:off x="1043802" y="3375143"/>
            <a:ext cx="26169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 Containerized Cross-platform Switch OS</a:t>
            </a:r>
          </a:p>
        </p:txBody>
      </p:sp>
      <p:pic>
        <p:nvPicPr>
          <p:cNvPr id="44" name="Picture 12" descr="âazure logo transparent whiteâçå¾çæç´¢ç»æ">
            <a:extLst>
              <a:ext uri="{FF2B5EF4-FFF2-40B4-BE49-F238E27FC236}">
                <a16:creationId xmlns:a16="http://schemas.microsoft.com/office/drawing/2014/main" id="{445ACDDB-AD1B-AC12-4F88-4D028F6FDE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7799" y="1146075"/>
            <a:ext cx="2396224" cy="119811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0" descr="âalibaba cloud logo transparent whiteâçå¾çæç´¢ç»æ">
            <a:extLst>
              <a:ext uri="{FF2B5EF4-FFF2-40B4-BE49-F238E27FC236}">
                <a16:creationId xmlns:a16="http://schemas.microsoft.com/office/drawing/2014/main" id="{E96E250D-BA89-36C7-6F6D-5AA813E9CB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1055" y="1316253"/>
            <a:ext cx="2297521" cy="82054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2" descr="âtencent white logoâçå¾çæç´¢ç»æ">
            <a:extLst>
              <a:ext uri="{FF2B5EF4-FFF2-40B4-BE49-F238E27FC236}">
                <a16:creationId xmlns:a16="http://schemas.microsoft.com/office/drawing/2014/main" id="{69BA3776-E056-E1FC-B9BD-70B5E96CB8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8787" y="1613094"/>
            <a:ext cx="2363295" cy="33418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0" descr="ç¸å³å¾ç">
            <a:extLst>
              <a:ext uri="{FF2B5EF4-FFF2-40B4-BE49-F238E27FC236}">
                <a16:creationId xmlns:a16="http://schemas.microsoft.com/office/drawing/2014/main" id="{4C17DCA9-B454-59DE-1FFC-AF89F945CE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82200" y="1142061"/>
            <a:ext cx="1127195" cy="112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42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F8220A-1D3A-4847-A522-2155EE74C8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C1D30-1A7C-4E7C-9363-9F3F153235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ounded Rectangle 21">
            <a:extLst>
              <a:ext uri="{FF2B5EF4-FFF2-40B4-BE49-F238E27FC236}">
                <a16:creationId xmlns:a16="http://schemas.microsoft.com/office/drawing/2014/main" id="{80DE778B-4047-4496-B3C2-A7F278DFCCDD}"/>
              </a:ext>
            </a:extLst>
          </p:cNvPr>
          <p:cNvSpPr/>
          <p:nvPr/>
        </p:nvSpPr>
        <p:spPr>
          <a:xfrm>
            <a:off x="904875" y="4972875"/>
            <a:ext cx="10429725" cy="1383079"/>
          </a:xfrm>
          <a:prstGeom prst="roundRect">
            <a:avLst/>
          </a:prstGeom>
          <a:solidFill>
            <a:schemeClr val="accent1">
              <a:lumMod val="20000"/>
              <a:lumOff val="80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20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ASIC Vendor</a:t>
            </a:r>
          </a:p>
        </p:txBody>
      </p:sp>
      <p:sp>
        <p:nvSpPr>
          <p:cNvPr id="15" name="Title 1">
            <a:extLst>
              <a:ext uri="{FF2B5EF4-FFF2-40B4-BE49-F238E27FC236}">
                <a16:creationId xmlns:a16="http://schemas.microsoft.com/office/drawing/2014/main" id="{F481154A-9A5C-4ACE-A387-BBBEB7C5F9B7}"/>
              </a:ext>
            </a:extLst>
          </p:cNvPr>
          <p:cNvSpPr>
            <a:spLocks noGrp="1"/>
          </p:cNvSpPr>
          <p:nvPr>
            <p:ph type="title"/>
          </p:nvPr>
        </p:nvSpPr>
        <p:spPr>
          <a:xfrm>
            <a:off x="0" y="232459"/>
            <a:ext cx="12191999" cy="909602"/>
          </a:xfrm>
        </p:spPr>
        <p:txBody>
          <a:bodyPr spcFirstLastPara="1" vert="horz" wrap="square" lIns="121900" tIns="60934" rIns="121900" bIns="60934" rtlCol="0" anchor="t" anchorCtr="0">
            <a:normAutofit fontScale="90000"/>
          </a:bodyPr>
          <a:lstStyle/>
          <a:p>
            <a:pPr algn="ctr">
              <a:lnSpc>
                <a:spcPct val="100000"/>
              </a:lnSpc>
            </a:pPr>
            <a:r>
              <a:rPr lang="en-US">
                <a:latin typeface="Segoe UI Semibold"/>
                <a:cs typeface="Segoe UI Semibold"/>
              </a:rPr>
              <a:t>  </a:t>
            </a:r>
            <a:r>
              <a:rPr lang="en-US" sz="4900" b="1">
                <a:latin typeface="+mj-lt"/>
                <a:cs typeface="Segoe UI Semibold"/>
              </a:rPr>
              <a:t>SONiC</a:t>
            </a:r>
            <a:r>
              <a:rPr lang="en-US" sz="4900">
                <a:latin typeface="+mj-lt"/>
                <a:cs typeface="Segoe UI Semibold"/>
              </a:rPr>
              <a:t>:</a:t>
            </a:r>
            <a:r>
              <a:rPr lang="en-US" sz="4000">
                <a:latin typeface="+mj-lt"/>
                <a:cs typeface="Segoe UI Semibold"/>
              </a:rPr>
              <a:t> </a:t>
            </a:r>
            <a:r>
              <a:rPr lang="en-US" sz="3334">
                <a:latin typeface="+mj-lt"/>
                <a:cs typeface="Segoe UI Semibold"/>
              </a:rPr>
              <a:t> </a:t>
            </a:r>
            <a:r>
              <a:rPr lang="en-US" sz="4400" b="1">
                <a:latin typeface="+mj-lt"/>
                <a:cs typeface="Segoe UI Semibold"/>
              </a:rPr>
              <a:t>S</a:t>
            </a:r>
            <a:r>
              <a:rPr lang="en-US" sz="4400">
                <a:latin typeface="+mj-lt"/>
                <a:cs typeface="Segoe UI Semibold"/>
              </a:rPr>
              <a:t>oftware for </a:t>
            </a:r>
            <a:r>
              <a:rPr lang="en-US" sz="4400" b="1">
                <a:latin typeface="+mj-lt"/>
                <a:cs typeface="Segoe UI Semibold"/>
              </a:rPr>
              <a:t>O</a:t>
            </a:r>
            <a:r>
              <a:rPr lang="en-US" sz="4400">
                <a:latin typeface="+mj-lt"/>
                <a:cs typeface="Segoe UI Semibold"/>
              </a:rPr>
              <a:t>pen </a:t>
            </a:r>
            <a:r>
              <a:rPr lang="en-US" sz="4400" b="1">
                <a:latin typeface="+mj-lt"/>
                <a:cs typeface="Segoe UI Semibold"/>
              </a:rPr>
              <a:t>N</a:t>
            </a:r>
            <a:r>
              <a:rPr lang="en-US" sz="4400">
                <a:latin typeface="+mj-lt"/>
                <a:cs typeface="Segoe UI Semibold"/>
              </a:rPr>
              <a:t>etworking </a:t>
            </a:r>
            <a:r>
              <a:rPr lang="en-US" sz="4400" b="1">
                <a:latin typeface="+mj-lt"/>
                <a:cs typeface="Segoe UI Semibold"/>
              </a:rPr>
              <a:t>i</a:t>
            </a:r>
            <a:r>
              <a:rPr lang="en-US" sz="4400">
                <a:latin typeface="+mj-lt"/>
                <a:cs typeface="Segoe UI Semibold"/>
              </a:rPr>
              <a:t>n the </a:t>
            </a:r>
            <a:r>
              <a:rPr lang="en-US" sz="4400" b="1">
                <a:latin typeface="+mj-lt"/>
                <a:cs typeface="Segoe UI Semibold"/>
              </a:rPr>
              <a:t>C</a:t>
            </a:r>
            <a:r>
              <a:rPr lang="en-US" sz="4400">
                <a:latin typeface="+mj-lt"/>
                <a:cs typeface="Segoe UI Semibold"/>
              </a:rPr>
              <a:t>loud</a:t>
            </a:r>
            <a:r>
              <a:rPr lang="en-US" sz="2667">
                <a:latin typeface="Segoe UI Semibold"/>
                <a:cs typeface="Segoe UI Semibold"/>
              </a:rPr>
              <a:t> </a:t>
            </a:r>
            <a:endParaRPr lang="en-US" sz="2667"/>
          </a:p>
        </p:txBody>
      </p:sp>
      <p:pic>
        <p:nvPicPr>
          <p:cNvPr id="16" name="Picture 15">
            <a:extLst>
              <a:ext uri="{FF2B5EF4-FFF2-40B4-BE49-F238E27FC236}">
                <a16:creationId xmlns:a16="http://schemas.microsoft.com/office/drawing/2014/main" id="{CC243C5B-3D19-42C8-B979-42D364DFBC8E}"/>
              </a:ext>
            </a:extLst>
          </p:cNvPr>
          <p:cNvPicPr>
            <a:picLocks noChangeAspect="1"/>
          </p:cNvPicPr>
          <p:nvPr/>
        </p:nvPicPr>
        <p:blipFill>
          <a:blip r:embed="rId3"/>
          <a:stretch>
            <a:fillRect/>
          </a:stretch>
        </p:blipFill>
        <p:spPr>
          <a:xfrm>
            <a:off x="857400" y="4258982"/>
            <a:ext cx="10496400" cy="730174"/>
          </a:xfrm>
          <a:prstGeom prst="rect">
            <a:avLst/>
          </a:prstGeom>
          <a:solidFill>
            <a:schemeClr val="bg1"/>
          </a:solidFill>
        </p:spPr>
      </p:pic>
      <p:sp>
        <p:nvSpPr>
          <p:cNvPr id="17" name="Rounded Rectangle 21">
            <a:extLst>
              <a:ext uri="{FF2B5EF4-FFF2-40B4-BE49-F238E27FC236}">
                <a16:creationId xmlns:a16="http://schemas.microsoft.com/office/drawing/2014/main" id="{550E15C2-975D-4635-A0ED-A33F33C3773D}"/>
              </a:ext>
            </a:extLst>
          </p:cNvPr>
          <p:cNvSpPr/>
          <p:nvPr/>
        </p:nvSpPr>
        <p:spPr>
          <a:xfrm>
            <a:off x="880584" y="2376851"/>
            <a:ext cx="10433304" cy="1855108"/>
          </a:xfrm>
          <a:prstGeom prst="roundRect">
            <a:avLst/>
          </a:prstGeom>
          <a:solidFill>
            <a:schemeClr val="accent6">
              <a:lumMod val="20000"/>
              <a:lumOff val="80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202"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18" name="Content Placeholder 7" descr="Sonic logo">
            <a:extLst>
              <a:ext uri="{FF2B5EF4-FFF2-40B4-BE49-F238E27FC236}">
                <a16:creationId xmlns:a16="http://schemas.microsoft.com/office/drawing/2014/main" id="{07228036-F128-4D2D-97C9-814791EF872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22924" y="2602986"/>
            <a:ext cx="1549529" cy="727782"/>
          </a:xfrm>
          <a:prstGeom prst="rect">
            <a:avLst/>
          </a:prstGeom>
        </p:spPr>
      </p:pic>
      <p:grpSp>
        <p:nvGrpSpPr>
          <p:cNvPr id="19" name="Group 18">
            <a:extLst>
              <a:ext uri="{FF2B5EF4-FFF2-40B4-BE49-F238E27FC236}">
                <a16:creationId xmlns:a16="http://schemas.microsoft.com/office/drawing/2014/main" id="{79F8CD4C-E863-4CCA-BA21-A25F6FAC6D19}"/>
              </a:ext>
              <a:ext uri="{C183D7F6-B498-43B3-948B-1728B52AA6E4}">
                <adec:decorative xmlns:adec="http://schemas.microsoft.com/office/drawing/2017/decorative" val="1"/>
              </a:ext>
            </a:extLst>
          </p:cNvPr>
          <p:cNvGrpSpPr/>
          <p:nvPr/>
        </p:nvGrpSpPr>
        <p:grpSpPr>
          <a:xfrm>
            <a:off x="3931017" y="2465639"/>
            <a:ext cx="4070058" cy="1693174"/>
            <a:chOff x="2867737" y="1863844"/>
            <a:chExt cx="3052543" cy="1269880"/>
          </a:xfrm>
        </p:grpSpPr>
        <p:grpSp>
          <p:nvGrpSpPr>
            <p:cNvPr id="20" name="Group 19">
              <a:extLst>
                <a:ext uri="{FF2B5EF4-FFF2-40B4-BE49-F238E27FC236}">
                  <a16:creationId xmlns:a16="http://schemas.microsoft.com/office/drawing/2014/main" id="{77169D97-0285-44D6-A7D4-2FBABD6B42B5}"/>
                </a:ext>
              </a:extLst>
            </p:cNvPr>
            <p:cNvGrpSpPr/>
            <p:nvPr/>
          </p:nvGrpSpPr>
          <p:grpSpPr>
            <a:xfrm>
              <a:off x="3151720" y="1863844"/>
              <a:ext cx="2768560" cy="1269880"/>
              <a:chOff x="3151720" y="1863844"/>
              <a:chExt cx="2768560" cy="1269880"/>
            </a:xfrm>
          </p:grpSpPr>
          <p:sp>
            <p:nvSpPr>
              <p:cNvPr id="22" name="Flowchart: Magnetic Disk 8">
                <a:extLst>
                  <a:ext uri="{FF2B5EF4-FFF2-40B4-BE49-F238E27FC236}">
                    <a16:creationId xmlns:a16="http://schemas.microsoft.com/office/drawing/2014/main" id="{A5CDF980-BD3F-44C6-9CA6-64BECF31A977}"/>
                  </a:ext>
                </a:extLst>
              </p:cNvPr>
              <p:cNvSpPr/>
              <p:nvPr/>
            </p:nvSpPr>
            <p:spPr>
              <a:xfrm>
                <a:off x="3151720" y="1863845"/>
                <a:ext cx="524788" cy="476664"/>
              </a:xfrm>
              <a:prstGeom prst="flowChartMagneticDisk">
                <a:avLst/>
              </a:prstGeom>
              <a:solidFill>
                <a:schemeClr val="tx2">
                  <a:lumMod val="75000"/>
                </a:schemeClr>
              </a:solidFill>
              <a:ln w="10795" cap="flat" cmpd="sng" algn="ctr">
                <a:solidFill>
                  <a:schemeClr val="bg1"/>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More apps</a:t>
                </a:r>
              </a:p>
            </p:txBody>
          </p:sp>
          <p:sp>
            <p:nvSpPr>
              <p:cNvPr id="23" name="Flowchart: Magnetic Disk 8">
                <a:extLst>
                  <a:ext uri="{FF2B5EF4-FFF2-40B4-BE49-F238E27FC236}">
                    <a16:creationId xmlns:a16="http://schemas.microsoft.com/office/drawing/2014/main" id="{A1BC909F-F46E-41B6-83B3-76E9EDE93120}"/>
                  </a:ext>
                </a:extLst>
              </p:cNvPr>
              <p:cNvSpPr/>
              <p:nvPr/>
            </p:nvSpPr>
            <p:spPr>
              <a:xfrm>
                <a:off x="3712663" y="1863845"/>
                <a:ext cx="524788" cy="476664"/>
              </a:xfrm>
              <a:prstGeom prst="flowChartMagneticDisk">
                <a:avLst/>
              </a:prstGeom>
              <a:solidFill>
                <a:schemeClr val="tx2">
                  <a:lumMod val="75000"/>
                </a:schemeClr>
              </a:solidFill>
              <a:ln w="10795" cap="flat" cmpd="sng" algn="ctr">
                <a:solidFill>
                  <a:schemeClr val="bg1"/>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SNMP</a:t>
                </a:r>
              </a:p>
            </p:txBody>
          </p:sp>
          <p:sp>
            <p:nvSpPr>
              <p:cNvPr id="24" name="Flowchart: Magnetic Disk 8">
                <a:extLst>
                  <a:ext uri="{FF2B5EF4-FFF2-40B4-BE49-F238E27FC236}">
                    <a16:creationId xmlns:a16="http://schemas.microsoft.com/office/drawing/2014/main" id="{9AA301F9-3920-4CDF-9B9C-2B2433B77A2D}"/>
                  </a:ext>
                </a:extLst>
              </p:cNvPr>
              <p:cNvSpPr/>
              <p:nvPr/>
            </p:nvSpPr>
            <p:spPr>
              <a:xfrm>
                <a:off x="4273606" y="1863845"/>
                <a:ext cx="524788" cy="476664"/>
              </a:xfrm>
              <a:prstGeom prst="flowChartMagneticDisk">
                <a:avLst/>
              </a:prstGeom>
              <a:solidFill>
                <a:srgbClr val="44546A"/>
              </a:solidFill>
              <a:ln w="10795" cap="flat" cmpd="sng" algn="ctr">
                <a:solidFill>
                  <a:srgbClr val="FFFFFF"/>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BGP</a:t>
                </a:r>
              </a:p>
            </p:txBody>
          </p:sp>
          <p:sp>
            <p:nvSpPr>
              <p:cNvPr id="25" name="Flowchart: Magnetic Disk 8">
                <a:extLst>
                  <a:ext uri="{FF2B5EF4-FFF2-40B4-BE49-F238E27FC236}">
                    <a16:creationId xmlns:a16="http://schemas.microsoft.com/office/drawing/2014/main" id="{DBB4986D-4CB8-481F-B8F5-41EA0E6E8DC3}"/>
                  </a:ext>
                </a:extLst>
              </p:cNvPr>
              <p:cNvSpPr/>
              <p:nvPr/>
            </p:nvSpPr>
            <p:spPr>
              <a:xfrm>
                <a:off x="4834549" y="1863844"/>
                <a:ext cx="524788" cy="476665"/>
              </a:xfrm>
              <a:prstGeom prst="flowChartMagneticDisk">
                <a:avLst/>
              </a:prstGeom>
              <a:solidFill>
                <a:schemeClr val="tx2">
                  <a:lumMod val="75000"/>
                </a:schemeClr>
              </a:solidFill>
              <a:ln w="10795" cap="flat" cmpd="sng" algn="ctr">
                <a:solidFill>
                  <a:schemeClr val="bg1"/>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DHCP</a:t>
                </a:r>
              </a:p>
            </p:txBody>
          </p:sp>
          <p:sp>
            <p:nvSpPr>
              <p:cNvPr id="26" name="Flowchart: Magnetic Disk 8">
                <a:extLst>
                  <a:ext uri="{FF2B5EF4-FFF2-40B4-BE49-F238E27FC236}">
                    <a16:creationId xmlns:a16="http://schemas.microsoft.com/office/drawing/2014/main" id="{83A8E2C9-DE3B-4CC0-98F9-E2D3DB4096C6}"/>
                  </a:ext>
                </a:extLst>
              </p:cNvPr>
              <p:cNvSpPr/>
              <p:nvPr/>
            </p:nvSpPr>
            <p:spPr>
              <a:xfrm>
                <a:off x="5395492" y="1863845"/>
                <a:ext cx="524788" cy="476664"/>
              </a:xfrm>
              <a:prstGeom prst="flowChartMagneticDisk">
                <a:avLst/>
              </a:prstGeom>
              <a:solidFill>
                <a:schemeClr val="tx2">
                  <a:lumMod val="75000"/>
                </a:schemeClr>
              </a:solidFill>
              <a:ln w="10795" cap="flat" cmpd="sng" algn="ctr">
                <a:solidFill>
                  <a:schemeClr val="bg1"/>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IPv6</a:t>
                </a:r>
              </a:p>
            </p:txBody>
          </p:sp>
          <p:sp>
            <p:nvSpPr>
              <p:cNvPr id="27" name="Flowchart: Magnetic Disk 26">
                <a:extLst>
                  <a:ext uri="{FF2B5EF4-FFF2-40B4-BE49-F238E27FC236}">
                    <a16:creationId xmlns:a16="http://schemas.microsoft.com/office/drawing/2014/main" id="{3614F5ED-016C-40DE-9AA6-BA6121A74F6B}"/>
                  </a:ext>
                </a:extLst>
              </p:cNvPr>
              <p:cNvSpPr/>
              <p:nvPr/>
            </p:nvSpPr>
            <p:spPr>
              <a:xfrm>
                <a:off x="5194106" y="2657060"/>
                <a:ext cx="524788" cy="476664"/>
              </a:xfrm>
              <a:prstGeom prst="flowChartMagneticDisk">
                <a:avLst/>
              </a:prstGeom>
              <a:solidFill>
                <a:schemeClr val="accent2"/>
              </a:solidFill>
              <a:ln w="10795" cap="flat" cmpd="sng" algn="ctr">
                <a:solidFill>
                  <a:srgbClr val="FFFFFF"/>
                </a:solidFill>
                <a:prstDash val="solid"/>
              </a:ln>
              <a:effectLst/>
            </p:spPr>
            <p:txBody>
              <a:bodyPr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SYNCD</a:t>
                </a:r>
              </a:p>
            </p:txBody>
          </p:sp>
          <p:sp>
            <p:nvSpPr>
              <p:cNvPr id="28" name="Flowchart: Magnetic Disk 27">
                <a:extLst>
                  <a:ext uri="{FF2B5EF4-FFF2-40B4-BE49-F238E27FC236}">
                    <a16:creationId xmlns:a16="http://schemas.microsoft.com/office/drawing/2014/main" id="{BCF94326-C72C-48FF-B5D7-BD7C81ABAF86}"/>
                  </a:ext>
                </a:extLst>
              </p:cNvPr>
              <p:cNvSpPr/>
              <p:nvPr/>
            </p:nvSpPr>
            <p:spPr>
              <a:xfrm>
                <a:off x="5194106" y="2368617"/>
                <a:ext cx="524788" cy="447899"/>
              </a:xfrm>
              <a:prstGeom prst="flowChartMagneticDisk">
                <a:avLst/>
              </a:prstGeom>
              <a:solidFill>
                <a:schemeClr val="accent2"/>
              </a:solidFill>
              <a:ln w="10795" cap="flat" cmpd="sng" algn="ctr">
                <a:solidFill>
                  <a:srgbClr val="FFFFFF"/>
                </a:solidFill>
                <a:prstDash val="solid"/>
              </a:ln>
              <a:effectLst/>
            </p:spPr>
            <p:txBody>
              <a:bodyPr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LLDP</a:t>
                </a:r>
              </a:p>
            </p:txBody>
          </p:sp>
          <p:sp>
            <p:nvSpPr>
              <p:cNvPr id="29" name="Flowchart: Magnetic Disk 28">
                <a:extLst>
                  <a:ext uri="{FF2B5EF4-FFF2-40B4-BE49-F238E27FC236}">
                    <a16:creationId xmlns:a16="http://schemas.microsoft.com/office/drawing/2014/main" id="{9AA7507B-97A1-46B1-A9E9-BAFE6AF864B7}"/>
                  </a:ext>
                </a:extLst>
              </p:cNvPr>
              <p:cNvSpPr/>
              <p:nvPr/>
            </p:nvSpPr>
            <p:spPr>
              <a:xfrm>
                <a:off x="4672097" y="2657060"/>
                <a:ext cx="524788" cy="476664"/>
              </a:xfrm>
              <a:prstGeom prst="flowChartMagneticDisk">
                <a:avLst/>
              </a:prstGeom>
              <a:solidFill>
                <a:schemeClr val="accent2"/>
              </a:solidFill>
              <a:ln w="10795" cap="flat" cmpd="sng" algn="ctr">
                <a:solidFill>
                  <a:srgbClr val="FFFFFF"/>
                </a:solidFill>
                <a:prstDash val="solid"/>
              </a:ln>
              <a:effectLst/>
            </p:spPr>
            <p:txBody>
              <a:bodyPr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FFFFFF"/>
                    </a:solidFill>
                    <a:effectLst/>
                    <a:uLnTx/>
                    <a:uFillTx/>
                    <a:latin typeface="Segoe UI"/>
                    <a:ea typeface="+mn-ea"/>
                    <a:cs typeface="+mn-cs"/>
                  </a:rPr>
                  <a:t>RedisDB</a:t>
                </a: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0" name="Flowchart: Magnetic Disk 29">
                <a:extLst>
                  <a:ext uri="{FF2B5EF4-FFF2-40B4-BE49-F238E27FC236}">
                    <a16:creationId xmlns:a16="http://schemas.microsoft.com/office/drawing/2014/main" id="{FB282045-D7A0-4984-9C4F-A2E521B0CD07}"/>
                  </a:ext>
                </a:extLst>
              </p:cNvPr>
              <p:cNvSpPr/>
              <p:nvPr/>
            </p:nvSpPr>
            <p:spPr>
              <a:xfrm>
                <a:off x="4672097" y="2368617"/>
                <a:ext cx="524788" cy="447899"/>
              </a:xfrm>
              <a:prstGeom prst="flowChartMagneticDisk">
                <a:avLst/>
              </a:prstGeom>
              <a:solidFill>
                <a:schemeClr val="accent2"/>
              </a:solidFill>
              <a:ln w="10795" cap="flat" cmpd="sng" algn="ctr">
                <a:solidFill>
                  <a:srgbClr val="FFFFFF"/>
                </a:solidFill>
                <a:prstDash val="solid"/>
              </a:ln>
              <a:effectLst/>
            </p:spPr>
            <p:txBody>
              <a:bodyPr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FFFFFF"/>
                    </a:solidFill>
                    <a:effectLst/>
                    <a:uLnTx/>
                    <a:uFillTx/>
                    <a:latin typeface="Segoe UI"/>
                    <a:ea typeface="+mn-ea"/>
                    <a:cs typeface="+mn-cs"/>
                  </a:rPr>
                  <a:t>TeamD</a:t>
                </a: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grpSp>
            <p:nvGrpSpPr>
              <p:cNvPr id="31" name="Group 30">
                <a:extLst>
                  <a:ext uri="{FF2B5EF4-FFF2-40B4-BE49-F238E27FC236}">
                    <a16:creationId xmlns:a16="http://schemas.microsoft.com/office/drawing/2014/main" id="{89BF74BA-D81F-4A23-8EE9-A85F26A0949B}"/>
                  </a:ext>
                </a:extLst>
              </p:cNvPr>
              <p:cNvGrpSpPr/>
              <p:nvPr/>
            </p:nvGrpSpPr>
            <p:grpSpPr>
              <a:xfrm>
                <a:off x="3414114" y="2368617"/>
                <a:ext cx="1055305" cy="765107"/>
                <a:chOff x="3414114" y="2405193"/>
                <a:chExt cx="1055305" cy="765107"/>
              </a:xfrm>
            </p:grpSpPr>
            <p:sp>
              <p:nvSpPr>
                <p:cNvPr id="32" name="Flowchart: Magnetic Disk 31">
                  <a:extLst>
                    <a:ext uri="{FF2B5EF4-FFF2-40B4-BE49-F238E27FC236}">
                      <a16:creationId xmlns:a16="http://schemas.microsoft.com/office/drawing/2014/main" id="{515C08AD-24AF-4EDB-BA40-F380F041D55A}"/>
                    </a:ext>
                  </a:extLst>
                </p:cNvPr>
                <p:cNvSpPr/>
                <p:nvPr/>
              </p:nvSpPr>
              <p:spPr>
                <a:xfrm>
                  <a:off x="3944631" y="2693636"/>
                  <a:ext cx="524788" cy="476664"/>
                </a:xfrm>
                <a:prstGeom prst="flowChartMagneticDisk">
                  <a:avLst/>
                </a:prstGeom>
                <a:solidFill>
                  <a:schemeClr val="accent4"/>
                </a:solidFill>
                <a:ln w="10795" cap="flat" cmpd="sng" algn="ctr">
                  <a:solidFill>
                    <a:srgbClr val="FFFFFF"/>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000000"/>
                          </a:gs>
                          <a:gs pos="100000">
                            <a:srgbClr val="000000"/>
                          </a:gs>
                        </a:gsLst>
                        <a:lin ang="5400000" scaled="1"/>
                      </a:gradFill>
                      <a:effectLst/>
                      <a:uLnTx/>
                      <a:uFillTx/>
                      <a:latin typeface="Segoe UI"/>
                      <a:ea typeface="+mn-ea"/>
                      <a:cs typeface="+mn-cs"/>
                    </a:rPr>
                    <a:t>Utility</a:t>
                  </a:r>
                </a:p>
              </p:txBody>
            </p:sp>
            <p:sp>
              <p:nvSpPr>
                <p:cNvPr id="33" name="Flowchart: Magnetic Disk 32">
                  <a:extLst>
                    <a:ext uri="{FF2B5EF4-FFF2-40B4-BE49-F238E27FC236}">
                      <a16:creationId xmlns:a16="http://schemas.microsoft.com/office/drawing/2014/main" id="{2F709A88-7A36-497C-9DFF-ED044F2BE37B}"/>
                    </a:ext>
                  </a:extLst>
                </p:cNvPr>
                <p:cNvSpPr/>
                <p:nvPr/>
              </p:nvSpPr>
              <p:spPr>
                <a:xfrm>
                  <a:off x="3944631" y="2405193"/>
                  <a:ext cx="524788" cy="447899"/>
                </a:xfrm>
                <a:prstGeom prst="flowChartMagneticDisk">
                  <a:avLst/>
                </a:prstGeom>
                <a:solidFill>
                  <a:schemeClr val="accent4"/>
                </a:solidFill>
                <a:ln w="10795" cap="flat" cmpd="sng" algn="ctr">
                  <a:solidFill>
                    <a:srgbClr val="FFFFFF"/>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000000"/>
                          </a:gs>
                          <a:gs pos="100000">
                            <a:srgbClr val="000000"/>
                          </a:gs>
                        </a:gsLst>
                        <a:lin ang="5400000" scaled="1"/>
                      </a:gradFill>
                      <a:effectLst/>
                      <a:uLnTx/>
                      <a:uFillTx/>
                      <a:latin typeface="Segoe UI"/>
                      <a:ea typeface="+mn-ea"/>
                      <a:cs typeface="+mn-cs"/>
                      <a:sym typeface="Source Sans Pro"/>
                    </a:rPr>
                    <a:t>Platform</a:t>
                  </a:r>
                </a:p>
              </p:txBody>
            </p:sp>
            <p:sp>
              <p:nvSpPr>
                <p:cNvPr id="34" name="Flowchart: Magnetic Disk 33">
                  <a:extLst>
                    <a:ext uri="{FF2B5EF4-FFF2-40B4-BE49-F238E27FC236}">
                      <a16:creationId xmlns:a16="http://schemas.microsoft.com/office/drawing/2014/main" id="{37C7A2D7-3D3C-4C7A-9BE2-7024BF90CA2C}"/>
                    </a:ext>
                  </a:extLst>
                </p:cNvPr>
                <p:cNvSpPr/>
                <p:nvPr/>
              </p:nvSpPr>
              <p:spPr>
                <a:xfrm>
                  <a:off x="3414114" y="2693636"/>
                  <a:ext cx="524788" cy="476664"/>
                </a:xfrm>
                <a:prstGeom prst="flowChartMagneticDisk">
                  <a:avLst/>
                </a:prstGeom>
                <a:solidFill>
                  <a:schemeClr val="accent4"/>
                </a:solidFill>
                <a:ln w="10795" cap="flat" cmpd="sng" algn="ctr">
                  <a:solidFill>
                    <a:srgbClr val="FFFFFF"/>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000000"/>
                          </a:gs>
                          <a:gs pos="100000">
                            <a:srgbClr val="000000"/>
                          </a:gs>
                        </a:gsLst>
                        <a:lin ang="5400000" scaled="1"/>
                      </a:gradFill>
                      <a:effectLst/>
                      <a:uLnTx/>
                      <a:uFillTx/>
                      <a:latin typeface="Segoe UI"/>
                      <a:ea typeface="+mn-ea"/>
                      <a:cs typeface="+mn-cs"/>
                    </a:rPr>
                    <a:t>SWSS</a:t>
                  </a:r>
                </a:p>
              </p:txBody>
            </p:sp>
            <p:sp>
              <p:nvSpPr>
                <p:cNvPr id="35" name="Flowchart: Magnetic Disk 34">
                  <a:extLst>
                    <a:ext uri="{FF2B5EF4-FFF2-40B4-BE49-F238E27FC236}">
                      <a16:creationId xmlns:a16="http://schemas.microsoft.com/office/drawing/2014/main" id="{02A18161-1176-4DB5-8DB8-606A7695506D}"/>
                    </a:ext>
                  </a:extLst>
                </p:cNvPr>
                <p:cNvSpPr/>
                <p:nvPr/>
              </p:nvSpPr>
              <p:spPr>
                <a:xfrm>
                  <a:off x="3414115" y="2405193"/>
                  <a:ext cx="524788" cy="447899"/>
                </a:xfrm>
                <a:prstGeom prst="flowChartMagneticDisk">
                  <a:avLst/>
                </a:prstGeom>
                <a:solidFill>
                  <a:schemeClr val="accent4"/>
                </a:solidFill>
                <a:ln w="10795" cap="flat" cmpd="sng" algn="ctr">
                  <a:solidFill>
                    <a:srgbClr val="FFFFFF"/>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000000"/>
                          </a:gs>
                          <a:gs pos="100000">
                            <a:srgbClr val="000000"/>
                          </a:gs>
                        </a:gsLst>
                        <a:lin ang="5400000" scaled="1"/>
                      </a:gradFill>
                      <a:effectLst/>
                      <a:uLnTx/>
                      <a:uFillTx/>
                      <a:latin typeface="Segoe UI"/>
                      <a:ea typeface="+mn-ea"/>
                      <a:cs typeface="+mn-cs"/>
                    </a:rPr>
                    <a:t>Database</a:t>
                  </a:r>
                </a:p>
              </p:txBody>
            </p:sp>
          </p:grpSp>
        </p:grpSp>
        <p:sp>
          <p:nvSpPr>
            <p:cNvPr id="21" name="TextBox 20">
              <a:extLst>
                <a:ext uri="{FF2B5EF4-FFF2-40B4-BE49-F238E27FC236}">
                  <a16:creationId xmlns:a16="http://schemas.microsoft.com/office/drawing/2014/main" id="{B3000E04-B9F4-4B19-BC7A-757CB60F7856}"/>
                </a:ext>
              </a:extLst>
            </p:cNvPr>
            <p:cNvSpPr txBox="1"/>
            <p:nvPr/>
          </p:nvSpPr>
          <p:spPr>
            <a:xfrm>
              <a:off x="2867737" y="2867960"/>
              <a:ext cx="531812" cy="196207"/>
            </a:xfrm>
            <a:prstGeom prst="rect">
              <a:avLst/>
            </a:prstGeom>
            <a:noFill/>
            <a:ln>
              <a:noFill/>
            </a:ln>
          </p:spPr>
          <p:txBody>
            <a:bodyPr wrap="square" rtlCol="0">
              <a:spAutoFit/>
            </a:bodyPr>
            <a:lstStyle/>
            <a:p>
              <a:pPr marL="0" marR="0" lvl="0" indent="0" algn="ctr" defTabSz="121921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36" name="Group 35">
            <a:extLst>
              <a:ext uri="{FF2B5EF4-FFF2-40B4-BE49-F238E27FC236}">
                <a16:creationId xmlns:a16="http://schemas.microsoft.com/office/drawing/2014/main" id="{F6B9383D-1256-48EE-9761-1B6B2A1B7B24}"/>
              </a:ext>
              <a:ext uri="{C183D7F6-B498-43B3-948B-1728B52AA6E4}">
                <adec:decorative xmlns:adec="http://schemas.microsoft.com/office/drawing/2017/decorative" val="1"/>
              </a:ext>
            </a:extLst>
          </p:cNvPr>
          <p:cNvGrpSpPr/>
          <p:nvPr/>
        </p:nvGrpSpPr>
        <p:grpSpPr>
          <a:xfrm>
            <a:off x="3585841" y="2465640"/>
            <a:ext cx="5228078" cy="635552"/>
            <a:chOff x="2608855" y="1900421"/>
            <a:chExt cx="3921058" cy="476664"/>
          </a:xfrm>
        </p:grpSpPr>
        <p:sp>
          <p:nvSpPr>
            <p:cNvPr id="37" name="Flowchart: Magnetic Disk 8">
              <a:extLst>
                <a:ext uri="{FF2B5EF4-FFF2-40B4-BE49-F238E27FC236}">
                  <a16:creationId xmlns:a16="http://schemas.microsoft.com/office/drawing/2014/main" id="{9169AD2C-266C-412A-BC85-01823566F82A}"/>
                </a:ext>
              </a:extLst>
            </p:cNvPr>
            <p:cNvSpPr/>
            <p:nvPr/>
          </p:nvSpPr>
          <p:spPr>
            <a:xfrm>
              <a:off x="4273139" y="1900421"/>
              <a:ext cx="524788" cy="476664"/>
            </a:xfrm>
            <a:prstGeom prst="flowChartMagneticDisk">
              <a:avLst/>
            </a:prstGeom>
            <a:solidFill>
              <a:srgbClr val="00B050"/>
            </a:solidFill>
            <a:ln w="10795" cap="flat" cmpd="sng" algn="ctr">
              <a:solidFill>
                <a:srgbClr val="FFFFFF"/>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000000"/>
                      </a:gs>
                      <a:gs pos="100000">
                        <a:srgbClr val="000000"/>
                      </a:gs>
                    </a:gsLst>
                    <a:lin ang="5400000" scaled="1"/>
                  </a:gradFill>
                  <a:effectLst/>
                  <a:uLnTx/>
                  <a:uFillTx/>
                  <a:latin typeface="Segoe UI"/>
                  <a:ea typeface="+mn-ea"/>
                  <a:cs typeface="+mn-cs"/>
                </a:rPr>
                <a:t>BGP</a:t>
              </a:r>
            </a:p>
          </p:txBody>
        </p:sp>
        <p:sp>
          <p:nvSpPr>
            <p:cNvPr id="38" name="Flowchart: Magnetic Disk 8">
              <a:extLst>
                <a:ext uri="{FF2B5EF4-FFF2-40B4-BE49-F238E27FC236}">
                  <a16:creationId xmlns:a16="http://schemas.microsoft.com/office/drawing/2014/main" id="{C9BF5ECF-1649-4DF5-8C35-0161D892EE3C}"/>
                </a:ext>
              </a:extLst>
            </p:cNvPr>
            <p:cNvSpPr/>
            <p:nvPr/>
          </p:nvSpPr>
          <p:spPr>
            <a:xfrm>
              <a:off x="2608855" y="1900421"/>
              <a:ext cx="524788" cy="476664"/>
            </a:xfrm>
            <a:prstGeom prst="flowChartMagneticDisk">
              <a:avLst/>
            </a:prstGeom>
            <a:solidFill>
              <a:schemeClr val="accent1"/>
            </a:solidFill>
            <a:ln w="10795" cap="flat" cmpd="sng" algn="ctr">
              <a:solidFill>
                <a:schemeClr val="bg1"/>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New</a:t>
              </a:r>
            </a:p>
          </p:txBody>
        </p:sp>
        <p:sp>
          <p:nvSpPr>
            <p:cNvPr id="39" name="Flowchart: Magnetic Disk 8">
              <a:extLst>
                <a:ext uri="{FF2B5EF4-FFF2-40B4-BE49-F238E27FC236}">
                  <a16:creationId xmlns:a16="http://schemas.microsoft.com/office/drawing/2014/main" id="{38552B31-6BF4-4F7C-9B66-D378A3929884}"/>
                </a:ext>
              </a:extLst>
            </p:cNvPr>
            <p:cNvSpPr/>
            <p:nvPr/>
          </p:nvSpPr>
          <p:spPr>
            <a:xfrm>
              <a:off x="5940426" y="1900421"/>
              <a:ext cx="589487" cy="476664"/>
            </a:xfrm>
            <a:prstGeom prst="flowChartMagneticDisk">
              <a:avLst/>
            </a:prstGeom>
            <a:solidFill>
              <a:srgbClr val="00B0F0"/>
            </a:solidFill>
            <a:ln w="10795" cap="flat" cmpd="sng" algn="ctr">
              <a:solidFill>
                <a:schemeClr val="bg1"/>
              </a:solidFill>
              <a:prstDash val="solid"/>
            </a:ln>
            <a:effectLst/>
          </p:spPr>
          <p:txBody>
            <a:bodyPr lIns="0" tIns="0" rIns="0" bIns="0"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New </a:t>
              </a:r>
            </a:p>
          </p:txBody>
        </p:sp>
      </p:grpSp>
      <p:sp>
        <p:nvSpPr>
          <p:cNvPr id="41" name="TextBox 40">
            <a:extLst>
              <a:ext uri="{FF2B5EF4-FFF2-40B4-BE49-F238E27FC236}">
                <a16:creationId xmlns:a16="http://schemas.microsoft.com/office/drawing/2014/main" id="{B74B731E-FCA5-4DA8-885C-560A05BE8740}"/>
              </a:ext>
            </a:extLst>
          </p:cNvPr>
          <p:cNvSpPr txBox="1"/>
          <p:nvPr/>
        </p:nvSpPr>
        <p:spPr>
          <a:xfrm>
            <a:off x="1043802" y="3375143"/>
            <a:ext cx="26169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 Containerized Cross-platform Switch OS</a:t>
            </a:r>
          </a:p>
        </p:txBody>
      </p:sp>
      <p:pic>
        <p:nvPicPr>
          <p:cNvPr id="44" name="Picture 12" descr="âazure logo transparent whiteâçå¾çæç´¢ç»æ">
            <a:extLst>
              <a:ext uri="{FF2B5EF4-FFF2-40B4-BE49-F238E27FC236}">
                <a16:creationId xmlns:a16="http://schemas.microsoft.com/office/drawing/2014/main" id="{445ACDDB-AD1B-AC12-4F88-4D028F6FDE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7799" y="1146075"/>
            <a:ext cx="2396224" cy="119811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0" descr="âalibaba cloud logo transparent whiteâçå¾çæç´¢ç»æ">
            <a:extLst>
              <a:ext uri="{FF2B5EF4-FFF2-40B4-BE49-F238E27FC236}">
                <a16:creationId xmlns:a16="http://schemas.microsoft.com/office/drawing/2014/main" id="{E96E250D-BA89-36C7-6F6D-5AA813E9CB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1055" y="1316253"/>
            <a:ext cx="2297521" cy="82054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2" descr="âtencent white logoâçå¾çæç´¢ç»æ">
            <a:extLst>
              <a:ext uri="{FF2B5EF4-FFF2-40B4-BE49-F238E27FC236}">
                <a16:creationId xmlns:a16="http://schemas.microsoft.com/office/drawing/2014/main" id="{69BA3776-E056-E1FC-B9BD-70B5E96CB8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8787" y="1613094"/>
            <a:ext cx="2363295" cy="33418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0" descr="ç¸å³å¾ç">
            <a:extLst>
              <a:ext uri="{FF2B5EF4-FFF2-40B4-BE49-F238E27FC236}">
                <a16:creationId xmlns:a16="http://schemas.microsoft.com/office/drawing/2014/main" id="{4C17DCA9-B454-59DE-1FFC-AF89F945CE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82200" y="1142061"/>
            <a:ext cx="1127195" cy="11271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2BE80DD-84BA-2718-21ED-697E4B1F28A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516005" y="5382777"/>
            <a:ext cx="1473168" cy="561480"/>
          </a:xfrm>
          <a:prstGeom prst="rect">
            <a:avLst/>
          </a:prstGeom>
        </p:spPr>
      </p:pic>
      <p:pic>
        <p:nvPicPr>
          <p:cNvPr id="3" name="Picture 2">
            <a:extLst>
              <a:ext uri="{FF2B5EF4-FFF2-40B4-BE49-F238E27FC236}">
                <a16:creationId xmlns:a16="http://schemas.microsoft.com/office/drawing/2014/main" id="{B2053B04-8EDA-87AF-1491-E9AB1C62031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728477" y="5260935"/>
            <a:ext cx="1740927" cy="733581"/>
          </a:xfrm>
          <a:prstGeom prst="rect">
            <a:avLst/>
          </a:prstGeom>
        </p:spPr>
      </p:pic>
      <p:pic>
        <p:nvPicPr>
          <p:cNvPr id="40" name="Picture 39">
            <a:extLst>
              <a:ext uri="{FF2B5EF4-FFF2-40B4-BE49-F238E27FC236}">
                <a16:creationId xmlns:a16="http://schemas.microsoft.com/office/drawing/2014/main" id="{C8F28E4D-C05B-28D7-7A74-BAA3F095DC57}"/>
              </a:ext>
            </a:extLst>
          </p:cNvPr>
          <p:cNvPicPr>
            <a:picLocks noChangeAspect="1"/>
          </p:cNvPicPr>
          <p:nvPr/>
        </p:nvPicPr>
        <p:blipFill>
          <a:blip r:embed="rId11"/>
          <a:stretch>
            <a:fillRect/>
          </a:stretch>
        </p:blipFill>
        <p:spPr>
          <a:xfrm>
            <a:off x="7577052" y="5267386"/>
            <a:ext cx="1179587" cy="780002"/>
          </a:xfrm>
          <a:prstGeom prst="rect">
            <a:avLst/>
          </a:prstGeom>
        </p:spPr>
      </p:pic>
      <p:pic>
        <p:nvPicPr>
          <p:cNvPr id="42" name="Picture 41">
            <a:extLst>
              <a:ext uri="{FF2B5EF4-FFF2-40B4-BE49-F238E27FC236}">
                <a16:creationId xmlns:a16="http://schemas.microsoft.com/office/drawing/2014/main" id="{D6ADFEA1-6833-4F84-1ED1-32E4FA2A73F6}"/>
              </a:ext>
            </a:extLst>
          </p:cNvPr>
          <p:cNvPicPr>
            <a:picLocks noChangeAspect="1"/>
          </p:cNvPicPr>
          <p:nvPr/>
        </p:nvPicPr>
        <p:blipFill>
          <a:blip r:embed="rId12"/>
          <a:stretch>
            <a:fillRect/>
          </a:stretch>
        </p:blipFill>
        <p:spPr>
          <a:xfrm>
            <a:off x="6082374" y="5120360"/>
            <a:ext cx="1275892" cy="1014733"/>
          </a:xfrm>
          <a:prstGeom prst="rect">
            <a:avLst/>
          </a:prstGeom>
        </p:spPr>
      </p:pic>
      <p:pic>
        <p:nvPicPr>
          <p:cNvPr id="43" name="Picture 42">
            <a:extLst>
              <a:ext uri="{FF2B5EF4-FFF2-40B4-BE49-F238E27FC236}">
                <a16:creationId xmlns:a16="http://schemas.microsoft.com/office/drawing/2014/main" id="{5383CB57-FE88-1BBA-9B47-CC8FF261B5B2}"/>
              </a:ext>
            </a:extLst>
          </p:cNvPr>
          <p:cNvPicPr>
            <a:picLocks noChangeAspect="1"/>
          </p:cNvPicPr>
          <p:nvPr/>
        </p:nvPicPr>
        <p:blipFill>
          <a:blip r:embed="rId13"/>
          <a:stretch>
            <a:fillRect/>
          </a:stretch>
        </p:blipFill>
        <p:spPr>
          <a:xfrm>
            <a:off x="9188095" y="5370518"/>
            <a:ext cx="2001416" cy="573739"/>
          </a:xfrm>
          <a:prstGeom prst="rect">
            <a:avLst/>
          </a:prstGeom>
        </p:spPr>
      </p:pic>
      <p:sp>
        <p:nvSpPr>
          <p:cNvPr id="5" name="Rounded Rectangle 33">
            <a:extLst>
              <a:ext uri="{FF2B5EF4-FFF2-40B4-BE49-F238E27FC236}">
                <a16:creationId xmlns:a16="http://schemas.microsoft.com/office/drawing/2014/main" id="{9B3E21EF-18A0-1F3B-8FD8-095CE5528CEA}"/>
              </a:ext>
            </a:extLst>
          </p:cNvPr>
          <p:cNvSpPr/>
          <p:nvPr/>
        </p:nvSpPr>
        <p:spPr>
          <a:xfrm>
            <a:off x="904874" y="1126948"/>
            <a:ext cx="10429725" cy="1217543"/>
          </a:xfrm>
          <a:prstGeom prst="roundRect">
            <a:avLst/>
          </a:prstGeom>
          <a:solidFill>
            <a:srgbClr val="0070C0"/>
          </a:solidFill>
          <a:ln>
            <a:noFill/>
          </a:ln>
          <a:effectLst>
            <a:outerShdw blurRad="50800" dist="38100" dir="5400000" algn="t" rotWithShape="0">
              <a:prstClr val="black">
                <a:alpha val="40000"/>
              </a:prstClr>
            </a:outerShdw>
            <a:softEdge rad="31750"/>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20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Cloud Provider</a:t>
            </a:r>
          </a:p>
          <a:p>
            <a:pPr marL="0" marR="0" lvl="0" indent="0" algn="l" defTabSz="91420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using SONiC</a:t>
            </a:r>
          </a:p>
        </p:txBody>
      </p:sp>
      <p:sp>
        <p:nvSpPr>
          <p:cNvPr id="7" name="Rounded Rectangle 21">
            <a:extLst>
              <a:ext uri="{FF2B5EF4-FFF2-40B4-BE49-F238E27FC236}">
                <a16:creationId xmlns:a16="http://schemas.microsoft.com/office/drawing/2014/main" id="{8856CDE0-795E-BDCE-9377-492FDAEB64CE}"/>
              </a:ext>
            </a:extLst>
          </p:cNvPr>
          <p:cNvSpPr/>
          <p:nvPr/>
        </p:nvSpPr>
        <p:spPr>
          <a:xfrm>
            <a:off x="854980" y="2382566"/>
            <a:ext cx="10479619" cy="4094863"/>
          </a:xfrm>
          <a:prstGeom prst="roundRect">
            <a:avLst>
              <a:gd name="adj" fmla="val 8257"/>
            </a:avLst>
          </a:prstGeom>
          <a:solidFill>
            <a:schemeClr val="bg1">
              <a:lumMod val="95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202"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Open Software</a:t>
            </a:r>
          </a:p>
          <a:p>
            <a:pPr marL="0" marR="0" lvl="0" indent="0" algn="ctr" defTabSz="914202"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t>
            </a:r>
          </a:p>
          <a:p>
            <a:pPr marL="0" marR="0" lvl="0" indent="0" algn="ctr" defTabSz="914202"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Standardized Hardware Interfaces</a:t>
            </a:r>
          </a:p>
        </p:txBody>
      </p:sp>
      <p:pic>
        <p:nvPicPr>
          <p:cNvPr id="8" name="Picture 12" descr="âazure logo transparent whiteâçå¾çæç´¢ç»æ">
            <a:extLst>
              <a:ext uri="{FF2B5EF4-FFF2-40B4-BE49-F238E27FC236}">
                <a16:creationId xmlns:a16="http://schemas.microsoft.com/office/drawing/2014/main" id="{1167EB37-03FB-06DB-B4F3-EACAD9D5AD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199" y="1141462"/>
            <a:ext cx="2396224" cy="1198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âalibaba cloud logo transparent whiteâçå¾çæç´¢ç»æ">
            <a:extLst>
              <a:ext uri="{FF2B5EF4-FFF2-40B4-BE49-F238E27FC236}">
                <a16:creationId xmlns:a16="http://schemas.microsoft.com/office/drawing/2014/main" id="{A43B08F5-377C-EB68-7DA2-1C50A9EF45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3455" y="1311640"/>
            <a:ext cx="2297521" cy="8205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âtencent white logoâçå¾çæç´¢ç»æ">
            <a:extLst>
              <a:ext uri="{FF2B5EF4-FFF2-40B4-BE49-F238E27FC236}">
                <a16:creationId xmlns:a16="http://schemas.microsoft.com/office/drawing/2014/main" id="{E05DE60F-E319-CE64-2FD6-6CB3D1A074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1187" y="1608481"/>
            <a:ext cx="2363295" cy="3341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0" descr="ç¸å³å¾ç">
            <a:extLst>
              <a:ext uri="{FF2B5EF4-FFF2-40B4-BE49-F238E27FC236}">
                <a16:creationId xmlns:a16="http://schemas.microsoft.com/office/drawing/2014/main" id="{2711D2EC-A73D-303F-CC7F-9AF8581266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4600" y="1137448"/>
            <a:ext cx="1127195" cy="112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05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A9492-B149-A14F-E2CB-288DFB6B649E}"/>
              </a:ext>
            </a:extLst>
          </p:cNvPr>
          <p:cNvSpPr>
            <a:spLocks noGrp="1"/>
          </p:cNvSpPr>
          <p:nvPr>
            <p:ph type="title"/>
          </p:nvPr>
        </p:nvSpPr>
        <p:spPr>
          <a:xfrm>
            <a:off x="838200" y="365125"/>
            <a:ext cx="5906845" cy="1325563"/>
          </a:xfrm>
        </p:spPr>
        <p:txBody>
          <a:bodyPr/>
          <a:lstStyle/>
          <a:p>
            <a:r>
              <a:rPr lang="en-US" dirty="0"/>
              <a:t>RDMA features in SONiC</a:t>
            </a:r>
          </a:p>
        </p:txBody>
      </p:sp>
      <p:graphicFrame>
        <p:nvGraphicFramePr>
          <p:cNvPr id="9" name="Content Placeholder 2">
            <a:extLst>
              <a:ext uri="{FF2B5EF4-FFF2-40B4-BE49-F238E27FC236}">
                <a16:creationId xmlns:a16="http://schemas.microsoft.com/office/drawing/2014/main" id="{7BCF52CA-B50D-EA0E-5F68-4A4FEF8FC258}"/>
              </a:ext>
            </a:extLst>
          </p:cNvPr>
          <p:cNvGraphicFramePr>
            <a:graphicFrameLocks noGrp="1"/>
          </p:cNvGraphicFramePr>
          <p:nvPr>
            <p:ph idx="1"/>
          </p:nvPr>
        </p:nvGraphicFramePr>
        <p:xfrm>
          <a:off x="838200" y="1613647"/>
          <a:ext cx="5627146" cy="4563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6017148-A0F8-88C3-D379-21C1497A6C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D39D8-B3BA-4159-8DFF-E29AF85D5D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47F2C68-4271-840B-FBD0-7C435DE1757F}"/>
              </a:ext>
            </a:extLst>
          </p:cNvPr>
          <p:cNvSpPr txBox="1"/>
          <p:nvPr/>
        </p:nvSpPr>
        <p:spPr>
          <a:xfrm>
            <a:off x="7068831" y="6216927"/>
            <a:ext cx="42840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SONiC Buffer Template Example</a:t>
            </a:r>
          </a:p>
        </p:txBody>
      </p:sp>
      <p:sp>
        <p:nvSpPr>
          <p:cNvPr id="8" name="TextBox 7">
            <a:extLst>
              <a:ext uri="{FF2B5EF4-FFF2-40B4-BE49-F238E27FC236}">
                <a16:creationId xmlns:a16="http://schemas.microsoft.com/office/drawing/2014/main" id="{0B76B89D-6685-5862-7B70-D0FF09A13313}"/>
              </a:ext>
            </a:extLst>
          </p:cNvPr>
          <p:cNvSpPr txBox="1"/>
          <p:nvPr/>
        </p:nvSpPr>
        <p:spPr>
          <a:xfrm>
            <a:off x="5637007" y="2974489"/>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E06DFE9A-249F-0184-B4FA-7D26B2E54AFB}"/>
              </a:ext>
            </a:extLst>
          </p:cNvPr>
          <p:cNvPicPr>
            <a:picLocks noChangeAspect="1"/>
          </p:cNvPicPr>
          <p:nvPr/>
        </p:nvPicPr>
        <p:blipFill>
          <a:blip r:embed="rId8"/>
          <a:stretch>
            <a:fillRect/>
          </a:stretch>
        </p:blipFill>
        <p:spPr>
          <a:xfrm>
            <a:off x="7310035" y="271741"/>
            <a:ext cx="4153884" cy="5945186"/>
          </a:xfrm>
          <a:prstGeom prst="rect">
            <a:avLst/>
          </a:prstGeom>
        </p:spPr>
      </p:pic>
      <p:sp>
        <p:nvSpPr>
          <p:cNvPr id="3" name="TextBox 2">
            <a:extLst>
              <a:ext uri="{FF2B5EF4-FFF2-40B4-BE49-F238E27FC236}">
                <a16:creationId xmlns:a16="http://schemas.microsoft.com/office/drawing/2014/main" id="{4D6AB21B-00B1-9E09-F66B-BC41D303E820}"/>
              </a:ext>
            </a:extLst>
          </p:cNvPr>
          <p:cNvSpPr txBox="1"/>
          <p:nvPr/>
        </p:nvSpPr>
        <p:spPr>
          <a:xfrm>
            <a:off x="157113" y="6356350"/>
            <a:ext cx="726901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If a queue has been in paused state for very long time, drop all its packets</a:t>
            </a:r>
          </a:p>
        </p:txBody>
      </p:sp>
    </p:spTree>
    <p:extLst>
      <p:ext uri="{BB962C8B-B14F-4D97-AF65-F5344CB8AC3E}">
        <p14:creationId xmlns:p14="http://schemas.microsoft.com/office/powerpoint/2010/main" val="3157888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70408B-CF2A-D44B-B737-E500814C3AED}"/>
              </a:ext>
            </a:extLst>
          </p:cNvPr>
          <p:cNvSpPr>
            <a:spLocks noGrp="1"/>
          </p:cNvSpPr>
          <p:nvPr>
            <p:ph type="title"/>
          </p:nvPr>
        </p:nvSpPr>
        <p:spPr/>
        <p:txBody>
          <a:bodyPr/>
          <a:lstStyle/>
          <a:p>
            <a:r>
              <a:rPr lang="en-US" dirty="0"/>
              <a:t>Congestion control </a:t>
            </a:r>
            <a:r>
              <a:rPr lang="en-US"/>
              <a:t>in </a:t>
            </a:r>
            <a:r>
              <a:rPr lang="en-US" altLang="zh-CN"/>
              <a:t>h</a:t>
            </a:r>
            <a:r>
              <a:rPr lang="en-US"/>
              <a:t>eterogenous </a:t>
            </a:r>
            <a:r>
              <a:rPr lang="en-US" dirty="0"/>
              <a:t>environment</a:t>
            </a:r>
          </a:p>
        </p:txBody>
      </p:sp>
      <p:sp>
        <p:nvSpPr>
          <p:cNvPr id="6" name="Text Placeholder 5">
            <a:extLst>
              <a:ext uri="{FF2B5EF4-FFF2-40B4-BE49-F238E27FC236}">
                <a16:creationId xmlns:a16="http://schemas.microsoft.com/office/drawing/2014/main" id="{39EB6573-3B62-D746-6C9B-537978C11907}"/>
              </a:ext>
            </a:extLst>
          </p:cNvPr>
          <p:cNvSpPr>
            <a:spLocks noGrp="1"/>
          </p:cNvSpPr>
          <p:nvPr>
            <p:ph type="body" idx="1"/>
          </p:nvPr>
        </p:nvSpPr>
        <p:spPr/>
        <p:txBody>
          <a:bodyPr/>
          <a:lstStyle/>
          <a:p>
            <a:r>
              <a:rPr lang="en-US" dirty="0"/>
              <a:t>DCQCN</a:t>
            </a:r>
          </a:p>
        </p:txBody>
      </p:sp>
      <p:sp>
        <p:nvSpPr>
          <p:cNvPr id="4" name="Slide Number Placeholder 3">
            <a:extLst>
              <a:ext uri="{FF2B5EF4-FFF2-40B4-BE49-F238E27FC236}">
                <a16:creationId xmlns:a16="http://schemas.microsoft.com/office/drawing/2014/main" id="{DC8586A1-A1F5-D364-0C19-0EB83BF98E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7B509-2C77-4049-87E4-AEA94F2163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418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F452-1C09-1C1D-85FA-3D544B5FCBA8}"/>
              </a:ext>
            </a:extLst>
          </p:cNvPr>
          <p:cNvSpPr>
            <a:spLocks noGrp="1"/>
          </p:cNvSpPr>
          <p:nvPr>
            <p:ph type="title"/>
          </p:nvPr>
        </p:nvSpPr>
        <p:spPr/>
        <p:txBody>
          <a:bodyPr/>
          <a:lstStyle/>
          <a:p>
            <a:r>
              <a:rPr lang="en-US" dirty="0"/>
              <a:t>Why</a:t>
            </a:r>
            <a:r>
              <a:rPr lang="zh-CN" altLang="en-US" dirty="0"/>
              <a:t> </a:t>
            </a:r>
            <a:r>
              <a:rPr lang="en-US" altLang="zh-CN" dirty="0"/>
              <a:t>do we need congestion control?</a:t>
            </a:r>
            <a:endParaRPr lang="en-US" dirty="0"/>
          </a:p>
        </p:txBody>
      </p:sp>
      <p:sp>
        <p:nvSpPr>
          <p:cNvPr id="4" name="Slide Number Placeholder 3">
            <a:extLst>
              <a:ext uri="{FF2B5EF4-FFF2-40B4-BE49-F238E27FC236}">
                <a16:creationId xmlns:a16="http://schemas.microsoft.com/office/drawing/2014/main" id="{BC9F3842-E8BB-1CFB-2BE3-E30C32B28FCD}"/>
              </a:ext>
            </a:extLst>
          </p:cNvPr>
          <p:cNvSpPr>
            <a:spLocks noGrp="1"/>
          </p:cNvSpPr>
          <p:nvPr>
            <p:ph type="sldNum" sz="quarter" idx="12"/>
          </p:nvPr>
        </p:nvSpPr>
        <p:spPr/>
        <p:txBody>
          <a:bodyPr/>
          <a:lstStyle/>
          <a:p>
            <a:fld id="{7007B509-2C77-4049-87E4-AEA94F216372}" type="slidenum">
              <a:rPr lang="en-US" smtClean="0"/>
              <a:t>27</a:t>
            </a:fld>
            <a:endParaRPr lang="en-US"/>
          </a:p>
        </p:txBody>
      </p:sp>
      <p:sp>
        <p:nvSpPr>
          <p:cNvPr id="25" name="Content Placeholder 2">
            <a:extLst>
              <a:ext uri="{FF2B5EF4-FFF2-40B4-BE49-F238E27FC236}">
                <a16:creationId xmlns:a16="http://schemas.microsoft.com/office/drawing/2014/main" id="{E068536D-190A-EC96-3266-D1434F0D5814}"/>
              </a:ext>
            </a:extLst>
          </p:cNvPr>
          <p:cNvSpPr>
            <a:spLocks noGrp="1"/>
          </p:cNvSpPr>
          <p:nvPr>
            <p:ph idx="1"/>
          </p:nvPr>
        </p:nvSpPr>
        <p:spPr>
          <a:xfrm>
            <a:off x="0" y="2786407"/>
            <a:ext cx="12192000" cy="2580723"/>
          </a:xfrm>
        </p:spPr>
        <p:txBody>
          <a:bodyPr>
            <a:normAutofit lnSpcReduction="10000"/>
          </a:bodyPr>
          <a:lstStyle/>
          <a:p>
            <a:pPr marL="0" indent="0" algn="ctr">
              <a:buNone/>
            </a:pPr>
            <a:r>
              <a:rPr lang="en-US" sz="3600" dirty="0">
                <a:solidFill>
                  <a:srgbClr val="C00000"/>
                </a:solidFill>
              </a:rPr>
              <a:t>PFC operates on a per-port/priority basis, not per-flow. </a:t>
            </a:r>
          </a:p>
          <a:p>
            <a:pPr marL="0" indent="0" algn="ctr">
              <a:buNone/>
            </a:pPr>
            <a:r>
              <a:rPr lang="en-US" sz="3600" dirty="0">
                <a:solidFill>
                  <a:srgbClr val="C00000"/>
                </a:solidFill>
              </a:rPr>
              <a:t>It can spread congestion, is unfair, and can lead to deadlocks!</a:t>
            </a:r>
          </a:p>
          <a:p>
            <a:pPr marL="0" indent="0">
              <a:buNone/>
            </a:pPr>
            <a:endParaRPr lang="en-US" dirty="0"/>
          </a:p>
          <a:p>
            <a:pPr marL="0" indent="0">
              <a:buNone/>
            </a:pPr>
            <a:endParaRPr lang="en-US" dirty="0"/>
          </a:p>
          <a:p>
            <a:pPr marL="0" indent="0" algn="ctr">
              <a:buNone/>
            </a:pPr>
            <a:r>
              <a:rPr lang="da-DK" sz="2600" dirty="0"/>
              <a:t>Zhu et al. [SIGCOMM’15], Guo et al. [SIGCOMM’16], Hu et al. [HotNets’17]</a:t>
            </a:r>
          </a:p>
          <a:p>
            <a:pPr marL="0" indent="0">
              <a:buNone/>
            </a:pPr>
            <a:endParaRPr lang="en-US" dirty="0"/>
          </a:p>
        </p:txBody>
      </p:sp>
    </p:spTree>
    <p:extLst>
      <p:ext uri="{BB962C8B-B14F-4D97-AF65-F5344CB8AC3E}">
        <p14:creationId xmlns:p14="http://schemas.microsoft.com/office/powerpoint/2010/main" val="1105126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Solution</a:t>
            </a:r>
          </a:p>
        </p:txBody>
      </p:sp>
      <p:sp>
        <p:nvSpPr>
          <p:cNvPr id="3" name="Content Placeholder 2"/>
          <p:cNvSpPr>
            <a:spLocks noGrp="1"/>
          </p:cNvSpPr>
          <p:nvPr>
            <p:ph idx="1"/>
          </p:nvPr>
        </p:nvSpPr>
        <p:spPr>
          <a:xfrm>
            <a:off x="4810259" y="649480"/>
            <a:ext cx="6555347" cy="5546047"/>
          </a:xfrm>
        </p:spPr>
        <p:txBody>
          <a:bodyPr anchor="ctr">
            <a:normAutofit/>
          </a:bodyPr>
          <a:lstStyle/>
          <a:p>
            <a:pPr marL="0" indent="0">
              <a:buNone/>
            </a:pPr>
            <a:endParaRPr lang="en-US" dirty="0"/>
          </a:p>
          <a:p>
            <a:r>
              <a:rPr lang="en-US" sz="3600" dirty="0"/>
              <a:t>Minimize PFC generation using per-flow E2E congestion control</a:t>
            </a:r>
          </a:p>
          <a:p>
            <a:endParaRPr lang="en-US" sz="3600" dirty="0"/>
          </a:p>
          <a:p>
            <a:r>
              <a:rPr lang="en-US" sz="3600" dirty="0"/>
              <a:t>BUT keep PFC to allow fast start and lower tail latency</a:t>
            </a:r>
          </a:p>
          <a:p>
            <a:pPr lvl="2"/>
            <a:endParaRPr lang="en-US" sz="3600" dirty="0"/>
          </a:p>
          <a:p>
            <a:r>
              <a:rPr lang="en-US" sz="3600" dirty="0"/>
              <a:t>In other words, use PFC as a last-resort</a:t>
            </a:r>
          </a:p>
          <a:p>
            <a:pPr marL="0" indent="0">
              <a:buNone/>
            </a:pPr>
            <a:endParaRPr lang="en-US" dirty="0"/>
          </a:p>
        </p:txBody>
      </p:sp>
      <p:sp>
        <p:nvSpPr>
          <p:cNvPr id="5" name="Slide Number Placeholder 3">
            <a:extLst>
              <a:ext uri="{FF2B5EF4-FFF2-40B4-BE49-F238E27FC236}">
                <a16:creationId xmlns:a16="http://schemas.microsoft.com/office/drawing/2014/main" id="{98E1E89F-72F7-41EE-CAB6-E659FE47588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07B509-2C77-4049-87E4-AEA94F216372}" type="slidenum">
              <a:rPr lang="en-US" smtClean="0"/>
              <a:pPr/>
              <a:t>28</a:t>
            </a:fld>
            <a:endParaRPr lang="en-US"/>
          </a:p>
        </p:txBody>
      </p:sp>
    </p:spTree>
    <p:custDataLst>
      <p:tags r:id="rId1"/>
    </p:custDataLst>
    <p:extLst>
      <p:ext uri="{BB962C8B-B14F-4D97-AF65-F5344CB8AC3E}">
        <p14:creationId xmlns:p14="http://schemas.microsoft.com/office/powerpoint/2010/main" val="813898357"/>
      </p:ext>
    </p:extLst>
  </p:cSld>
  <p:clrMapOvr>
    <a:masterClrMapping/>
  </p:clrMapOvr>
  <mc:AlternateContent xmlns:mc="http://schemas.openxmlformats.org/markup-compatibility/2006" xmlns:p14="http://schemas.microsoft.com/office/powerpoint/2010/main">
    <mc:Choice Requires="p14">
      <p:transition spd="slow" p14:dur="2000" advTm="47956"/>
    </mc:Choice>
    <mc:Fallback xmlns="">
      <p:transition spd="slow" advTm="4795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3A2D-9893-4B9A-A51D-FFBCA29A51D8}"/>
              </a:ext>
            </a:extLst>
          </p:cNvPr>
          <p:cNvSpPr>
            <a:spLocks noGrp="1"/>
          </p:cNvSpPr>
          <p:nvPr>
            <p:ph type="title"/>
          </p:nvPr>
        </p:nvSpPr>
        <p:spPr/>
        <p:txBody>
          <a:bodyPr>
            <a:normAutofit/>
          </a:bodyPr>
          <a:lstStyle/>
          <a:p>
            <a:r>
              <a:rPr lang="en-US" dirty="0"/>
              <a:t>DCQCN</a:t>
            </a:r>
          </a:p>
        </p:txBody>
      </p:sp>
      <p:grpSp>
        <p:nvGrpSpPr>
          <p:cNvPr id="4" name="Group 3">
            <a:extLst>
              <a:ext uri="{FF2B5EF4-FFF2-40B4-BE49-F238E27FC236}">
                <a16:creationId xmlns:a16="http://schemas.microsoft.com/office/drawing/2014/main" id="{BF2CAFFD-0A04-47E7-A81C-0B5FF3567212}"/>
              </a:ext>
            </a:extLst>
          </p:cNvPr>
          <p:cNvGrpSpPr/>
          <p:nvPr/>
        </p:nvGrpSpPr>
        <p:grpSpPr>
          <a:xfrm>
            <a:off x="1643092" y="2049788"/>
            <a:ext cx="8399324" cy="703881"/>
            <a:chOff x="1161452" y="2066166"/>
            <a:chExt cx="8399324" cy="703881"/>
          </a:xfrm>
        </p:grpSpPr>
        <p:pic>
          <p:nvPicPr>
            <p:cNvPr id="5" name="Picture 4">
              <a:extLst>
                <a:ext uri="{FF2B5EF4-FFF2-40B4-BE49-F238E27FC236}">
                  <a16:creationId xmlns:a16="http://schemas.microsoft.com/office/drawing/2014/main" id="{C3FD799C-A8AA-475C-B504-B5A29699C3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890" t="33164" r="72803" b="63137"/>
            <a:stretch/>
          </p:blipFill>
          <p:spPr>
            <a:xfrm>
              <a:off x="6060485" y="2072041"/>
              <a:ext cx="1065441" cy="698006"/>
            </a:xfrm>
            <a:prstGeom prst="rect">
              <a:avLst/>
            </a:prstGeom>
          </p:spPr>
        </p:pic>
        <p:pic>
          <p:nvPicPr>
            <p:cNvPr id="6" name="Picture 5">
              <a:extLst>
                <a:ext uri="{FF2B5EF4-FFF2-40B4-BE49-F238E27FC236}">
                  <a16:creationId xmlns:a16="http://schemas.microsoft.com/office/drawing/2014/main" id="{8074BE9C-6D23-4826-A49C-4A96AACCCD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553" t="39687" r="73399" b="54764"/>
            <a:stretch/>
          </p:blipFill>
          <p:spPr>
            <a:xfrm>
              <a:off x="1161452" y="2096192"/>
              <a:ext cx="547150" cy="649705"/>
            </a:xfrm>
            <a:prstGeom prst="rect">
              <a:avLst/>
            </a:prstGeom>
          </p:spPr>
        </p:pic>
        <p:cxnSp>
          <p:nvCxnSpPr>
            <p:cNvPr id="7" name="Straight Arrow Connector 6">
              <a:extLst>
                <a:ext uri="{FF2B5EF4-FFF2-40B4-BE49-F238E27FC236}">
                  <a16:creationId xmlns:a16="http://schemas.microsoft.com/office/drawing/2014/main" id="{2E7B6D77-3E2E-4CCD-BE39-513005280C2E}"/>
                </a:ext>
              </a:extLst>
            </p:cNvPr>
            <p:cNvCxnSpPr>
              <a:cxnSpLocks/>
              <a:stCxn id="5" idx="3"/>
              <a:endCxn id="15" idx="1"/>
            </p:cNvCxnSpPr>
            <p:nvPr/>
          </p:nvCxnSpPr>
          <p:spPr>
            <a:xfrm>
              <a:off x="7125926" y="2421044"/>
              <a:ext cx="44295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21F7746-7192-4806-8085-F072A5AB39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890" t="33164" r="72803" b="63137"/>
            <a:stretch/>
          </p:blipFill>
          <p:spPr>
            <a:xfrm>
              <a:off x="3730949" y="2072041"/>
              <a:ext cx="1065441" cy="698006"/>
            </a:xfrm>
            <a:prstGeom prst="rect">
              <a:avLst/>
            </a:prstGeom>
          </p:spPr>
        </p:pic>
        <p:grpSp>
          <p:nvGrpSpPr>
            <p:cNvPr id="9" name="Group 8">
              <a:extLst>
                <a:ext uri="{FF2B5EF4-FFF2-40B4-BE49-F238E27FC236}">
                  <a16:creationId xmlns:a16="http://schemas.microsoft.com/office/drawing/2014/main" id="{90706677-C7CA-4A4E-B55A-8FECC0FC9DE7}"/>
                </a:ext>
              </a:extLst>
            </p:cNvPr>
            <p:cNvGrpSpPr/>
            <p:nvPr/>
          </p:nvGrpSpPr>
          <p:grpSpPr>
            <a:xfrm>
              <a:off x="7568877" y="2072041"/>
              <a:ext cx="1991899" cy="698006"/>
              <a:chOff x="5080520" y="2088170"/>
              <a:chExt cx="1991899" cy="698006"/>
            </a:xfrm>
          </p:grpSpPr>
          <p:pic>
            <p:nvPicPr>
              <p:cNvPr id="14" name="Picture 13">
                <a:extLst>
                  <a:ext uri="{FF2B5EF4-FFF2-40B4-BE49-F238E27FC236}">
                    <a16:creationId xmlns:a16="http://schemas.microsoft.com/office/drawing/2014/main" id="{1249EEF1-A003-4EE7-977D-346B45ADBE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553" t="39687" r="73399" b="54764"/>
              <a:stretch/>
            </p:blipFill>
            <p:spPr>
              <a:xfrm>
                <a:off x="6525269" y="2112321"/>
                <a:ext cx="547150" cy="649705"/>
              </a:xfrm>
              <a:prstGeom prst="rect">
                <a:avLst/>
              </a:prstGeom>
            </p:spPr>
          </p:pic>
          <p:pic>
            <p:nvPicPr>
              <p:cNvPr id="15" name="Picture 14">
                <a:extLst>
                  <a:ext uri="{FF2B5EF4-FFF2-40B4-BE49-F238E27FC236}">
                    <a16:creationId xmlns:a16="http://schemas.microsoft.com/office/drawing/2014/main" id="{342A2E74-ED76-40CC-8ECC-D4DDB22095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890" t="33164" r="72803" b="63137"/>
              <a:stretch/>
            </p:blipFill>
            <p:spPr>
              <a:xfrm>
                <a:off x="5080520" y="2088170"/>
                <a:ext cx="993325" cy="698006"/>
              </a:xfrm>
              <a:prstGeom prst="rect">
                <a:avLst/>
              </a:prstGeom>
            </p:spPr>
          </p:pic>
          <p:cxnSp>
            <p:nvCxnSpPr>
              <p:cNvPr id="16" name="Straight Arrow Connector 15">
                <a:extLst>
                  <a:ext uri="{FF2B5EF4-FFF2-40B4-BE49-F238E27FC236}">
                    <a16:creationId xmlns:a16="http://schemas.microsoft.com/office/drawing/2014/main" id="{157A1B88-F859-4F19-8229-D25ED3D684E7}"/>
                  </a:ext>
                </a:extLst>
              </p:cNvPr>
              <p:cNvCxnSpPr>
                <a:cxnSpLocks/>
                <a:stCxn id="15" idx="3"/>
                <a:endCxn id="14" idx="1"/>
              </p:cNvCxnSpPr>
              <p:nvPr/>
            </p:nvCxnSpPr>
            <p:spPr>
              <a:xfrm>
                <a:off x="6073845" y="2437173"/>
                <a:ext cx="45142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a:extLst>
                <a:ext uri="{FF2B5EF4-FFF2-40B4-BE49-F238E27FC236}">
                  <a16:creationId xmlns:a16="http://schemas.microsoft.com/office/drawing/2014/main" id="{ACB2A695-318E-4E07-BEE3-9A70F05C0EF6}"/>
                </a:ext>
              </a:extLst>
            </p:cNvPr>
            <p:cNvCxnSpPr>
              <a:cxnSpLocks/>
              <a:stCxn id="8" idx="3"/>
              <a:endCxn id="5" idx="1"/>
            </p:cNvCxnSpPr>
            <p:nvPr/>
          </p:nvCxnSpPr>
          <p:spPr>
            <a:xfrm>
              <a:off x="4796390" y="2421044"/>
              <a:ext cx="126409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C87D2D8-3E25-4CB6-B9D1-6CC90B7397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890" t="33164" r="72803" b="63137"/>
            <a:stretch/>
          </p:blipFill>
          <p:spPr>
            <a:xfrm>
              <a:off x="2191231" y="2066166"/>
              <a:ext cx="1065441" cy="698006"/>
            </a:xfrm>
            <a:prstGeom prst="rect">
              <a:avLst/>
            </a:prstGeom>
          </p:spPr>
        </p:pic>
        <p:cxnSp>
          <p:nvCxnSpPr>
            <p:cNvPr id="12" name="Straight Arrow Connector 11">
              <a:extLst>
                <a:ext uri="{FF2B5EF4-FFF2-40B4-BE49-F238E27FC236}">
                  <a16:creationId xmlns:a16="http://schemas.microsoft.com/office/drawing/2014/main" id="{0E37E5F9-38E7-4895-BA1B-9B25474E55DD}"/>
                </a:ext>
              </a:extLst>
            </p:cNvPr>
            <p:cNvCxnSpPr>
              <a:cxnSpLocks/>
              <a:stCxn id="11" idx="3"/>
              <a:endCxn id="8" idx="1"/>
            </p:cNvCxnSpPr>
            <p:nvPr/>
          </p:nvCxnSpPr>
          <p:spPr>
            <a:xfrm>
              <a:off x="3256672" y="2415169"/>
              <a:ext cx="474277" cy="58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BAAEB92-44DE-475E-984B-7E7720D41612}"/>
                </a:ext>
              </a:extLst>
            </p:cNvPr>
            <p:cNvCxnSpPr>
              <a:cxnSpLocks/>
              <a:stCxn id="6" idx="3"/>
              <a:endCxn id="11" idx="1"/>
            </p:cNvCxnSpPr>
            <p:nvPr/>
          </p:nvCxnSpPr>
          <p:spPr>
            <a:xfrm flipV="1">
              <a:off x="1708602" y="2415169"/>
              <a:ext cx="482629" cy="58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03F96912-A064-41FC-AE0D-D6E9AB61FC8C}"/>
              </a:ext>
            </a:extLst>
          </p:cNvPr>
          <p:cNvSpPr txBox="1"/>
          <p:nvPr/>
        </p:nvSpPr>
        <p:spPr>
          <a:xfrm>
            <a:off x="1494115" y="2659999"/>
            <a:ext cx="8451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Sender</a:t>
            </a:r>
          </a:p>
        </p:txBody>
      </p:sp>
      <p:sp>
        <p:nvSpPr>
          <p:cNvPr id="18" name="TextBox 17">
            <a:extLst>
              <a:ext uri="{FF2B5EF4-FFF2-40B4-BE49-F238E27FC236}">
                <a16:creationId xmlns:a16="http://schemas.microsoft.com/office/drawing/2014/main" id="{4A1EB405-DBB7-4BD4-B767-5CE994352D66}"/>
              </a:ext>
            </a:extLst>
          </p:cNvPr>
          <p:cNvSpPr txBox="1"/>
          <p:nvPr/>
        </p:nvSpPr>
        <p:spPr>
          <a:xfrm>
            <a:off x="9276494" y="2647362"/>
            <a:ext cx="9846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Receiver</a:t>
            </a:r>
          </a:p>
        </p:txBody>
      </p:sp>
      <p:cxnSp>
        <p:nvCxnSpPr>
          <p:cNvPr id="19" name="Straight Arrow Connector 18">
            <a:extLst>
              <a:ext uri="{FF2B5EF4-FFF2-40B4-BE49-F238E27FC236}">
                <a16:creationId xmlns:a16="http://schemas.microsoft.com/office/drawing/2014/main" id="{24B47154-A66A-4D47-9D61-2780D8328978}"/>
              </a:ext>
            </a:extLst>
          </p:cNvPr>
          <p:cNvCxnSpPr>
            <a:cxnSpLocks/>
          </p:cNvCxnSpPr>
          <p:nvPr/>
        </p:nvCxnSpPr>
        <p:spPr>
          <a:xfrm flipH="1" flipV="1">
            <a:off x="6946810" y="2776847"/>
            <a:ext cx="2207413" cy="146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E37D055-1A31-4D6B-A20D-37BE2E475803}"/>
              </a:ext>
            </a:extLst>
          </p:cNvPr>
          <p:cNvSpPr txBox="1"/>
          <p:nvPr/>
        </p:nvSpPr>
        <p:spPr>
          <a:xfrm>
            <a:off x="6817613" y="2804394"/>
            <a:ext cx="24658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rPr>
              <a:t>Congestion Notifications</a:t>
            </a:r>
          </a:p>
        </p:txBody>
      </p:sp>
      <p:sp>
        <p:nvSpPr>
          <p:cNvPr id="21" name="TextBox 20">
            <a:extLst>
              <a:ext uri="{FF2B5EF4-FFF2-40B4-BE49-F238E27FC236}">
                <a16:creationId xmlns:a16="http://schemas.microsoft.com/office/drawing/2014/main" id="{47903D3D-EDE9-4427-B86C-E0177C865806}"/>
              </a:ext>
            </a:extLst>
          </p:cNvPr>
          <p:cNvSpPr txBox="1"/>
          <p:nvPr/>
        </p:nvSpPr>
        <p:spPr>
          <a:xfrm>
            <a:off x="2601493" y="2650231"/>
            <a:ext cx="12349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rPr>
              <a:t>Congestion</a:t>
            </a:r>
          </a:p>
        </p:txBody>
      </p:sp>
      <p:sp>
        <p:nvSpPr>
          <p:cNvPr id="22" name="TextBox 21">
            <a:extLst>
              <a:ext uri="{FF2B5EF4-FFF2-40B4-BE49-F238E27FC236}">
                <a16:creationId xmlns:a16="http://schemas.microsoft.com/office/drawing/2014/main" id="{140B1F16-6F30-4E93-B370-AD1392623A8F}"/>
              </a:ext>
            </a:extLst>
          </p:cNvPr>
          <p:cNvSpPr txBox="1"/>
          <p:nvPr/>
        </p:nvSpPr>
        <p:spPr>
          <a:xfrm>
            <a:off x="3755583" y="1656702"/>
            <a:ext cx="16592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rPr>
              <a:t>Marked Packets</a:t>
            </a:r>
          </a:p>
        </p:txBody>
      </p:sp>
      <p:cxnSp>
        <p:nvCxnSpPr>
          <p:cNvPr id="23" name="Straight Arrow Connector 22">
            <a:extLst>
              <a:ext uri="{FF2B5EF4-FFF2-40B4-BE49-F238E27FC236}">
                <a16:creationId xmlns:a16="http://schemas.microsoft.com/office/drawing/2014/main" id="{8EDF59B3-0FF9-4A65-B49F-D3AC5E685068}"/>
              </a:ext>
            </a:extLst>
          </p:cNvPr>
          <p:cNvCxnSpPr>
            <a:cxnSpLocks/>
          </p:cNvCxnSpPr>
          <p:nvPr/>
        </p:nvCxnSpPr>
        <p:spPr>
          <a:xfrm flipV="1">
            <a:off x="3835549" y="2017215"/>
            <a:ext cx="1508618"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0F767475-E197-4F12-87A9-8613FF81CD0A}"/>
              </a:ext>
            </a:extLst>
          </p:cNvPr>
          <p:cNvSpPr txBox="1">
            <a:spLocks/>
          </p:cNvSpPr>
          <p:nvPr/>
        </p:nvSpPr>
        <p:spPr>
          <a:xfrm>
            <a:off x="838200" y="3617137"/>
            <a:ext cx="10515600" cy="24761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Sender lowers rate when notified of congestion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Rate based, RTT-oblivious congestion control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ECN as congestion signal (better stability than delay)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5" name="Slide Number Placeholder 24">
            <a:extLst>
              <a:ext uri="{FF2B5EF4-FFF2-40B4-BE49-F238E27FC236}">
                <a16:creationId xmlns:a16="http://schemas.microsoft.com/office/drawing/2014/main" id="{0538D52E-B9D6-4ABB-B93E-5FD84AFA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5C0F4-3F8F-4EF5-BE77-BD783F7788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DFA9697-863A-42EC-B8FC-EC8175B4F871}"/>
              </a:ext>
            </a:extLst>
          </p:cNvPr>
          <p:cNvSpPr/>
          <p:nvPr/>
        </p:nvSpPr>
        <p:spPr>
          <a:xfrm>
            <a:off x="3365832" y="1778019"/>
            <a:ext cx="136169" cy="224237"/>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7573AD80-2861-4294-BBD8-C6DB2D292FC2}"/>
              </a:ext>
            </a:extLst>
          </p:cNvPr>
          <p:cNvSpPr/>
          <p:nvPr/>
        </p:nvSpPr>
        <p:spPr>
          <a:xfrm>
            <a:off x="3505947" y="1779948"/>
            <a:ext cx="136169" cy="224237"/>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5F939968-9195-4CEF-9036-FF4BB25E2FBF}"/>
              </a:ext>
            </a:extLst>
          </p:cNvPr>
          <p:cNvCxnSpPr>
            <a:cxnSpLocks/>
          </p:cNvCxnSpPr>
          <p:nvPr/>
        </p:nvCxnSpPr>
        <p:spPr>
          <a:xfrm>
            <a:off x="2640299" y="2017216"/>
            <a:ext cx="10205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D0C8B2D-809A-443E-9596-C1616CBA6A29}"/>
              </a:ext>
            </a:extLst>
          </p:cNvPr>
          <p:cNvCxnSpPr>
            <a:cxnSpLocks/>
          </p:cNvCxnSpPr>
          <p:nvPr/>
        </p:nvCxnSpPr>
        <p:spPr>
          <a:xfrm>
            <a:off x="2660440" y="1767682"/>
            <a:ext cx="10004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62C218B1-ACA5-4AF5-B16E-DB22AA049E81}"/>
              </a:ext>
            </a:extLst>
          </p:cNvPr>
          <p:cNvSpPr/>
          <p:nvPr/>
        </p:nvSpPr>
        <p:spPr>
          <a:xfrm>
            <a:off x="3222557" y="1778833"/>
            <a:ext cx="136169" cy="224237"/>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610D40AA-9E86-4398-931E-6605B53E7C05}"/>
              </a:ext>
            </a:extLst>
          </p:cNvPr>
          <p:cNvSpPr/>
          <p:nvPr/>
        </p:nvSpPr>
        <p:spPr>
          <a:xfrm>
            <a:off x="3079140" y="1778019"/>
            <a:ext cx="136169" cy="224237"/>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345445E8-4510-44BF-BBF3-C0A7CE337307}"/>
              </a:ext>
            </a:extLst>
          </p:cNvPr>
          <p:cNvCxnSpPr>
            <a:cxnSpLocks/>
          </p:cNvCxnSpPr>
          <p:nvPr/>
        </p:nvCxnSpPr>
        <p:spPr>
          <a:xfrm flipV="1">
            <a:off x="3220869" y="1679004"/>
            <a:ext cx="0" cy="423112"/>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32895FD6-4F03-4187-81CF-B1AAD20B0465}"/>
              </a:ext>
            </a:extLst>
          </p:cNvPr>
          <p:cNvSpPr/>
          <p:nvPr/>
        </p:nvSpPr>
        <p:spPr>
          <a:xfrm>
            <a:off x="3107402" y="1840677"/>
            <a:ext cx="80752" cy="94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2508747-E813-94E5-88B4-030E961669B5}"/>
              </a:ext>
            </a:extLst>
          </p:cNvPr>
          <p:cNvSpPr txBox="1"/>
          <p:nvPr/>
        </p:nvSpPr>
        <p:spPr>
          <a:xfrm>
            <a:off x="0" y="6538912"/>
            <a:ext cx="535415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Congestion control for large-scale RDMA deployments, SIGCOMM 2015</a:t>
            </a:r>
          </a:p>
        </p:txBody>
      </p:sp>
    </p:spTree>
    <p:extLst>
      <p:ext uri="{BB962C8B-B14F-4D97-AF65-F5344CB8AC3E}">
        <p14:creationId xmlns:p14="http://schemas.microsoft.com/office/powerpoint/2010/main" val="69642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750"/>
                                        <p:tgtEl>
                                          <p:spTgt spid="3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750"/>
                                        <p:tgtEl>
                                          <p:spTgt spid="3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750"/>
                                        <p:tgtEl>
                                          <p:spTgt spid="3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750"/>
                                        <p:tgtEl>
                                          <p:spTgt spid="2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750"/>
                                        <p:tgtEl>
                                          <p:spTgt spid="30"/>
                                        </p:tgtEl>
                                      </p:cBhvr>
                                    </p:animEffect>
                                  </p:childTnLst>
                                </p:cTn>
                              </p:par>
                              <p:par>
                                <p:cTn id="23" presetID="22" presetClass="entr" presetSubtype="8"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75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8" grpId="0" animBg="1"/>
      <p:bldP spid="30" grpId="0" animBg="1"/>
      <p:bldP spid="35" grpId="0" animBg="1"/>
      <p:bldP spid="36"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A99B0C-6662-5887-C961-1C801EAD1325}"/>
              </a:ext>
            </a:extLst>
          </p:cNvPr>
          <p:cNvSpPr>
            <a:spLocks noGrp="1"/>
          </p:cNvSpPr>
          <p:nvPr>
            <p:ph type="title"/>
          </p:nvPr>
        </p:nvSpPr>
        <p:spPr/>
        <p:txBody>
          <a:bodyPr/>
          <a:lstStyle/>
          <a:p>
            <a:r>
              <a:rPr lang="en-US" dirty="0"/>
              <a:t>Azure storage overview</a:t>
            </a:r>
          </a:p>
        </p:txBody>
      </p:sp>
      <p:sp>
        <p:nvSpPr>
          <p:cNvPr id="6" name="Text Placeholder 5">
            <a:extLst>
              <a:ext uri="{FF2B5EF4-FFF2-40B4-BE49-F238E27FC236}">
                <a16:creationId xmlns:a16="http://schemas.microsoft.com/office/drawing/2014/main" id="{BEA61124-FCF8-B8DD-1C75-275DCFC6D7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C5119E-D373-CCD6-007F-5FA3CF7D83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7B509-2C77-4049-87E4-AEA94F2163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012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E9EE-EB96-4D59-B4EF-813A28139F18}"/>
              </a:ext>
            </a:extLst>
          </p:cNvPr>
          <p:cNvSpPr>
            <a:spLocks noGrp="1"/>
          </p:cNvSpPr>
          <p:nvPr>
            <p:ph type="title"/>
          </p:nvPr>
        </p:nvSpPr>
        <p:spPr/>
        <p:txBody>
          <a:bodyPr/>
          <a:lstStyle/>
          <a:p>
            <a:r>
              <a:rPr lang="en-US" dirty="0"/>
              <a:t>Network architecture of an Azure region</a:t>
            </a:r>
          </a:p>
        </p:txBody>
      </p:sp>
      <p:sp>
        <p:nvSpPr>
          <p:cNvPr id="4" name="Rectangle 3">
            <a:extLst>
              <a:ext uri="{FF2B5EF4-FFF2-40B4-BE49-F238E27FC236}">
                <a16:creationId xmlns:a16="http://schemas.microsoft.com/office/drawing/2014/main" id="{77DA76CE-D142-41D5-8968-B8DD7BDFA31F}"/>
              </a:ext>
            </a:extLst>
          </p:cNvPr>
          <p:cNvSpPr/>
          <p:nvPr/>
        </p:nvSpPr>
        <p:spPr>
          <a:xfrm>
            <a:off x="1640529" y="4116460"/>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0E1201C-D517-4543-B148-BA8FE538DB6D}"/>
              </a:ext>
            </a:extLst>
          </p:cNvPr>
          <p:cNvSpPr/>
          <p:nvPr/>
        </p:nvSpPr>
        <p:spPr>
          <a:xfrm>
            <a:off x="1640529" y="5083792"/>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BC32DC8-1A78-41EE-A64E-0A025FACE5C5}"/>
              </a:ext>
            </a:extLst>
          </p:cNvPr>
          <p:cNvSpPr/>
          <p:nvPr/>
        </p:nvSpPr>
        <p:spPr>
          <a:xfrm>
            <a:off x="2711710" y="410633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EB9489A5-A871-4DBD-83A2-439D557F97DE}"/>
              </a:ext>
            </a:extLst>
          </p:cNvPr>
          <p:cNvSpPr/>
          <p:nvPr/>
        </p:nvSpPr>
        <p:spPr>
          <a:xfrm>
            <a:off x="2702833" y="5092643"/>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60335DC7-7742-4816-BF24-06F24008F934}"/>
              </a:ext>
            </a:extLst>
          </p:cNvPr>
          <p:cNvCxnSpPr>
            <a:cxnSpLocks/>
            <a:stCxn id="4" idx="2"/>
            <a:endCxn id="5" idx="0"/>
          </p:cNvCxnSpPr>
          <p:nvPr/>
        </p:nvCxnSpPr>
        <p:spPr>
          <a:xfrm>
            <a:off x="2006289" y="4631849"/>
            <a:ext cx="0" cy="451943"/>
          </a:xfrm>
          <a:prstGeom prst="line">
            <a:avLst/>
          </a:prstGeom>
          <a:noFill/>
          <a:ln w="9525" cap="flat" cmpd="sng" algn="ctr">
            <a:solidFill>
              <a:sysClr val="windowText" lastClr="000000">
                <a:shade val="95000"/>
                <a:satMod val="105000"/>
              </a:sysClr>
            </a:solidFill>
            <a:prstDash val="solid"/>
          </a:ln>
          <a:effectLst/>
        </p:spPr>
      </p:cxnSp>
      <p:cxnSp>
        <p:nvCxnSpPr>
          <p:cNvPr id="9" name="Straight Connector 8">
            <a:extLst>
              <a:ext uri="{FF2B5EF4-FFF2-40B4-BE49-F238E27FC236}">
                <a16:creationId xmlns:a16="http://schemas.microsoft.com/office/drawing/2014/main" id="{69038C0A-5BA6-4A2F-A098-47283307556D}"/>
              </a:ext>
            </a:extLst>
          </p:cNvPr>
          <p:cNvCxnSpPr>
            <a:stCxn id="6" idx="2"/>
            <a:endCxn id="7" idx="0"/>
          </p:cNvCxnSpPr>
          <p:nvPr/>
        </p:nvCxnSpPr>
        <p:spPr>
          <a:xfrm flipH="1">
            <a:off x="3068593" y="4621727"/>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0" name="Straight Connector 9">
            <a:extLst>
              <a:ext uri="{FF2B5EF4-FFF2-40B4-BE49-F238E27FC236}">
                <a16:creationId xmlns:a16="http://schemas.microsoft.com/office/drawing/2014/main" id="{251BD828-885F-49AF-A79A-9F7E9B4A0405}"/>
              </a:ext>
            </a:extLst>
          </p:cNvPr>
          <p:cNvCxnSpPr>
            <a:stCxn id="6" idx="2"/>
            <a:endCxn id="5" idx="0"/>
          </p:cNvCxnSpPr>
          <p:nvPr/>
        </p:nvCxnSpPr>
        <p:spPr>
          <a:xfrm flipH="1">
            <a:off x="2006289" y="4621727"/>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1" name="Straight Connector 10">
            <a:extLst>
              <a:ext uri="{FF2B5EF4-FFF2-40B4-BE49-F238E27FC236}">
                <a16:creationId xmlns:a16="http://schemas.microsoft.com/office/drawing/2014/main" id="{2EB2EEF7-AFD7-4366-82E1-375D775AA885}"/>
              </a:ext>
            </a:extLst>
          </p:cNvPr>
          <p:cNvCxnSpPr>
            <a:stCxn id="4" idx="2"/>
            <a:endCxn id="7" idx="0"/>
          </p:cNvCxnSpPr>
          <p:nvPr/>
        </p:nvCxnSpPr>
        <p:spPr>
          <a:xfrm>
            <a:off x="2006289" y="4631849"/>
            <a:ext cx="1062304" cy="460794"/>
          </a:xfrm>
          <a:prstGeom prst="line">
            <a:avLst/>
          </a:prstGeom>
          <a:noFill/>
          <a:ln w="9525" cap="flat" cmpd="sng" algn="ctr">
            <a:solidFill>
              <a:sysClr val="windowText" lastClr="000000">
                <a:shade val="95000"/>
                <a:satMod val="105000"/>
              </a:sysClr>
            </a:solidFill>
            <a:prstDash val="solid"/>
          </a:ln>
          <a:effectLst/>
        </p:spPr>
      </p:cxnSp>
      <p:sp>
        <p:nvSpPr>
          <p:cNvPr id="13" name="Rectangle 12">
            <a:extLst>
              <a:ext uri="{FF2B5EF4-FFF2-40B4-BE49-F238E27FC236}">
                <a16:creationId xmlns:a16="http://schemas.microsoft.com/office/drawing/2014/main" id="{429A076E-360E-47DC-9425-EA0363D6EF35}"/>
              </a:ext>
            </a:extLst>
          </p:cNvPr>
          <p:cNvSpPr/>
          <p:nvPr/>
        </p:nvSpPr>
        <p:spPr>
          <a:xfrm>
            <a:off x="2701528"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524F3BDF-85A5-4400-B859-913706BDEA40}"/>
              </a:ext>
            </a:extLst>
          </p:cNvPr>
          <p:cNvSpPr/>
          <p:nvPr/>
        </p:nvSpPr>
        <p:spPr>
          <a:xfrm>
            <a:off x="3897482" y="291369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639ACDBD-42D0-49F1-BA1B-D002438FEDDE}"/>
              </a:ext>
            </a:extLst>
          </p:cNvPr>
          <p:cNvSpPr/>
          <p:nvPr/>
        </p:nvSpPr>
        <p:spPr>
          <a:xfrm>
            <a:off x="3901773" y="4122223"/>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F0DE8E8-AD59-47C7-BC02-276F81F55BE3}"/>
              </a:ext>
            </a:extLst>
          </p:cNvPr>
          <p:cNvSpPr/>
          <p:nvPr/>
        </p:nvSpPr>
        <p:spPr>
          <a:xfrm>
            <a:off x="3899883" y="5103858"/>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AB5F434B-9F13-4FAD-BF55-2976870EBDB5}"/>
              </a:ext>
            </a:extLst>
          </p:cNvPr>
          <p:cNvSpPr/>
          <p:nvPr/>
        </p:nvSpPr>
        <p:spPr>
          <a:xfrm>
            <a:off x="5030241" y="410633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28D98083-F617-470F-A1E2-4FA65BA00C14}"/>
              </a:ext>
            </a:extLst>
          </p:cNvPr>
          <p:cNvSpPr/>
          <p:nvPr/>
        </p:nvSpPr>
        <p:spPr>
          <a:xfrm>
            <a:off x="5030241" y="5102710"/>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F98B3CEE-6AA5-48B6-B725-5F733013717D}"/>
              </a:ext>
            </a:extLst>
          </p:cNvPr>
          <p:cNvCxnSpPr>
            <a:stCxn id="17" idx="2"/>
            <a:endCxn id="18" idx="0"/>
          </p:cNvCxnSpPr>
          <p:nvPr/>
        </p:nvCxnSpPr>
        <p:spPr>
          <a:xfrm flipH="1">
            <a:off x="4265643" y="4637612"/>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22" name="Straight Connector 21">
            <a:extLst>
              <a:ext uri="{FF2B5EF4-FFF2-40B4-BE49-F238E27FC236}">
                <a16:creationId xmlns:a16="http://schemas.microsoft.com/office/drawing/2014/main" id="{9F11522F-E2DF-4287-9F78-8372966239E7}"/>
              </a:ext>
            </a:extLst>
          </p:cNvPr>
          <p:cNvCxnSpPr>
            <a:cxnSpLocks/>
            <a:stCxn id="19" idx="2"/>
            <a:endCxn id="20" idx="0"/>
          </p:cNvCxnSpPr>
          <p:nvPr/>
        </p:nvCxnSpPr>
        <p:spPr>
          <a:xfrm>
            <a:off x="5396001" y="4621726"/>
            <a:ext cx="0" cy="480984"/>
          </a:xfrm>
          <a:prstGeom prst="line">
            <a:avLst/>
          </a:prstGeom>
          <a:noFill/>
          <a:ln w="9525" cap="flat" cmpd="sng" algn="ctr">
            <a:solidFill>
              <a:sysClr val="windowText" lastClr="000000">
                <a:shade val="95000"/>
                <a:satMod val="105000"/>
              </a:sysClr>
            </a:solidFill>
            <a:prstDash val="solid"/>
          </a:ln>
          <a:effectLst/>
        </p:spPr>
      </p:cxnSp>
      <p:cxnSp>
        <p:nvCxnSpPr>
          <p:cNvPr id="23" name="Straight Connector 22">
            <a:extLst>
              <a:ext uri="{FF2B5EF4-FFF2-40B4-BE49-F238E27FC236}">
                <a16:creationId xmlns:a16="http://schemas.microsoft.com/office/drawing/2014/main" id="{01D1F4B3-C07A-43D4-98AE-C3EF6A721DB8}"/>
              </a:ext>
            </a:extLst>
          </p:cNvPr>
          <p:cNvCxnSpPr>
            <a:stCxn id="19" idx="2"/>
            <a:endCxn id="18" idx="0"/>
          </p:cNvCxnSpPr>
          <p:nvPr/>
        </p:nvCxnSpPr>
        <p:spPr>
          <a:xfrm flipH="1">
            <a:off x="4265643" y="4621726"/>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24" name="Straight Connector 23">
            <a:extLst>
              <a:ext uri="{FF2B5EF4-FFF2-40B4-BE49-F238E27FC236}">
                <a16:creationId xmlns:a16="http://schemas.microsoft.com/office/drawing/2014/main" id="{911827D0-AFC1-4A06-A428-DB5DA21CE584}"/>
              </a:ext>
            </a:extLst>
          </p:cNvPr>
          <p:cNvCxnSpPr>
            <a:stCxn id="17" idx="2"/>
            <a:endCxn id="20" idx="0"/>
          </p:cNvCxnSpPr>
          <p:nvPr/>
        </p:nvCxnSpPr>
        <p:spPr>
          <a:xfrm>
            <a:off x="4267533" y="4637612"/>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26" name="Straight Connector 25">
            <a:extLst>
              <a:ext uri="{FF2B5EF4-FFF2-40B4-BE49-F238E27FC236}">
                <a16:creationId xmlns:a16="http://schemas.microsoft.com/office/drawing/2014/main" id="{2D3EE3AB-B4DE-42F4-9FBB-6302B94DCA2D}"/>
              </a:ext>
            </a:extLst>
          </p:cNvPr>
          <p:cNvCxnSpPr>
            <a:stCxn id="4" idx="0"/>
            <a:endCxn id="13" idx="2"/>
          </p:cNvCxnSpPr>
          <p:nvPr/>
        </p:nvCxnSpPr>
        <p:spPr>
          <a:xfrm flipV="1">
            <a:off x="2006289" y="3439877"/>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30" name="Straight Connector 29">
            <a:extLst>
              <a:ext uri="{FF2B5EF4-FFF2-40B4-BE49-F238E27FC236}">
                <a16:creationId xmlns:a16="http://schemas.microsoft.com/office/drawing/2014/main" id="{89E4F365-10E8-454A-8D28-1F3D470F2F94}"/>
              </a:ext>
            </a:extLst>
          </p:cNvPr>
          <p:cNvCxnSpPr>
            <a:stCxn id="6" idx="0"/>
            <a:endCxn id="6" idx="0"/>
          </p:cNvCxnSpPr>
          <p:nvPr/>
        </p:nvCxnSpPr>
        <p:spPr>
          <a:xfrm>
            <a:off x="3077470" y="4106338"/>
            <a:ext cx="0" cy="0"/>
          </a:xfrm>
          <a:prstGeom prst="line">
            <a:avLst/>
          </a:prstGeom>
          <a:noFill/>
          <a:ln w="9525" cap="flat" cmpd="sng" algn="ctr">
            <a:solidFill>
              <a:sysClr val="windowText" lastClr="000000">
                <a:shade val="95000"/>
                <a:satMod val="105000"/>
              </a:sysClr>
            </a:solidFill>
            <a:prstDash val="solid"/>
          </a:ln>
          <a:effectLst/>
        </p:spPr>
      </p:cxnSp>
      <p:grpSp>
        <p:nvGrpSpPr>
          <p:cNvPr id="41" name="Group 40">
            <a:extLst>
              <a:ext uri="{FF2B5EF4-FFF2-40B4-BE49-F238E27FC236}">
                <a16:creationId xmlns:a16="http://schemas.microsoft.com/office/drawing/2014/main" id="{91425BF6-07C2-430F-849C-1B047BDAAA40}"/>
              </a:ext>
            </a:extLst>
          </p:cNvPr>
          <p:cNvGrpSpPr/>
          <p:nvPr/>
        </p:nvGrpSpPr>
        <p:grpSpPr>
          <a:xfrm>
            <a:off x="1640529" y="5573631"/>
            <a:ext cx="731880" cy="771197"/>
            <a:chOff x="1242606" y="5413274"/>
            <a:chExt cx="731880" cy="771197"/>
          </a:xfrm>
        </p:grpSpPr>
        <p:sp>
          <p:nvSpPr>
            <p:cNvPr id="69" name="Rectangle 68">
              <a:extLst>
                <a:ext uri="{FF2B5EF4-FFF2-40B4-BE49-F238E27FC236}">
                  <a16:creationId xmlns:a16="http://schemas.microsoft.com/office/drawing/2014/main" id="{E26C8560-807B-4AA0-A21F-D833CCDDA7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Rectangle 69">
              <a:extLst>
                <a:ext uri="{FF2B5EF4-FFF2-40B4-BE49-F238E27FC236}">
                  <a16:creationId xmlns:a16="http://schemas.microsoft.com/office/drawing/2014/main" id="{3535F38F-D2C5-4671-A850-01ADB9B1D92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Rectangle 70">
              <a:extLst>
                <a:ext uri="{FF2B5EF4-FFF2-40B4-BE49-F238E27FC236}">
                  <a16:creationId xmlns:a16="http://schemas.microsoft.com/office/drawing/2014/main" id="{32226447-C739-408B-B052-A575DA088B52}"/>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4" name="Group 43">
            <a:extLst>
              <a:ext uri="{FF2B5EF4-FFF2-40B4-BE49-F238E27FC236}">
                <a16:creationId xmlns:a16="http://schemas.microsoft.com/office/drawing/2014/main" id="{4F82DB35-31D6-422A-A937-0DAC869E5BB8}"/>
              </a:ext>
            </a:extLst>
          </p:cNvPr>
          <p:cNvGrpSpPr/>
          <p:nvPr/>
        </p:nvGrpSpPr>
        <p:grpSpPr>
          <a:xfrm>
            <a:off x="2707058" y="5587788"/>
            <a:ext cx="731880" cy="771197"/>
            <a:chOff x="1242606" y="5413274"/>
            <a:chExt cx="731880" cy="771197"/>
          </a:xfrm>
        </p:grpSpPr>
        <p:sp>
          <p:nvSpPr>
            <p:cNvPr id="63" name="Rectangle 62">
              <a:extLst>
                <a:ext uri="{FF2B5EF4-FFF2-40B4-BE49-F238E27FC236}">
                  <a16:creationId xmlns:a16="http://schemas.microsoft.com/office/drawing/2014/main" id="{3CDC5E1B-73A6-4D3C-968D-F166C26658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28FC23C9-F1AD-45DE-9887-04C47B75281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A4936148-0D19-42B0-8196-F4A336DD960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AB3B2F41-788C-4FB6-9D98-DDDD9316D1AE}"/>
              </a:ext>
            </a:extLst>
          </p:cNvPr>
          <p:cNvGrpSpPr/>
          <p:nvPr/>
        </p:nvGrpSpPr>
        <p:grpSpPr>
          <a:xfrm>
            <a:off x="3897482" y="5603362"/>
            <a:ext cx="731880" cy="771197"/>
            <a:chOff x="1242606" y="5413274"/>
            <a:chExt cx="731880" cy="771197"/>
          </a:xfrm>
        </p:grpSpPr>
        <p:sp>
          <p:nvSpPr>
            <p:cNvPr id="60" name="Rectangle 59">
              <a:extLst>
                <a:ext uri="{FF2B5EF4-FFF2-40B4-BE49-F238E27FC236}">
                  <a16:creationId xmlns:a16="http://schemas.microsoft.com/office/drawing/2014/main" id="{47863F36-E071-4116-87E7-CBF660E8DD0E}"/>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28A23DBC-E04F-4E84-BF93-860D5F6AF8FB}"/>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16996806-C91D-4DB0-972B-B3E2A77A3641}"/>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7" name="Group 46">
            <a:extLst>
              <a:ext uri="{FF2B5EF4-FFF2-40B4-BE49-F238E27FC236}">
                <a16:creationId xmlns:a16="http://schemas.microsoft.com/office/drawing/2014/main" id="{35511D7B-B2A1-439C-A5AF-FAAE4287CB67}"/>
              </a:ext>
            </a:extLst>
          </p:cNvPr>
          <p:cNvGrpSpPr/>
          <p:nvPr/>
        </p:nvGrpSpPr>
        <p:grpSpPr>
          <a:xfrm>
            <a:off x="5030241" y="5603362"/>
            <a:ext cx="731880" cy="771197"/>
            <a:chOff x="1242606" y="5413274"/>
            <a:chExt cx="731880" cy="771197"/>
          </a:xfrm>
        </p:grpSpPr>
        <p:sp>
          <p:nvSpPr>
            <p:cNvPr id="54" name="Rectangle 53">
              <a:extLst>
                <a:ext uri="{FF2B5EF4-FFF2-40B4-BE49-F238E27FC236}">
                  <a16:creationId xmlns:a16="http://schemas.microsoft.com/office/drawing/2014/main" id="{665B5C17-6950-416E-B29C-C223430373AD}"/>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E8DD3EDA-5C5C-42B2-B3F4-5698615E7A09}"/>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385B8013-3858-47A5-B070-65B54E3C4E5F}"/>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00" name="Straight Connector 99">
            <a:extLst>
              <a:ext uri="{FF2B5EF4-FFF2-40B4-BE49-F238E27FC236}">
                <a16:creationId xmlns:a16="http://schemas.microsoft.com/office/drawing/2014/main" id="{DF066811-9726-43B5-AC82-2561C62B2E83}"/>
              </a:ext>
            </a:extLst>
          </p:cNvPr>
          <p:cNvCxnSpPr>
            <a:cxnSpLocks/>
            <a:stCxn id="4" idx="0"/>
            <a:endCxn id="16" idx="2"/>
          </p:cNvCxnSpPr>
          <p:nvPr/>
        </p:nvCxnSpPr>
        <p:spPr>
          <a:xfrm flipV="1">
            <a:off x="2006289" y="3429088"/>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03" name="Straight Connector 102">
            <a:extLst>
              <a:ext uri="{FF2B5EF4-FFF2-40B4-BE49-F238E27FC236}">
                <a16:creationId xmlns:a16="http://schemas.microsoft.com/office/drawing/2014/main" id="{B6C9492D-004C-452E-91C9-E7B50F5F4972}"/>
              </a:ext>
            </a:extLst>
          </p:cNvPr>
          <p:cNvCxnSpPr>
            <a:cxnSpLocks/>
            <a:stCxn id="6" idx="0"/>
            <a:endCxn id="13" idx="2"/>
          </p:cNvCxnSpPr>
          <p:nvPr/>
        </p:nvCxnSpPr>
        <p:spPr>
          <a:xfrm flipH="1" flipV="1">
            <a:off x="3067288" y="3439877"/>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06" name="Straight Connector 105">
            <a:extLst>
              <a:ext uri="{FF2B5EF4-FFF2-40B4-BE49-F238E27FC236}">
                <a16:creationId xmlns:a16="http://schemas.microsoft.com/office/drawing/2014/main" id="{CA2D978A-B08F-46A5-911E-4871CA68F582}"/>
              </a:ext>
            </a:extLst>
          </p:cNvPr>
          <p:cNvCxnSpPr>
            <a:cxnSpLocks/>
            <a:stCxn id="6" idx="0"/>
            <a:endCxn id="16" idx="2"/>
          </p:cNvCxnSpPr>
          <p:nvPr/>
        </p:nvCxnSpPr>
        <p:spPr>
          <a:xfrm flipV="1">
            <a:off x="3077470" y="3429088"/>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10" name="Straight Connector 109">
            <a:extLst>
              <a:ext uri="{FF2B5EF4-FFF2-40B4-BE49-F238E27FC236}">
                <a16:creationId xmlns:a16="http://schemas.microsoft.com/office/drawing/2014/main" id="{0A6A8BA8-54CF-4FC5-936E-D47CCE35C352}"/>
              </a:ext>
            </a:extLst>
          </p:cNvPr>
          <p:cNvCxnSpPr>
            <a:cxnSpLocks/>
            <a:stCxn id="17" idx="0"/>
            <a:endCxn id="13" idx="2"/>
          </p:cNvCxnSpPr>
          <p:nvPr/>
        </p:nvCxnSpPr>
        <p:spPr>
          <a:xfrm flipH="1" flipV="1">
            <a:off x="3067288" y="3439877"/>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13" name="Straight Connector 112">
            <a:extLst>
              <a:ext uri="{FF2B5EF4-FFF2-40B4-BE49-F238E27FC236}">
                <a16:creationId xmlns:a16="http://schemas.microsoft.com/office/drawing/2014/main" id="{570CFBB6-004A-4CE0-A317-D34DA66F89C5}"/>
              </a:ext>
            </a:extLst>
          </p:cNvPr>
          <p:cNvCxnSpPr>
            <a:cxnSpLocks/>
            <a:stCxn id="19" idx="0"/>
            <a:endCxn id="13" idx="2"/>
          </p:cNvCxnSpPr>
          <p:nvPr/>
        </p:nvCxnSpPr>
        <p:spPr>
          <a:xfrm flipH="1" flipV="1">
            <a:off x="3067288" y="3439877"/>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16" name="Straight Connector 115">
            <a:extLst>
              <a:ext uri="{FF2B5EF4-FFF2-40B4-BE49-F238E27FC236}">
                <a16:creationId xmlns:a16="http://schemas.microsoft.com/office/drawing/2014/main" id="{1DE9CFE4-D162-4082-AC77-BE206F0ECF6F}"/>
              </a:ext>
            </a:extLst>
          </p:cNvPr>
          <p:cNvCxnSpPr>
            <a:cxnSpLocks/>
            <a:stCxn id="17" idx="0"/>
            <a:endCxn id="16" idx="2"/>
          </p:cNvCxnSpPr>
          <p:nvPr/>
        </p:nvCxnSpPr>
        <p:spPr>
          <a:xfrm flipH="1" flipV="1">
            <a:off x="4263242" y="3429088"/>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19" name="Straight Connector 118">
            <a:extLst>
              <a:ext uri="{FF2B5EF4-FFF2-40B4-BE49-F238E27FC236}">
                <a16:creationId xmlns:a16="http://schemas.microsoft.com/office/drawing/2014/main" id="{C02D62CA-5D13-4823-B8AA-F78DB9AC787E}"/>
              </a:ext>
            </a:extLst>
          </p:cNvPr>
          <p:cNvCxnSpPr>
            <a:cxnSpLocks/>
            <a:stCxn id="19" idx="0"/>
            <a:endCxn id="16" idx="2"/>
          </p:cNvCxnSpPr>
          <p:nvPr/>
        </p:nvCxnSpPr>
        <p:spPr>
          <a:xfrm flipH="1" flipV="1">
            <a:off x="4263242" y="3429088"/>
            <a:ext cx="1132759" cy="677249"/>
          </a:xfrm>
          <a:prstGeom prst="line">
            <a:avLst/>
          </a:prstGeom>
          <a:noFill/>
          <a:ln w="9525" cap="flat" cmpd="sng" algn="ctr">
            <a:solidFill>
              <a:sysClr val="windowText" lastClr="000000">
                <a:shade val="95000"/>
                <a:satMod val="105000"/>
              </a:sysClr>
            </a:solidFill>
            <a:prstDash val="solid"/>
          </a:ln>
          <a:effectLst/>
        </p:spPr>
      </p:cxnSp>
      <p:sp>
        <p:nvSpPr>
          <p:cNvPr id="130" name="Rectangle 129">
            <a:extLst>
              <a:ext uri="{FF2B5EF4-FFF2-40B4-BE49-F238E27FC236}">
                <a16:creationId xmlns:a16="http://schemas.microsoft.com/office/drawing/2014/main" id="{28BC52E2-B888-4110-AF4B-D7B834D82D3A}"/>
              </a:ext>
            </a:extLst>
          </p:cNvPr>
          <p:cNvSpPr/>
          <p:nvPr/>
        </p:nvSpPr>
        <p:spPr>
          <a:xfrm>
            <a:off x="6581773" y="412724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1" name="Rectangle 130">
            <a:extLst>
              <a:ext uri="{FF2B5EF4-FFF2-40B4-BE49-F238E27FC236}">
                <a16:creationId xmlns:a16="http://schemas.microsoft.com/office/drawing/2014/main" id="{46B086FC-2C6A-4083-AB4D-7E02880220BA}"/>
              </a:ext>
            </a:extLst>
          </p:cNvPr>
          <p:cNvSpPr/>
          <p:nvPr/>
        </p:nvSpPr>
        <p:spPr>
          <a:xfrm>
            <a:off x="6581773" y="5094581"/>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Rectangle 131">
            <a:extLst>
              <a:ext uri="{FF2B5EF4-FFF2-40B4-BE49-F238E27FC236}">
                <a16:creationId xmlns:a16="http://schemas.microsoft.com/office/drawing/2014/main" id="{0CEA0EBB-80FB-4A15-BB22-1E651427DB59}"/>
              </a:ext>
            </a:extLst>
          </p:cNvPr>
          <p:cNvSpPr/>
          <p:nvPr/>
        </p:nvSpPr>
        <p:spPr>
          <a:xfrm>
            <a:off x="7652954" y="411712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Rectangle 132">
            <a:extLst>
              <a:ext uri="{FF2B5EF4-FFF2-40B4-BE49-F238E27FC236}">
                <a16:creationId xmlns:a16="http://schemas.microsoft.com/office/drawing/2014/main" id="{CC308558-0521-4611-84CA-D6C3464D2A9F}"/>
              </a:ext>
            </a:extLst>
          </p:cNvPr>
          <p:cNvSpPr/>
          <p:nvPr/>
        </p:nvSpPr>
        <p:spPr>
          <a:xfrm>
            <a:off x="7644077" y="5103432"/>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34" name="Straight Connector 133">
            <a:extLst>
              <a:ext uri="{FF2B5EF4-FFF2-40B4-BE49-F238E27FC236}">
                <a16:creationId xmlns:a16="http://schemas.microsoft.com/office/drawing/2014/main" id="{613CF8DC-07E8-4359-8587-E9D13610B667}"/>
              </a:ext>
            </a:extLst>
          </p:cNvPr>
          <p:cNvCxnSpPr>
            <a:cxnSpLocks/>
            <a:stCxn id="130" idx="2"/>
            <a:endCxn id="131" idx="0"/>
          </p:cNvCxnSpPr>
          <p:nvPr/>
        </p:nvCxnSpPr>
        <p:spPr>
          <a:xfrm>
            <a:off x="6947533" y="4642638"/>
            <a:ext cx="0" cy="451943"/>
          </a:xfrm>
          <a:prstGeom prst="line">
            <a:avLst/>
          </a:prstGeom>
          <a:noFill/>
          <a:ln w="9525" cap="flat" cmpd="sng" algn="ctr">
            <a:solidFill>
              <a:sysClr val="windowText" lastClr="000000">
                <a:shade val="95000"/>
                <a:satMod val="105000"/>
              </a:sysClr>
            </a:solidFill>
            <a:prstDash val="solid"/>
          </a:ln>
          <a:effectLst/>
        </p:spPr>
      </p:cxnSp>
      <p:cxnSp>
        <p:nvCxnSpPr>
          <p:cNvPr id="135" name="Straight Connector 134">
            <a:extLst>
              <a:ext uri="{FF2B5EF4-FFF2-40B4-BE49-F238E27FC236}">
                <a16:creationId xmlns:a16="http://schemas.microsoft.com/office/drawing/2014/main" id="{EA04806E-32B2-4B0C-A680-E890445F1221}"/>
              </a:ext>
            </a:extLst>
          </p:cNvPr>
          <p:cNvCxnSpPr>
            <a:stCxn id="132" idx="2"/>
            <a:endCxn id="133" idx="0"/>
          </p:cNvCxnSpPr>
          <p:nvPr/>
        </p:nvCxnSpPr>
        <p:spPr>
          <a:xfrm flipH="1">
            <a:off x="8009837" y="4632516"/>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36" name="Straight Connector 135">
            <a:extLst>
              <a:ext uri="{FF2B5EF4-FFF2-40B4-BE49-F238E27FC236}">
                <a16:creationId xmlns:a16="http://schemas.microsoft.com/office/drawing/2014/main" id="{75CB962B-D260-4BD5-90ED-DA9FCC69B6A7}"/>
              </a:ext>
            </a:extLst>
          </p:cNvPr>
          <p:cNvCxnSpPr>
            <a:stCxn id="132" idx="2"/>
            <a:endCxn id="131" idx="0"/>
          </p:cNvCxnSpPr>
          <p:nvPr/>
        </p:nvCxnSpPr>
        <p:spPr>
          <a:xfrm flipH="1">
            <a:off x="6947533" y="4632516"/>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37" name="Straight Connector 136">
            <a:extLst>
              <a:ext uri="{FF2B5EF4-FFF2-40B4-BE49-F238E27FC236}">
                <a16:creationId xmlns:a16="http://schemas.microsoft.com/office/drawing/2014/main" id="{3F9B8C4E-F25F-4D49-8A43-4FF7B9C9E999}"/>
              </a:ext>
            </a:extLst>
          </p:cNvPr>
          <p:cNvCxnSpPr>
            <a:stCxn id="130" idx="2"/>
            <a:endCxn id="133" idx="0"/>
          </p:cNvCxnSpPr>
          <p:nvPr/>
        </p:nvCxnSpPr>
        <p:spPr>
          <a:xfrm>
            <a:off x="6947533" y="4642638"/>
            <a:ext cx="1062304" cy="460794"/>
          </a:xfrm>
          <a:prstGeom prst="line">
            <a:avLst/>
          </a:prstGeom>
          <a:noFill/>
          <a:ln w="9525" cap="flat" cmpd="sng" algn="ctr">
            <a:solidFill>
              <a:sysClr val="windowText" lastClr="000000">
                <a:shade val="95000"/>
                <a:satMod val="105000"/>
              </a:sysClr>
            </a:solidFill>
            <a:prstDash val="solid"/>
          </a:ln>
          <a:effectLst/>
        </p:spPr>
      </p:cxnSp>
      <p:sp>
        <p:nvSpPr>
          <p:cNvPr id="138" name="Rectangle 137">
            <a:extLst>
              <a:ext uri="{FF2B5EF4-FFF2-40B4-BE49-F238E27FC236}">
                <a16:creationId xmlns:a16="http://schemas.microsoft.com/office/drawing/2014/main" id="{6B25D71E-05CB-4D40-9958-B820B7DDA5CE}"/>
              </a:ext>
            </a:extLst>
          </p:cNvPr>
          <p:cNvSpPr/>
          <p:nvPr/>
        </p:nvSpPr>
        <p:spPr>
          <a:xfrm>
            <a:off x="7642772" y="293527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9" name="Rectangle 138">
            <a:extLst>
              <a:ext uri="{FF2B5EF4-FFF2-40B4-BE49-F238E27FC236}">
                <a16:creationId xmlns:a16="http://schemas.microsoft.com/office/drawing/2014/main" id="{ED65EC9D-24A2-4DFF-9D4A-A90918E9890F}"/>
              </a:ext>
            </a:extLst>
          </p:cNvPr>
          <p:cNvSpPr/>
          <p:nvPr/>
        </p:nvSpPr>
        <p:spPr>
          <a:xfrm>
            <a:off x="8838726"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0" name="Rectangle 139">
            <a:extLst>
              <a:ext uri="{FF2B5EF4-FFF2-40B4-BE49-F238E27FC236}">
                <a16:creationId xmlns:a16="http://schemas.microsoft.com/office/drawing/2014/main" id="{B871AC01-F55F-4AA2-A27A-5636680F67B2}"/>
              </a:ext>
            </a:extLst>
          </p:cNvPr>
          <p:cNvSpPr/>
          <p:nvPr/>
        </p:nvSpPr>
        <p:spPr>
          <a:xfrm>
            <a:off x="8843017" y="4133012"/>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1" name="Rectangle 140">
            <a:extLst>
              <a:ext uri="{FF2B5EF4-FFF2-40B4-BE49-F238E27FC236}">
                <a16:creationId xmlns:a16="http://schemas.microsoft.com/office/drawing/2014/main" id="{DD2A6555-0F01-49FD-B504-76A7A2C48BB1}"/>
              </a:ext>
            </a:extLst>
          </p:cNvPr>
          <p:cNvSpPr/>
          <p:nvPr/>
        </p:nvSpPr>
        <p:spPr>
          <a:xfrm>
            <a:off x="8841127" y="5114647"/>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2" name="Rectangle 141">
            <a:extLst>
              <a:ext uri="{FF2B5EF4-FFF2-40B4-BE49-F238E27FC236}">
                <a16:creationId xmlns:a16="http://schemas.microsoft.com/office/drawing/2014/main" id="{17421414-0CCA-4A08-8221-EBA1EDCC1A74}"/>
              </a:ext>
            </a:extLst>
          </p:cNvPr>
          <p:cNvSpPr/>
          <p:nvPr/>
        </p:nvSpPr>
        <p:spPr>
          <a:xfrm>
            <a:off x="9971485" y="411712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3" name="Rectangle 142">
            <a:extLst>
              <a:ext uri="{FF2B5EF4-FFF2-40B4-BE49-F238E27FC236}">
                <a16:creationId xmlns:a16="http://schemas.microsoft.com/office/drawing/2014/main" id="{73262A0B-1782-4CBD-B94D-802B21EF23F6}"/>
              </a:ext>
            </a:extLst>
          </p:cNvPr>
          <p:cNvSpPr/>
          <p:nvPr/>
        </p:nvSpPr>
        <p:spPr>
          <a:xfrm>
            <a:off x="9971485" y="5113499"/>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44" name="Straight Connector 143">
            <a:extLst>
              <a:ext uri="{FF2B5EF4-FFF2-40B4-BE49-F238E27FC236}">
                <a16:creationId xmlns:a16="http://schemas.microsoft.com/office/drawing/2014/main" id="{3DE9E367-A035-4374-BD14-2082C83F1FA1}"/>
              </a:ext>
            </a:extLst>
          </p:cNvPr>
          <p:cNvCxnSpPr>
            <a:stCxn id="140" idx="2"/>
            <a:endCxn id="141" idx="0"/>
          </p:cNvCxnSpPr>
          <p:nvPr/>
        </p:nvCxnSpPr>
        <p:spPr>
          <a:xfrm flipH="1">
            <a:off x="9206887" y="4648401"/>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145" name="Straight Connector 144">
            <a:extLst>
              <a:ext uri="{FF2B5EF4-FFF2-40B4-BE49-F238E27FC236}">
                <a16:creationId xmlns:a16="http://schemas.microsoft.com/office/drawing/2014/main" id="{7C5A5CA0-FEE0-40A1-BFB3-99343BDEB849}"/>
              </a:ext>
            </a:extLst>
          </p:cNvPr>
          <p:cNvCxnSpPr>
            <a:cxnSpLocks/>
            <a:stCxn id="142" idx="2"/>
            <a:endCxn id="143" idx="0"/>
          </p:cNvCxnSpPr>
          <p:nvPr/>
        </p:nvCxnSpPr>
        <p:spPr>
          <a:xfrm>
            <a:off x="10337245" y="4632515"/>
            <a:ext cx="0" cy="480984"/>
          </a:xfrm>
          <a:prstGeom prst="line">
            <a:avLst/>
          </a:prstGeom>
          <a:noFill/>
          <a:ln w="9525" cap="flat" cmpd="sng" algn="ctr">
            <a:solidFill>
              <a:sysClr val="windowText" lastClr="000000">
                <a:shade val="95000"/>
                <a:satMod val="105000"/>
              </a:sysClr>
            </a:solidFill>
            <a:prstDash val="solid"/>
          </a:ln>
          <a:effectLst/>
        </p:spPr>
      </p:cxnSp>
      <p:cxnSp>
        <p:nvCxnSpPr>
          <p:cNvPr id="146" name="Straight Connector 145">
            <a:extLst>
              <a:ext uri="{FF2B5EF4-FFF2-40B4-BE49-F238E27FC236}">
                <a16:creationId xmlns:a16="http://schemas.microsoft.com/office/drawing/2014/main" id="{656F8A49-296C-41F9-A201-1C32E0CACF44}"/>
              </a:ext>
            </a:extLst>
          </p:cNvPr>
          <p:cNvCxnSpPr>
            <a:stCxn id="142" idx="2"/>
            <a:endCxn id="141" idx="0"/>
          </p:cNvCxnSpPr>
          <p:nvPr/>
        </p:nvCxnSpPr>
        <p:spPr>
          <a:xfrm flipH="1">
            <a:off x="9206887" y="4632515"/>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147" name="Straight Connector 146">
            <a:extLst>
              <a:ext uri="{FF2B5EF4-FFF2-40B4-BE49-F238E27FC236}">
                <a16:creationId xmlns:a16="http://schemas.microsoft.com/office/drawing/2014/main" id="{29B5915E-33AE-459B-8943-1D4E8E0CB3A7}"/>
              </a:ext>
            </a:extLst>
          </p:cNvPr>
          <p:cNvCxnSpPr>
            <a:stCxn id="140" idx="2"/>
            <a:endCxn id="143" idx="0"/>
          </p:cNvCxnSpPr>
          <p:nvPr/>
        </p:nvCxnSpPr>
        <p:spPr>
          <a:xfrm>
            <a:off x="9208777" y="4648401"/>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148" name="Straight Connector 147">
            <a:extLst>
              <a:ext uri="{FF2B5EF4-FFF2-40B4-BE49-F238E27FC236}">
                <a16:creationId xmlns:a16="http://schemas.microsoft.com/office/drawing/2014/main" id="{8B7F9471-F176-48DE-B23E-04D40CD29C50}"/>
              </a:ext>
            </a:extLst>
          </p:cNvPr>
          <p:cNvCxnSpPr>
            <a:stCxn id="130" idx="0"/>
            <a:endCxn id="138" idx="2"/>
          </p:cNvCxnSpPr>
          <p:nvPr/>
        </p:nvCxnSpPr>
        <p:spPr>
          <a:xfrm flipV="1">
            <a:off x="6947533" y="3450666"/>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149" name="Straight Connector 148">
            <a:extLst>
              <a:ext uri="{FF2B5EF4-FFF2-40B4-BE49-F238E27FC236}">
                <a16:creationId xmlns:a16="http://schemas.microsoft.com/office/drawing/2014/main" id="{AE18FABE-4D50-4753-B578-EBBC6CCF132E}"/>
              </a:ext>
            </a:extLst>
          </p:cNvPr>
          <p:cNvCxnSpPr>
            <a:stCxn id="132" idx="0"/>
            <a:endCxn id="132" idx="0"/>
          </p:cNvCxnSpPr>
          <p:nvPr/>
        </p:nvCxnSpPr>
        <p:spPr>
          <a:xfrm>
            <a:off x="8018714" y="4117127"/>
            <a:ext cx="0" cy="0"/>
          </a:xfrm>
          <a:prstGeom prst="line">
            <a:avLst/>
          </a:prstGeom>
          <a:noFill/>
          <a:ln w="9525" cap="flat" cmpd="sng" algn="ctr">
            <a:solidFill>
              <a:sysClr val="windowText" lastClr="000000">
                <a:shade val="95000"/>
                <a:satMod val="105000"/>
              </a:sysClr>
            </a:solidFill>
            <a:prstDash val="solid"/>
          </a:ln>
          <a:effectLst/>
        </p:spPr>
      </p:cxnSp>
      <p:grpSp>
        <p:nvGrpSpPr>
          <p:cNvPr id="150" name="Group 149">
            <a:extLst>
              <a:ext uri="{FF2B5EF4-FFF2-40B4-BE49-F238E27FC236}">
                <a16:creationId xmlns:a16="http://schemas.microsoft.com/office/drawing/2014/main" id="{7062902C-4F16-4345-9F28-267ABB122382}"/>
              </a:ext>
            </a:extLst>
          </p:cNvPr>
          <p:cNvGrpSpPr/>
          <p:nvPr/>
        </p:nvGrpSpPr>
        <p:grpSpPr>
          <a:xfrm>
            <a:off x="6581773" y="5584420"/>
            <a:ext cx="731880" cy="771197"/>
            <a:chOff x="1242606" y="5413274"/>
            <a:chExt cx="731880" cy="771197"/>
          </a:xfrm>
        </p:grpSpPr>
        <p:sp>
          <p:nvSpPr>
            <p:cNvPr id="151" name="Rectangle 150">
              <a:extLst>
                <a:ext uri="{FF2B5EF4-FFF2-40B4-BE49-F238E27FC236}">
                  <a16:creationId xmlns:a16="http://schemas.microsoft.com/office/drawing/2014/main" id="{5B8CAB70-E647-4F93-8EFE-716B77FAA78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2" name="Rectangle 151">
              <a:extLst>
                <a:ext uri="{FF2B5EF4-FFF2-40B4-BE49-F238E27FC236}">
                  <a16:creationId xmlns:a16="http://schemas.microsoft.com/office/drawing/2014/main" id="{07C8F3DF-1C47-4447-94D4-64D144208A6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3" name="Rectangle 152">
              <a:extLst>
                <a:ext uri="{FF2B5EF4-FFF2-40B4-BE49-F238E27FC236}">
                  <a16:creationId xmlns:a16="http://schemas.microsoft.com/office/drawing/2014/main" id="{405020A2-F3C3-46E8-A166-60F8DED37920}"/>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4" name="Group 153">
            <a:extLst>
              <a:ext uri="{FF2B5EF4-FFF2-40B4-BE49-F238E27FC236}">
                <a16:creationId xmlns:a16="http://schemas.microsoft.com/office/drawing/2014/main" id="{CA1799B8-1492-4E29-B157-944F7760F0B4}"/>
              </a:ext>
            </a:extLst>
          </p:cNvPr>
          <p:cNvGrpSpPr/>
          <p:nvPr/>
        </p:nvGrpSpPr>
        <p:grpSpPr>
          <a:xfrm>
            <a:off x="7648302" y="5598577"/>
            <a:ext cx="731880" cy="771197"/>
            <a:chOff x="1242606" y="5413274"/>
            <a:chExt cx="731880" cy="771197"/>
          </a:xfrm>
        </p:grpSpPr>
        <p:sp>
          <p:nvSpPr>
            <p:cNvPr id="155" name="Rectangle 154">
              <a:extLst>
                <a:ext uri="{FF2B5EF4-FFF2-40B4-BE49-F238E27FC236}">
                  <a16:creationId xmlns:a16="http://schemas.microsoft.com/office/drawing/2014/main" id="{BAF09125-E437-4CB7-A7D4-FC9BB37A1F01}"/>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6" name="Rectangle 155">
              <a:extLst>
                <a:ext uri="{FF2B5EF4-FFF2-40B4-BE49-F238E27FC236}">
                  <a16:creationId xmlns:a16="http://schemas.microsoft.com/office/drawing/2014/main" id="{5B4F9995-89FC-470C-A9BD-2DF55B43CDA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7" name="Rectangle 156">
              <a:extLst>
                <a:ext uri="{FF2B5EF4-FFF2-40B4-BE49-F238E27FC236}">
                  <a16:creationId xmlns:a16="http://schemas.microsoft.com/office/drawing/2014/main" id="{A8E5730C-411E-4494-881D-C3E11C4EA19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8" name="Group 157">
            <a:extLst>
              <a:ext uri="{FF2B5EF4-FFF2-40B4-BE49-F238E27FC236}">
                <a16:creationId xmlns:a16="http://schemas.microsoft.com/office/drawing/2014/main" id="{2EBDD5E3-12CA-48B4-AD71-EADB102149CF}"/>
              </a:ext>
            </a:extLst>
          </p:cNvPr>
          <p:cNvGrpSpPr/>
          <p:nvPr/>
        </p:nvGrpSpPr>
        <p:grpSpPr>
          <a:xfrm>
            <a:off x="8838726" y="5614151"/>
            <a:ext cx="731880" cy="771197"/>
            <a:chOff x="1242606" y="5413274"/>
            <a:chExt cx="731880" cy="771197"/>
          </a:xfrm>
        </p:grpSpPr>
        <p:sp>
          <p:nvSpPr>
            <p:cNvPr id="159" name="Rectangle 158">
              <a:extLst>
                <a:ext uri="{FF2B5EF4-FFF2-40B4-BE49-F238E27FC236}">
                  <a16:creationId xmlns:a16="http://schemas.microsoft.com/office/drawing/2014/main" id="{B49A4E51-5874-4546-A9B7-DAE4EF5D111A}"/>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Rectangle 159">
              <a:extLst>
                <a:ext uri="{FF2B5EF4-FFF2-40B4-BE49-F238E27FC236}">
                  <a16:creationId xmlns:a16="http://schemas.microsoft.com/office/drawing/2014/main" id="{F71B8B22-A5DC-41EB-A032-361161BF2C95}"/>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Rectangle 160">
              <a:extLst>
                <a:ext uri="{FF2B5EF4-FFF2-40B4-BE49-F238E27FC236}">
                  <a16:creationId xmlns:a16="http://schemas.microsoft.com/office/drawing/2014/main" id="{B5A357AD-8363-4CA7-AC79-CE7D23C7C963}"/>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62" name="Group 161">
            <a:extLst>
              <a:ext uri="{FF2B5EF4-FFF2-40B4-BE49-F238E27FC236}">
                <a16:creationId xmlns:a16="http://schemas.microsoft.com/office/drawing/2014/main" id="{ADA8D2BD-3520-4AA6-A5C3-76C8D007A522}"/>
              </a:ext>
            </a:extLst>
          </p:cNvPr>
          <p:cNvGrpSpPr/>
          <p:nvPr/>
        </p:nvGrpSpPr>
        <p:grpSpPr>
          <a:xfrm>
            <a:off x="9971485" y="5614151"/>
            <a:ext cx="731880" cy="771197"/>
            <a:chOff x="1242606" y="5413274"/>
            <a:chExt cx="731880" cy="771197"/>
          </a:xfrm>
        </p:grpSpPr>
        <p:sp>
          <p:nvSpPr>
            <p:cNvPr id="163" name="Rectangle 162">
              <a:extLst>
                <a:ext uri="{FF2B5EF4-FFF2-40B4-BE49-F238E27FC236}">
                  <a16:creationId xmlns:a16="http://schemas.microsoft.com/office/drawing/2014/main" id="{2A72B96E-88A2-4365-BCF6-83BCEC6A8AA9}"/>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Rectangle 163">
              <a:extLst>
                <a:ext uri="{FF2B5EF4-FFF2-40B4-BE49-F238E27FC236}">
                  <a16:creationId xmlns:a16="http://schemas.microsoft.com/office/drawing/2014/main" id="{D3063B6B-1CE6-4AE3-9C41-A28855550CCE}"/>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Rectangle 164">
              <a:extLst>
                <a:ext uri="{FF2B5EF4-FFF2-40B4-BE49-F238E27FC236}">
                  <a16:creationId xmlns:a16="http://schemas.microsoft.com/office/drawing/2014/main" id="{AE9C546D-0474-4A2A-86E5-5670B79E8EBE}"/>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66" name="Straight Connector 165">
            <a:extLst>
              <a:ext uri="{FF2B5EF4-FFF2-40B4-BE49-F238E27FC236}">
                <a16:creationId xmlns:a16="http://schemas.microsoft.com/office/drawing/2014/main" id="{B41CE4D3-5CD0-4DC7-B5AB-7E143FDF063C}"/>
              </a:ext>
            </a:extLst>
          </p:cNvPr>
          <p:cNvCxnSpPr>
            <a:cxnSpLocks/>
            <a:stCxn id="130" idx="0"/>
            <a:endCxn id="139" idx="2"/>
          </p:cNvCxnSpPr>
          <p:nvPr/>
        </p:nvCxnSpPr>
        <p:spPr>
          <a:xfrm flipV="1">
            <a:off x="6947533" y="3439877"/>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67" name="Straight Connector 166">
            <a:extLst>
              <a:ext uri="{FF2B5EF4-FFF2-40B4-BE49-F238E27FC236}">
                <a16:creationId xmlns:a16="http://schemas.microsoft.com/office/drawing/2014/main" id="{A436A2E2-1400-47D7-9968-0C5AECF4D662}"/>
              </a:ext>
            </a:extLst>
          </p:cNvPr>
          <p:cNvCxnSpPr>
            <a:cxnSpLocks/>
            <a:stCxn id="132" idx="0"/>
            <a:endCxn id="138" idx="2"/>
          </p:cNvCxnSpPr>
          <p:nvPr/>
        </p:nvCxnSpPr>
        <p:spPr>
          <a:xfrm flipH="1" flipV="1">
            <a:off x="8008532" y="3450666"/>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68" name="Straight Connector 167">
            <a:extLst>
              <a:ext uri="{FF2B5EF4-FFF2-40B4-BE49-F238E27FC236}">
                <a16:creationId xmlns:a16="http://schemas.microsoft.com/office/drawing/2014/main" id="{0020CE48-D94B-4DF0-AD2E-F746887524ED}"/>
              </a:ext>
            </a:extLst>
          </p:cNvPr>
          <p:cNvCxnSpPr>
            <a:cxnSpLocks/>
            <a:stCxn id="132" idx="0"/>
            <a:endCxn id="139" idx="2"/>
          </p:cNvCxnSpPr>
          <p:nvPr/>
        </p:nvCxnSpPr>
        <p:spPr>
          <a:xfrm flipV="1">
            <a:off x="8018714" y="3439877"/>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69" name="Straight Connector 168">
            <a:extLst>
              <a:ext uri="{FF2B5EF4-FFF2-40B4-BE49-F238E27FC236}">
                <a16:creationId xmlns:a16="http://schemas.microsoft.com/office/drawing/2014/main" id="{5E6A6E06-78D6-4528-956F-41ED63CEE2E5}"/>
              </a:ext>
            </a:extLst>
          </p:cNvPr>
          <p:cNvCxnSpPr>
            <a:cxnSpLocks/>
            <a:stCxn id="140" idx="0"/>
            <a:endCxn id="138" idx="2"/>
          </p:cNvCxnSpPr>
          <p:nvPr/>
        </p:nvCxnSpPr>
        <p:spPr>
          <a:xfrm flipH="1" flipV="1">
            <a:off x="8008532" y="3450666"/>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70" name="Straight Connector 169">
            <a:extLst>
              <a:ext uri="{FF2B5EF4-FFF2-40B4-BE49-F238E27FC236}">
                <a16:creationId xmlns:a16="http://schemas.microsoft.com/office/drawing/2014/main" id="{9A8B2D39-4F2A-4934-AA43-8100F4C99A38}"/>
              </a:ext>
            </a:extLst>
          </p:cNvPr>
          <p:cNvCxnSpPr>
            <a:cxnSpLocks/>
            <a:stCxn id="142" idx="0"/>
            <a:endCxn id="138" idx="2"/>
          </p:cNvCxnSpPr>
          <p:nvPr/>
        </p:nvCxnSpPr>
        <p:spPr>
          <a:xfrm flipH="1" flipV="1">
            <a:off x="8008532" y="3450666"/>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71" name="Straight Connector 170">
            <a:extLst>
              <a:ext uri="{FF2B5EF4-FFF2-40B4-BE49-F238E27FC236}">
                <a16:creationId xmlns:a16="http://schemas.microsoft.com/office/drawing/2014/main" id="{E2D21006-F51A-4293-A31A-1C40A867FF1F}"/>
              </a:ext>
            </a:extLst>
          </p:cNvPr>
          <p:cNvCxnSpPr>
            <a:cxnSpLocks/>
            <a:stCxn id="140" idx="0"/>
            <a:endCxn id="139" idx="2"/>
          </p:cNvCxnSpPr>
          <p:nvPr/>
        </p:nvCxnSpPr>
        <p:spPr>
          <a:xfrm flipH="1" flipV="1">
            <a:off x="9204486" y="3439877"/>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72" name="Straight Connector 171">
            <a:extLst>
              <a:ext uri="{FF2B5EF4-FFF2-40B4-BE49-F238E27FC236}">
                <a16:creationId xmlns:a16="http://schemas.microsoft.com/office/drawing/2014/main" id="{ECC95EF6-D790-4CD9-A324-1784D10BB863}"/>
              </a:ext>
            </a:extLst>
          </p:cNvPr>
          <p:cNvCxnSpPr>
            <a:cxnSpLocks/>
            <a:stCxn id="142" idx="0"/>
            <a:endCxn id="139" idx="2"/>
          </p:cNvCxnSpPr>
          <p:nvPr/>
        </p:nvCxnSpPr>
        <p:spPr>
          <a:xfrm flipH="1" flipV="1">
            <a:off x="9204486" y="3439877"/>
            <a:ext cx="1132759" cy="677249"/>
          </a:xfrm>
          <a:prstGeom prst="line">
            <a:avLst/>
          </a:prstGeom>
          <a:noFill/>
          <a:ln w="9525" cap="flat" cmpd="sng" algn="ctr">
            <a:solidFill>
              <a:sysClr val="windowText" lastClr="000000">
                <a:shade val="95000"/>
                <a:satMod val="105000"/>
              </a:sysClr>
            </a:solidFill>
            <a:prstDash val="solid"/>
          </a:ln>
          <a:effectLst/>
        </p:spPr>
      </p:cxnSp>
      <p:sp>
        <p:nvSpPr>
          <p:cNvPr id="182" name="Rectangle 181">
            <a:extLst>
              <a:ext uri="{FF2B5EF4-FFF2-40B4-BE49-F238E27FC236}">
                <a16:creationId xmlns:a16="http://schemas.microsoft.com/office/drawing/2014/main" id="{06E72DD5-ED4C-42EA-B07E-FFFE86E84DB0}"/>
              </a:ext>
            </a:extLst>
          </p:cNvPr>
          <p:cNvSpPr/>
          <p:nvPr/>
        </p:nvSpPr>
        <p:spPr>
          <a:xfrm>
            <a:off x="483334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3" name="Rectangle 182">
            <a:extLst>
              <a:ext uri="{FF2B5EF4-FFF2-40B4-BE49-F238E27FC236}">
                <a16:creationId xmlns:a16="http://schemas.microsoft.com/office/drawing/2014/main" id="{DBF29F31-B92F-4382-A631-9122ABC691B0}"/>
              </a:ext>
            </a:extLst>
          </p:cNvPr>
          <p:cNvSpPr/>
          <p:nvPr/>
        </p:nvSpPr>
        <p:spPr>
          <a:xfrm>
            <a:off x="649930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84" name="Straight Connector 183">
            <a:extLst>
              <a:ext uri="{FF2B5EF4-FFF2-40B4-BE49-F238E27FC236}">
                <a16:creationId xmlns:a16="http://schemas.microsoft.com/office/drawing/2014/main" id="{024623DC-0FB6-4652-8F63-125214C398FA}"/>
              </a:ext>
            </a:extLst>
          </p:cNvPr>
          <p:cNvCxnSpPr>
            <a:cxnSpLocks/>
            <a:stCxn id="13" idx="0"/>
            <a:endCxn id="182" idx="2"/>
          </p:cNvCxnSpPr>
          <p:nvPr/>
        </p:nvCxnSpPr>
        <p:spPr>
          <a:xfrm flipV="1">
            <a:off x="3067288" y="2132485"/>
            <a:ext cx="2131813" cy="792003"/>
          </a:xfrm>
          <a:prstGeom prst="line">
            <a:avLst/>
          </a:prstGeom>
          <a:noFill/>
          <a:ln w="9525" cap="flat" cmpd="sng" algn="ctr">
            <a:solidFill>
              <a:sysClr val="windowText" lastClr="000000">
                <a:shade val="95000"/>
                <a:satMod val="105000"/>
              </a:sysClr>
            </a:solidFill>
            <a:prstDash val="solid"/>
          </a:ln>
          <a:effectLst/>
        </p:spPr>
      </p:cxnSp>
      <p:cxnSp>
        <p:nvCxnSpPr>
          <p:cNvPr id="187" name="Straight Connector 186">
            <a:extLst>
              <a:ext uri="{FF2B5EF4-FFF2-40B4-BE49-F238E27FC236}">
                <a16:creationId xmlns:a16="http://schemas.microsoft.com/office/drawing/2014/main" id="{F6ADCA44-7031-4F43-A3CD-EE6503D1CFEB}"/>
              </a:ext>
            </a:extLst>
          </p:cNvPr>
          <p:cNvCxnSpPr>
            <a:cxnSpLocks/>
            <a:stCxn id="16" idx="0"/>
            <a:endCxn id="182" idx="2"/>
          </p:cNvCxnSpPr>
          <p:nvPr/>
        </p:nvCxnSpPr>
        <p:spPr>
          <a:xfrm flipV="1">
            <a:off x="4263242" y="2132485"/>
            <a:ext cx="935859" cy="781214"/>
          </a:xfrm>
          <a:prstGeom prst="line">
            <a:avLst/>
          </a:prstGeom>
          <a:noFill/>
          <a:ln w="9525" cap="flat" cmpd="sng" algn="ctr">
            <a:solidFill>
              <a:sysClr val="windowText" lastClr="000000">
                <a:shade val="95000"/>
                <a:satMod val="105000"/>
              </a:sysClr>
            </a:solidFill>
            <a:prstDash val="solid"/>
          </a:ln>
          <a:effectLst/>
        </p:spPr>
      </p:cxnSp>
      <p:cxnSp>
        <p:nvCxnSpPr>
          <p:cNvPr id="190" name="Straight Connector 189">
            <a:extLst>
              <a:ext uri="{FF2B5EF4-FFF2-40B4-BE49-F238E27FC236}">
                <a16:creationId xmlns:a16="http://schemas.microsoft.com/office/drawing/2014/main" id="{A2865A24-1076-4564-8E12-0CFBFB34B100}"/>
              </a:ext>
            </a:extLst>
          </p:cNvPr>
          <p:cNvCxnSpPr>
            <a:cxnSpLocks/>
            <a:stCxn id="138" idx="0"/>
            <a:endCxn id="182" idx="2"/>
          </p:cNvCxnSpPr>
          <p:nvPr/>
        </p:nvCxnSpPr>
        <p:spPr>
          <a:xfrm flipH="1" flipV="1">
            <a:off x="5199101" y="2132485"/>
            <a:ext cx="2809431" cy="802792"/>
          </a:xfrm>
          <a:prstGeom prst="line">
            <a:avLst/>
          </a:prstGeom>
          <a:noFill/>
          <a:ln w="9525" cap="flat" cmpd="sng" algn="ctr">
            <a:solidFill>
              <a:sysClr val="windowText" lastClr="000000">
                <a:shade val="95000"/>
                <a:satMod val="105000"/>
              </a:sysClr>
            </a:solidFill>
            <a:prstDash val="solid"/>
          </a:ln>
          <a:effectLst/>
        </p:spPr>
      </p:cxnSp>
      <p:cxnSp>
        <p:nvCxnSpPr>
          <p:cNvPr id="193" name="Straight Connector 192">
            <a:extLst>
              <a:ext uri="{FF2B5EF4-FFF2-40B4-BE49-F238E27FC236}">
                <a16:creationId xmlns:a16="http://schemas.microsoft.com/office/drawing/2014/main" id="{F2AE7771-4C83-4ED1-98B0-2581AF15F60E}"/>
              </a:ext>
            </a:extLst>
          </p:cNvPr>
          <p:cNvCxnSpPr>
            <a:cxnSpLocks/>
            <a:stCxn id="139" idx="0"/>
            <a:endCxn id="182" idx="2"/>
          </p:cNvCxnSpPr>
          <p:nvPr/>
        </p:nvCxnSpPr>
        <p:spPr>
          <a:xfrm flipH="1" flipV="1">
            <a:off x="5199101" y="2132485"/>
            <a:ext cx="4005385" cy="792003"/>
          </a:xfrm>
          <a:prstGeom prst="line">
            <a:avLst/>
          </a:prstGeom>
          <a:noFill/>
          <a:ln w="9525" cap="flat" cmpd="sng" algn="ctr">
            <a:solidFill>
              <a:sysClr val="windowText" lastClr="000000">
                <a:shade val="95000"/>
                <a:satMod val="105000"/>
              </a:sysClr>
            </a:solidFill>
            <a:prstDash val="solid"/>
          </a:ln>
          <a:effectLst/>
        </p:spPr>
      </p:cxnSp>
      <p:cxnSp>
        <p:nvCxnSpPr>
          <p:cNvPr id="197" name="Straight Connector 196">
            <a:extLst>
              <a:ext uri="{FF2B5EF4-FFF2-40B4-BE49-F238E27FC236}">
                <a16:creationId xmlns:a16="http://schemas.microsoft.com/office/drawing/2014/main" id="{ED5BA972-F63D-40F8-BF4F-B67D85215375}"/>
              </a:ext>
            </a:extLst>
          </p:cNvPr>
          <p:cNvCxnSpPr>
            <a:cxnSpLocks/>
            <a:stCxn id="13" idx="0"/>
            <a:endCxn id="183" idx="2"/>
          </p:cNvCxnSpPr>
          <p:nvPr/>
        </p:nvCxnSpPr>
        <p:spPr>
          <a:xfrm flipV="1">
            <a:off x="3067288" y="2132485"/>
            <a:ext cx="3797773" cy="792003"/>
          </a:xfrm>
          <a:prstGeom prst="line">
            <a:avLst/>
          </a:prstGeom>
          <a:noFill/>
          <a:ln w="9525" cap="flat" cmpd="sng" algn="ctr">
            <a:solidFill>
              <a:sysClr val="windowText" lastClr="000000">
                <a:shade val="95000"/>
                <a:satMod val="105000"/>
              </a:sysClr>
            </a:solidFill>
            <a:prstDash val="solid"/>
          </a:ln>
          <a:effectLst/>
        </p:spPr>
      </p:cxnSp>
      <p:cxnSp>
        <p:nvCxnSpPr>
          <p:cNvPr id="200" name="Straight Connector 199">
            <a:extLst>
              <a:ext uri="{FF2B5EF4-FFF2-40B4-BE49-F238E27FC236}">
                <a16:creationId xmlns:a16="http://schemas.microsoft.com/office/drawing/2014/main" id="{DB8539AB-D5D4-400D-8C95-AEF097643D59}"/>
              </a:ext>
            </a:extLst>
          </p:cNvPr>
          <p:cNvCxnSpPr>
            <a:cxnSpLocks/>
            <a:stCxn id="16" idx="0"/>
            <a:endCxn id="183" idx="2"/>
          </p:cNvCxnSpPr>
          <p:nvPr/>
        </p:nvCxnSpPr>
        <p:spPr>
          <a:xfrm flipV="1">
            <a:off x="4263242" y="2132485"/>
            <a:ext cx="2601819" cy="781214"/>
          </a:xfrm>
          <a:prstGeom prst="line">
            <a:avLst/>
          </a:prstGeom>
          <a:noFill/>
          <a:ln w="9525" cap="flat" cmpd="sng" algn="ctr">
            <a:solidFill>
              <a:sysClr val="windowText" lastClr="000000">
                <a:shade val="95000"/>
                <a:satMod val="105000"/>
              </a:sysClr>
            </a:solidFill>
            <a:prstDash val="solid"/>
          </a:ln>
          <a:effectLst/>
        </p:spPr>
      </p:cxnSp>
      <p:cxnSp>
        <p:nvCxnSpPr>
          <p:cNvPr id="203" name="Straight Connector 202">
            <a:extLst>
              <a:ext uri="{FF2B5EF4-FFF2-40B4-BE49-F238E27FC236}">
                <a16:creationId xmlns:a16="http://schemas.microsoft.com/office/drawing/2014/main" id="{2724F44C-10D3-4C05-A34C-C50F2715FFC4}"/>
              </a:ext>
            </a:extLst>
          </p:cNvPr>
          <p:cNvCxnSpPr>
            <a:cxnSpLocks/>
            <a:stCxn id="138" idx="0"/>
            <a:endCxn id="183" idx="2"/>
          </p:cNvCxnSpPr>
          <p:nvPr/>
        </p:nvCxnSpPr>
        <p:spPr>
          <a:xfrm flipH="1" flipV="1">
            <a:off x="6865061" y="2132485"/>
            <a:ext cx="1143471" cy="802792"/>
          </a:xfrm>
          <a:prstGeom prst="line">
            <a:avLst/>
          </a:prstGeom>
          <a:noFill/>
          <a:ln w="9525" cap="flat" cmpd="sng" algn="ctr">
            <a:solidFill>
              <a:sysClr val="windowText" lastClr="000000">
                <a:shade val="95000"/>
                <a:satMod val="105000"/>
              </a:sysClr>
            </a:solidFill>
            <a:prstDash val="solid"/>
          </a:ln>
          <a:effectLst/>
        </p:spPr>
      </p:cxnSp>
      <p:cxnSp>
        <p:nvCxnSpPr>
          <p:cNvPr id="206" name="Straight Connector 205">
            <a:extLst>
              <a:ext uri="{FF2B5EF4-FFF2-40B4-BE49-F238E27FC236}">
                <a16:creationId xmlns:a16="http://schemas.microsoft.com/office/drawing/2014/main" id="{B986E233-51DD-4518-92B1-D51413F22CD5}"/>
              </a:ext>
            </a:extLst>
          </p:cNvPr>
          <p:cNvCxnSpPr>
            <a:cxnSpLocks/>
            <a:stCxn id="139" idx="0"/>
            <a:endCxn id="183" idx="2"/>
          </p:cNvCxnSpPr>
          <p:nvPr/>
        </p:nvCxnSpPr>
        <p:spPr>
          <a:xfrm flipH="1" flipV="1">
            <a:off x="6865061" y="2132485"/>
            <a:ext cx="2339425" cy="792003"/>
          </a:xfrm>
          <a:prstGeom prst="line">
            <a:avLst/>
          </a:prstGeom>
          <a:noFill/>
          <a:ln w="9525" cap="flat" cmpd="sng" algn="ctr">
            <a:solidFill>
              <a:sysClr val="windowText" lastClr="000000">
                <a:shade val="95000"/>
                <a:satMod val="105000"/>
              </a:sysClr>
            </a:solidFill>
            <a:prstDash val="solid"/>
          </a:ln>
          <a:effectLst/>
        </p:spPr>
      </p:cxnSp>
      <p:sp>
        <p:nvSpPr>
          <p:cNvPr id="209" name="TextBox 76">
            <a:extLst>
              <a:ext uri="{FF2B5EF4-FFF2-40B4-BE49-F238E27FC236}">
                <a16:creationId xmlns:a16="http://schemas.microsoft.com/office/drawing/2014/main" id="{BBC56AC2-200F-49B5-AAE0-A495480D7EE4}"/>
              </a:ext>
            </a:extLst>
          </p:cNvPr>
          <p:cNvSpPr txBox="1"/>
          <p:nvPr/>
        </p:nvSpPr>
        <p:spPr>
          <a:xfrm>
            <a:off x="452226" y="5745162"/>
            <a:ext cx="86433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Server</a:t>
            </a:r>
          </a:p>
        </p:txBody>
      </p:sp>
      <p:sp>
        <p:nvSpPr>
          <p:cNvPr id="210" name="TextBox 76">
            <a:extLst>
              <a:ext uri="{FF2B5EF4-FFF2-40B4-BE49-F238E27FC236}">
                <a16:creationId xmlns:a16="http://schemas.microsoft.com/office/drawing/2014/main" id="{810EE83F-42CA-430D-892E-82884DDD4362}"/>
              </a:ext>
            </a:extLst>
          </p:cNvPr>
          <p:cNvSpPr txBox="1"/>
          <p:nvPr/>
        </p:nvSpPr>
        <p:spPr>
          <a:xfrm>
            <a:off x="622325" y="512033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T0</a:t>
            </a:r>
          </a:p>
        </p:txBody>
      </p:sp>
      <p:sp>
        <p:nvSpPr>
          <p:cNvPr id="211" name="TextBox 76">
            <a:extLst>
              <a:ext uri="{FF2B5EF4-FFF2-40B4-BE49-F238E27FC236}">
                <a16:creationId xmlns:a16="http://schemas.microsoft.com/office/drawing/2014/main" id="{863BB6F4-964F-4521-911B-29133A5E2F40}"/>
              </a:ext>
            </a:extLst>
          </p:cNvPr>
          <p:cNvSpPr txBox="1"/>
          <p:nvPr/>
        </p:nvSpPr>
        <p:spPr>
          <a:xfrm>
            <a:off x="625277" y="417936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T1</a:t>
            </a:r>
          </a:p>
        </p:txBody>
      </p:sp>
      <p:sp>
        <p:nvSpPr>
          <p:cNvPr id="212" name="TextBox 76">
            <a:extLst>
              <a:ext uri="{FF2B5EF4-FFF2-40B4-BE49-F238E27FC236}">
                <a16:creationId xmlns:a16="http://schemas.microsoft.com/office/drawing/2014/main" id="{EBE0A222-0AE1-40A4-81F4-2A1EA2E8CD4E}"/>
              </a:ext>
            </a:extLst>
          </p:cNvPr>
          <p:cNvSpPr txBox="1"/>
          <p:nvPr/>
        </p:nvSpPr>
        <p:spPr>
          <a:xfrm>
            <a:off x="651007" y="2980286"/>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T2</a:t>
            </a:r>
          </a:p>
        </p:txBody>
      </p:sp>
      <p:sp>
        <p:nvSpPr>
          <p:cNvPr id="213" name="TextBox 76">
            <a:extLst>
              <a:ext uri="{FF2B5EF4-FFF2-40B4-BE49-F238E27FC236}">
                <a16:creationId xmlns:a16="http://schemas.microsoft.com/office/drawing/2014/main" id="{55C9305F-753D-453E-8ADB-41F277D50BD8}"/>
              </a:ext>
            </a:extLst>
          </p:cNvPr>
          <p:cNvSpPr txBox="1"/>
          <p:nvPr/>
        </p:nvSpPr>
        <p:spPr>
          <a:xfrm>
            <a:off x="180570" y="1726291"/>
            <a:ext cx="15824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Regional Hub</a:t>
            </a:r>
          </a:p>
        </p:txBody>
      </p:sp>
      <p:sp>
        <p:nvSpPr>
          <p:cNvPr id="107" name="Rectangle 106">
            <a:extLst>
              <a:ext uri="{FF2B5EF4-FFF2-40B4-BE49-F238E27FC236}">
                <a16:creationId xmlns:a16="http://schemas.microsoft.com/office/drawing/2014/main" id="{DFBE47BD-2039-479B-9F7A-278F0083068A}"/>
              </a:ext>
            </a:extLst>
          </p:cNvPr>
          <p:cNvSpPr/>
          <p:nvPr/>
        </p:nvSpPr>
        <p:spPr>
          <a:xfrm>
            <a:off x="1384496" y="2839570"/>
            <a:ext cx="4612323" cy="3745349"/>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TextBox 107">
            <a:extLst>
              <a:ext uri="{FF2B5EF4-FFF2-40B4-BE49-F238E27FC236}">
                <a16:creationId xmlns:a16="http://schemas.microsoft.com/office/drawing/2014/main" id="{E7261505-AB48-4884-A816-D2AD83DB5CE0}"/>
              </a:ext>
            </a:extLst>
          </p:cNvPr>
          <p:cNvSpPr txBox="1"/>
          <p:nvPr/>
        </p:nvSpPr>
        <p:spPr>
          <a:xfrm>
            <a:off x="1401328" y="2473455"/>
            <a:ext cx="146231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Data Center</a:t>
            </a:r>
          </a:p>
        </p:txBody>
      </p:sp>
      <p:sp>
        <p:nvSpPr>
          <p:cNvPr id="109" name="Rectangle 108">
            <a:extLst>
              <a:ext uri="{FF2B5EF4-FFF2-40B4-BE49-F238E27FC236}">
                <a16:creationId xmlns:a16="http://schemas.microsoft.com/office/drawing/2014/main" id="{55EC43C3-0F70-4B75-BA5C-D5E49A2207F8}"/>
              </a:ext>
            </a:extLst>
          </p:cNvPr>
          <p:cNvSpPr/>
          <p:nvPr/>
        </p:nvSpPr>
        <p:spPr>
          <a:xfrm>
            <a:off x="6358289" y="2839570"/>
            <a:ext cx="4500730" cy="3745349"/>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941FDD4D-C92B-4A42-8095-7E8A638653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5C0F4-3F8F-4EF5-BE77-BD783F7788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D891ACC-3132-49D1-AA6E-2BCE5EA11DE8}"/>
              </a:ext>
            </a:extLst>
          </p:cNvPr>
          <p:cNvSpPr/>
          <p:nvPr/>
        </p:nvSpPr>
        <p:spPr>
          <a:xfrm>
            <a:off x="1510801" y="3965062"/>
            <a:ext cx="2029798" cy="2527814"/>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62EA8913-19B1-42B9-A220-7A3D43857895}"/>
              </a:ext>
            </a:extLst>
          </p:cNvPr>
          <p:cNvSpPr/>
          <p:nvPr/>
        </p:nvSpPr>
        <p:spPr>
          <a:xfrm>
            <a:off x="3840209" y="3965061"/>
            <a:ext cx="2029798" cy="2527814"/>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A2D83E41-4F95-48E3-BF1D-CDC15ADDD08B}"/>
              </a:ext>
            </a:extLst>
          </p:cNvPr>
          <p:cNvSpPr/>
          <p:nvPr/>
        </p:nvSpPr>
        <p:spPr>
          <a:xfrm>
            <a:off x="6473316" y="3985821"/>
            <a:ext cx="2029798" cy="2527814"/>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7CC2EC1-6D64-4025-9C87-7F8C4EDB0DE4}"/>
              </a:ext>
            </a:extLst>
          </p:cNvPr>
          <p:cNvSpPr/>
          <p:nvPr/>
        </p:nvSpPr>
        <p:spPr>
          <a:xfrm>
            <a:off x="8745822" y="3991269"/>
            <a:ext cx="2029798" cy="2527814"/>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2893010B-33A8-48AD-863C-2DECFEC380F2}"/>
              </a:ext>
            </a:extLst>
          </p:cNvPr>
          <p:cNvSpPr txBox="1"/>
          <p:nvPr/>
        </p:nvSpPr>
        <p:spPr>
          <a:xfrm>
            <a:off x="1304258" y="3541142"/>
            <a:ext cx="146231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Cluster</a:t>
            </a:r>
          </a:p>
        </p:txBody>
      </p:sp>
    </p:spTree>
    <p:extLst>
      <p:ext uri="{BB962C8B-B14F-4D97-AF65-F5344CB8AC3E}">
        <p14:creationId xmlns:p14="http://schemas.microsoft.com/office/powerpoint/2010/main" val="2478145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E9EE-EB96-4D59-B4EF-813A28139F18}"/>
              </a:ext>
            </a:extLst>
          </p:cNvPr>
          <p:cNvSpPr>
            <a:spLocks noGrp="1"/>
          </p:cNvSpPr>
          <p:nvPr>
            <p:ph type="title"/>
          </p:nvPr>
        </p:nvSpPr>
        <p:spPr/>
        <p:txBody>
          <a:bodyPr/>
          <a:lstStyle/>
          <a:p>
            <a:r>
              <a:rPr lang="en-US"/>
              <a:t>Azure needs intra-region RDMA</a:t>
            </a:r>
          </a:p>
        </p:txBody>
      </p:sp>
      <p:sp>
        <p:nvSpPr>
          <p:cNvPr id="4" name="Rectangle 3">
            <a:extLst>
              <a:ext uri="{FF2B5EF4-FFF2-40B4-BE49-F238E27FC236}">
                <a16:creationId xmlns:a16="http://schemas.microsoft.com/office/drawing/2014/main" id="{77DA76CE-D142-41D5-8968-B8DD7BDFA31F}"/>
              </a:ext>
            </a:extLst>
          </p:cNvPr>
          <p:cNvSpPr/>
          <p:nvPr/>
        </p:nvSpPr>
        <p:spPr>
          <a:xfrm>
            <a:off x="1640529" y="4116460"/>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0E1201C-D517-4543-B148-BA8FE538DB6D}"/>
              </a:ext>
            </a:extLst>
          </p:cNvPr>
          <p:cNvSpPr/>
          <p:nvPr/>
        </p:nvSpPr>
        <p:spPr>
          <a:xfrm>
            <a:off x="1640529" y="5083792"/>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BC32DC8-1A78-41EE-A64E-0A025FACE5C5}"/>
              </a:ext>
            </a:extLst>
          </p:cNvPr>
          <p:cNvSpPr/>
          <p:nvPr/>
        </p:nvSpPr>
        <p:spPr>
          <a:xfrm>
            <a:off x="2711710" y="410633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EB9489A5-A871-4DBD-83A2-439D557F97DE}"/>
              </a:ext>
            </a:extLst>
          </p:cNvPr>
          <p:cNvSpPr/>
          <p:nvPr/>
        </p:nvSpPr>
        <p:spPr>
          <a:xfrm>
            <a:off x="2702833" y="5092643"/>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60335DC7-7742-4816-BF24-06F24008F934}"/>
              </a:ext>
            </a:extLst>
          </p:cNvPr>
          <p:cNvCxnSpPr>
            <a:cxnSpLocks/>
            <a:stCxn id="4" idx="2"/>
            <a:endCxn id="5" idx="0"/>
          </p:cNvCxnSpPr>
          <p:nvPr/>
        </p:nvCxnSpPr>
        <p:spPr>
          <a:xfrm>
            <a:off x="2006289" y="4631849"/>
            <a:ext cx="0" cy="451943"/>
          </a:xfrm>
          <a:prstGeom prst="line">
            <a:avLst/>
          </a:prstGeom>
          <a:noFill/>
          <a:ln w="38100" cap="flat" cmpd="sng" algn="ctr">
            <a:solidFill>
              <a:srgbClr val="C00000"/>
            </a:solidFill>
            <a:prstDash val="solid"/>
          </a:ln>
          <a:effectLst/>
        </p:spPr>
      </p:cxnSp>
      <p:cxnSp>
        <p:nvCxnSpPr>
          <p:cNvPr id="9" name="Straight Connector 8">
            <a:extLst>
              <a:ext uri="{FF2B5EF4-FFF2-40B4-BE49-F238E27FC236}">
                <a16:creationId xmlns:a16="http://schemas.microsoft.com/office/drawing/2014/main" id="{69038C0A-5BA6-4A2F-A098-47283307556D}"/>
              </a:ext>
            </a:extLst>
          </p:cNvPr>
          <p:cNvCxnSpPr>
            <a:stCxn id="6" idx="2"/>
            <a:endCxn id="7" idx="0"/>
          </p:cNvCxnSpPr>
          <p:nvPr/>
        </p:nvCxnSpPr>
        <p:spPr>
          <a:xfrm flipH="1">
            <a:off x="3068593" y="4621727"/>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0" name="Straight Connector 9">
            <a:extLst>
              <a:ext uri="{FF2B5EF4-FFF2-40B4-BE49-F238E27FC236}">
                <a16:creationId xmlns:a16="http://schemas.microsoft.com/office/drawing/2014/main" id="{251BD828-885F-49AF-A79A-9F7E9B4A0405}"/>
              </a:ext>
            </a:extLst>
          </p:cNvPr>
          <p:cNvCxnSpPr>
            <a:stCxn id="6" idx="2"/>
            <a:endCxn id="5" idx="0"/>
          </p:cNvCxnSpPr>
          <p:nvPr/>
        </p:nvCxnSpPr>
        <p:spPr>
          <a:xfrm flipH="1">
            <a:off x="2006289" y="4621727"/>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1" name="Straight Connector 10">
            <a:extLst>
              <a:ext uri="{FF2B5EF4-FFF2-40B4-BE49-F238E27FC236}">
                <a16:creationId xmlns:a16="http://schemas.microsoft.com/office/drawing/2014/main" id="{2EB2EEF7-AFD7-4366-82E1-375D775AA885}"/>
              </a:ext>
            </a:extLst>
          </p:cNvPr>
          <p:cNvCxnSpPr>
            <a:stCxn id="4" idx="2"/>
            <a:endCxn id="7" idx="0"/>
          </p:cNvCxnSpPr>
          <p:nvPr/>
        </p:nvCxnSpPr>
        <p:spPr>
          <a:xfrm>
            <a:off x="2006289" y="4631849"/>
            <a:ext cx="1062304" cy="460794"/>
          </a:xfrm>
          <a:prstGeom prst="line">
            <a:avLst/>
          </a:prstGeom>
          <a:noFill/>
          <a:ln w="9525" cap="flat" cmpd="sng" algn="ctr">
            <a:solidFill>
              <a:sysClr val="windowText" lastClr="000000">
                <a:shade val="95000"/>
                <a:satMod val="105000"/>
              </a:sysClr>
            </a:solidFill>
            <a:prstDash val="solid"/>
          </a:ln>
          <a:effectLst/>
        </p:spPr>
      </p:cxnSp>
      <p:sp>
        <p:nvSpPr>
          <p:cNvPr id="13" name="Rectangle 12">
            <a:extLst>
              <a:ext uri="{FF2B5EF4-FFF2-40B4-BE49-F238E27FC236}">
                <a16:creationId xmlns:a16="http://schemas.microsoft.com/office/drawing/2014/main" id="{429A076E-360E-47DC-9425-EA0363D6EF35}"/>
              </a:ext>
            </a:extLst>
          </p:cNvPr>
          <p:cNvSpPr/>
          <p:nvPr/>
        </p:nvSpPr>
        <p:spPr>
          <a:xfrm>
            <a:off x="2701528"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524F3BDF-85A5-4400-B859-913706BDEA40}"/>
              </a:ext>
            </a:extLst>
          </p:cNvPr>
          <p:cNvSpPr/>
          <p:nvPr/>
        </p:nvSpPr>
        <p:spPr>
          <a:xfrm>
            <a:off x="3897482" y="291369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639ACDBD-42D0-49F1-BA1B-D002438FEDDE}"/>
              </a:ext>
            </a:extLst>
          </p:cNvPr>
          <p:cNvSpPr/>
          <p:nvPr/>
        </p:nvSpPr>
        <p:spPr>
          <a:xfrm>
            <a:off x="3901773" y="4122223"/>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F0DE8E8-AD59-47C7-BC02-276F81F55BE3}"/>
              </a:ext>
            </a:extLst>
          </p:cNvPr>
          <p:cNvSpPr/>
          <p:nvPr/>
        </p:nvSpPr>
        <p:spPr>
          <a:xfrm>
            <a:off x="3899883" y="5103858"/>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AB5F434B-9F13-4FAD-BF55-2976870EBDB5}"/>
              </a:ext>
            </a:extLst>
          </p:cNvPr>
          <p:cNvSpPr/>
          <p:nvPr/>
        </p:nvSpPr>
        <p:spPr>
          <a:xfrm>
            <a:off x="5030241" y="410633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28D98083-F617-470F-A1E2-4FA65BA00C14}"/>
              </a:ext>
            </a:extLst>
          </p:cNvPr>
          <p:cNvSpPr/>
          <p:nvPr/>
        </p:nvSpPr>
        <p:spPr>
          <a:xfrm>
            <a:off x="5030241" y="5102710"/>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F98B3CEE-6AA5-48B6-B725-5F733013717D}"/>
              </a:ext>
            </a:extLst>
          </p:cNvPr>
          <p:cNvCxnSpPr>
            <a:stCxn id="17" idx="2"/>
            <a:endCxn id="18" idx="0"/>
          </p:cNvCxnSpPr>
          <p:nvPr/>
        </p:nvCxnSpPr>
        <p:spPr>
          <a:xfrm flipH="1">
            <a:off x="4265643" y="4637612"/>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22" name="Straight Connector 21">
            <a:extLst>
              <a:ext uri="{FF2B5EF4-FFF2-40B4-BE49-F238E27FC236}">
                <a16:creationId xmlns:a16="http://schemas.microsoft.com/office/drawing/2014/main" id="{9F11522F-E2DF-4287-9F78-8372966239E7}"/>
              </a:ext>
            </a:extLst>
          </p:cNvPr>
          <p:cNvCxnSpPr>
            <a:cxnSpLocks/>
            <a:stCxn id="19" idx="2"/>
            <a:endCxn id="20" idx="0"/>
          </p:cNvCxnSpPr>
          <p:nvPr/>
        </p:nvCxnSpPr>
        <p:spPr>
          <a:xfrm>
            <a:off x="5396001" y="4621726"/>
            <a:ext cx="0" cy="480984"/>
          </a:xfrm>
          <a:prstGeom prst="line">
            <a:avLst/>
          </a:prstGeom>
          <a:noFill/>
          <a:ln w="9525" cap="flat" cmpd="sng" algn="ctr">
            <a:solidFill>
              <a:sysClr val="windowText" lastClr="000000">
                <a:shade val="95000"/>
                <a:satMod val="105000"/>
              </a:sysClr>
            </a:solidFill>
            <a:prstDash val="solid"/>
          </a:ln>
          <a:effectLst/>
        </p:spPr>
      </p:cxnSp>
      <p:cxnSp>
        <p:nvCxnSpPr>
          <p:cNvPr id="23" name="Straight Connector 22">
            <a:extLst>
              <a:ext uri="{FF2B5EF4-FFF2-40B4-BE49-F238E27FC236}">
                <a16:creationId xmlns:a16="http://schemas.microsoft.com/office/drawing/2014/main" id="{01D1F4B3-C07A-43D4-98AE-C3EF6A721DB8}"/>
              </a:ext>
            </a:extLst>
          </p:cNvPr>
          <p:cNvCxnSpPr>
            <a:stCxn id="19" idx="2"/>
            <a:endCxn id="18" idx="0"/>
          </p:cNvCxnSpPr>
          <p:nvPr/>
        </p:nvCxnSpPr>
        <p:spPr>
          <a:xfrm flipH="1">
            <a:off x="4265643" y="4621726"/>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24" name="Straight Connector 23">
            <a:extLst>
              <a:ext uri="{FF2B5EF4-FFF2-40B4-BE49-F238E27FC236}">
                <a16:creationId xmlns:a16="http://schemas.microsoft.com/office/drawing/2014/main" id="{911827D0-AFC1-4A06-A428-DB5DA21CE584}"/>
              </a:ext>
            </a:extLst>
          </p:cNvPr>
          <p:cNvCxnSpPr>
            <a:stCxn id="17" idx="2"/>
            <a:endCxn id="20" idx="0"/>
          </p:cNvCxnSpPr>
          <p:nvPr/>
        </p:nvCxnSpPr>
        <p:spPr>
          <a:xfrm>
            <a:off x="4267533" y="4637612"/>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26" name="Straight Connector 25">
            <a:extLst>
              <a:ext uri="{FF2B5EF4-FFF2-40B4-BE49-F238E27FC236}">
                <a16:creationId xmlns:a16="http://schemas.microsoft.com/office/drawing/2014/main" id="{2D3EE3AB-B4DE-42F4-9FBB-6302B94DCA2D}"/>
              </a:ext>
            </a:extLst>
          </p:cNvPr>
          <p:cNvCxnSpPr>
            <a:stCxn id="4" idx="0"/>
            <a:endCxn id="13" idx="2"/>
          </p:cNvCxnSpPr>
          <p:nvPr/>
        </p:nvCxnSpPr>
        <p:spPr>
          <a:xfrm flipV="1">
            <a:off x="2006289" y="3439877"/>
            <a:ext cx="1060999" cy="676583"/>
          </a:xfrm>
          <a:prstGeom prst="line">
            <a:avLst/>
          </a:prstGeom>
          <a:noFill/>
          <a:ln w="38100" cap="flat" cmpd="sng" algn="ctr">
            <a:solidFill>
              <a:srgbClr val="C00000"/>
            </a:solidFill>
            <a:prstDash val="solid"/>
          </a:ln>
          <a:effectLst/>
        </p:spPr>
      </p:cxnSp>
      <p:cxnSp>
        <p:nvCxnSpPr>
          <p:cNvPr id="30" name="Straight Connector 29">
            <a:extLst>
              <a:ext uri="{FF2B5EF4-FFF2-40B4-BE49-F238E27FC236}">
                <a16:creationId xmlns:a16="http://schemas.microsoft.com/office/drawing/2014/main" id="{89E4F365-10E8-454A-8D28-1F3D470F2F94}"/>
              </a:ext>
            </a:extLst>
          </p:cNvPr>
          <p:cNvCxnSpPr>
            <a:stCxn id="6" idx="0"/>
            <a:endCxn id="6" idx="0"/>
          </p:cNvCxnSpPr>
          <p:nvPr/>
        </p:nvCxnSpPr>
        <p:spPr>
          <a:xfrm>
            <a:off x="3077470" y="4106338"/>
            <a:ext cx="0" cy="0"/>
          </a:xfrm>
          <a:prstGeom prst="line">
            <a:avLst/>
          </a:prstGeom>
          <a:noFill/>
          <a:ln w="9525" cap="flat" cmpd="sng" algn="ctr">
            <a:solidFill>
              <a:sysClr val="windowText" lastClr="000000">
                <a:shade val="95000"/>
                <a:satMod val="105000"/>
              </a:sysClr>
            </a:solidFill>
            <a:prstDash val="solid"/>
          </a:ln>
          <a:effectLst/>
        </p:spPr>
      </p:cxnSp>
      <p:grpSp>
        <p:nvGrpSpPr>
          <p:cNvPr id="41" name="Group 40">
            <a:extLst>
              <a:ext uri="{FF2B5EF4-FFF2-40B4-BE49-F238E27FC236}">
                <a16:creationId xmlns:a16="http://schemas.microsoft.com/office/drawing/2014/main" id="{91425BF6-07C2-430F-849C-1B047BDAAA40}"/>
              </a:ext>
            </a:extLst>
          </p:cNvPr>
          <p:cNvGrpSpPr/>
          <p:nvPr/>
        </p:nvGrpSpPr>
        <p:grpSpPr>
          <a:xfrm>
            <a:off x="1640529" y="5573631"/>
            <a:ext cx="731880" cy="771197"/>
            <a:chOff x="1242606" y="5413274"/>
            <a:chExt cx="731880" cy="771197"/>
          </a:xfrm>
        </p:grpSpPr>
        <p:sp>
          <p:nvSpPr>
            <p:cNvPr id="69" name="Rectangle 68">
              <a:extLst>
                <a:ext uri="{FF2B5EF4-FFF2-40B4-BE49-F238E27FC236}">
                  <a16:creationId xmlns:a16="http://schemas.microsoft.com/office/drawing/2014/main" id="{E26C8560-807B-4AA0-A21F-D833CCDDA7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Rectangle 69">
              <a:extLst>
                <a:ext uri="{FF2B5EF4-FFF2-40B4-BE49-F238E27FC236}">
                  <a16:creationId xmlns:a16="http://schemas.microsoft.com/office/drawing/2014/main" id="{3535F38F-D2C5-4671-A850-01ADB9B1D92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Rectangle 70">
              <a:extLst>
                <a:ext uri="{FF2B5EF4-FFF2-40B4-BE49-F238E27FC236}">
                  <a16:creationId xmlns:a16="http://schemas.microsoft.com/office/drawing/2014/main" id="{32226447-C739-408B-B052-A575DA088B52}"/>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4" name="Group 43">
            <a:extLst>
              <a:ext uri="{FF2B5EF4-FFF2-40B4-BE49-F238E27FC236}">
                <a16:creationId xmlns:a16="http://schemas.microsoft.com/office/drawing/2014/main" id="{4F82DB35-31D6-422A-A937-0DAC869E5BB8}"/>
              </a:ext>
            </a:extLst>
          </p:cNvPr>
          <p:cNvGrpSpPr/>
          <p:nvPr/>
        </p:nvGrpSpPr>
        <p:grpSpPr>
          <a:xfrm>
            <a:off x="2707058" y="5587788"/>
            <a:ext cx="731880" cy="771197"/>
            <a:chOff x="1242606" y="5413274"/>
            <a:chExt cx="731880" cy="771197"/>
          </a:xfrm>
        </p:grpSpPr>
        <p:sp>
          <p:nvSpPr>
            <p:cNvPr id="63" name="Rectangle 62">
              <a:extLst>
                <a:ext uri="{FF2B5EF4-FFF2-40B4-BE49-F238E27FC236}">
                  <a16:creationId xmlns:a16="http://schemas.microsoft.com/office/drawing/2014/main" id="{3CDC5E1B-73A6-4D3C-968D-F166C26658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28FC23C9-F1AD-45DE-9887-04C47B75281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A4936148-0D19-42B0-8196-F4A336DD960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AB3B2F41-788C-4FB6-9D98-DDDD9316D1AE}"/>
              </a:ext>
            </a:extLst>
          </p:cNvPr>
          <p:cNvGrpSpPr/>
          <p:nvPr/>
        </p:nvGrpSpPr>
        <p:grpSpPr>
          <a:xfrm>
            <a:off x="3897482" y="5603362"/>
            <a:ext cx="731880" cy="771197"/>
            <a:chOff x="1242606" y="5413274"/>
            <a:chExt cx="731880" cy="771197"/>
          </a:xfrm>
        </p:grpSpPr>
        <p:sp>
          <p:nvSpPr>
            <p:cNvPr id="60" name="Rectangle 59">
              <a:extLst>
                <a:ext uri="{FF2B5EF4-FFF2-40B4-BE49-F238E27FC236}">
                  <a16:creationId xmlns:a16="http://schemas.microsoft.com/office/drawing/2014/main" id="{47863F36-E071-4116-87E7-CBF660E8DD0E}"/>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28A23DBC-E04F-4E84-BF93-860D5F6AF8FB}"/>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16996806-C91D-4DB0-972B-B3E2A77A3641}"/>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7" name="Group 46">
            <a:extLst>
              <a:ext uri="{FF2B5EF4-FFF2-40B4-BE49-F238E27FC236}">
                <a16:creationId xmlns:a16="http://schemas.microsoft.com/office/drawing/2014/main" id="{35511D7B-B2A1-439C-A5AF-FAAE4287CB67}"/>
              </a:ext>
            </a:extLst>
          </p:cNvPr>
          <p:cNvGrpSpPr/>
          <p:nvPr/>
        </p:nvGrpSpPr>
        <p:grpSpPr>
          <a:xfrm>
            <a:off x="5030241" y="5603362"/>
            <a:ext cx="731880" cy="771197"/>
            <a:chOff x="1242606" y="5413274"/>
            <a:chExt cx="731880" cy="771197"/>
          </a:xfrm>
        </p:grpSpPr>
        <p:sp>
          <p:nvSpPr>
            <p:cNvPr id="54" name="Rectangle 53">
              <a:extLst>
                <a:ext uri="{FF2B5EF4-FFF2-40B4-BE49-F238E27FC236}">
                  <a16:creationId xmlns:a16="http://schemas.microsoft.com/office/drawing/2014/main" id="{665B5C17-6950-416E-B29C-C223430373AD}"/>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E8DD3EDA-5C5C-42B2-B3F4-5698615E7A09}"/>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385B8013-3858-47A5-B070-65B54E3C4E5F}"/>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00" name="Straight Connector 99">
            <a:extLst>
              <a:ext uri="{FF2B5EF4-FFF2-40B4-BE49-F238E27FC236}">
                <a16:creationId xmlns:a16="http://schemas.microsoft.com/office/drawing/2014/main" id="{DF066811-9726-43B5-AC82-2561C62B2E83}"/>
              </a:ext>
            </a:extLst>
          </p:cNvPr>
          <p:cNvCxnSpPr>
            <a:cxnSpLocks/>
            <a:stCxn id="4" idx="0"/>
            <a:endCxn id="16" idx="2"/>
          </p:cNvCxnSpPr>
          <p:nvPr/>
        </p:nvCxnSpPr>
        <p:spPr>
          <a:xfrm flipV="1">
            <a:off x="2006289" y="3429088"/>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03" name="Straight Connector 102">
            <a:extLst>
              <a:ext uri="{FF2B5EF4-FFF2-40B4-BE49-F238E27FC236}">
                <a16:creationId xmlns:a16="http://schemas.microsoft.com/office/drawing/2014/main" id="{B6C9492D-004C-452E-91C9-E7B50F5F4972}"/>
              </a:ext>
            </a:extLst>
          </p:cNvPr>
          <p:cNvCxnSpPr>
            <a:cxnSpLocks/>
            <a:stCxn id="6" idx="0"/>
            <a:endCxn id="13" idx="2"/>
          </p:cNvCxnSpPr>
          <p:nvPr/>
        </p:nvCxnSpPr>
        <p:spPr>
          <a:xfrm flipH="1" flipV="1">
            <a:off x="3067288" y="3439877"/>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06" name="Straight Connector 105">
            <a:extLst>
              <a:ext uri="{FF2B5EF4-FFF2-40B4-BE49-F238E27FC236}">
                <a16:creationId xmlns:a16="http://schemas.microsoft.com/office/drawing/2014/main" id="{CA2D978A-B08F-46A5-911E-4871CA68F582}"/>
              </a:ext>
            </a:extLst>
          </p:cNvPr>
          <p:cNvCxnSpPr>
            <a:cxnSpLocks/>
            <a:stCxn id="6" idx="0"/>
            <a:endCxn id="16" idx="2"/>
          </p:cNvCxnSpPr>
          <p:nvPr/>
        </p:nvCxnSpPr>
        <p:spPr>
          <a:xfrm flipV="1">
            <a:off x="3077470" y="3429088"/>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10" name="Straight Connector 109">
            <a:extLst>
              <a:ext uri="{FF2B5EF4-FFF2-40B4-BE49-F238E27FC236}">
                <a16:creationId xmlns:a16="http://schemas.microsoft.com/office/drawing/2014/main" id="{0A6A8BA8-54CF-4FC5-936E-D47CCE35C352}"/>
              </a:ext>
            </a:extLst>
          </p:cNvPr>
          <p:cNvCxnSpPr>
            <a:cxnSpLocks/>
            <a:stCxn id="17" idx="0"/>
            <a:endCxn id="13" idx="2"/>
          </p:cNvCxnSpPr>
          <p:nvPr/>
        </p:nvCxnSpPr>
        <p:spPr>
          <a:xfrm flipH="1" flipV="1">
            <a:off x="3067288" y="3439877"/>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13" name="Straight Connector 112">
            <a:extLst>
              <a:ext uri="{FF2B5EF4-FFF2-40B4-BE49-F238E27FC236}">
                <a16:creationId xmlns:a16="http://schemas.microsoft.com/office/drawing/2014/main" id="{570CFBB6-004A-4CE0-A317-D34DA66F89C5}"/>
              </a:ext>
            </a:extLst>
          </p:cNvPr>
          <p:cNvCxnSpPr>
            <a:cxnSpLocks/>
            <a:stCxn id="19" idx="0"/>
            <a:endCxn id="13" idx="2"/>
          </p:cNvCxnSpPr>
          <p:nvPr/>
        </p:nvCxnSpPr>
        <p:spPr>
          <a:xfrm flipH="1" flipV="1">
            <a:off x="3067288" y="3439877"/>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16" name="Straight Connector 115">
            <a:extLst>
              <a:ext uri="{FF2B5EF4-FFF2-40B4-BE49-F238E27FC236}">
                <a16:creationId xmlns:a16="http://schemas.microsoft.com/office/drawing/2014/main" id="{1DE9CFE4-D162-4082-AC77-BE206F0ECF6F}"/>
              </a:ext>
            </a:extLst>
          </p:cNvPr>
          <p:cNvCxnSpPr>
            <a:cxnSpLocks/>
            <a:stCxn id="17" idx="0"/>
            <a:endCxn id="16" idx="2"/>
          </p:cNvCxnSpPr>
          <p:nvPr/>
        </p:nvCxnSpPr>
        <p:spPr>
          <a:xfrm flipH="1" flipV="1">
            <a:off x="4263242" y="3429088"/>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19" name="Straight Connector 118">
            <a:extLst>
              <a:ext uri="{FF2B5EF4-FFF2-40B4-BE49-F238E27FC236}">
                <a16:creationId xmlns:a16="http://schemas.microsoft.com/office/drawing/2014/main" id="{C02D62CA-5D13-4823-B8AA-F78DB9AC787E}"/>
              </a:ext>
            </a:extLst>
          </p:cNvPr>
          <p:cNvCxnSpPr>
            <a:cxnSpLocks/>
            <a:stCxn id="19" idx="0"/>
            <a:endCxn id="16" idx="2"/>
          </p:cNvCxnSpPr>
          <p:nvPr/>
        </p:nvCxnSpPr>
        <p:spPr>
          <a:xfrm flipH="1" flipV="1">
            <a:off x="4263242" y="3429088"/>
            <a:ext cx="1132759" cy="677249"/>
          </a:xfrm>
          <a:prstGeom prst="line">
            <a:avLst/>
          </a:prstGeom>
          <a:noFill/>
          <a:ln w="9525" cap="flat" cmpd="sng" algn="ctr">
            <a:solidFill>
              <a:sysClr val="windowText" lastClr="000000">
                <a:shade val="95000"/>
                <a:satMod val="105000"/>
              </a:sysClr>
            </a:solidFill>
            <a:prstDash val="solid"/>
          </a:ln>
          <a:effectLst/>
        </p:spPr>
      </p:cxnSp>
      <p:sp>
        <p:nvSpPr>
          <p:cNvPr id="130" name="Rectangle 129">
            <a:extLst>
              <a:ext uri="{FF2B5EF4-FFF2-40B4-BE49-F238E27FC236}">
                <a16:creationId xmlns:a16="http://schemas.microsoft.com/office/drawing/2014/main" id="{28BC52E2-B888-4110-AF4B-D7B834D82D3A}"/>
              </a:ext>
            </a:extLst>
          </p:cNvPr>
          <p:cNvSpPr/>
          <p:nvPr/>
        </p:nvSpPr>
        <p:spPr>
          <a:xfrm>
            <a:off x="6581773" y="412724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1" name="Rectangle 130">
            <a:extLst>
              <a:ext uri="{FF2B5EF4-FFF2-40B4-BE49-F238E27FC236}">
                <a16:creationId xmlns:a16="http://schemas.microsoft.com/office/drawing/2014/main" id="{46B086FC-2C6A-4083-AB4D-7E02880220BA}"/>
              </a:ext>
            </a:extLst>
          </p:cNvPr>
          <p:cNvSpPr/>
          <p:nvPr/>
        </p:nvSpPr>
        <p:spPr>
          <a:xfrm>
            <a:off x="6581773" y="5094581"/>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Rectangle 131">
            <a:extLst>
              <a:ext uri="{FF2B5EF4-FFF2-40B4-BE49-F238E27FC236}">
                <a16:creationId xmlns:a16="http://schemas.microsoft.com/office/drawing/2014/main" id="{0CEA0EBB-80FB-4A15-BB22-1E651427DB59}"/>
              </a:ext>
            </a:extLst>
          </p:cNvPr>
          <p:cNvSpPr/>
          <p:nvPr/>
        </p:nvSpPr>
        <p:spPr>
          <a:xfrm>
            <a:off x="7652954" y="411712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Rectangle 132">
            <a:extLst>
              <a:ext uri="{FF2B5EF4-FFF2-40B4-BE49-F238E27FC236}">
                <a16:creationId xmlns:a16="http://schemas.microsoft.com/office/drawing/2014/main" id="{CC308558-0521-4611-84CA-D6C3464D2A9F}"/>
              </a:ext>
            </a:extLst>
          </p:cNvPr>
          <p:cNvSpPr/>
          <p:nvPr/>
        </p:nvSpPr>
        <p:spPr>
          <a:xfrm>
            <a:off x="7644077" y="5103432"/>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34" name="Straight Connector 133">
            <a:extLst>
              <a:ext uri="{FF2B5EF4-FFF2-40B4-BE49-F238E27FC236}">
                <a16:creationId xmlns:a16="http://schemas.microsoft.com/office/drawing/2014/main" id="{613CF8DC-07E8-4359-8587-E9D13610B667}"/>
              </a:ext>
            </a:extLst>
          </p:cNvPr>
          <p:cNvCxnSpPr>
            <a:cxnSpLocks/>
            <a:stCxn id="130" idx="2"/>
            <a:endCxn id="131" idx="0"/>
          </p:cNvCxnSpPr>
          <p:nvPr/>
        </p:nvCxnSpPr>
        <p:spPr>
          <a:xfrm>
            <a:off x="6947533" y="4642638"/>
            <a:ext cx="0" cy="451943"/>
          </a:xfrm>
          <a:prstGeom prst="line">
            <a:avLst/>
          </a:prstGeom>
          <a:noFill/>
          <a:ln w="9525" cap="flat" cmpd="sng" algn="ctr">
            <a:solidFill>
              <a:sysClr val="windowText" lastClr="000000">
                <a:shade val="95000"/>
                <a:satMod val="105000"/>
              </a:sysClr>
            </a:solidFill>
            <a:prstDash val="solid"/>
          </a:ln>
          <a:effectLst/>
        </p:spPr>
      </p:cxnSp>
      <p:cxnSp>
        <p:nvCxnSpPr>
          <p:cNvPr id="135" name="Straight Connector 134">
            <a:extLst>
              <a:ext uri="{FF2B5EF4-FFF2-40B4-BE49-F238E27FC236}">
                <a16:creationId xmlns:a16="http://schemas.microsoft.com/office/drawing/2014/main" id="{EA04806E-32B2-4B0C-A680-E890445F1221}"/>
              </a:ext>
            </a:extLst>
          </p:cNvPr>
          <p:cNvCxnSpPr>
            <a:stCxn id="132" idx="2"/>
            <a:endCxn id="133" idx="0"/>
          </p:cNvCxnSpPr>
          <p:nvPr/>
        </p:nvCxnSpPr>
        <p:spPr>
          <a:xfrm flipH="1">
            <a:off x="8009837" y="4632516"/>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36" name="Straight Connector 135">
            <a:extLst>
              <a:ext uri="{FF2B5EF4-FFF2-40B4-BE49-F238E27FC236}">
                <a16:creationId xmlns:a16="http://schemas.microsoft.com/office/drawing/2014/main" id="{75CB962B-D260-4BD5-90ED-DA9FCC69B6A7}"/>
              </a:ext>
            </a:extLst>
          </p:cNvPr>
          <p:cNvCxnSpPr>
            <a:stCxn id="132" idx="2"/>
            <a:endCxn id="131" idx="0"/>
          </p:cNvCxnSpPr>
          <p:nvPr/>
        </p:nvCxnSpPr>
        <p:spPr>
          <a:xfrm flipH="1">
            <a:off x="6947533" y="4632516"/>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37" name="Straight Connector 136">
            <a:extLst>
              <a:ext uri="{FF2B5EF4-FFF2-40B4-BE49-F238E27FC236}">
                <a16:creationId xmlns:a16="http://schemas.microsoft.com/office/drawing/2014/main" id="{3F9B8C4E-F25F-4D49-8A43-4FF7B9C9E999}"/>
              </a:ext>
            </a:extLst>
          </p:cNvPr>
          <p:cNvCxnSpPr>
            <a:stCxn id="130" idx="2"/>
            <a:endCxn id="133" idx="0"/>
          </p:cNvCxnSpPr>
          <p:nvPr/>
        </p:nvCxnSpPr>
        <p:spPr>
          <a:xfrm>
            <a:off x="6947533" y="4642638"/>
            <a:ext cx="1062304" cy="460794"/>
          </a:xfrm>
          <a:prstGeom prst="line">
            <a:avLst/>
          </a:prstGeom>
          <a:noFill/>
          <a:ln w="9525" cap="flat" cmpd="sng" algn="ctr">
            <a:solidFill>
              <a:sysClr val="windowText" lastClr="000000">
                <a:shade val="95000"/>
                <a:satMod val="105000"/>
              </a:sysClr>
            </a:solidFill>
            <a:prstDash val="solid"/>
          </a:ln>
          <a:effectLst/>
        </p:spPr>
      </p:cxnSp>
      <p:sp>
        <p:nvSpPr>
          <p:cNvPr id="138" name="Rectangle 137">
            <a:extLst>
              <a:ext uri="{FF2B5EF4-FFF2-40B4-BE49-F238E27FC236}">
                <a16:creationId xmlns:a16="http://schemas.microsoft.com/office/drawing/2014/main" id="{6B25D71E-05CB-4D40-9958-B820B7DDA5CE}"/>
              </a:ext>
            </a:extLst>
          </p:cNvPr>
          <p:cNvSpPr/>
          <p:nvPr/>
        </p:nvSpPr>
        <p:spPr>
          <a:xfrm>
            <a:off x="7642772" y="293527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9" name="Rectangle 138">
            <a:extLst>
              <a:ext uri="{FF2B5EF4-FFF2-40B4-BE49-F238E27FC236}">
                <a16:creationId xmlns:a16="http://schemas.microsoft.com/office/drawing/2014/main" id="{ED65EC9D-24A2-4DFF-9D4A-A90918E9890F}"/>
              </a:ext>
            </a:extLst>
          </p:cNvPr>
          <p:cNvSpPr/>
          <p:nvPr/>
        </p:nvSpPr>
        <p:spPr>
          <a:xfrm>
            <a:off x="8838726"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0" name="Rectangle 139">
            <a:extLst>
              <a:ext uri="{FF2B5EF4-FFF2-40B4-BE49-F238E27FC236}">
                <a16:creationId xmlns:a16="http://schemas.microsoft.com/office/drawing/2014/main" id="{B871AC01-F55F-4AA2-A27A-5636680F67B2}"/>
              </a:ext>
            </a:extLst>
          </p:cNvPr>
          <p:cNvSpPr/>
          <p:nvPr/>
        </p:nvSpPr>
        <p:spPr>
          <a:xfrm>
            <a:off x="8843017" y="4133012"/>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1" name="Rectangle 140">
            <a:extLst>
              <a:ext uri="{FF2B5EF4-FFF2-40B4-BE49-F238E27FC236}">
                <a16:creationId xmlns:a16="http://schemas.microsoft.com/office/drawing/2014/main" id="{DD2A6555-0F01-49FD-B504-76A7A2C48BB1}"/>
              </a:ext>
            </a:extLst>
          </p:cNvPr>
          <p:cNvSpPr/>
          <p:nvPr/>
        </p:nvSpPr>
        <p:spPr>
          <a:xfrm>
            <a:off x="8841127" y="5114647"/>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2" name="Rectangle 141">
            <a:extLst>
              <a:ext uri="{FF2B5EF4-FFF2-40B4-BE49-F238E27FC236}">
                <a16:creationId xmlns:a16="http://schemas.microsoft.com/office/drawing/2014/main" id="{17421414-0CCA-4A08-8221-EBA1EDCC1A74}"/>
              </a:ext>
            </a:extLst>
          </p:cNvPr>
          <p:cNvSpPr/>
          <p:nvPr/>
        </p:nvSpPr>
        <p:spPr>
          <a:xfrm>
            <a:off x="9971485" y="411712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3" name="Rectangle 142">
            <a:extLst>
              <a:ext uri="{FF2B5EF4-FFF2-40B4-BE49-F238E27FC236}">
                <a16:creationId xmlns:a16="http://schemas.microsoft.com/office/drawing/2014/main" id="{73262A0B-1782-4CBD-B94D-802B21EF23F6}"/>
              </a:ext>
            </a:extLst>
          </p:cNvPr>
          <p:cNvSpPr/>
          <p:nvPr/>
        </p:nvSpPr>
        <p:spPr>
          <a:xfrm>
            <a:off x="9971485" y="5113499"/>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44" name="Straight Connector 143">
            <a:extLst>
              <a:ext uri="{FF2B5EF4-FFF2-40B4-BE49-F238E27FC236}">
                <a16:creationId xmlns:a16="http://schemas.microsoft.com/office/drawing/2014/main" id="{3DE9E367-A035-4374-BD14-2082C83F1FA1}"/>
              </a:ext>
            </a:extLst>
          </p:cNvPr>
          <p:cNvCxnSpPr>
            <a:stCxn id="140" idx="2"/>
            <a:endCxn id="141" idx="0"/>
          </p:cNvCxnSpPr>
          <p:nvPr/>
        </p:nvCxnSpPr>
        <p:spPr>
          <a:xfrm flipH="1">
            <a:off x="9206887" y="4648401"/>
            <a:ext cx="1890" cy="466246"/>
          </a:xfrm>
          <a:prstGeom prst="line">
            <a:avLst/>
          </a:prstGeom>
          <a:noFill/>
          <a:ln w="38100" cap="flat" cmpd="sng" algn="ctr">
            <a:solidFill>
              <a:srgbClr val="C00000"/>
            </a:solidFill>
            <a:prstDash val="solid"/>
          </a:ln>
          <a:effectLst/>
        </p:spPr>
      </p:cxnSp>
      <p:cxnSp>
        <p:nvCxnSpPr>
          <p:cNvPr id="145" name="Straight Connector 144">
            <a:extLst>
              <a:ext uri="{FF2B5EF4-FFF2-40B4-BE49-F238E27FC236}">
                <a16:creationId xmlns:a16="http://schemas.microsoft.com/office/drawing/2014/main" id="{7C5A5CA0-FEE0-40A1-BFB3-99343BDEB849}"/>
              </a:ext>
            </a:extLst>
          </p:cNvPr>
          <p:cNvCxnSpPr>
            <a:cxnSpLocks/>
            <a:stCxn id="142" idx="2"/>
            <a:endCxn id="143" idx="0"/>
          </p:cNvCxnSpPr>
          <p:nvPr/>
        </p:nvCxnSpPr>
        <p:spPr>
          <a:xfrm>
            <a:off x="10337245" y="4632515"/>
            <a:ext cx="0" cy="480984"/>
          </a:xfrm>
          <a:prstGeom prst="line">
            <a:avLst/>
          </a:prstGeom>
          <a:noFill/>
          <a:ln w="9525" cap="flat" cmpd="sng" algn="ctr">
            <a:solidFill>
              <a:sysClr val="windowText" lastClr="000000">
                <a:shade val="95000"/>
                <a:satMod val="105000"/>
              </a:sysClr>
            </a:solidFill>
            <a:prstDash val="solid"/>
          </a:ln>
          <a:effectLst/>
        </p:spPr>
      </p:cxnSp>
      <p:cxnSp>
        <p:nvCxnSpPr>
          <p:cNvPr id="146" name="Straight Connector 145">
            <a:extLst>
              <a:ext uri="{FF2B5EF4-FFF2-40B4-BE49-F238E27FC236}">
                <a16:creationId xmlns:a16="http://schemas.microsoft.com/office/drawing/2014/main" id="{656F8A49-296C-41F9-A201-1C32E0CACF44}"/>
              </a:ext>
            </a:extLst>
          </p:cNvPr>
          <p:cNvCxnSpPr>
            <a:stCxn id="142" idx="2"/>
            <a:endCxn id="141" idx="0"/>
          </p:cNvCxnSpPr>
          <p:nvPr/>
        </p:nvCxnSpPr>
        <p:spPr>
          <a:xfrm flipH="1">
            <a:off x="9206887" y="4632515"/>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147" name="Straight Connector 146">
            <a:extLst>
              <a:ext uri="{FF2B5EF4-FFF2-40B4-BE49-F238E27FC236}">
                <a16:creationId xmlns:a16="http://schemas.microsoft.com/office/drawing/2014/main" id="{29B5915E-33AE-459B-8943-1D4E8E0CB3A7}"/>
              </a:ext>
            </a:extLst>
          </p:cNvPr>
          <p:cNvCxnSpPr>
            <a:stCxn id="140" idx="2"/>
            <a:endCxn id="143" idx="0"/>
          </p:cNvCxnSpPr>
          <p:nvPr/>
        </p:nvCxnSpPr>
        <p:spPr>
          <a:xfrm>
            <a:off x="9208777" y="4648401"/>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148" name="Straight Connector 147">
            <a:extLst>
              <a:ext uri="{FF2B5EF4-FFF2-40B4-BE49-F238E27FC236}">
                <a16:creationId xmlns:a16="http://schemas.microsoft.com/office/drawing/2014/main" id="{8B7F9471-F176-48DE-B23E-04D40CD29C50}"/>
              </a:ext>
            </a:extLst>
          </p:cNvPr>
          <p:cNvCxnSpPr>
            <a:stCxn id="130" idx="0"/>
            <a:endCxn id="138" idx="2"/>
          </p:cNvCxnSpPr>
          <p:nvPr/>
        </p:nvCxnSpPr>
        <p:spPr>
          <a:xfrm flipV="1">
            <a:off x="6947533" y="3450666"/>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149" name="Straight Connector 148">
            <a:extLst>
              <a:ext uri="{FF2B5EF4-FFF2-40B4-BE49-F238E27FC236}">
                <a16:creationId xmlns:a16="http://schemas.microsoft.com/office/drawing/2014/main" id="{AE18FABE-4D50-4753-B578-EBBC6CCF132E}"/>
              </a:ext>
            </a:extLst>
          </p:cNvPr>
          <p:cNvCxnSpPr>
            <a:stCxn id="132" idx="0"/>
            <a:endCxn id="132" idx="0"/>
          </p:cNvCxnSpPr>
          <p:nvPr/>
        </p:nvCxnSpPr>
        <p:spPr>
          <a:xfrm>
            <a:off x="8018714" y="4117127"/>
            <a:ext cx="0" cy="0"/>
          </a:xfrm>
          <a:prstGeom prst="line">
            <a:avLst/>
          </a:prstGeom>
          <a:noFill/>
          <a:ln w="9525" cap="flat" cmpd="sng" algn="ctr">
            <a:solidFill>
              <a:sysClr val="windowText" lastClr="000000">
                <a:shade val="95000"/>
                <a:satMod val="105000"/>
              </a:sysClr>
            </a:solidFill>
            <a:prstDash val="solid"/>
          </a:ln>
          <a:effectLst/>
        </p:spPr>
      </p:cxnSp>
      <p:grpSp>
        <p:nvGrpSpPr>
          <p:cNvPr id="150" name="Group 149">
            <a:extLst>
              <a:ext uri="{FF2B5EF4-FFF2-40B4-BE49-F238E27FC236}">
                <a16:creationId xmlns:a16="http://schemas.microsoft.com/office/drawing/2014/main" id="{7062902C-4F16-4345-9F28-267ABB122382}"/>
              </a:ext>
            </a:extLst>
          </p:cNvPr>
          <p:cNvGrpSpPr/>
          <p:nvPr/>
        </p:nvGrpSpPr>
        <p:grpSpPr>
          <a:xfrm>
            <a:off x="6581773" y="5584420"/>
            <a:ext cx="731880" cy="771197"/>
            <a:chOff x="1242606" y="5413274"/>
            <a:chExt cx="731880" cy="771197"/>
          </a:xfrm>
        </p:grpSpPr>
        <p:sp>
          <p:nvSpPr>
            <p:cNvPr id="151" name="Rectangle 150">
              <a:extLst>
                <a:ext uri="{FF2B5EF4-FFF2-40B4-BE49-F238E27FC236}">
                  <a16:creationId xmlns:a16="http://schemas.microsoft.com/office/drawing/2014/main" id="{5B8CAB70-E647-4F93-8EFE-716B77FAA78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2" name="Rectangle 151">
              <a:extLst>
                <a:ext uri="{FF2B5EF4-FFF2-40B4-BE49-F238E27FC236}">
                  <a16:creationId xmlns:a16="http://schemas.microsoft.com/office/drawing/2014/main" id="{07C8F3DF-1C47-4447-94D4-64D144208A6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3" name="Rectangle 152">
              <a:extLst>
                <a:ext uri="{FF2B5EF4-FFF2-40B4-BE49-F238E27FC236}">
                  <a16:creationId xmlns:a16="http://schemas.microsoft.com/office/drawing/2014/main" id="{405020A2-F3C3-46E8-A166-60F8DED37920}"/>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4" name="Group 153">
            <a:extLst>
              <a:ext uri="{FF2B5EF4-FFF2-40B4-BE49-F238E27FC236}">
                <a16:creationId xmlns:a16="http://schemas.microsoft.com/office/drawing/2014/main" id="{CA1799B8-1492-4E29-B157-944F7760F0B4}"/>
              </a:ext>
            </a:extLst>
          </p:cNvPr>
          <p:cNvGrpSpPr/>
          <p:nvPr/>
        </p:nvGrpSpPr>
        <p:grpSpPr>
          <a:xfrm>
            <a:off x="7648302" y="5598577"/>
            <a:ext cx="731880" cy="771197"/>
            <a:chOff x="1242606" y="5413274"/>
            <a:chExt cx="731880" cy="771197"/>
          </a:xfrm>
        </p:grpSpPr>
        <p:sp>
          <p:nvSpPr>
            <p:cNvPr id="155" name="Rectangle 154">
              <a:extLst>
                <a:ext uri="{FF2B5EF4-FFF2-40B4-BE49-F238E27FC236}">
                  <a16:creationId xmlns:a16="http://schemas.microsoft.com/office/drawing/2014/main" id="{BAF09125-E437-4CB7-A7D4-FC9BB37A1F01}"/>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6" name="Rectangle 155">
              <a:extLst>
                <a:ext uri="{FF2B5EF4-FFF2-40B4-BE49-F238E27FC236}">
                  <a16:creationId xmlns:a16="http://schemas.microsoft.com/office/drawing/2014/main" id="{5B4F9995-89FC-470C-A9BD-2DF55B43CDA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7" name="Rectangle 156">
              <a:extLst>
                <a:ext uri="{FF2B5EF4-FFF2-40B4-BE49-F238E27FC236}">
                  <a16:creationId xmlns:a16="http://schemas.microsoft.com/office/drawing/2014/main" id="{A8E5730C-411E-4494-881D-C3E11C4EA19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8" name="Group 157">
            <a:extLst>
              <a:ext uri="{FF2B5EF4-FFF2-40B4-BE49-F238E27FC236}">
                <a16:creationId xmlns:a16="http://schemas.microsoft.com/office/drawing/2014/main" id="{2EBDD5E3-12CA-48B4-AD71-EADB102149CF}"/>
              </a:ext>
            </a:extLst>
          </p:cNvPr>
          <p:cNvGrpSpPr/>
          <p:nvPr/>
        </p:nvGrpSpPr>
        <p:grpSpPr>
          <a:xfrm>
            <a:off x="8838726" y="5614151"/>
            <a:ext cx="731880" cy="771197"/>
            <a:chOff x="1242606" y="5413274"/>
            <a:chExt cx="731880" cy="771197"/>
          </a:xfrm>
        </p:grpSpPr>
        <p:sp>
          <p:nvSpPr>
            <p:cNvPr id="159" name="Rectangle 158">
              <a:extLst>
                <a:ext uri="{FF2B5EF4-FFF2-40B4-BE49-F238E27FC236}">
                  <a16:creationId xmlns:a16="http://schemas.microsoft.com/office/drawing/2014/main" id="{B49A4E51-5874-4546-A9B7-DAE4EF5D111A}"/>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Rectangle 159">
              <a:extLst>
                <a:ext uri="{FF2B5EF4-FFF2-40B4-BE49-F238E27FC236}">
                  <a16:creationId xmlns:a16="http://schemas.microsoft.com/office/drawing/2014/main" id="{F71B8B22-A5DC-41EB-A032-361161BF2C95}"/>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Rectangle 160">
              <a:extLst>
                <a:ext uri="{FF2B5EF4-FFF2-40B4-BE49-F238E27FC236}">
                  <a16:creationId xmlns:a16="http://schemas.microsoft.com/office/drawing/2014/main" id="{B5A357AD-8363-4CA7-AC79-CE7D23C7C963}"/>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62" name="Group 161">
            <a:extLst>
              <a:ext uri="{FF2B5EF4-FFF2-40B4-BE49-F238E27FC236}">
                <a16:creationId xmlns:a16="http://schemas.microsoft.com/office/drawing/2014/main" id="{ADA8D2BD-3520-4AA6-A5C3-76C8D007A522}"/>
              </a:ext>
            </a:extLst>
          </p:cNvPr>
          <p:cNvGrpSpPr/>
          <p:nvPr/>
        </p:nvGrpSpPr>
        <p:grpSpPr>
          <a:xfrm>
            <a:off x="9971485" y="5614151"/>
            <a:ext cx="731880" cy="771197"/>
            <a:chOff x="1242606" y="5413274"/>
            <a:chExt cx="731880" cy="771197"/>
          </a:xfrm>
        </p:grpSpPr>
        <p:sp>
          <p:nvSpPr>
            <p:cNvPr id="163" name="Rectangle 162">
              <a:extLst>
                <a:ext uri="{FF2B5EF4-FFF2-40B4-BE49-F238E27FC236}">
                  <a16:creationId xmlns:a16="http://schemas.microsoft.com/office/drawing/2014/main" id="{2A72B96E-88A2-4365-BCF6-83BCEC6A8AA9}"/>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Rectangle 163">
              <a:extLst>
                <a:ext uri="{FF2B5EF4-FFF2-40B4-BE49-F238E27FC236}">
                  <a16:creationId xmlns:a16="http://schemas.microsoft.com/office/drawing/2014/main" id="{D3063B6B-1CE6-4AE3-9C41-A28855550CCE}"/>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Rectangle 164">
              <a:extLst>
                <a:ext uri="{FF2B5EF4-FFF2-40B4-BE49-F238E27FC236}">
                  <a16:creationId xmlns:a16="http://schemas.microsoft.com/office/drawing/2014/main" id="{AE9C546D-0474-4A2A-86E5-5670B79E8EBE}"/>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66" name="Straight Connector 165">
            <a:extLst>
              <a:ext uri="{FF2B5EF4-FFF2-40B4-BE49-F238E27FC236}">
                <a16:creationId xmlns:a16="http://schemas.microsoft.com/office/drawing/2014/main" id="{B41CE4D3-5CD0-4DC7-B5AB-7E143FDF063C}"/>
              </a:ext>
            </a:extLst>
          </p:cNvPr>
          <p:cNvCxnSpPr>
            <a:cxnSpLocks/>
            <a:stCxn id="130" idx="0"/>
            <a:endCxn id="139" idx="2"/>
          </p:cNvCxnSpPr>
          <p:nvPr/>
        </p:nvCxnSpPr>
        <p:spPr>
          <a:xfrm flipV="1">
            <a:off x="6947533" y="3439877"/>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67" name="Straight Connector 166">
            <a:extLst>
              <a:ext uri="{FF2B5EF4-FFF2-40B4-BE49-F238E27FC236}">
                <a16:creationId xmlns:a16="http://schemas.microsoft.com/office/drawing/2014/main" id="{A436A2E2-1400-47D7-9968-0C5AECF4D662}"/>
              </a:ext>
            </a:extLst>
          </p:cNvPr>
          <p:cNvCxnSpPr>
            <a:cxnSpLocks/>
            <a:stCxn id="132" idx="0"/>
            <a:endCxn id="138" idx="2"/>
          </p:cNvCxnSpPr>
          <p:nvPr/>
        </p:nvCxnSpPr>
        <p:spPr>
          <a:xfrm flipH="1" flipV="1">
            <a:off x="8008532" y="3450666"/>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68" name="Straight Connector 167">
            <a:extLst>
              <a:ext uri="{FF2B5EF4-FFF2-40B4-BE49-F238E27FC236}">
                <a16:creationId xmlns:a16="http://schemas.microsoft.com/office/drawing/2014/main" id="{0020CE48-D94B-4DF0-AD2E-F746887524ED}"/>
              </a:ext>
            </a:extLst>
          </p:cNvPr>
          <p:cNvCxnSpPr>
            <a:cxnSpLocks/>
            <a:stCxn id="132" idx="0"/>
            <a:endCxn id="139" idx="2"/>
          </p:cNvCxnSpPr>
          <p:nvPr/>
        </p:nvCxnSpPr>
        <p:spPr>
          <a:xfrm flipV="1">
            <a:off x="8018714" y="3439877"/>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69" name="Straight Connector 168">
            <a:extLst>
              <a:ext uri="{FF2B5EF4-FFF2-40B4-BE49-F238E27FC236}">
                <a16:creationId xmlns:a16="http://schemas.microsoft.com/office/drawing/2014/main" id="{5E6A6E06-78D6-4528-956F-41ED63CEE2E5}"/>
              </a:ext>
            </a:extLst>
          </p:cNvPr>
          <p:cNvCxnSpPr>
            <a:cxnSpLocks/>
            <a:stCxn id="140" idx="0"/>
            <a:endCxn id="138" idx="2"/>
          </p:cNvCxnSpPr>
          <p:nvPr/>
        </p:nvCxnSpPr>
        <p:spPr>
          <a:xfrm flipH="1" flipV="1">
            <a:off x="8008532" y="3450666"/>
            <a:ext cx="1200245" cy="682346"/>
          </a:xfrm>
          <a:prstGeom prst="line">
            <a:avLst/>
          </a:prstGeom>
          <a:noFill/>
          <a:ln w="38100" cap="flat" cmpd="sng" algn="ctr">
            <a:solidFill>
              <a:srgbClr val="C00000"/>
            </a:solidFill>
            <a:prstDash val="solid"/>
          </a:ln>
          <a:effectLst/>
        </p:spPr>
      </p:cxnSp>
      <p:cxnSp>
        <p:nvCxnSpPr>
          <p:cNvPr id="170" name="Straight Connector 169">
            <a:extLst>
              <a:ext uri="{FF2B5EF4-FFF2-40B4-BE49-F238E27FC236}">
                <a16:creationId xmlns:a16="http://schemas.microsoft.com/office/drawing/2014/main" id="{9A8B2D39-4F2A-4934-AA43-8100F4C99A38}"/>
              </a:ext>
            </a:extLst>
          </p:cNvPr>
          <p:cNvCxnSpPr>
            <a:cxnSpLocks/>
            <a:stCxn id="142" idx="0"/>
            <a:endCxn id="138" idx="2"/>
          </p:cNvCxnSpPr>
          <p:nvPr/>
        </p:nvCxnSpPr>
        <p:spPr>
          <a:xfrm flipH="1" flipV="1">
            <a:off x="8008532" y="3450666"/>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71" name="Straight Connector 170">
            <a:extLst>
              <a:ext uri="{FF2B5EF4-FFF2-40B4-BE49-F238E27FC236}">
                <a16:creationId xmlns:a16="http://schemas.microsoft.com/office/drawing/2014/main" id="{E2D21006-F51A-4293-A31A-1C40A867FF1F}"/>
              </a:ext>
            </a:extLst>
          </p:cNvPr>
          <p:cNvCxnSpPr>
            <a:cxnSpLocks/>
            <a:stCxn id="140" idx="0"/>
            <a:endCxn id="139" idx="2"/>
          </p:cNvCxnSpPr>
          <p:nvPr/>
        </p:nvCxnSpPr>
        <p:spPr>
          <a:xfrm flipH="1" flipV="1">
            <a:off x="9204486" y="3439877"/>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72" name="Straight Connector 171">
            <a:extLst>
              <a:ext uri="{FF2B5EF4-FFF2-40B4-BE49-F238E27FC236}">
                <a16:creationId xmlns:a16="http://schemas.microsoft.com/office/drawing/2014/main" id="{ECC95EF6-D790-4CD9-A324-1784D10BB863}"/>
              </a:ext>
            </a:extLst>
          </p:cNvPr>
          <p:cNvCxnSpPr>
            <a:cxnSpLocks/>
            <a:stCxn id="142" idx="0"/>
            <a:endCxn id="139" idx="2"/>
          </p:cNvCxnSpPr>
          <p:nvPr/>
        </p:nvCxnSpPr>
        <p:spPr>
          <a:xfrm flipH="1" flipV="1">
            <a:off x="9204486" y="3439877"/>
            <a:ext cx="1132759" cy="677249"/>
          </a:xfrm>
          <a:prstGeom prst="line">
            <a:avLst/>
          </a:prstGeom>
          <a:noFill/>
          <a:ln w="9525" cap="flat" cmpd="sng" algn="ctr">
            <a:solidFill>
              <a:sysClr val="windowText" lastClr="000000">
                <a:shade val="95000"/>
                <a:satMod val="105000"/>
              </a:sysClr>
            </a:solidFill>
            <a:prstDash val="solid"/>
          </a:ln>
          <a:effectLst/>
        </p:spPr>
      </p:cxnSp>
      <p:sp>
        <p:nvSpPr>
          <p:cNvPr id="182" name="Rectangle 181">
            <a:extLst>
              <a:ext uri="{FF2B5EF4-FFF2-40B4-BE49-F238E27FC236}">
                <a16:creationId xmlns:a16="http://schemas.microsoft.com/office/drawing/2014/main" id="{06E72DD5-ED4C-42EA-B07E-FFFE86E84DB0}"/>
              </a:ext>
            </a:extLst>
          </p:cNvPr>
          <p:cNvSpPr/>
          <p:nvPr/>
        </p:nvSpPr>
        <p:spPr>
          <a:xfrm>
            <a:off x="483334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3" name="Rectangle 182">
            <a:extLst>
              <a:ext uri="{FF2B5EF4-FFF2-40B4-BE49-F238E27FC236}">
                <a16:creationId xmlns:a16="http://schemas.microsoft.com/office/drawing/2014/main" id="{DBF29F31-B92F-4382-A631-9122ABC691B0}"/>
              </a:ext>
            </a:extLst>
          </p:cNvPr>
          <p:cNvSpPr/>
          <p:nvPr/>
        </p:nvSpPr>
        <p:spPr>
          <a:xfrm>
            <a:off x="649930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84" name="Straight Connector 183">
            <a:extLst>
              <a:ext uri="{FF2B5EF4-FFF2-40B4-BE49-F238E27FC236}">
                <a16:creationId xmlns:a16="http://schemas.microsoft.com/office/drawing/2014/main" id="{024623DC-0FB6-4652-8F63-125214C398FA}"/>
              </a:ext>
            </a:extLst>
          </p:cNvPr>
          <p:cNvCxnSpPr>
            <a:cxnSpLocks/>
            <a:stCxn id="13" idx="0"/>
            <a:endCxn id="182" idx="2"/>
          </p:cNvCxnSpPr>
          <p:nvPr/>
        </p:nvCxnSpPr>
        <p:spPr>
          <a:xfrm flipV="1">
            <a:off x="3067288" y="2132485"/>
            <a:ext cx="2131813" cy="792003"/>
          </a:xfrm>
          <a:prstGeom prst="line">
            <a:avLst/>
          </a:prstGeom>
          <a:noFill/>
          <a:ln w="38100" cap="flat" cmpd="sng" algn="ctr">
            <a:solidFill>
              <a:srgbClr val="C00000"/>
            </a:solidFill>
            <a:prstDash val="solid"/>
          </a:ln>
          <a:effectLst/>
        </p:spPr>
      </p:cxnSp>
      <p:cxnSp>
        <p:nvCxnSpPr>
          <p:cNvPr id="187" name="Straight Connector 186">
            <a:extLst>
              <a:ext uri="{FF2B5EF4-FFF2-40B4-BE49-F238E27FC236}">
                <a16:creationId xmlns:a16="http://schemas.microsoft.com/office/drawing/2014/main" id="{F6ADCA44-7031-4F43-A3CD-EE6503D1CFEB}"/>
              </a:ext>
            </a:extLst>
          </p:cNvPr>
          <p:cNvCxnSpPr>
            <a:cxnSpLocks/>
            <a:stCxn id="16" idx="0"/>
            <a:endCxn id="182" idx="2"/>
          </p:cNvCxnSpPr>
          <p:nvPr/>
        </p:nvCxnSpPr>
        <p:spPr>
          <a:xfrm flipV="1">
            <a:off x="4263242" y="2132485"/>
            <a:ext cx="935859" cy="781214"/>
          </a:xfrm>
          <a:prstGeom prst="line">
            <a:avLst/>
          </a:prstGeom>
          <a:noFill/>
          <a:ln w="9525" cap="flat" cmpd="sng" algn="ctr">
            <a:solidFill>
              <a:sysClr val="windowText" lastClr="000000">
                <a:shade val="95000"/>
                <a:satMod val="105000"/>
              </a:sysClr>
            </a:solidFill>
            <a:prstDash val="solid"/>
          </a:ln>
          <a:effectLst/>
        </p:spPr>
      </p:cxnSp>
      <p:cxnSp>
        <p:nvCxnSpPr>
          <p:cNvPr id="190" name="Straight Connector 189">
            <a:extLst>
              <a:ext uri="{FF2B5EF4-FFF2-40B4-BE49-F238E27FC236}">
                <a16:creationId xmlns:a16="http://schemas.microsoft.com/office/drawing/2014/main" id="{A2865A24-1076-4564-8E12-0CFBFB34B100}"/>
              </a:ext>
            </a:extLst>
          </p:cNvPr>
          <p:cNvCxnSpPr>
            <a:cxnSpLocks/>
            <a:stCxn id="138" idx="0"/>
            <a:endCxn id="182" idx="2"/>
          </p:cNvCxnSpPr>
          <p:nvPr/>
        </p:nvCxnSpPr>
        <p:spPr>
          <a:xfrm flipH="1" flipV="1">
            <a:off x="5199101" y="2132485"/>
            <a:ext cx="2809431" cy="802792"/>
          </a:xfrm>
          <a:prstGeom prst="line">
            <a:avLst/>
          </a:prstGeom>
          <a:noFill/>
          <a:ln w="38100" cap="flat" cmpd="sng" algn="ctr">
            <a:solidFill>
              <a:srgbClr val="C00000"/>
            </a:solidFill>
            <a:prstDash val="solid"/>
          </a:ln>
          <a:effectLst/>
        </p:spPr>
      </p:cxnSp>
      <p:cxnSp>
        <p:nvCxnSpPr>
          <p:cNvPr id="193" name="Straight Connector 192">
            <a:extLst>
              <a:ext uri="{FF2B5EF4-FFF2-40B4-BE49-F238E27FC236}">
                <a16:creationId xmlns:a16="http://schemas.microsoft.com/office/drawing/2014/main" id="{F2AE7771-4C83-4ED1-98B0-2581AF15F60E}"/>
              </a:ext>
            </a:extLst>
          </p:cNvPr>
          <p:cNvCxnSpPr>
            <a:cxnSpLocks/>
            <a:stCxn id="139" idx="0"/>
            <a:endCxn id="182" idx="2"/>
          </p:cNvCxnSpPr>
          <p:nvPr/>
        </p:nvCxnSpPr>
        <p:spPr>
          <a:xfrm flipH="1" flipV="1">
            <a:off x="5199101" y="2132485"/>
            <a:ext cx="4005385" cy="792003"/>
          </a:xfrm>
          <a:prstGeom prst="line">
            <a:avLst/>
          </a:prstGeom>
          <a:noFill/>
          <a:ln w="9525" cap="flat" cmpd="sng" algn="ctr">
            <a:solidFill>
              <a:sysClr val="windowText" lastClr="000000">
                <a:shade val="95000"/>
                <a:satMod val="105000"/>
              </a:sysClr>
            </a:solidFill>
            <a:prstDash val="solid"/>
          </a:ln>
          <a:effectLst/>
        </p:spPr>
      </p:cxnSp>
      <p:cxnSp>
        <p:nvCxnSpPr>
          <p:cNvPr id="197" name="Straight Connector 196">
            <a:extLst>
              <a:ext uri="{FF2B5EF4-FFF2-40B4-BE49-F238E27FC236}">
                <a16:creationId xmlns:a16="http://schemas.microsoft.com/office/drawing/2014/main" id="{ED5BA972-F63D-40F8-BF4F-B67D85215375}"/>
              </a:ext>
            </a:extLst>
          </p:cNvPr>
          <p:cNvCxnSpPr>
            <a:cxnSpLocks/>
            <a:stCxn id="13" idx="0"/>
            <a:endCxn id="183" idx="2"/>
          </p:cNvCxnSpPr>
          <p:nvPr/>
        </p:nvCxnSpPr>
        <p:spPr>
          <a:xfrm flipV="1">
            <a:off x="3067288" y="2132485"/>
            <a:ext cx="3797773" cy="792003"/>
          </a:xfrm>
          <a:prstGeom prst="line">
            <a:avLst/>
          </a:prstGeom>
          <a:noFill/>
          <a:ln w="9525" cap="flat" cmpd="sng" algn="ctr">
            <a:solidFill>
              <a:sysClr val="windowText" lastClr="000000">
                <a:shade val="95000"/>
                <a:satMod val="105000"/>
              </a:sysClr>
            </a:solidFill>
            <a:prstDash val="solid"/>
          </a:ln>
          <a:effectLst/>
        </p:spPr>
      </p:cxnSp>
      <p:cxnSp>
        <p:nvCxnSpPr>
          <p:cNvPr id="200" name="Straight Connector 199">
            <a:extLst>
              <a:ext uri="{FF2B5EF4-FFF2-40B4-BE49-F238E27FC236}">
                <a16:creationId xmlns:a16="http://schemas.microsoft.com/office/drawing/2014/main" id="{DB8539AB-D5D4-400D-8C95-AEF097643D59}"/>
              </a:ext>
            </a:extLst>
          </p:cNvPr>
          <p:cNvCxnSpPr>
            <a:cxnSpLocks/>
            <a:stCxn id="16" idx="0"/>
            <a:endCxn id="183" idx="2"/>
          </p:cNvCxnSpPr>
          <p:nvPr/>
        </p:nvCxnSpPr>
        <p:spPr>
          <a:xfrm flipV="1">
            <a:off x="4263242" y="2132485"/>
            <a:ext cx="2601819" cy="781214"/>
          </a:xfrm>
          <a:prstGeom prst="line">
            <a:avLst/>
          </a:prstGeom>
          <a:noFill/>
          <a:ln w="9525" cap="flat" cmpd="sng" algn="ctr">
            <a:solidFill>
              <a:sysClr val="windowText" lastClr="000000">
                <a:shade val="95000"/>
                <a:satMod val="105000"/>
              </a:sysClr>
            </a:solidFill>
            <a:prstDash val="solid"/>
          </a:ln>
          <a:effectLst/>
        </p:spPr>
      </p:cxnSp>
      <p:cxnSp>
        <p:nvCxnSpPr>
          <p:cNvPr id="203" name="Straight Connector 202">
            <a:extLst>
              <a:ext uri="{FF2B5EF4-FFF2-40B4-BE49-F238E27FC236}">
                <a16:creationId xmlns:a16="http://schemas.microsoft.com/office/drawing/2014/main" id="{2724F44C-10D3-4C05-A34C-C50F2715FFC4}"/>
              </a:ext>
            </a:extLst>
          </p:cNvPr>
          <p:cNvCxnSpPr>
            <a:cxnSpLocks/>
            <a:stCxn id="138" idx="0"/>
            <a:endCxn id="183" idx="2"/>
          </p:cNvCxnSpPr>
          <p:nvPr/>
        </p:nvCxnSpPr>
        <p:spPr>
          <a:xfrm flipH="1" flipV="1">
            <a:off x="6865061" y="2132485"/>
            <a:ext cx="1143471" cy="802792"/>
          </a:xfrm>
          <a:prstGeom prst="line">
            <a:avLst/>
          </a:prstGeom>
          <a:noFill/>
          <a:ln w="9525" cap="flat" cmpd="sng" algn="ctr">
            <a:solidFill>
              <a:sysClr val="windowText" lastClr="000000">
                <a:shade val="95000"/>
                <a:satMod val="105000"/>
              </a:sysClr>
            </a:solidFill>
            <a:prstDash val="solid"/>
          </a:ln>
          <a:effectLst/>
        </p:spPr>
      </p:cxnSp>
      <p:cxnSp>
        <p:nvCxnSpPr>
          <p:cNvPr id="206" name="Straight Connector 205">
            <a:extLst>
              <a:ext uri="{FF2B5EF4-FFF2-40B4-BE49-F238E27FC236}">
                <a16:creationId xmlns:a16="http://schemas.microsoft.com/office/drawing/2014/main" id="{B986E233-51DD-4518-92B1-D51413F22CD5}"/>
              </a:ext>
            </a:extLst>
          </p:cNvPr>
          <p:cNvCxnSpPr>
            <a:cxnSpLocks/>
            <a:stCxn id="139" idx="0"/>
            <a:endCxn id="183" idx="2"/>
          </p:cNvCxnSpPr>
          <p:nvPr/>
        </p:nvCxnSpPr>
        <p:spPr>
          <a:xfrm flipH="1" flipV="1">
            <a:off x="6865061" y="2132485"/>
            <a:ext cx="2339425" cy="792003"/>
          </a:xfrm>
          <a:prstGeom prst="line">
            <a:avLst/>
          </a:prstGeom>
          <a:noFill/>
          <a:ln w="9525" cap="flat" cmpd="sng" algn="ctr">
            <a:solidFill>
              <a:sysClr val="windowText" lastClr="000000">
                <a:shade val="95000"/>
                <a:satMod val="105000"/>
              </a:sysClr>
            </a:solidFill>
            <a:prstDash val="solid"/>
          </a:ln>
          <a:effectLst/>
        </p:spPr>
      </p:cxnSp>
      <p:sp>
        <p:nvSpPr>
          <p:cNvPr id="209" name="TextBox 76">
            <a:extLst>
              <a:ext uri="{FF2B5EF4-FFF2-40B4-BE49-F238E27FC236}">
                <a16:creationId xmlns:a16="http://schemas.microsoft.com/office/drawing/2014/main" id="{BBC56AC2-200F-49B5-AAE0-A495480D7EE4}"/>
              </a:ext>
            </a:extLst>
          </p:cNvPr>
          <p:cNvSpPr txBox="1"/>
          <p:nvPr/>
        </p:nvSpPr>
        <p:spPr>
          <a:xfrm>
            <a:off x="452226" y="5745162"/>
            <a:ext cx="86433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Server</a:t>
            </a:r>
          </a:p>
        </p:txBody>
      </p:sp>
      <p:sp>
        <p:nvSpPr>
          <p:cNvPr id="210" name="TextBox 76">
            <a:extLst>
              <a:ext uri="{FF2B5EF4-FFF2-40B4-BE49-F238E27FC236}">
                <a16:creationId xmlns:a16="http://schemas.microsoft.com/office/drawing/2014/main" id="{810EE83F-42CA-430D-892E-82884DDD4362}"/>
              </a:ext>
            </a:extLst>
          </p:cNvPr>
          <p:cNvSpPr txBox="1"/>
          <p:nvPr/>
        </p:nvSpPr>
        <p:spPr>
          <a:xfrm>
            <a:off x="622325" y="512033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T0</a:t>
            </a:r>
          </a:p>
        </p:txBody>
      </p:sp>
      <p:sp>
        <p:nvSpPr>
          <p:cNvPr id="211" name="TextBox 76">
            <a:extLst>
              <a:ext uri="{FF2B5EF4-FFF2-40B4-BE49-F238E27FC236}">
                <a16:creationId xmlns:a16="http://schemas.microsoft.com/office/drawing/2014/main" id="{863BB6F4-964F-4521-911B-29133A5E2F40}"/>
              </a:ext>
            </a:extLst>
          </p:cNvPr>
          <p:cNvSpPr txBox="1"/>
          <p:nvPr/>
        </p:nvSpPr>
        <p:spPr>
          <a:xfrm>
            <a:off x="625277" y="417936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T1</a:t>
            </a:r>
          </a:p>
        </p:txBody>
      </p:sp>
      <p:sp>
        <p:nvSpPr>
          <p:cNvPr id="212" name="TextBox 76">
            <a:extLst>
              <a:ext uri="{FF2B5EF4-FFF2-40B4-BE49-F238E27FC236}">
                <a16:creationId xmlns:a16="http://schemas.microsoft.com/office/drawing/2014/main" id="{EBE0A222-0AE1-40A4-81F4-2A1EA2E8CD4E}"/>
              </a:ext>
            </a:extLst>
          </p:cNvPr>
          <p:cNvSpPr txBox="1"/>
          <p:nvPr/>
        </p:nvSpPr>
        <p:spPr>
          <a:xfrm>
            <a:off x="651007" y="2980286"/>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T2</a:t>
            </a:r>
          </a:p>
        </p:txBody>
      </p:sp>
      <p:sp>
        <p:nvSpPr>
          <p:cNvPr id="213" name="TextBox 76">
            <a:extLst>
              <a:ext uri="{FF2B5EF4-FFF2-40B4-BE49-F238E27FC236}">
                <a16:creationId xmlns:a16="http://schemas.microsoft.com/office/drawing/2014/main" id="{55C9305F-753D-453E-8ADB-41F277D50BD8}"/>
              </a:ext>
            </a:extLst>
          </p:cNvPr>
          <p:cNvSpPr txBox="1"/>
          <p:nvPr/>
        </p:nvSpPr>
        <p:spPr>
          <a:xfrm>
            <a:off x="180570" y="1726291"/>
            <a:ext cx="15824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Regional Hub</a:t>
            </a:r>
          </a:p>
        </p:txBody>
      </p:sp>
      <p:sp>
        <p:nvSpPr>
          <p:cNvPr id="107" name="Rectangle 106">
            <a:extLst>
              <a:ext uri="{FF2B5EF4-FFF2-40B4-BE49-F238E27FC236}">
                <a16:creationId xmlns:a16="http://schemas.microsoft.com/office/drawing/2014/main" id="{DFBE47BD-2039-479B-9F7A-278F0083068A}"/>
              </a:ext>
            </a:extLst>
          </p:cNvPr>
          <p:cNvSpPr/>
          <p:nvPr/>
        </p:nvSpPr>
        <p:spPr>
          <a:xfrm>
            <a:off x="1510801" y="3965062"/>
            <a:ext cx="2029798" cy="2527814"/>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TextBox 107">
            <a:extLst>
              <a:ext uri="{FF2B5EF4-FFF2-40B4-BE49-F238E27FC236}">
                <a16:creationId xmlns:a16="http://schemas.microsoft.com/office/drawing/2014/main" id="{E7261505-AB48-4884-A816-D2AD83DB5CE0}"/>
              </a:ext>
            </a:extLst>
          </p:cNvPr>
          <p:cNvSpPr txBox="1"/>
          <p:nvPr/>
        </p:nvSpPr>
        <p:spPr>
          <a:xfrm>
            <a:off x="1763054" y="6513635"/>
            <a:ext cx="146231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Compute</a:t>
            </a:r>
          </a:p>
        </p:txBody>
      </p:sp>
      <p:sp>
        <p:nvSpPr>
          <p:cNvPr id="111" name="Rectangle 110">
            <a:extLst>
              <a:ext uri="{FF2B5EF4-FFF2-40B4-BE49-F238E27FC236}">
                <a16:creationId xmlns:a16="http://schemas.microsoft.com/office/drawing/2014/main" id="{E64741D2-D830-441A-9D12-7B31E754BDDC}"/>
              </a:ext>
            </a:extLst>
          </p:cNvPr>
          <p:cNvSpPr/>
          <p:nvPr/>
        </p:nvSpPr>
        <p:spPr>
          <a:xfrm>
            <a:off x="6473316" y="3985821"/>
            <a:ext cx="2029798" cy="2527814"/>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2" name="TextBox 111">
            <a:extLst>
              <a:ext uri="{FF2B5EF4-FFF2-40B4-BE49-F238E27FC236}">
                <a16:creationId xmlns:a16="http://schemas.microsoft.com/office/drawing/2014/main" id="{FF6929E7-BB62-40D2-844C-C97503FAB13E}"/>
              </a:ext>
            </a:extLst>
          </p:cNvPr>
          <p:cNvSpPr txBox="1"/>
          <p:nvPr/>
        </p:nvSpPr>
        <p:spPr>
          <a:xfrm>
            <a:off x="6746874" y="6500468"/>
            <a:ext cx="146231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Compute</a:t>
            </a:r>
          </a:p>
        </p:txBody>
      </p:sp>
      <p:sp>
        <p:nvSpPr>
          <p:cNvPr id="114" name="Rectangle 113">
            <a:extLst>
              <a:ext uri="{FF2B5EF4-FFF2-40B4-BE49-F238E27FC236}">
                <a16:creationId xmlns:a16="http://schemas.microsoft.com/office/drawing/2014/main" id="{C7656D0D-DABA-4E99-A3AB-D1F5851D8B73}"/>
              </a:ext>
            </a:extLst>
          </p:cNvPr>
          <p:cNvSpPr/>
          <p:nvPr/>
        </p:nvSpPr>
        <p:spPr>
          <a:xfrm>
            <a:off x="3840209" y="3965061"/>
            <a:ext cx="2029798" cy="2527814"/>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5" name="TextBox 114">
            <a:extLst>
              <a:ext uri="{FF2B5EF4-FFF2-40B4-BE49-F238E27FC236}">
                <a16:creationId xmlns:a16="http://schemas.microsoft.com/office/drawing/2014/main" id="{C6849164-4BA8-4970-9BC6-77E5487BEE77}"/>
              </a:ext>
            </a:extLst>
          </p:cNvPr>
          <p:cNvSpPr txBox="1"/>
          <p:nvPr/>
        </p:nvSpPr>
        <p:spPr>
          <a:xfrm>
            <a:off x="4091602" y="6494704"/>
            <a:ext cx="146231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Storage</a:t>
            </a:r>
          </a:p>
        </p:txBody>
      </p:sp>
      <p:sp>
        <p:nvSpPr>
          <p:cNvPr id="117" name="TextBox 116">
            <a:extLst>
              <a:ext uri="{FF2B5EF4-FFF2-40B4-BE49-F238E27FC236}">
                <a16:creationId xmlns:a16="http://schemas.microsoft.com/office/drawing/2014/main" id="{E9F6DCE5-EC5D-4D73-A343-BE96FEB50EFD}"/>
              </a:ext>
            </a:extLst>
          </p:cNvPr>
          <p:cNvSpPr txBox="1"/>
          <p:nvPr/>
        </p:nvSpPr>
        <p:spPr>
          <a:xfrm>
            <a:off x="9110197" y="6494704"/>
            <a:ext cx="146231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Storage</a:t>
            </a:r>
          </a:p>
        </p:txBody>
      </p:sp>
      <p:sp>
        <p:nvSpPr>
          <p:cNvPr id="118" name="Rectangle 117">
            <a:extLst>
              <a:ext uri="{FF2B5EF4-FFF2-40B4-BE49-F238E27FC236}">
                <a16:creationId xmlns:a16="http://schemas.microsoft.com/office/drawing/2014/main" id="{7DBB96D1-5CAF-48D7-8290-352DB5FB4105}"/>
              </a:ext>
            </a:extLst>
          </p:cNvPr>
          <p:cNvSpPr/>
          <p:nvPr/>
        </p:nvSpPr>
        <p:spPr>
          <a:xfrm>
            <a:off x="8745822" y="3991269"/>
            <a:ext cx="2029798" cy="2527814"/>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8" name="Picture 27">
            <a:extLst>
              <a:ext uri="{FF2B5EF4-FFF2-40B4-BE49-F238E27FC236}">
                <a16:creationId xmlns:a16="http://schemas.microsoft.com/office/drawing/2014/main" id="{50CECF55-9462-41B2-AEC3-2DB1558F0334}"/>
              </a:ext>
            </a:extLst>
          </p:cNvPr>
          <p:cNvPicPr>
            <a:picLocks noChangeAspect="1"/>
          </p:cNvPicPr>
          <p:nvPr/>
        </p:nvPicPr>
        <p:blipFill>
          <a:blip r:embed="rId3"/>
          <a:stretch>
            <a:fillRect/>
          </a:stretch>
        </p:blipFill>
        <p:spPr>
          <a:xfrm>
            <a:off x="3879320" y="5594432"/>
            <a:ext cx="798557" cy="815876"/>
          </a:xfrm>
          <a:prstGeom prst="rect">
            <a:avLst/>
          </a:prstGeom>
        </p:spPr>
      </p:pic>
      <p:pic>
        <p:nvPicPr>
          <p:cNvPr id="174" name="Picture 173">
            <a:extLst>
              <a:ext uri="{FF2B5EF4-FFF2-40B4-BE49-F238E27FC236}">
                <a16:creationId xmlns:a16="http://schemas.microsoft.com/office/drawing/2014/main" id="{D11A7873-B154-4787-A0B2-4D3AB5F3898C}"/>
              </a:ext>
            </a:extLst>
          </p:cNvPr>
          <p:cNvPicPr>
            <a:picLocks noChangeAspect="1"/>
          </p:cNvPicPr>
          <p:nvPr/>
        </p:nvPicPr>
        <p:blipFill>
          <a:blip r:embed="rId3"/>
          <a:stretch>
            <a:fillRect/>
          </a:stretch>
        </p:blipFill>
        <p:spPr>
          <a:xfrm>
            <a:off x="5012526" y="5594432"/>
            <a:ext cx="798557" cy="815877"/>
          </a:xfrm>
          <a:prstGeom prst="rect">
            <a:avLst/>
          </a:prstGeom>
        </p:spPr>
      </p:pic>
      <p:pic>
        <p:nvPicPr>
          <p:cNvPr id="32" name="Picture 31">
            <a:extLst>
              <a:ext uri="{FF2B5EF4-FFF2-40B4-BE49-F238E27FC236}">
                <a16:creationId xmlns:a16="http://schemas.microsoft.com/office/drawing/2014/main" id="{B13A81D0-C8A4-43E8-B6BB-3538268FF928}"/>
              </a:ext>
            </a:extLst>
          </p:cNvPr>
          <p:cNvPicPr>
            <a:picLocks noChangeAspect="1"/>
          </p:cNvPicPr>
          <p:nvPr/>
        </p:nvPicPr>
        <p:blipFill>
          <a:blip r:embed="rId4"/>
          <a:stretch>
            <a:fillRect/>
          </a:stretch>
        </p:blipFill>
        <p:spPr>
          <a:xfrm>
            <a:off x="6572627" y="5575399"/>
            <a:ext cx="758712" cy="826339"/>
          </a:xfrm>
          <a:prstGeom prst="rect">
            <a:avLst/>
          </a:prstGeom>
        </p:spPr>
      </p:pic>
      <p:pic>
        <p:nvPicPr>
          <p:cNvPr id="176" name="Picture 175">
            <a:extLst>
              <a:ext uri="{FF2B5EF4-FFF2-40B4-BE49-F238E27FC236}">
                <a16:creationId xmlns:a16="http://schemas.microsoft.com/office/drawing/2014/main" id="{8C2C11E3-2E72-4ABA-9059-39655E3A9BB9}"/>
              </a:ext>
            </a:extLst>
          </p:cNvPr>
          <p:cNvPicPr>
            <a:picLocks noChangeAspect="1"/>
          </p:cNvPicPr>
          <p:nvPr/>
        </p:nvPicPr>
        <p:blipFill>
          <a:blip r:embed="rId3"/>
          <a:stretch>
            <a:fillRect/>
          </a:stretch>
        </p:blipFill>
        <p:spPr>
          <a:xfrm>
            <a:off x="8828138" y="5603362"/>
            <a:ext cx="798557" cy="815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7" name="Picture 176">
            <a:extLst>
              <a:ext uri="{FF2B5EF4-FFF2-40B4-BE49-F238E27FC236}">
                <a16:creationId xmlns:a16="http://schemas.microsoft.com/office/drawing/2014/main" id="{B7F7719E-DA2B-47E8-A44D-CDEA098CABCE}"/>
              </a:ext>
            </a:extLst>
          </p:cNvPr>
          <p:cNvPicPr>
            <a:picLocks noChangeAspect="1"/>
          </p:cNvPicPr>
          <p:nvPr/>
        </p:nvPicPr>
        <p:blipFill>
          <a:blip r:embed="rId3"/>
          <a:stretch>
            <a:fillRect/>
          </a:stretch>
        </p:blipFill>
        <p:spPr>
          <a:xfrm>
            <a:off x="9961853" y="5583717"/>
            <a:ext cx="798557" cy="815876"/>
          </a:xfrm>
          <a:prstGeom prst="rect">
            <a:avLst/>
          </a:prstGeom>
        </p:spPr>
      </p:pic>
      <p:pic>
        <p:nvPicPr>
          <p:cNvPr id="178" name="Picture 177">
            <a:extLst>
              <a:ext uri="{FF2B5EF4-FFF2-40B4-BE49-F238E27FC236}">
                <a16:creationId xmlns:a16="http://schemas.microsoft.com/office/drawing/2014/main" id="{0D818EEA-8D42-481F-96E6-0E7C2B157C10}"/>
              </a:ext>
            </a:extLst>
          </p:cNvPr>
          <p:cNvPicPr>
            <a:picLocks noChangeAspect="1"/>
          </p:cNvPicPr>
          <p:nvPr/>
        </p:nvPicPr>
        <p:blipFill>
          <a:blip r:embed="rId4"/>
          <a:stretch>
            <a:fillRect/>
          </a:stretch>
        </p:blipFill>
        <p:spPr>
          <a:xfrm>
            <a:off x="7639530" y="5583969"/>
            <a:ext cx="758712" cy="826339"/>
          </a:xfrm>
          <a:prstGeom prst="rect">
            <a:avLst/>
          </a:prstGeom>
        </p:spPr>
      </p:pic>
      <p:pic>
        <p:nvPicPr>
          <p:cNvPr id="179" name="Picture 178">
            <a:extLst>
              <a:ext uri="{FF2B5EF4-FFF2-40B4-BE49-F238E27FC236}">
                <a16:creationId xmlns:a16="http://schemas.microsoft.com/office/drawing/2014/main" id="{5E1D70A9-0368-4B0A-B84B-B15FFC0FBEC9}"/>
              </a:ext>
            </a:extLst>
          </p:cNvPr>
          <p:cNvPicPr>
            <a:picLocks noChangeAspect="1"/>
          </p:cNvPicPr>
          <p:nvPr/>
        </p:nvPicPr>
        <p:blipFill>
          <a:blip r:embed="rId4"/>
          <a:stretch>
            <a:fillRect/>
          </a:stretch>
        </p:blipFill>
        <p:spPr>
          <a:xfrm>
            <a:off x="1624764" y="5564006"/>
            <a:ext cx="758712" cy="8263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0" name="Picture 179">
            <a:extLst>
              <a:ext uri="{FF2B5EF4-FFF2-40B4-BE49-F238E27FC236}">
                <a16:creationId xmlns:a16="http://schemas.microsoft.com/office/drawing/2014/main" id="{3676864C-3C0D-4F91-A944-A2F0866DC766}"/>
              </a:ext>
            </a:extLst>
          </p:cNvPr>
          <p:cNvPicPr>
            <a:picLocks noChangeAspect="1"/>
          </p:cNvPicPr>
          <p:nvPr/>
        </p:nvPicPr>
        <p:blipFill>
          <a:blip r:embed="rId4"/>
          <a:stretch>
            <a:fillRect/>
          </a:stretch>
        </p:blipFill>
        <p:spPr>
          <a:xfrm>
            <a:off x="2685448" y="5554372"/>
            <a:ext cx="774733" cy="826339"/>
          </a:xfrm>
          <a:prstGeom prst="rect">
            <a:avLst/>
          </a:prstGeom>
        </p:spPr>
      </p:pic>
      <p:sp>
        <p:nvSpPr>
          <p:cNvPr id="3" name="Slide Number Placeholder 2">
            <a:extLst>
              <a:ext uri="{FF2B5EF4-FFF2-40B4-BE49-F238E27FC236}">
                <a16:creationId xmlns:a16="http://schemas.microsoft.com/office/drawing/2014/main" id="{AE1D7338-0713-451F-A8B2-15DF827803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5C0F4-3F8F-4EF5-BE77-BD783F7788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E0F22C37-A3A3-457B-A68B-A58A99F6DA3A}"/>
              </a:ext>
            </a:extLst>
          </p:cNvPr>
          <p:cNvPicPr>
            <a:picLocks noChangeAspect="1"/>
          </p:cNvPicPr>
          <p:nvPr/>
        </p:nvPicPr>
        <p:blipFill>
          <a:blip r:embed="rId4"/>
          <a:stretch>
            <a:fillRect/>
          </a:stretch>
        </p:blipFill>
        <p:spPr>
          <a:xfrm>
            <a:off x="8503114" y="1344526"/>
            <a:ext cx="758712" cy="826339"/>
          </a:xfrm>
          <a:prstGeom prst="rect">
            <a:avLst/>
          </a:prstGeom>
        </p:spPr>
      </p:pic>
      <p:pic>
        <p:nvPicPr>
          <p:cNvPr id="34" name="Picture 33">
            <a:extLst>
              <a:ext uri="{FF2B5EF4-FFF2-40B4-BE49-F238E27FC236}">
                <a16:creationId xmlns:a16="http://schemas.microsoft.com/office/drawing/2014/main" id="{BBE2C3D5-13B7-4860-B2E7-66319B066667}"/>
              </a:ext>
            </a:extLst>
          </p:cNvPr>
          <p:cNvPicPr>
            <a:picLocks noChangeAspect="1"/>
          </p:cNvPicPr>
          <p:nvPr/>
        </p:nvPicPr>
        <p:blipFill>
          <a:blip r:embed="rId3"/>
          <a:stretch>
            <a:fillRect/>
          </a:stretch>
        </p:blipFill>
        <p:spPr>
          <a:xfrm>
            <a:off x="10367522" y="1354989"/>
            <a:ext cx="798557" cy="815876"/>
          </a:xfrm>
          <a:prstGeom prst="rect">
            <a:avLst/>
          </a:prstGeom>
        </p:spPr>
      </p:pic>
      <p:sp>
        <p:nvSpPr>
          <p:cNvPr id="35" name="Arrow: Left-Right 34">
            <a:extLst>
              <a:ext uri="{FF2B5EF4-FFF2-40B4-BE49-F238E27FC236}">
                <a16:creationId xmlns:a16="http://schemas.microsoft.com/office/drawing/2014/main" id="{CE85EE36-8375-4938-939C-6DE935D65F0C}"/>
              </a:ext>
            </a:extLst>
          </p:cNvPr>
          <p:cNvSpPr/>
          <p:nvPr/>
        </p:nvSpPr>
        <p:spPr>
          <a:xfrm>
            <a:off x="9427968" y="1694230"/>
            <a:ext cx="797495" cy="173876"/>
          </a:xfrm>
          <a:prstGeom prst="leftRightArrow">
            <a:avLst/>
          </a:prstGeom>
          <a:solidFill>
            <a:srgbClr val="0079D6"/>
          </a:solid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EA01F8B7-19F4-48BA-88DB-E1EA6E1C35AA}"/>
              </a:ext>
            </a:extLst>
          </p:cNvPr>
          <p:cNvSpPr txBox="1"/>
          <p:nvPr/>
        </p:nvSpPr>
        <p:spPr>
          <a:xfrm>
            <a:off x="9442716" y="1354989"/>
            <a:ext cx="7972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70C0"/>
                </a:solidFill>
                <a:effectLst/>
                <a:uLnTx/>
                <a:uFillTx/>
                <a:latin typeface="Calibri" panose="020F0502020204030204"/>
                <a:ea typeface="+mn-ea"/>
                <a:cs typeface="+mn-cs"/>
              </a:rPr>
              <a:t>RDMA</a:t>
            </a:r>
          </a:p>
        </p:txBody>
      </p:sp>
    </p:spTree>
    <p:extLst>
      <p:ext uri="{BB962C8B-B14F-4D97-AF65-F5344CB8AC3E}">
        <p14:creationId xmlns:p14="http://schemas.microsoft.com/office/powerpoint/2010/main" val="3242780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E9EE-EB96-4D59-B4EF-813A28139F18}"/>
              </a:ext>
            </a:extLst>
          </p:cNvPr>
          <p:cNvSpPr>
            <a:spLocks noGrp="1"/>
          </p:cNvSpPr>
          <p:nvPr>
            <p:ph type="title"/>
          </p:nvPr>
        </p:nvSpPr>
        <p:spPr>
          <a:xfrm>
            <a:off x="838200" y="365126"/>
            <a:ext cx="10515600" cy="1003208"/>
          </a:xfrm>
        </p:spPr>
        <p:txBody>
          <a:bodyPr/>
          <a:lstStyle/>
          <a:p>
            <a:r>
              <a:rPr lang="en-US"/>
              <a:t>Large and variable latency end-to-end</a:t>
            </a:r>
          </a:p>
        </p:txBody>
      </p:sp>
      <p:sp>
        <p:nvSpPr>
          <p:cNvPr id="4" name="Rectangle 3">
            <a:extLst>
              <a:ext uri="{FF2B5EF4-FFF2-40B4-BE49-F238E27FC236}">
                <a16:creationId xmlns:a16="http://schemas.microsoft.com/office/drawing/2014/main" id="{77DA76CE-D142-41D5-8968-B8DD7BDFA31F}"/>
              </a:ext>
            </a:extLst>
          </p:cNvPr>
          <p:cNvSpPr/>
          <p:nvPr/>
        </p:nvSpPr>
        <p:spPr>
          <a:xfrm>
            <a:off x="1640529" y="4116460"/>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0E1201C-D517-4543-B148-BA8FE538DB6D}"/>
              </a:ext>
            </a:extLst>
          </p:cNvPr>
          <p:cNvSpPr/>
          <p:nvPr/>
        </p:nvSpPr>
        <p:spPr>
          <a:xfrm>
            <a:off x="1640529" y="5083792"/>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BC32DC8-1A78-41EE-A64E-0A025FACE5C5}"/>
              </a:ext>
            </a:extLst>
          </p:cNvPr>
          <p:cNvSpPr/>
          <p:nvPr/>
        </p:nvSpPr>
        <p:spPr>
          <a:xfrm>
            <a:off x="2711710" y="410633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EB9489A5-A871-4DBD-83A2-439D557F97DE}"/>
              </a:ext>
            </a:extLst>
          </p:cNvPr>
          <p:cNvSpPr/>
          <p:nvPr/>
        </p:nvSpPr>
        <p:spPr>
          <a:xfrm>
            <a:off x="2702833" y="5092643"/>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60335DC7-7742-4816-BF24-06F24008F934}"/>
              </a:ext>
            </a:extLst>
          </p:cNvPr>
          <p:cNvCxnSpPr>
            <a:cxnSpLocks/>
            <a:stCxn id="4" idx="2"/>
            <a:endCxn id="5" idx="0"/>
          </p:cNvCxnSpPr>
          <p:nvPr/>
        </p:nvCxnSpPr>
        <p:spPr>
          <a:xfrm>
            <a:off x="2006289" y="4631849"/>
            <a:ext cx="0" cy="451943"/>
          </a:xfrm>
          <a:prstGeom prst="line">
            <a:avLst/>
          </a:prstGeom>
          <a:noFill/>
          <a:ln w="9525" cap="flat" cmpd="sng" algn="ctr">
            <a:solidFill>
              <a:sysClr val="windowText" lastClr="000000">
                <a:shade val="95000"/>
                <a:satMod val="105000"/>
              </a:sysClr>
            </a:solidFill>
            <a:prstDash val="solid"/>
          </a:ln>
          <a:effectLst/>
        </p:spPr>
      </p:cxnSp>
      <p:cxnSp>
        <p:nvCxnSpPr>
          <p:cNvPr id="9" name="Straight Connector 8">
            <a:extLst>
              <a:ext uri="{FF2B5EF4-FFF2-40B4-BE49-F238E27FC236}">
                <a16:creationId xmlns:a16="http://schemas.microsoft.com/office/drawing/2014/main" id="{69038C0A-5BA6-4A2F-A098-47283307556D}"/>
              </a:ext>
            </a:extLst>
          </p:cNvPr>
          <p:cNvCxnSpPr>
            <a:stCxn id="6" idx="2"/>
            <a:endCxn id="7" idx="0"/>
          </p:cNvCxnSpPr>
          <p:nvPr/>
        </p:nvCxnSpPr>
        <p:spPr>
          <a:xfrm flipH="1">
            <a:off x="3068593" y="4621727"/>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0" name="Straight Connector 9">
            <a:extLst>
              <a:ext uri="{FF2B5EF4-FFF2-40B4-BE49-F238E27FC236}">
                <a16:creationId xmlns:a16="http://schemas.microsoft.com/office/drawing/2014/main" id="{251BD828-885F-49AF-A79A-9F7E9B4A0405}"/>
              </a:ext>
            </a:extLst>
          </p:cNvPr>
          <p:cNvCxnSpPr>
            <a:stCxn id="6" idx="2"/>
            <a:endCxn id="5" idx="0"/>
          </p:cNvCxnSpPr>
          <p:nvPr/>
        </p:nvCxnSpPr>
        <p:spPr>
          <a:xfrm flipH="1">
            <a:off x="2006289" y="4621727"/>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1" name="Straight Connector 10">
            <a:extLst>
              <a:ext uri="{FF2B5EF4-FFF2-40B4-BE49-F238E27FC236}">
                <a16:creationId xmlns:a16="http://schemas.microsoft.com/office/drawing/2014/main" id="{2EB2EEF7-AFD7-4366-82E1-375D775AA885}"/>
              </a:ext>
            </a:extLst>
          </p:cNvPr>
          <p:cNvCxnSpPr>
            <a:stCxn id="4" idx="2"/>
            <a:endCxn id="7" idx="0"/>
          </p:cNvCxnSpPr>
          <p:nvPr/>
        </p:nvCxnSpPr>
        <p:spPr>
          <a:xfrm>
            <a:off x="2006289" y="4631849"/>
            <a:ext cx="1062304" cy="460794"/>
          </a:xfrm>
          <a:prstGeom prst="line">
            <a:avLst/>
          </a:prstGeom>
          <a:noFill/>
          <a:ln w="9525" cap="flat" cmpd="sng" algn="ctr">
            <a:solidFill>
              <a:sysClr val="windowText" lastClr="000000">
                <a:shade val="95000"/>
                <a:satMod val="105000"/>
              </a:sysClr>
            </a:solidFill>
            <a:prstDash val="solid"/>
          </a:ln>
          <a:effectLst/>
        </p:spPr>
      </p:cxnSp>
      <p:sp>
        <p:nvSpPr>
          <p:cNvPr id="13" name="Rectangle 12">
            <a:extLst>
              <a:ext uri="{FF2B5EF4-FFF2-40B4-BE49-F238E27FC236}">
                <a16:creationId xmlns:a16="http://schemas.microsoft.com/office/drawing/2014/main" id="{429A076E-360E-47DC-9425-EA0363D6EF35}"/>
              </a:ext>
            </a:extLst>
          </p:cNvPr>
          <p:cNvSpPr/>
          <p:nvPr/>
        </p:nvSpPr>
        <p:spPr>
          <a:xfrm>
            <a:off x="2701528"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524F3BDF-85A5-4400-B859-913706BDEA40}"/>
              </a:ext>
            </a:extLst>
          </p:cNvPr>
          <p:cNvSpPr/>
          <p:nvPr/>
        </p:nvSpPr>
        <p:spPr>
          <a:xfrm>
            <a:off x="3897482" y="291369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639ACDBD-42D0-49F1-BA1B-D002438FEDDE}"/>
              </a:ext>
            </a:extLst>
          </p:cNvPr>
          <p:cNvSpPr/>
          <p:nvPr/>
        </p:nvSpPr>
        <p:spPr>
          <a:xfrm>
            <a:off x="3901773" y="4122223"/>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F0DE8E8-AD59-47C7-BC02-276F81F55BE3}"/>
              </a:ext>
            </a:extLst>
          </p:cNvPr>
          <p:cNvSpPr/>
          <p:nvPr/>
        </p:nvSpPr>
        <p:spPr>
          <a:xfrm>
            <a:off x="3899883" y="5103858"/>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AB5F434B-9F13-4FAD-BF55-2976870EBDB5}"/>
              </a:ext>
            </a:extLst>
          </p:cNvPr>
          <p:cNvSpPr/>
          <p:nvPr/>
        </p:nvSpPr>
        <p:spPr>
          <a:xfrm>
            <a:off x="5030241" y="410633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28D98083-F617-470F-A1E2-4FA65BA00C14}"/>
              </a:ext>
            </a:extLst>
          </p:cNvPr>
          <p:cNvSpPr/>
          <p:nvPr/>
        </p:nvSpPr>
        <p:spPr>
          <a:xfrm>
            <a:off x="5030241" y="5102710"/>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F98B3CEE-6AA5-48B6-B725-5F733013717D}"/>
              </a:ext>
            </a:extLst>
          </p:cNvPr>
          <p:cNvCxnSpPr>
            <a:stCxn id="17" idx="2"/>
            <a:endCxn id="18" idx="0"/>
          </p:cNvCxnSpPr>
          <p:nvPr/>
        </p:nvCxnSpPr>
        <p:spPr>
          <a:xfrm flipH="1">
            <a:off x="4265643" y="4637612"/>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22" name="Straight Connector 21">
            <a:extLst>
              <a:ext uri="{FF2B5EF4-FFF2-40B4-BE49-F238E27FC236}">
                <a16:creationId xmlns:a16="http://schemas.microsoft.com/office/drawing/2014/main" id="{9F11522F-E2DF-4287-9F78-8372966239E7}"/>
              </a:ext>
            </a:extLst>
          </p:cNvPr>
          <p:cNvCxnSpPr>
            <a:cxnSpLocks/>
            <a:stCxn id="19" idx="2"/>
            <a:endCxn id="20" idx="0"/>
          </p:cNvCxnSpPr>
          <p:nvPr/>
        </p:nvCxnSpPr>
        <p:spPr>
          <a:xfrm>
            <a:off x="5396001" y="4621726"/>
            <a:ext cx="0" cy="480984"/>
          </a:xfrm>
          <a:prstGeom prst="line">
            <a:avLst/>
          </a:prstGeom>
          <a:noFill/>
          <a:ln w="9525" cap="flat" cmpd="sng" algn="ctr">
            <a:solidFill>
              <a:sysClr val="windowText" lastClr="000000">
                <a:shade val="95000"/>
                <a:satMod val="105000"/>
              </a:sysClr>
            </a:solidFill>
            <a:prstDash val="solid"/>
          </a:ln>
          <a:effectLst/>
        </p:spPr>
      </p:cxnSp>
      <p:cxnSp>
        <p:nvCxnSpPr>
          <p:cNvPr id="23" name="Straight Connector 22">
            <a:extLst>
              <a:ext uri="{FF2B5EF4-FFF2-40B4-BE49-F238E27FC236}">
                <a16:creationId xmlns:a16="http://schemas.microsoft.com/office/drawing/2014/main" id="{01D1F4B3-C07A-43D4-98AE-C3EF6A721DB8}"/>
              </a:ext>
            </a:extLst>
          </p:cNvPr>
          <p:cNvCxnSpPr>
            <a:stCxn id="19" idx="2"/>
            <a:endCxn id="18" idx="0"/>
          </p:cNvCxnSpPr>
          <p:nvPr/>
        </p:nvCxnSpPr>
        <p:spPr>
          <a:xfrm flipH="1">
            <a:off x="4265643" y="4621726"/>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24" name="Straight Connector 23">
            <a:extLst>
              <a:ext uri="{FF2B5EF4-FFF2-40B4-BE49-F238E27FC236}">
                <a16:creationId xmlns:a16="http://schemas.microsoft.com/office/drawing/2014/main" id="{911827D0-AFC1-4A06-A428-DB5DA21CE584}"/>
              </a:ext>
            </a:extLst>
          </p:cNvPr>
          <p:cNvCxnSpPr>
            <a:stCxn id="17" idx="2"/>
            <a:endCxn id="20" idx="0"/>
          </p:cNvCxnSpPr>
          <p:nvPr/>
        </p:nvCxnSpPr>
        <p:spPr>
          <a:xfrm>
            <a:off x="4267533" y="4637612"/>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26" name="Straight Connector 25">
            <a:extLst>
              <a:ext uri="{FF2B5EF4-FFF2-40B4-BE49-F238E27FC236}">
                <a16:creationId xmlns:a16="http://schemas.microsoft.com/office/drawing/2014/main" id="{2D3EE3AB-B4DE-42F4-9FBB-6302B94DCA2D}"/>
              </a:ext>
            </a:extLst>
          </p:cNvPr>
          <p:cNvCxnSpPr>
            <a:stCxn id="4" idx="0"/>
            <a:endCxn id="13" idx="2"/>
          </p:cNvCxnSpPr>
          <p:nvPr/>
        </p:nvCxnSpPr>
        <p:spPr>
          <a:xfrm flipV="1">
            <a:off x="2006289" y="3439877"/>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30" name="Straight Connector 29">
            <a:extLst>
              <a:ext uri="{FF2B5EF4-FFF2-40B4-BE49-F238E27FC236}">
                <a16:creationId xmlns:a16="http://schemas.microsoft.com/office/drawing/2014/main" id="{89E4F365-10E8-454A-8D28-1F3D470F2F94}"/>
              </a:ext>
            </a:extLst>
          </p:cNvPr>
          <p:cNvCxnSpPr>
            <a:stCxn id="6" idx="0"/>
            <a:endCxn id="6" idx="0"/>
          </p:cNvCxnSpPr>
          <p:nvPr/>
        </p:nvCxnSpPr>
        <p:spPr>
          <a:xfrm>
            <a:off x="3077470" y="4106338"/>
            <a:ext cx="0" cy="0"/>
          </a:xfrm>
          <a:prstGeom prst="line">
            <a:avLst/>
          </a:prstGeom>
          <a:noFill/>
          <a:ln w="9525" cap="flat" cmpd="sng" algn="ctr">
            <a:solidFill>
              <a:sysClr val="windowText" lastClr="000000">
                <a:shade val="95000"/>
                <a:satMod val="105000"/>
              </a:sysClr>
            </a:solidFill>
            <a:prstDash val="solid"/>
          </a:ln>
          <a:effectLst/>
        </p:spPr>
      </p:cxnSp>
      <p:grpSp>
        <p:nvGrpSpPr>
          <p:cNvPr id="41" name="Group 40">
            <a:extLst>
              <a:ext uri="{FF2B5EF4-FFF2-40B4-BE49-F238E27FC236}">
                <a16:creationId xmlns:a16="http://schemas.microsoft.com/office/drawing/2014/main" id="{91425BF6-07C2-430F-849C-1B047BDAAA40}"/>
              </a:ext>
            </a:extLst>
          </p:cNvPr>
          <p:cNvGrpSpPr/>
          <p:nvPr/>
        </p:nvGrpSpPr>
        <p:grpSpPr>
          <a:xfrm>
            <a:off x="1640529" y="5573631"/>
            <a:ext cx="731880" cy="771197"/>
            <a:chOff x="1242606" y="5413274"/>
            <a:chExt cx="731880" cy="771197"/>
          </a:xfrm>
        </p:grpSpPr>
        <p:sp>
          <p:nvSpPr>
            <p:cNvPr id="69" name="Rectangle 68">
              <a:extLst>
                <a:ext uri="{FF2B5EF4-FFF2-40B4-BE49-F238E27FC236}">
                  <a16:creationId xmlns:a16="http://schemas.microsoft.com/office/drawing/2014/main" id="{E26C8560-807B-4AA0-A21F-D833CCDDA7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Rectangle 69">
              <a:extLst>
                <a:ext uri="{FF2B5EF4-FFF2-40B4-BE49-F238E27FC236}">
                  <a16:creationId xmlns:a16="http://schemas.microsoft.com/office/drawing/2014/main" id="{3535F38F-D2C5-4671-A850-01ADB9B1D92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Rectangle 70">
              <a:extLst>
                <a:ext uri="{FF2B5EF4-FFF2-40B4-BE49-F238E27FC236}">
                  <a16:creationId xmlns:a16="http://schemas.microsoft.com/office/drawing/2014/main" id="{32226447-C739-408B-B052-A575DA088B52}"/>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4" name="Group 43">
            <a:extLst>
              <a:ext uri="{FF2B5EF4-FFF2-40B4-BE49-F238E27FC236}">
                <a16:creationId xmlns:a16="http://schemas.microsoft.com/office/drawing/2014/main" id="{4F82DB35-31D6-422A-A937-0DAC869E5BB8}"/>
              </a:ext>
            </a:extLst>
          </p:cNvPr>
          <p:cNvGrpSpPr/>
          <p:nvPr/>
        </p:nvGrpSpPr>
        <p:grpSpPr>
          <a:xfrm>
            <a:off x="2707058" y="5587788"/>
            <a:ext cx="731880" cy="771197"/>
            <a:chOff x="1242606" y="5413274"/>
            <a:chExt cx="731880" cy="771197"/>
          </a:xfrm>
        </p:grpSpPr>
        <p:sp>
          <p:nvSpPr>
            <p:cNvPr id="63" name="Rectangle 62">
              <a:extLst>
                <a:ext uri="{FF2B5EF4-FFF2-40B4-BE49-F238E27FC236}">
                  <a16:creationId xmlns:a16="http://schemas.microsoft.com/office/drawing/2014/main" id="{3CDC5E1B-73A6-4D3C-968D-F166C26658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28FC23C9-F1AD-45DE-9887-04C47B75281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A4936148-0D19-42B0-8196-F4A336DD960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AB3B2F41-788C-4FB6-9D98-DDDD9316D1AE}"/>
              </a:ext>
            </a:extLst>
          </p:cNvPr>
          <p:cNvGrpSpPr/>
          <p:nvPr/>
        </p:nvGrpSpPr>
        <p:grpSpPr>
          <a:xfrm>
            <a:off x="3897482" y="5603362"/>
            <a:ext cx="731880" cy="771197"/>
            <a:chOff x="1242606" y="5413274"/>
            <a:chExt cx="731880" cy="771197"/>
          </a:xfrm>
        </p:grpSpPr>
        <p:sp>
          <p:nvSpPr>
            <p:cNvPr id="60" name="Rectangle 59">
              <a:extLst>
                <a:ext uri="{FF2B5EF4-FFF2-40B4-BE49-F238E27FC236}">
                  <a16:creationId xmlns:a16="http://schemas.microsoft.com/office/drawing/2014/main" id="{47863F36-E071-4116-87E7-CBF660E8DD0E}"/>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28A23DBC-E04F-4E84-BF93-860D5F6AF8FB}"/>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16996806-C91D-4DB0-972B-B3E2A77A3641}"/>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7" name="Group 46">
            <a:extLst>
              <a:ext uri="{FF2B5EF4-FFF2-40B4-BE49-F238E27FC236}">
                <a16:creationId xmlns:a16="http://schemas.microsoft.com/office/drawing/2014/main" id="{35511D7B-B2A1-439C-A5AF-FAAE4287CB67}"/>
              </a:ext>
            </a:extLst>
          </p:cNvPr>
          <p:cNvGrpSpPr/>
          <p:nvPr/>
        </p:nvGrpSpPr>
        <p:grpSpPr>
          <a:xfrm>
            <a:off x="5030241" y="5603362"/>
            <a:ext cx="731880" cy="771197"/>
            <a:chOff x="1242606" y="5413274"/>
            <a:chExt cx="731880" cy="771197"/>
          </a:xfrm>
        </p:grpSpPr>
        <p:sp>
          <p:nvSpPr>
            <p:cNvPr id="54" name="Rectangle 53">
              <a:extLst>
                <a:ext uri="{FF2B5EF4-FFF2-40B4-BE49-F238E27FC236}">
                  <a16:creationId xmlns:a16="http://schemas.microsoft.com/office/drawing/2014/main" id="{665B5C17-6950-416E-B29C-C223430373AD}"/>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E8DD3EDA-5C5C-42B2-B3F4-5698615E7A09}"/>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385B8013-3858-47A5-B070-65B54E3C4E5F}"/>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00" name="Straight Connector 99">
            <a:extLst>
              <a:ext uri="{FF2B5EF4-FFF2-40B4-BE49-F238E27FC236}">
                <a16:creationId xmlns:a16="http://schemas.microsoft.com/office/drawing/2014/main" id="{DF066811-9726-43B5-AC82-2561C62B2E83}"/>
              </a:ext>
            </a:extLst>
          </p:cNvPr>
          <p:cNvCxnSpPr>
            <a:cxnSpLocks/>
            <a:stCxn id="4" idx="0"/>
            <a:endCxn id="16" idx="2"/>
          </p:cNvCxnSpPr>
          <p:nvPr/>
        </p:nvCxnSpPr>
        <p:spPr>
          <a:xfrm flipV="1">
            <a:off x="2006289" y="3429088"/>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03" name="Straight Connector 102">
            <a:extLst>
              <a:ext uri="{FF2B5EF4-FFF2-40B4-BE49-F238E27FC236}">
                <a16:creationId xmlns:a16="http://schemas.microsoft.com/office/drawing/2014/main" id="{B6C9492D-004C-452E-91C9-E7B50F5F4972}"/>
              </a:ext>
            </a:extLst>
          </p:cNvPr>
          <p:cNvCxnSpPr>
            <a:cxnSpLocks/>
            <a:stCxn id="6" idx="0"/>
            <a:endCxn id="13" idx="2"/>
          </p:cNvCxnSpPr>
          <p:nvPr/>
        </p:nvCxnSpPr>
        <p:spPr>
          <a:xfrm flipH="1" flipV="1">
            <a:off x="3067288" y="3439877"/>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06" name="Straight Connector 105">
            <a:extLst>
              <a:ext uri="{FF2B5EF4-FFF2-40B4-BE49-F238E27FC236}">
                <a16:creationId xmlns:a16="http://schemas.microsoft.com/office/drawing/2014/main" id="{CA2D978A-B08F-46A5-911E-4871CA68F582}"/>
              </a:ext>
            </a:extLst>
          </p:cNvPr>
          <p:cNvCxnSpPr>
            <a:cxnSpLocks/>
            <a:stCxn id="6" idx="0"/>
            <a:endCxn id="16" idx="2"/>
          </p:cNvCxnSpPr>
          <p:nvPr/>
        </p:nvCxnSpPr>
        <p:spPr>
          <a:xfrm flipV="1">
            <a:off x="3077470" y="3429088"/>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10" name="Straight Connector 109">
            <a:extLst>
              <a:ext uri="{FF2B5EF4-FFF2-40B4-BE49-F238E27FC236}">
                <a16:creationId xmlns:a16="http://schemas.microsoft.com/office/drawing/2014/main" id="{0A6A8BA8-54CF-4FC5-936E-D47CCE35C352}"/>
              </a:ext>
            </a:extLst>
          </p:cNvPr>
          <p:cNvCxnSpPr>
            <a:cxnSpLocks/>
            <a:stCxn id="17" idx="0"/>
            <a:endCxn id="13" idx="2"/>
          </p:cNvCxnSpPr>
          <p:nvPr/>
        </p:nvCxnSpPr>
        <p:spPr>
          <a:xfrm flipH="1" flipV="1">
            <a:off x="3067288" y="3439877"/>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13" name="Straight Connector 112">
            <a:extLst>
              <a:ext uri="{FF2B5EF4-FFF2-40B4-BE49-F238E27FC236}">
                <a16:creationId xmlns:a16="http://schemas.microsoft.com/office/drawing/2014/main" id="{570CFBB6-004A-4CE0-A317-D34DA66F89C5}"/>
              </a:ext>
            </a:extLst>
          </p:cNvPr>
          <p:cNvCxnSpPr>
            <a:cxnSpLocks/>
            <a:stCxn id="19" idx="0"/>
            <a:endCxn id="13" idx="2"/>
          </p:cNvCxnSpPr>
          <p:nvPr/>
        </p:nvCxnSpPr>
        <p:spPr>
          <a:xfrm flipH="1" flipV="1">
            <a:off x="3067288" y="3439877"/>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16" name="Straight Connector 115">
            <a:extLst>
              <a:ext uri="{FF2B5EF4-FFF2-40B4-BE49-F238E27FC236}">
                <a16:creationId xmlns:a16="http://schemas.microsoft.com/office/drawing/2014/main" id="{1DE9CFE4-D162-4082-AC77-BE206F0ECF6F}"/>
              </a:ext>
            </a:extLst>
          </p:cNvPr>
          <p:cNvCxnSpPr>
            <a:cxnSpLocks/>
            <a:stCxn id="17" idx="0"/>
            <a:endCxn id="16" idx="2"/>
          </p:cNvCxnSpPr>
          <p:nvPr/>
        </p:nvCxnSpPr>
        <p:spPr>
          <a:xfrm flipH="1" flipV="1">
            <a:off x="4263242" y="3429088"/>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19" name="Straight Connector 118">
            <a:extLst>
              <a:ext uri="{FF2B5EF4-FFF2-40B4-BE49-F238E27FC236}">
                <a16:creationId xmlns:a16="http://schemas.microsoft.com/office/drawing/2014/main" id="{C02D62CA-5D13-4823-B8AA-F78DB9AC787E}"/>
              </a:ext>
            </a:extLst>
          </p:cNvPr>
          <p:cNvCxnSpPr>
            <a:cxnSpLocks/>
            <a:stCxn id="19" idx="0"/>
            <a:endCxn id="16" idx="2"/>
          </p:cNvCxnSpPr>
          <p:nvPr/>
        </p:nvCxnSpPr>
        <p:spPr>
          <a:xfrm flipH="1" flipV="1">
            <a:off x="4263242" y="3429088"/>
            <a:ext cx="1132759" cy="677249"/>
          </a:xfrm>
          <a:prstGeom prst="line">
            <a:avLst/>
          </a:prstGeom>
          <a:noFill/>
          <a:ln w="9525" cap="flat" cmpd="sng" algn="ctr">
            <a:solidFill>
              <a:sysClr val="windowText" lastClr="000000">
                <a:shade val="95000"/>
                <a:satMod val="105000"/>
              </a:sysClr>
            </a:solidFill>
            <a:prstDash val="solid"/>
          </a:ln>
          <a:effectLst/>
        </p:spPr>
      </p:cxnSp>
      <p:sp>
        <p:nvSpPr>
          <p:cNvPr id="130" name="Rectangle 129">
            <a:extLst>
              <a:ext uri="{FF2B5EF4-FFF2-40B4-BE49-F238E27FC236}">
                <a16:creationId xmlns:a16="http://schemas.microsoft.com/office/drawing/2014/main" id="{28BC52E2-B888-4110-AF4B-D7B834D82D3A}"/>
              </a:ext>
            </a:extLst>
          </p:cNvPr>
          <p:cNvSpPr/>
          <p:nvPr/>
        </p:nvSpPr>
        <p:spPr>
          <a:xfrm>
            <a:off x="6581773" y="412724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1" name="Rectangle 130">
            <a:extLst>
              <a:ext uri="{FF2B5EF4-FFF2-40B4-BE49-F238E27FC236}">
                <a16:creationId xmlns:a16="http://schemas.microsoft.com/office/drawing/2014/main" id="{46B086FC-2C6A-4083-AB4D-7E02880220BA}"/>
              </a:ext>
            </a:extLst>
          </p:cNvPr>
          <p:cNvSpPr/>
          <p:nvPr/>
        </p:nvSpPr>
        <p:spPr>
          <a:xfrm>
            <a:off x="6581773" y="5094581"/>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Rectangle 131">
            <a:extLst>
              <a:ext uri="{FF2B5EF4-FFF2-40B4-BE49-F238E27FC236}">
                <a16:creationId xmlns:a16="http://schemas.microsoft.com/office/drawing/2014/main" id="{0CEA0EBB-80FB-4A15-BB22-1E651427DB59}"/>
              </a:ext>
            </a:extLst>
          </p:cNvPr>
          <p:cNvSpPr/>
          <p:nvPr/>
        </p:nvSpPr>
        <p:spPr>
          <a:xfrm>
            <a:off x="7652954" y="411712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Rectangle 132">
            <a:extLst>
              <a:ext uri="{FF2B5EF4-FFF2-40B4-BE49-F238E27FC236}">
                <a16:creationId xmlns:a16="http://schemas.microsoft.com/office/drawing/2014/main" id="{CC308558-0521-4611-84CA-D6C3464D2A9F}"/>
              </a:ext>
            </a:extLst>
          </p:cNvPr>
          <p:cNvSpPr/>
          <p:nvPr/>
        </p:nvSpPr>
        <p:spPr>
          <a:xfrm>
            <a:off x="7644077" y="5103432"/>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34" name="Straight Connector 133">
            <a:extLst>
              <a:ext uri="{FF2B5EF4-FFF2-40B4-BE49-F238E27FC236}">
                <a16:creationId xmlns:a16="http://schemas.microsoft.com/office/drawing/2014/main" id="{613CF8DC-07E8-4359-8587-E9D13610B667}"/>
              </a:ext>
            </a:extLst>
          </p:cNvPr>
          <p:cNvCxnSpPr>
            <a:cxnSpLocks/>
            <a:stCxn id="130" idx="2"/>
            <a:endCxn id="131" idx="0"/>
          </p:cNvCxnSpPr>
          <p:nvPr/>
        </p:nvCxnSpPr>
        <p:spPr>
          <a:xfrm>
            <a:off x="6947533" y="4642638"/>
            <a:ext cx="0" cy="451943"/>
          </a:xfrm>
          <a:prstGeom prst="line">
            <a:avLst/>
          </a:prstGeom>
          <a:noFill/>
          <a:ln w="9525" cap="flat" cmpd="sng" algn="ctr">
            <a:solidFill>
              <a:sysClr val="windowText" lastClr="000000">
                <a:shade val="95000"/>
                <a:satMod val="105000"/>
              </a:sysClr>
            </a:solidFill>
            <a:prstDash val="solid"/>
          </a:ln>
          <a:effectLst/>
        </p:spPr>
      </p:cxnSp>
      <p:cxnSp>
        <p:nvCxnSpPr>
          <p:cNvPr id="135" name="Straight Connector 134">
            <a:extLst>
              <a:ext uri="{FF2B5EF4-FFF2-40B4-BE49-F238E27FC236}">
                <a16:creationId xmlns:a16="http://schemas.microsoft.com/office/drawing/2014/main" id="{EA04806E-32B2-4B0C-A680-E890445F1221}"/>
              </a:ext>
            </a:extLst>
          </p:cNvPr>
          <p:cNvCxnSpPr>
            <a:stCxn id="132" idx="2"/>
            <a:endCxn id="133" idx="0"/>
          </p:cNvCxnSpPr>
          <p:nvPr/>
        </p:nvCxnSpPr>
        <p:spPr>
          <a:xfrm flipH="1">
            <a:off x="8009837" y="4632516"/>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36" name="Straight Connector 135">
            <a:extLst>
              <a:ext uri="{FF2B5EF4-FFF2-40B4-BE49-F238E27FC236}">
                <a16:creationId xmlns:a16="http://schemas.microsoft.com/office/drawing/2014/main" id="{75CB962B-D260-4BD5-90ED-DA9FCC69B6A7}"/>
              </a:ext>
            </a:extLst>
          </p:cNvPr>
          <p:cNvCxnSpPr>
            <a:stCxn id="132" idx="2"/>
            <a:endCxn id="131" idx="0"/>
          </p:cNvCxnSpPr>
          <p:nvPr/>
        </p:nvCxnSpPr>
        <p:spPr>
          <a:xfrm flipH="1">
            <a:off x="6947533" y="4632516"/>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37" name="Straight Connector 136">
            <a:extLst>
              <a:ext uri="{FF2B5EF4-FFF2-40B4-BE49-F238E27FC236}">
                <a16:creationId xmlns:a16="http://schemas.microsoft.com/office/drawing/2014/main" id="{3F9B8C4E-F25F-4D49-8A43-4FF7B9C9E999}"/>
              </a:ext>
            </a:extLst>
          </p:cNvPr>
          <p:cNvCxnSpPr>
            <a:stCxn id="130" idx="2"/>
            <a:endCxn id="133" idx="0"/>
          </p:cNvCxnSpPr>
          <p:nvPr/>
        </p:nvCxnSpPr>
        <p:spPr>
          <a:xfrm>
            <a:off x="6947533" y="4642638"/>
            <a:ext cx="1062304" cy="460794"/>
          </a:xfrm>
          <a:prstGeom prst="line">
            <a:avLst/>
          </a:prstGeom>
          <a:noFill/>
          <a:ln w="9525" cap="flat" cmpd="sng" algn="ctr">
            <a:solidFill>
              <a:sysClr val="windowText" lastClr="000000">
                <a:shade val="95000"/>
                <a:satMod val="105000"/>
              </a:sysClr>
            </a:solidFill>
            <a:prstDash val="solid"/>
          </a:ln>
          <a:effectLst/>
        </p:spPr>
      </p:cxnSp>
      <p:sp>
        <p:nvSpPr>
          <p:cNvPr id="138" name="Rectangle 137">
            <a:extLst>
              <a:ext uri="{FF2B5EF4-FFF2-40B4-BE49-F238E27FC236}">
                <a16:creationId xmlns:a16="http://schemas.microsoft.com/office/drawing/2014/main" id="{6B25D71E-05CB-4D40-9958-B820B7DDA5CE}"/>
              </a:ext>
            </a:extLst>
          </p:cNvPr>
          <p:cNvSpPr/>
          <p:nvPr/>
        </p:nvSpPr>
        <p:spPr>
          <a:xfrm>
            <a:off x="7642772" y="293527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9" name="Rectangle 138">
            <a:extLst>
              <a:ext uri="{FF2B5EF4-FFF2-40B4-BE49-F238E27FC236}">
                <a16:creationId xmlns:a16="http://schemas.microsoft.com/office/drawing/2014/main" id="{ED65EC9D-24A2-4DFF-9D4A-A90918E9890F}"/>
              </a:ext>
            </a:extLst>
          </p:cNvPr>
          <p:cNvSpPr/>
          <p:nvPr/>
        </p:nvSpPr>
        <p:spPr>
          <a:xfrm>
            <a:off x="8838726"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0" name="Rectangle 139">
            <a:extLst>
              <a:ext uri="{FF2B5EF4-FFF2-40B4-BE49-F238E27FC236}">
                <a16:creationId xmlns:a16="http://schemas.microsoft.com/office/drawing/2014/main" id="{B871AC01-F55F-4AA2-A27A-5636680F67B2}"/>
              </a:ext>
            </a:extLst>
          </p:cNvPr>
          <p:cNvSpPr/>
          <p:nvPr/>
        </p:nvSpPr>
        <p:spPr>
          <a:xfrm>
            <a:off x="8843017" y="4133012"/>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1" name="Rectangle 140">
            <a:extLst>
              <a:ext uri="{FF2B5EF4-FFF2-40B4-BE49-F238E27FC236}">
                <a16:creationId xmlns:a16="http://schemas.microsoft.com/office/drawing/2014/main" id="{DD2A6555-0F01-49FD-B504-76A7A2C48BB1}"/>
              </a:ext>
            </a:extLst>
          </p:cNvPr>
          <p:cNvSpPr/>
          <p:nvPr/>
        </p:nvSpPr>
        <p:spPr>
          <a:xfrm>
            <a:off x="8841127" y="5114647"/>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2" name="Rectangle 141">
            <a:extLst>
              <a:ext uri="{FF2B5EF4-FFF2-40B4-BE49-F238E27FC236}">
                <a16:creationId xmlns:a16="http://schemas.microsoft.com/office/drawing/2014/main" id="{17421414-0CCA-4A08-8221-EBA1EDCC1A74}"/>
              </a:ext>
            </a:extLst>
          </p:cNvPr>
          <p:cNvSpPr/>
          <p:nvPr/>
        </p:nvSpPr>
        <p:spPr>
          <a:xfrm>
            <a:off x="9971485" y="411712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3" name="Rectangle 142">
            <a:extLst>
              <a:ext uri="{FF2B5EF4-FFF2-40B4-BE49-F238E27FC236}">
                <a16:creationId xmlns:a16="http://schemas.microsoft.com/office/drawing/2014/main" id="{73262A0B-1782-4CBD-B94D-802B21EF23F6}"/>
              </a:ext>
            </a:extLst>
          </p:cNvPr>
          <p:cNvSpPr/>
          <p:nvPr/>
        </p:nvSpPr>
        <p:spPr>
          <a:xfrm>
            <a:off x="9971485" y="5113499"/>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44" name="Straight Connector 143">
            <a:extLst>
              <a:ext uri="{FF2B5EF4-FFF2-40B4-BE49-F238E27FC236}">
                <a16:creationId xmlns:a16="http://schemas.microsoft.com/office/drawing/2014/main" id="{3DE9E367-A035-4374-BD14-2082C83F1FA1}"/>
              </a:ext>
            </a:extLst>
          </p:cNvPr>
          <p:cNvCxnSpPr>
            <a:stCxn id="140" idx="2"/>
            <a:endCxn id="141" idx="0"/>
          </p:cNvCxnSpPr>
          <p:nvPr/>
        </p:nvCxnSpPr>
        <p:spPr>
          <a:xfrm flipH="1">
            <a:off x="9206887" y="4648401"/>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145" name="Straight Connector 144">
            <a:extLst>
              <a:ext uri="{FF2B5EF4-FFF2-40B4-BE49-F238E27FC236}">
                <a16:creationId xmlns:a16="http://schemas.microsoft.com/office/drawing/2014/main" id="{7C5A5CA0-FEE0-40A1-BFB3-99343BDEB849}"/>
              </a:ext>
            </a:extLst>
          </p:cNvPr>
          <p:cNvCxnSpPr>
            <a:cxnSpLocks/>
            <a:stCxn id="142" idx="2"/>
            <a:endCxn id="143" idx="0"/>
          </p:cNvCxnSpPr>
          <p:nvPr/>
        </p:nvCxnSpPr>
        <p:spPr>
          <a:xfrm>
            <a:off x="10337245" y="4632515"/>
            <a:ext cx="0" cy="480984"/>
          </a:xfrm>
          <a:prstGeom prst="line">
            <a:avLst/>
          </a:prstGeom>
          <a:noFill/>
          <a:ln w="9525" cap="flat" cmpd="sng" algn="ctr">
            <a:solidFill>
              <a:sysClr val="windowText" lastClr="000000">
                <a:shade val="95000"/>
                <a:satMod val="105000"/>
              </a:sysClr>
            </a:solidFill>
            <a:prstDash val="solid"/>
          </a:ln>
          <a:effectLst/>
        </p:spPr>
      </p:cxnSp>
      <p:cxnSp>
        <p:nvCxnSpPr>
          <p:cNvPr id="146" name="Straight Connector 145">
            <a:extLst>
              <a:ext uri="{FF2B5EF4-FFF2-40B4-BE49-F238E27FC236}">
                <a16:creationId xmlns:a16="http://schemas.microsoft.com/office/drawing/2014/main" id="{656F8A49-296C-41F9-A201-1C32E0CACF44}"/>
              </a:ext>
            </a:extLst>
          </p:cNvPr>
          <p:cNvCxnSpPr>
            <a:stCxn id="142" idx="2"/>
            <a:endCxn id="141" idx="0"/>
          </p:cNvCxnSpPr>
          <p:nvPr/>
        </p:nvCxnSpPr>
        <p:spPr>
          <a:xfrm flipH="1">
            <a:off x="9206887" y="4632515"/>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147" name="Straight Connector 146">
            <a:extLst>
              <a:ext uri="{FF2B5EF4-FFF2-40B4-BE49-F238E27FC236}">
                <a16:creationId xmlns:a16="http://schemas.microsoft.com/office/drawing/2014/main" id="{29B5915E-33AE-459B-8943-1D4E8E0CB3A7}"/>
              </a:ext>
            </a:extLst>
          </p:cNvPr>
          <p:cNvCxnSpPr>
            <a:stCxn id="140" idx="2"/>
            <a:endCxn id="143" idx="0"/>
          </p:cNvCxnSpPr>
          <p:nvPr/>
        </p:nvCxnSpPr>
        <p:spPr>
          <a:xfrm>
            <a:off x="9208777" y="4648401"/>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148" name="Straight Connector 147">
            <a:extLst>
              <a:ext uri="{FF2B5EF4-FFF2-40B4-BE49-F238E27FC236}">
                <a16:creationId xmlns:a16="http://schemas.microsoft.com/office/drawing/2014/main" id="{8B7F9471-F176-48DE-B23E-04D40CD29C50}"/>
              </a:ext>
            </a:extLst>
          </p:cNvPr>
          <p:cNvCxnSpPr>
            <a:stCxn id="130" idx="0"/>
            <a:endCxn id="138" idx="2"/>
          </p:cNvCxnSpPr>
          <p:nvPr/>
        </p:nvCxnSpPr>
        <p:spPr>
          <a:xfrm flipV="1">
            <a:off x="6947533" y="3450666"/>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149" name="Straight Connector 148">
            <a:extLst>
              <a:ext uri="{FF2B5EF4-FFF2-40B4-BE49-F238E27FC236}">
                <a16:creationId xmlns:a16="http://schemas.microsoft.com/office/drawing/2014/main" id="{AE18FABE-4D50-4753-B578-EBBC6CCF132E}"/>
              </a:ext>
            </a:extLst>
          </p:cNvPr>
          <p:cNvCxnSpPr>
            <a:stCxn id="132" idx="0"/>
            <a:endCxn id="132" idx="0"/>
          </p:cNvCxnSpPr>
          <p:nvPr/>
        </p:nvCxnSpPr>
        <p:spPr>
          <a:xfrm>
            <a:off x="8018714" y="4117127"/>
            <a:ext cx="0" cy="0"/>
          </a:xfrm>
          <a:prstGeom prst="line">
            <a:avLst/>
          </a:prstGeom>
          <a:noFill/>
          <a:ln w="9525" cap="flat" cmpd="sng" algn="ctr">
            <a:solidFill>
              <a:sysClr val="windowText" lastClr="000000">
                <a:shade val="95000"/>
                <a:satMod val="105000"/>
              </a:sysClr>
            </a:solidFill>
            <a:prstDash val="solid"/>
          </a:ln>
          <a:effectLst/>
        </p:spPr>
      </p:cxnSp>
      <p:grpSp>
        <p:nvGrpSpPr>
          <p:cNvPr id="150" name="Group 149">
            <a:extLst>
              <a:ext uri="{FF2B5EF4-FFF2-40B4-BE49-F238E27FC236}">
                <a16:creationId xmlns:a16="http://schemas.microsoft.com/office/drawing/2014/main" id="{7062902C-4F16-4345-9F28-267ABB122382}"/>
              </a:ext>
            </a:extLst>
          </p:cNvPr>
          <p:cNvGrpSpPr/>
          <p:nvPr/>
        </p:nvGrpSpPr>
        <p:grpSpPr>
          <a:xfrm>
            <a:off x="6581773" y="5584420"/>
            <a:ext cx="731880" cy="771197"/>
            <a:chOff x="1242606" y="5413274"/>
            <a:chExt cx="731880" cy="771197"/>
          </a:xfrm>
        </p:grpSpPr>
        <p:sp>
          <p:nvSpPr>
            <p:cNvPr id="151" name="Rectangle 150">
              <a:extLst>
                <a:ext uri="{FF2B5EF4-FFF2-40B4-BE49-F238E27FC236}">
                  <a16:creationId xmlns:a16="http://schemas.microsoft.com/office/drawing/2014/main" id="{5B8CAB70-E647-4F93-8EFE-716B77FAA78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2" name="Rectangle 151">
              <a:extLst>
                <a:ext uri="{FF2B5EF4-FFF2-40B4-BE49-F238E27FC236}">
                  <a16:creationId xmlns:a16="http://schemas.microsoft.com/office/drawing/2014/main" id="{07C8F3DF-1C47-4447-94D4-64D144208A6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3" name="Rectangle 152">
              <a:extLst>
                <a:ext uri="{FF2B5EF4-FFF2-40B4-BE49-F238E27FC236}">
                  <a16:creationId xmlns:a16="http://schemas.microsoft.com/office/drawing/2014/main" id="{405020A2-F3C3-46E8-A166-60F8DED37920}"/>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4" name="Group 153">
            <a:extLst>
              <a:ext uri="{FF2B5EF4-FFF2-40B4-BE49-F238E27FC236}">
                <a16:creationId xmlns:a16="http://schemas.microsoft.com/office/drawing/2014/main" id="{CA1799B8-1492-4E29-B157-944F7760F0B4}"/>
              </a:ext>
            </a:extLst>
          </p:cNvPr>
          <p:cNvGrpSpPr/>
          <p:nvPr/>
        </p:nvGrpSpPr>
        <p:grpSpPr>
          <a:xfrm>
            <a:off x="7648302" y="5598577"/>
            <a:ext cx="731880" cy="771197"/>
            <a:chOff x="1242606" y="5413274"/>
            <a:chExt cx="731880" cy="771197"/>
          </a:xfrm>
        </p:grpSpPr>
        <p:sp>
          <p:nvSpPr>
            <p:cNvPr id="155" name="Rectangle 154">
              <a:extLst>
                <a:ext uri="{FF2B5EF4-FFF2-40B4-BE49-F238E27FC236}">
                  <a16:creationId xmlns:a16="http://schemas.microsoft.com/office/drawing/2014/main" id="{BAF09125-E437-4CB7-A7D4-FC9BB37A1F01}"/>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6" name="Rectangle 155">
              <a:extLst>
                <a:ext uri="{FF2B5EF4-FFF2-40B4-BE49-F238E27FC236}">
                  <a16:creationId xmlns:a16="http://schemas.microsoft.com/office/drawing/2014/main" id="{5B4F9995-89FC-470C-A9BD-2DF55B43CDA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7" name="Rectangle 156">
              <a:extLst>
                <a:ext uri="{FF2B5EF4-FFF2-40B4-BE49-F238E27FC236}">
                  <a16:creationId xmlns:a16="http://schemas.microsoft.com/office/drawing/2014/main" id="{A8E5730C-411E-4494-881D-C3E11C4EA19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8" name="Group 157">
            <a:extLst>
              <a:ext uri="{FF2B5EF4-FFF2-40B4-BE49-F238E27FC236}">
                <a16:creationId xmlns:a16="http://schemas.microsoft.com/office/drawing/2014/main" id="{2EBDD5E3-12CA-48B4-AD71-EADB102149CF}"/>
              </a:ext>
            </a:extLst>
          </p:cNvPr>
          <p:cNvGrpSpPr/>
          <p:nvPr/>
        </p:nvGrpSpPr>
        <p:grpSpPr>
          <a:xfrm>
            <a:off x="8838726" y="5614151"/>
            <a:ext cx="731880" cy="771197"/>
            <a:chOff x="1242606" y="5413274"/>
            <a:chExt cx="731880" cy="771197"/>
          </a:xfrm>
        </p:grpSpPr>
        <p:sp>
          <p:nvSpPr>
            <p:cNvPr id="159" name="Rectangle 158">
              <a:extLst>
                <a:ext uri="{FF2B5EF4-FFF2-40B4-BE49-F238E27FC236}">
                  <a16:creationId xmlns:a16="http://schemas.microsoft.com/office/drawing/2014/main" id="{B49A4E51-5874-4546-A9B7-DAE4EF5D111A}"/>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Rectangle 159">
              <a:extLst>
                <a:ext uri="{FF2B5EF4-FFF2-40B4-BE49-F238E27FC236}">
                  <a16:creationId xmlns:a16="http://schemas.microsoft.com/office/drawing/2014/main" id="{F71B8B22-A5DC-41EB-A032-361161BF2C95}"/>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Rectangle 160">
              <a:extLst>
                <a:ext uri="{FF2B5EF4-FFF2-40B4-BE49-F238E27FC236}">
                  <a16:creationId xmlns:a16="http://schemas.microsoft.com/office/drawing/2014/main" id="{B5A357AD-8363-4CA7-AC79-CE7D23C7C963}"/>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62" name="Group 161">
            <a:extLst>
              <a:ext uri="{FF2B5EF4-FFF2-40B4-BE49-F238E27FC236}">
                <a16:creationId xmlns:a16="http://schemas.microsoft.com/office/drawing/2014/main" id="{ADA8D2BD-3520-4AA6-A5C3-76C8D007A522}"/>
              </a:ext>
            </a:extLst>
          </p:cNvPr>
          <p:cNvGrpSpPr/>
          <p:nvPr/>
        </p:nvGrpSpPr>
        <p:grpSpPr>
          <a:xfrm>
            <a:off x="9971485" y="5614151"/>
            <a:ext cx="731880" cy="771197"/>
            <a:chOff x="1242606" y="5413274"/>
            <a:chExt cx="731880" cy="771197"/>
          </a:xfrm>
        </p:grpSpPr>
        <p:sp>
          <p:nvSpPr>
            <p:cNvPr id="163" name="Rectangle 162">
              <a:extLst>
                <a:ext uri="{FF2B5EF4-FFF2-40B4-BE49-F238E27FC236}">
                  <a16:creationId xmlns:a16="http://schemas.microsoft.com/office/drawing/2014/main" id="{2A72B96E-88A2-4365-BCF6-83BCEC6A8AA9}"/>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Rectangle 163">
              <a:extLst>
                <a:ext uri="{FF2B5EF4-FFF2-40B4-BE49-F238E27FC236}">
                  <a16:creationId xmlns:a16="http://schemas.microsoft.com/office/drawing/2014/main" id="{D3063B6B-1CE6-4AE3-9C41-A28855550CCE}"/>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Rectangle 164">
              <a:extLst>
                <a:ext uri="{FF2B5EF4-FFF2-40B4-BE49-F238E27FC236}">
                  <a16:creationId xmlns:a16="http://schemas.microsoft.com/office/drawing/2014/main" id="{AE9C546D-0474-4A2A-86E5-5670B79E8EBE}"/>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66" name="Straight Connector 165">
            <a:extLst>
              <a:ext uri="{FF2B5EF4-FFF2-40B4-BE49-F238E27FC236}">
                <a16:creationId xmlns:a16="http://schemas.microsoft.com/office/drawing/2014/main" id="{B41CE4D3-5CD0-4DC7-B5AB-7E143FDF063C}"/>
              </a:ext>
            </a:extLst>
          </p:cNvPr>
          <p:cNvCxnSpPr>
            <a:cxnSpLocks/>
            <a:stCxn id="130" idx="0"/>
            <a:endCxn id="139" idx="2"/>
          </p:cNvCxnSpPr>
          <p:nvPr/>
        </p:nvCxnSpPr>
        <p:spPr>
          <a:xfrm flipV="1">
            <a:off x="6947533" y="3439877"/>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67" name="Straight Connector 166">
            <a:extLst>
              <a:ext uri="{FF2B5EF4-FFF2-40B4-BE49-F238E27FC236}">
                <a16:creationId xmlns:a16="http://schemas.microsoft.com/office/drawing/2014/main" id="{A436A2E2-1400-47D7-9968-0C5AECF4D662}"/>
              </a:ext>
            </a:extLst>
          </p:cNvPr>
          <p:cNvCxnSpPr>
            <a:cxnSpLocks/>
            <a:stCxn id="132" idx="0"/>
            <a:endCxn id="138" idx="2"/>
          </p:cNvCxnSpPr>
          <p:nvPr/>
        </p:nvCxnSpPr>
        <p:spPr>
          <a:xfrm flipH="1" flipV="1">
            <a:off x="8008532" y="3450666"/>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68" name="Straight Connector 167">
            <a:extLst>
              <a:ext uri="{FF2B5EF4-FFF2-40B4-BE49-F238E27FC236}">
                <a16:creationId xmlns:a16="http://schemas.microsoft.com/office/drawing/2014/main" id="{0020CE48-D94B-4DF0-AD2E-F746887524ED}"/>
              </a:ext>
            </a:extLst>
          </p:cNvPr>
          <p:cNvCxnSpPr>
            <a:cxnSpLocks/>
            <a:stCxn id="132" idx="0"/>
            <a:endCxn id="139" idx="2"/>
          </p:cNvCxnSpPr>
          <p:nvPr/>
        </p:nvCxnSpPr>
        <p:spPr>
          <a:xfrm flipV="1">
            <a:off x="8018714" y="3439877"/>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69" name="Straight Connector 168">
            <a:extLst>
              <a:ext uri="{FF2B5EF4-FFF2-40B4-BE49-F238E27FC236}">
                <a16:creationId xmlns:a16="http://schemas.microsoft.com/office/drawing/2014/main" id="{5E6A6E06-78D6-4528-956F-41ED63CEE2E5}"/>
              </a:ext>
            </a:extLst>
          </p:cNvPr>
          <p:cNvCxnSpPr>
            <a:cxnSpLocks/>
            <a:stCxn id="140" idx="0"/>
            <a:endCxn id="138" idx="2"/>
          </p:cNvCxnSpPr>
          <p:nvPr/>
        </p:nvCxnSpPr>
        <p:spPr>
          <a:xfrm flipH="1" flipV="1">
            <a:off x="8008532" y="3450666"/>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70" name="Straight Connector 169">
            <a:extLst>
              <a:ext uri="{FF2B5EF4-FFF2-40B4-BE49-F238E27FC236}">
                <a16:creationId xmlns:a16="http://schemas.microsoft.com/office/drawing/2014/main" id="{9A8B2D39-4F2A-4934-AA43-8100F4C99A38}"/>
              </a:ext>
            </a:extLst>
          </p:cNvPr>
          <p:cNvCxnSpPr>
            <a:cxnSpLocks/>
            <a:stCxn id="142" idx="0"/>
            <a:endCxn id="138" idx="2"/>
          </p:cNvCxnSpPr>
          <p:nvPr/>
        </p:nvCxnSpPr>
        <p:spPr>
          <a:xfrm flipH="1" flipV="1">
            <a:off x="8008532" y="3450666"/>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71" name="Straight Connector 170">
            <a:extLst>
              <a:ext uri="{FF2B5EF4-FFF2-40B4-BE49-F238E27FC236}">
                <a16:creationId xmlns:a16="http://schemas.microsoft.com/office/drawing/2014/main" id="{E2D21006-F51A-4293-A31A-1C40A867FF1F}"/>
              </a:ext>
            </a:extLst>
          </p:cNvPr>
          <p:cNvCxnSpPr>
            <a:cxnSpLocks/>
            <a:stCxn id="140" idx="0"/>
            <a:endCxn id="139" idx="2"/>
          </p:cNvCxnSpPr>
          <p:nvPr/>
        </p:nvCxnSpPr>
        <p:spPr>
          <a:xfrm flipH="1" flipV="1">
            <a:off x="9204486" y="3439877"/>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72" name="Straight Connector 171">
            <a:extLst>
              <a:ext uri="{FF2B5EF4-FFF2-40B4-BE49-F238E27FC236}">
                <a16:creationId xmlns:a16="http://schemas.microsoft.com/office/drawing/2014/main" id="{ECC95EF6-D790-4CD9-A324-1784D10BB863}"/>
              </a:ext>
            </a:extLst>
          </p:cNvPr>
          <p:cNvCxnSpPr>
            <a:cxnSpLocks/>
            <a:stCxn id="142" idx="0"/>
            <a:endCxn id="139" idx="2"/>
          </p:cNvCxnSpPr>
          <p:nvPr/>
        </p:nvCxnSpPr>
        <p:spPr>
          <a:xfrm flipH="1" flipV="1">
            <a:off x="9204486" y="3439877"/>
            <a:ext cx="1132759" cy="677249"/>
          </a:xfrm>
          <a:prstGeom prst="line">
            <a:avLst/>
          </a:prstGeom>
          <a:noFill/>
          <a:ln w="9525" cap="flat" cmpd="sng" algn="ctr">
            <a:solidFill>
              <a:sysClr val="windowText" lastClr="000000">
                <a:shade val="95000"/>
                <a:satMod val="105000"/>
              </a:sysClr>
            </a:solidFill>
            <a:prstDash val="solid"/>
          </a:ln>
          <a:effectLst/>
        </p:spPr>
      </p:cxnSp>
      <p:sp>
        <p:nvSpPr>
          <p:cNvPr id="182" name="Rectangle 181">
            <a:extLst>
              <a:ext uri="{FF2B5EF4-FFF2-40B4-BE49-F238E27FC236}">
                <a16:creationId xmlns:a16="http://schemas.microsoft.com/office/drawing/2014/main" id="{06E72DD5-ED4C-42EA-B07E-FFFE86E84DB0}"/>
              </a:ext>
            </a:extLst>
          </p:cNvPr>
          <p:cNvSpPr/>
          <p:nvPr/>
        </p:nvSpPr>
        <p:spPr>
          <a:xfrm>
            <a:off x="483334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3" name="Rectangle 182">
            <a:extLst>
              <a:ext uri="{FF2B5EF4-FFF2-40B4-BE49-F238E27FC236}">
                <a16:creationId xmlns:a16="http://schemas.microsoft.com/office/drawing/2014/main" id="{DBF29F31-B92F-4382-A631-9122ABC691B0}"/>
              </a:ext>
            </a:extLst>
          </p:cNvPr>
          <p:cNvSpPr/>
          <p:nvPr/>
        </p:nvSpPr>
        <p:spPr>
          <a:xfrm>
            <a:off x="649930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84" name="Straight Connector 183">
            <a:extLst>
              <a:ext uri="{FF2B5EF4-FFF2-40B4-BE49-F238E27FC236}">
                <a16:creationId xmlns:a16="http://schemas.microsoft.com/office/drawing/2014/main" id="{024623DC-0FB6-4652-8F63-125214C398FA}"/>
              </a:ext>
            </a:extLst>
          </p:cNvPr>
          <p:cNvCxnSpPr>
            <a:cxnSpLocks/>
            <a:stCxn id="13" idx="0"/>
            <a:endCxn id="182" idx="2"/>
          </p:cNvCxnSpPr>
          <p:nvPr/>
        </p:nvCxnSpPr>
        <p:spPr>
          <a:xfrm flipV="1">
            <a:off x="3067288" y="2132485"/>
            <a:ext cx="2131813" cy="792003"/>
          </a:xfrm>
          <a:prstGeom prst="line">
            <a:avLst/>
          </a:prstGeom>
          <a:noFill/>
          <a:ln w="9525" cap="flat" cmpd="sng" algn="ctr">
            <a:solidFill>
              <a:sysClr val="windowText" lastClr="000000">
                <a:shade val="95000"/>
                <a:satMod val="105000"/>
              </a:sysClr>
            </a:solidFill>
            <a:prstDash val="solid"/>
          </a:ln>
          <a:effectLst/>
        </p:spPr>
      </p:cxnSp>
      <p:cxnSp>
        <p:nvCxnSpPr>
          <p:cNvPr id="187" name="Straight Connector 186">
            <a:extLst>
              <a:ext uri="{FF2B5EF4-FFF2-40B4-BE49-F238E27FC236}">
                <a16:creationId xmlns:a16="http://schemas.microsoft.com/office/drawing/2014/main" id="{F6ADCA44-7031-4F43-A3CD-EE6503D1CFEB}"/>
              </a:ext>
            </a:extLst>
          </p:cNvPr>
          <p:cNvCxnSpPr>
            <a:cxnSpLocks/>
            <a:stCxn id="16" idx="0"/>
            <a:endCxn id="182" idx="2"/>
          </p:cNvCxnSpPr>
          <p:nvPr/>
        </p:nvCxnSpPr>
        <p:spPr>
          <a:xfrm flipV="1">
            <a:off x="4263242" y="2132485"/>
            <a:ext cx="935859" cy="781214"/>
          </a:xfrm>
          <a:prstGeom prst="line">
            <a:avLst/>
          </a:prstGeom>
          <a:noFill/>
          <a:ln w="9525" cap="flat" cmpd="sng" algn="ctr">
            <a:solidFill>
              <a:sysClr val="windowText" lastClr="000000">
                <a:shade val="95000"/>
                <a:satMod val="105000"/>
              </a:sysClr>
            </a:solidFill>
            <a:prstDash val="solid"/>
          </a:ln>
          <a:effectLst/>
        </p:spPr>
      </p:cxnSp>
      <p:cxnSp>
        <p:nvCxnSpPr>
          <p:cNvPr id="190" name="Straight Connector 189">
            <a:extLst>
              <a:ext uri="{FF2B5EF4-FFF2-40B4-BE49-F238E27FC236}">
                <a16:creationId xmlns:a16="http://schemas.microsoft.com/office/drawing/2014/main" id="{A2865A24-1076-4564-8E12-0CFBFB34B100}"/>
              </a:ext>
            </a:extLst>
          </p:cNvPr>
          <p:cNvCxnSpPr>
            <a:cxnSpLocks/>
            <a:stCxn id="138" idx="0"/>
            <a:endCxn id="182" idx="2"/>
          </p:cNvCxnSpPr>
          <p:nvPr/>
        </p:nvCxnSpPr>
        <p:spPr>
          <a:xfrm flipH="1" flipV="1">
            <a:off x="5199101" y="2132485"/>
            <a:ext cx="2809431" cy="802792"/>
          </a:xfrm>
          <a:prstGeom prst="line">
            <a:avLst/>
          </a:prstGeom>
          <a:noFill/>
          <a:ln w="9525" cap="flat" cmpd="sng" algn="ctr">
            <a:solidFill>
              <a:sysClr val="windowText" lastClr="000000">
                <a:shade val="95000"/>
                <a:satMod val="105000"/>
              </a:sysClr>
            </a:solidFill>
            <a:prstDash val="solid"/>
          </a:ln>
          <a:effectLst/>
        </p:spPr>
      </p:cxnSp>
      <p:cxnSp>
        <p:nvCxnSpPr>
          <p:cNvPr id="193" name="Straight Connector 192">
            <a:extLst>
              <a:ext uri="{FF2B5EF4-FFF2-40B4-BE49-F238E27FC236}">
                <a16:creationId xmlns:a16="http://schemas.microsoft.com/office/drawing/2014/main" id="{F2AE7771-4C83-4ED1-98B0-2581AF15F60E}"/>
              </a:ext>
            </a:extLst>
          </p:cNvPr>
          <p:cNvCxnSpPr>
            <a:cxnSpLocks/>
            <a:stCxn id="139" idx="0"/>
            <a:endCxn id="182" idx="2"/>
          </p:cNvCxnSpPr>
          <p:nvPr/>
        </p:nvCxnSpPr>
        <p:spPr>
          <a:xfrm flipH="1" flipV="1">
            <a:off x="5199101" y="2132485"/>
            <a:ext cx="4005385" cy="792003"/>
          </a:xfrm>
          <a:prstGeom prst="line">
            <a:avLst/>
          </a:prstGeom>
          <a:noFill/>
          <a:ln w="9525" cap="flat" cmpd="sng" algn="ctr">
            <a:solidFill>
              <a:sysClr val="windowText" lastClr="000000">
                <a:shade val="95000"/>
                <a:satMod val="105000"/>
              </a:sysClr>
            </a:solidFill>
            <a:prstDash val="solid"/>
          </a:ln>
          <a:effectLst/>
        </p:spPr>
      </p:cxnSp>
      <p:cxnSp>
        <p:nvCxnSpPr>
          <p:cNvPr id="197" name="Straight Connector 196">
            <a:extLst>
              <a:ext uri="{FF2B5EF4-FFF2-40B4-BE49-F238E27FC236}">
                <a16:creationId xmlns:a16="http://schemas.microsoft.com/office/drawing/2014/main" id="{ED5BA972-F63D-40F8-BF4F-B67D85215375}"/>
              </a:ext>
            </a:extLst>
          </p:cNvPr>
          <p:cNvCxnSpPr>
            <a:cxnSpLocks/>
            <a:stCxn id="13" idx="0"/>
            <a:endCxn id="183" idx="2"/>
          </p:cNvCxnSpPr>
          <p:nvPr/>
        </p:nvCxnSpPr>
        <p:spPr>
          <a:xfrm flipV="1">
            <a:off x="3067288" y="2132485"/>
            <a:ext cx="3797773" cy="792003"/>
          </a:xfrm>
          <a:prstGeom prst="line">
            <a:avLst/>
          </a:prstGeom>
          <a:noFill/>
          <a:ln w="9525" cap="flat" cmpd="sng" algn="ctr">
            <a:solidFill>
              <a:sysClr val="windowText" lastClr="000000">
                <a:shade val="95000"/>
                <a:satMod val="105000"/>
              </a:sysClr>
            </a:solidFill>
            <a:prstDash val="solid"/>
          </a:ln>
          <a:effectLst/>
        </p:spPr>
      </p:cxnSp>
      <p:cxnSp>
        <p:nvCxnSpPr>
          <p:cNvPr id="200" name="Straight Connector 199">
            <a:extLst>
              <a:ext uri="{FF2B5EF4-FFF2-40B4-BE49-F238E27FC236}">
                <a16:creationId xmlns:a16="http://schemas.microsoft.com/office/drawing/2014/main" id="{DB8539AB-D5D4-400D-8C95-AEF097643D59}"/>
              </a:ext>
            </a:extLst>
          </p:cNvPr>
          <p:cNvCxnSpPr>
            <a:cxnSpLocks/>
            <a:stCxn id="16" idx="0"/>
            <a:endCxn id="183" idx="2"/>
          </p:cNvCxnSpPr>
          <p:nvPr/>
        </p:nvCxnSpPr>
        <p:spPr>
          <a:xfrm flipV="1">
            <a:off x="4263242" y="2132485"/>
            <a:ext cx="2601819" cy="781214"/>
          </a:xfrm>
          <a:prstGeom prst="line">
            <a:avLst/>
          </a:prstGeom>
          <a:noFill/>
          <a:ln w="9525" cap="flat" cmpd="sng" algn="ctr">
            <a:solidFill>
              <a:sysClr val="windowText" lastClr="000000">
                <a:shade val="95000"/>
                <a:satMod val="105000"/>
              </a:sysClr>
            </a:solidFill>
            <a:prstDash val="solid"/>
          </a:ln>
          <a:effectLst/>
        </p:spPr>
      </p:cxnSp>
      <p:cxnSp>
        <p:nvCxnSpPr>
          <p:cNvPr id="203" name="Straight Connector 202">
            <a:extLst>
              <a:ext uri="{FF2B5EF4-FFF2-40B4-BE49-F238E27FC236}">
                <a16:creationId xmlns:a16="http://schemas.microsoft.com/office/drawing/2014/main" id="{2724F44C-10D3-4C05-A34C-C50F2715FFC4}"/>
              </a:ext>
            </a:extLst>
          </p:cNvPr>
          <p:cNvCxnSpPr>
            <a:cxnSpLocks/>
            <a:stCxn id="138" idx="0"/>
            <a:endCxn id="183" idx="2"/>
          </p:cNvCxnSpPr>
          <p:nvPr/>
        </p:nvCxnSpPr>
        <p:spPr>
          <a:xfrm flipH="1" flipV="1">
            <a:off x="6865061" y="2132485"/>
            <a:ext cx="1143471" cy="802792"/>
          </a:xfrm>
          <a:prstGeom prst="line">
            <a:avLst/>
          </a:prstGeom>
          <a:noFill/>
          <a:ln w="9525" cap="flat" cmpd="sng" algn="ctr">
            <a:solidFill>
              <a:sysClr val="windowText" lastClr="000000">
                <a:shade val="95000"/>
                <a:satMod val="105000"/>
              </a:sysClr>
            </a:solidFill>
            <a:prstDash val="solid"/>
          </a:ln>
          <a:effectLst/>
        </p:spPr>
      </p:cxnSp>
      <p:cxnSp>
        <p:nvCxnSpPr>
          <p:cNvPr id="206" name="Straight Connector 205">
            <a:extLst>
              <a:ext uri="{FF2B5EF4-FFF2-40B4-BE49-F238E27FC236}">
                <a16:creationId xmlns:a16="http://schemas.microsoft.com/office/drawing/2014/main" id="{B986E233-51DD-4518-92B1-D51413F22CD5}"/>
              </a:ext>
            </a:extLst>
          </p:cNvPr>
          <p:cNvCxnSpPr>
            <a:cxnSpLocks/>
            <a:stCxn id="139" idx="0"/>
            <a:endCxn id="183" idx="2"/>
          </p:cNvCxnSpPr>
          <p:nvPr/>
        </p:nvCxnSpPr>
        <p:spPr>
          <a:xfrm flipH="1" flipV="1">
            <a:off x="6865061" y="2132485"/>
            <a:ext cx="2339425" cy="792003"/>
          </a:xfrm>
          <a:prstGeom prst="line">
            <a:avLst/>
          </a:prstGeom>
          <a:noFill/>
          <a:ln w="9525" cap="flat" cmpd="sng" algn="ctr">
            <a:solidFill>
              <a:sysClr val="windowText" lastClr="000000">
                <a:shade val="95000"/>
                <a:satMod val="105000"/>
              </a:sysClr>
            </a:solidFill>
            <a:prstDash val="solid"/>
          </a:ln>
          <a:effectLst/>
        </p:spPr>
      </p:cxnSp>
      <p:sp>
        <p:nvSpPr>
          <p:cNvPr id="209" name="TextBox 76">
            <a:extLst>
              <a:ext uri="{FF2B5EF4-FFF2-40B4-BE49-F238E27FC236}">
                <a16:creationId xmlns:a16="http://schemas.microsoft.com/office/drawing/2014/main" id="{BBC56AC2-200F-49B5-AAE0-A495480D7EE4}"/>
              </a:ext>
            </a:extLst>
          </p:cNvPr>
          <p:cNvSpPr txBox="1"/>
          <p:nvPr/>
        </p:nvSpPr>
        <p:spPr>
          <a:xfrm>
            <a:off x="452226" y="5745162"/>
            <a:ext cx="86433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Server</a:t>
            </a:r>
          </a:p>
        </p:txBody>
      </p:sp>
      <p:sp>
        <p:nvSpPr>
          <p:cNvPr id="210" name="TextBox 76">
            <a:extLst>
              <a:ext uri="{FF2B5EF4-FFF2-40B4-BE49-F238E27FC236}">
                <a16:creationId xmlns:a16="http://schemas.microsoft.com/office/drawing/2014/main" id="{810EE83F-42CA-430D-892E-82884DDD4362}"/>
              </a:ext>
            </a:extLst>
          </p:cNvPr>
          <p:cNvSpPr txBox="1"/>
          <p:nvPr/>
        </p:nvSpPr>
        <p:spPr>
          <a:xfrm>
            <a:off x="622325" y="512033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T0</a:t>
            </a:r>
          </a:p>
        </p:txBody>
      </p:sp>
      <p:sp>
        <p:nvSpPr>
          <p:cNvPr id="211" name="TextBox 76">
            <a:extLst>
              <a:ext uri="{FF2B5EF4-FFF2-40B4-BE49-F238E27FC236}">
                <a16:creationId xmlns:a16="http://schemas.microsoft.com/office/drawing/2014/main" id="{863BB6F4-964F-4521-911B-29133A5E2F40}"/>
              </a:ext>
            </a:extLst>
          </p:cNvPr>
          <p:cNvSpPr txBox="1"/>
          <p:nvPr/>
        </p:nvSpPr>
        <p:spPr>
          <a:xfrm>
            <a:off x="625277" y="417936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T1</a:t>
            </a:r>
          </a:p>
        </p:txBody>
      </p:sp>
      <p:sp>
        <p:nvSpPr>
          <p:cNvPr id="212" name="TextBox 76">
            <a:extLst>
              <a:ext uri="{FF2B5EF4-FFF2-40B4-BE49-F238E27FC236}">
                <a16:creationId xmlns:a16="http://schemas.microsoft.com/office/drawing/2014/main" id="{EBE0A222-0AE1-40A4-81F4-2A1EA2E8CD4E}"/>
              </a:ext>
            </a:extLst>
          </p:cNvPr>
          <p:cNvSpPr txBox="1"/>
          <p:nvPr/>
        </p:nvSpPr>
        <p:spPr>
          <a:xfrm>
            <a:off x="651007" y="2980286"/>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T2</a:t>
            </a:r>
          </a:p>
        </p:txBody>
      </p:sp>
      <p:sp>
        <p:nvSpPr>
          <p:cNvPr id="213" name="TextBox 76">
            <a:extLst>
              <a:ext uri="{FF2B5EF4-FFF2-40B4-BE49-F238E27FC236}">
                <a16:creationId xmlns:a16="http://schemas.microsoft.com/office/drawing/2014/main" id="{55C9305F-753D-453E-8ADB-41F277D50BD8}"/>
              </a:ext>
            </a:extLst>
          </p:cNvPr>
          <p:cNvSpPr txBox="1"/>
          <p:nvPr/>
        </p:nvSpPr>
        <p:spPr>
          <a:xfrm>
            <a:off x="180570" y="1726291"/>
            <a:ext cx="15824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Regional Hub</a:t>
            </a:r>
          </a:p>
        </p:txBody>
      </p:sp>
      <p:sp>
        <p:nvSpPr>
          <p:cNvPr id="3" name="TextBox 2">
            <a:extLst>
              <a:ext uri="{FF2B5EF4-FFF2-40B4-BE49-F238E27FC236}">
                <a16:creationId xmlns:a16="http://schemas.microsoft.com/office/drawing/2014/main" id="{A79EDBA3-1B9F-4E8A-9197-10C94E8C5DC4}"/>
              </a:ext>
            </a:extLst>
          </p:cNvPr>
          <p:cNvSpPr txBox="1"/>
          <p:nvPr/>
        </p:nvSpPr>
        <p:spPr>
          <a:xfrm>
            <a:off x="622325" y="5457998"/>
            <a:ext cx="6169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rPr>
              <a:t>5m</a:t>
            </a:r>
          </a:p>
        </p:txBody>
      </p:sp>
      <p:sp>
        <p:nvSpPr>
          <p:cNvPr id="105" name="TextBox 104">
            <a:extLst>
              <a:ext uri="{FF2B5EF4-FFF2-40B4-BE49-F238E27FC236}">
                <a16:creationId xmlns:a16="http://schemas.microsoft.com/office/drawing/2014/main" id="{74DAE784-6A06-4A2E-94B0-6B583240249A}"/>
              </a:ext>
            </a:extLst>
          </p:cNvPr>
          <p:cNvSpPr txBox="1"/>
          <p:nvPr/>
        </p:nvSpPr>
        <p:spPr>
          <a:xfrm>
            <a:off x="529717" y="4648505"/>
            <a:ext cx="6169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rPr>
              <a:t>40m</a:t>
            </a:r>
          </a:p>
        </p:txBody>
      </p:sp>
      <p:sp>
        <p:nvSpPr>
          <p:cNvPr id="107" name="TextBox 106">
            <a:extLst>
              <a:ext uri="{FF2B5EF4-FFF2-40B4-BE49-F238E27FC236}">
                <a16:creationId xmlns:a16="http://schemas.microsoft.com/office/drawing/2014/main" id="{A8507E4C-68B2-41E0-8366-AD9C3133DAC8}"/>
              </a:ext>
            </a:extLst>
          </p:cNvPr>
          <p:cNvSpPr txBox="1"/>
          <p:nvPr/>
        </p:nvSpPr>
        <p:spPr>
          <a:xfrm>
            <a:off x="230469" y="3592950"/>
            <a:ext cx="12954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300m</a:t>
            </a:r>
          </a:p>
        </p:txBody>
      </p:sp>
      <p:sp>
        <p:nvSpPr>
          <p:cNvPr id="108" name="TextBox 107">
            <a:extLst>
              <a:ext uri="{FF2B5EF4-FFF2-40B4-BE49-F238E27FC236}">
                <a16:creationId xmlns:a16="http://schemas.microsoft.com/office/drawing/2014/main" id="{0FCB2DF2-9507-4CDF-9CBC-4C8AD649ECF9}"/>
              </a:ext>
            </a:extLst>
          </p:cNvPr>
          <p:cNvSpPr txBox="1"/>
          <p:nvPr/>
        </p:nvSpPr>
        <p:spPr>
          <a:xfrm>
            <a:off x="230469" y="2212796"/>
            <a:ext cx="15644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Calibri" panose="020F0502020204030204"/>
                <a:ea typeface="+mn-ea"/>
                <a:cs typeface="+mn-cs"/>
              </a:rPr>
              <a:t>Up to 100km</a:t>
            </a:r>
          </a:p>
        </p:txBody>
      </p:sp>
      <p:sp>
        <p:nvSpPr>
          <p:cNvPr id="112" name="TextBox 111">
            <a:extLst>
              <a:ext uri="{FF2B5EF4-FFF2-40B4-BE49-F238E27FC236}">
                <a16:creationId xmlns:a16="http://schemas.microsoft.com/office/drawing/2014/main" id="{B2AE2CF6-681F-449C-9F52-F10E94A2AEBD}"/>
              </a:ext>
            </a:extLst>
          </p:cNvPr>
          <p:cNvSpPr txBox="1"/>
          <p:nvPr/>
        </p:nvSpPr>
        <p:spPr>
          <a:xfrm>
            <a:off x="8531021" y="1406261"/>
            <a:ext cx="4172804"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Intra-rack RTT: 2us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Intra-DC RTT: 10s of 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Intra-region RTT: 2ms</a:t>
            </a:r>
          </a:p>
        </p:txBody>
      </p:sp>
      <p:sp>
        <p:nvSpPr>
          <p:cNvPr id="12" name="TextBox 11">
            <a:extLst>
              <a:ext uri="{FF2B5EF4-FFF2-40B4-BE49-F238E27FC236}">
                <a16:creationId xmlns:a16="http://schemas.microsoft.com/office/drawing/2014/main" id="{4FC2B67E-3531-448C-BC2C-4E9C936BFEDA}"/>
              </a:ext>
            </a:extLst>
          </p:cNvPr>
          <p:cNvSpPr txBox="1"/>
          <p:nvPr/>
        </p:nvSpPr>
        <p:spPr>
          <a:xfrm>
            <a:off x="2299214" y="2200258"/>
            <a:ext cx="13779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Calibri" panose="020F0502020204030204"/>
                <a:ea typeface="+mn-ea"/>
                <a:cs typeface="+mn-cs"/>
              </a:rPr>
              <a:t>500us delay</a:t>
            </a:r>
          </a:p>
        </p:txBody>
      </p:sp>
      <p:cxnSp>
        <p:nvCxnSpPr>
          <p:cNvPr id="15" name="Straight Arrow Connector 14">
            <a:extLst>
              <a:ext uri="{FF2B5EF4-FFF2-40B4-BE49-F238E27FC236}">
                <a16:creationId xmlns:a16="http://schemas.microsoft.com/office/drawing/2014/main" id="{9A3401EE-93B5-4A3C-B5A8-BB11B9B2BD97}"/>
              </a:ext>
            </a:extLst>
          </p:cNvPr>
          <p:cNvCxnSpPr/>
          <p:nvPr/>
        </p:nvCxnSpPr>
        <p:spPr>
          <a:xfrm>
            <a:off x="1663030" y="2397462"/>
            <a:ext cx="517765"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E8242434-DFD6-4BFA-9E4F-00AD3D6A30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5C0F4-3F8F-4EF5-BE77-BD783F7788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776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E9EE-EB96-4D59-B4EF-813A28139F18}"/>
              </a:ext>
            </a:extLst>
          </p:cNvPr>
          <p:cNvSpPr>
            <a:spLocks noGrp="1"/>
          </p:cNvSpPr>
          <p:nvPr>
            <p:ph type="title"/>
          </p:nvPr>
        </p:nvSpPr>
        <p:spPr/>
        <p:txBody>
          <a:bodyPr/>
          <a:lstStyle/>
          <a:p>
            <a:r>
              <a:rPr lang="en-US" dirty="0"/>
              <a:t>Heterogenous NICs</a:t>
            </a:r>
          </a:p>
        </p:txBody>
      </p:sp>
      <p:sp>
        <p:nvSpPr>
          <p:cNvPr id="4" name="Rectangle 3">
            <a:extLst>
              <a:ext uri="{FF2B5EF4-FFF2-40B4-BE49-F238E27FC236}">
                <a16:creationId xmlns:a16="http://schemas.microsoft.com/office/drawing/2014/main" id="{77DA76CE-D142-41D5-8968-B8DD7BDFA31F}"/>
              </a:ext>
            </a:extLst>
          </p:cNvPr>
          <p:cNvSpPr/>
          <p:nvPr/>
        </p:nvSpPr>
        <p:spPr>
          <a:xfrm>
            <a:off x="1640529" y="4116460"/>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0E1201C-D517-4543-B148-BA8FE538DB6D}"/>
              </a:ext>
            </a:extLst>
          </p:cNvPr>
          <p:cNvSpPr/>
          <p:nvPr/>
        </p:nvSpPr>
        <p:spPr>
          <a:xfrm>
            <a:off x="1640529" y="5083792"/>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BC32DC8-1A78-41EE-A64E-0A025FACE5C5}"/>
              </a:ext>
            </a:extLst>
          </p:cNvPr>
          <p:cNvSpPr/>
          <p:nvPr/>
        </p:nvSpPr>
        <p:spPr>
          <a:xfrm>
            <a:off x="2711710" y="410633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EB9489A5-A871-4DBD-83A2-439D557F97DE}"/>
              </a:ext>
            </a:extLst>
          </p:cNvPr>
          <p:cNvSpPr/>
          <p:nvPr/>
        </p:nvSpPr>
        <p:spPr>
          <a:xfrm>
            <a:off x="2702833" y="5092643"/>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60335DC7-7742-4816-BF24-06F24008F934}"/>
              </a:ext>
            </a:extLst>
          </p:cNvPr>
          <p:cNvCxnSpPr>
            <a:cxnSpLocks/>
            <a:stCxn id="4" idx="2"/>
            <a:endCxn id="5" idx="0"/>
          </p:cNvCxnSpPr>
          <p:nvPr/>
        </p:nvCxnSpPr>
        <p:spPr>
          <a:xfrm>
            <a:off x="2006289" y="4631849"/>
            <a:ext cx="0" cy="451943"/>
          </a:xfrm>
          <a:prstGeom prst="line">
            <a:avLst/>
          </a:prstGeom>
          <a:noFill/>
          <a:ln w="9525" cap="flat" cmpd="sng" algn="ctr">
            <a:solidFill>
              <a:sysClr val="windowText" lastClr="000000">
                <a:shade val="95000"/>
                <a:satMod val="105000"/>
              </a:sysClr>
            </a:solidFill>
            <a:prstDash val="solid"/>
          </a:ln>
          <a:effectLst/>
        </p:spPr>
      </p:cxnSp>
      <p:cxnSp>
        <p:nvCxnSpPr>
          <p:cNvPr id="9" name="Straight Connector 8">
            <a:extLst>
              <a:ext uri="{FF2B5EF4-FFF2-40B4-BE49-F238E27FC236}">
                <a16:creationId xmlns:a16="http://schemas.microsoft.com/office/drawing/2014/main" id="{69038C0A-5BA6-4A2F-A098-47283307556D}"/>
              </a:ext>
            </a:extLst>
          </p:cNvPr>
          <p:cNvCxnSpPr>
            <a:stCxn id="6" idx="2"/>
            <a:endCxn id="7" idx="0"/>
          </p:cNvCxnSpPr>
          <p:nvPr/>
        </p:nvCxnSpPr>
        <p:spPr>
          <a:xfrm flipH="1">
            <a:off x="3068593" y="4621727"/>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0" name="Straight Connector 9">
            <a:extLst>
              <a:ext uri="{FF2B5EF4-FFF2-40B4-BE49-F238E27FC236}">
                <a16:creationId xmlns:a16="http://schemas.microsoft.com/office/drawing/2014/main" id="{251BD828-885F-49AF-A79A-9F7E9B4A0405}"/>
              </a:ext>
            </a:extLst>
          </p:cNvPr>
          <p:cNvCxnSpPr>
            <a:stCxn id="6" idx="2"/>
            <a:endCxn id="5" idx="0"/>
          </p:cNvCxnSpPr>
          <p:nvPr/>
        </p:nvCxnSpPr>
        <p:spPr>
          <a:xfrm flipH="1">
            <a:off x="2006289" y="4621727"/>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1" name="Straight Connector 10">
            <a:extLst>
              <a:ext uri="{FF2B5EF4-FFF2-40B4-BE49-F238E27FC236}">
                <a16:creationId xmlns:a16="http://schemas.microsoft.com/office/drawing/2014/main" id="{2EB2EEF7-AFD7-4366-82E1-375D775AA885}"/>
              </a:ext>
            </a:extLst>
          </p:cNvPr>
          <p:cNvCxnSpPr>
            <a:stCxn id="4" idx="2"/>
            <a:endCxn id="7" idx="0"/>
          </p:cNvCxnSpPr>
          <p:nvPr/>
        </p:nvCxnSpPr>
        <p:spPr>
          <a:xfrm>
            <a:off x="2006289" y="4631849"/>
            <a:ext cx="1062304" cy="460794"/>
          </a:xfrm>
          <a:prstGeom prst="line">
            <a:avLst/>
          </a:prstGeom>
          <a:noFill/>
          <a:ln w="9525" cap="flat" cmpd="sng" algn="ctr">
            <a:solidFill>
              <a:sysClr val="windowText" lastClr="000000">
                <a:shade val="95000"/>
                <a:satMod val="105000"/>
              </a:sysClr>
            </a:solidFill>
            <a:prstDash val="solid"/>
          </a:ln>
          <a:effectLst/>
        </p:spPr>
      </p:cxnSp>
      <p:sp>
        <p:nvSpPr>
          <p:cNvPr id="13" name="Rectangle 12">
            <a:extLst>
              <a:ext uri="{FF2B5EF4-FFF2-40B4-BE49-F238E27FC236}">
                <a16:creationId xmlns:a16="http://schemas.microsoft.com/office/drawing/2014/main" id="{429A076E-360E-47DC-9425-EA0363D6EF35}"/>
              </a:ext>
            </a:extLst>
          </p:cNvPr>
          <p:cNvSpPr/>
          <p:nvPr/>
        </p:nvSpPr>
        <p:spPr>
          <a:xfrm>
            <a:off x="2701528"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524F3BDF-85A5-4400-B859-913706BDEA40}"/>
              </a:ext>
            </a:extLst>
          </p:cNvPr>
          <p:cNvSpPr/>
          <p:nvPr/>
        </p:nvSpPr>
        <p:spPr>
          <a:xfrm>
            <a:off x="3897482" y="291369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639ACDBD-42D0-49F1-BA1B-D002438FEDDE}"/>
              </a:ext>
            </a:extLst>
          </p:cNvPr>
          <p:cNvSpPr/>
          <p:nvPr/>
        </p:nvSpPr>
        <p:spPr>
          <a:xfrm>
            <a:off x="3901773" y="4122223"/>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F0DE8E8-AD59-47C7-BC02-276F81F55BE3}"/>
              </a:ext>
            </a:extLst>
          </p:cNvPr>
          <p:cNvSpPr/>
          <p:nvPr/>
        </p:nvSpPr>
        <p:spPr>
          <a:xfrm>
            <a:off x="3899883" y="5103858"/>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AB5F434B-9F13-4FAD-BF55-2976870EBDB5}"/>
              </a:ext>
            </a:extLst>
          </p:cNvPr>
          <p:cNvSpPr/>
          <p:nvPr/>
        </p:nvSpPr>
        <p:spPr>
          <a:xfrm>
            <a:off x="5030241" y="410633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28D98083-F617-470F-A1E2-4FA65BA00C14}"/>
              </a:ext>
            </a:extLst>
          </p:cNvPr>
          <p:cNvSpPr/>
          <p:nvPr/>
        </p:nvSpPr>
        <p:spPr>
          <a:xfrm>
            <a:off x="5030241" y="5102710"/>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F98B3CEE-6AA5-48B6-B725-5F733013717D}"/>
              </a:ext>
            </a:extLst>
          </p:cNvPr>
          <p:cNvCxnSpPr>
            <a:stCxn id="17" idx="2"/>
            <a:endCxn id="18" idx="0"/>
          </p:cNvCxnSpPr>
          <p:nvPr/>
        </p:nvCxnSpPr>
        <p:spPr>
          <a:xfrm flipH="1">
            <a:off x="4265643" y="4637612"/>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22" name="Straight Connector 21">
            <a:extLst>
              <a:ext uri="{FF2B5EF4-FFF2-40B4-BE49-F238E27FC236}">
                <a16:creationId xmlns:a16="http://schemas.microsoft.com/office/drawing/2014/main" id="{9F11522F-E2DF-4287-9F78-8372966239E7}"/>
              </a:ext>
            </a:extLst>
          </p:cNvPr>
          <p:cNvCxnSpPr>
            <a:cxnSpLocks/>
            <a:stCxn id="19" idx="2"/>
            <a:endCxn id="20" idx="0"/>
          </p:cNvCxnSpPr>
          <p:nvPr/>
        </p:nvCxnSpPr>
        <p:spPr>
          <a:xfrm>
            <a:off x="5396001" y="4621726"/>
            <a:ext cx="0" cy="480984"/>
          </a:xfrm>
          <a:prstGeom prst="line">
            <a:avLst/>
          </a:prstGeom>
          <a:noFill/>
          <a:ln w="9525" cap="flat" cmpd="sng" algn="ctr">
            <a:solidFill>
              <a:sysClr val="windowText" lastClr="000000">
                <a:shade val="95000"/>
                <a:satMod val="105000"/>
              </a:sysClr>
            </a:solidFill>
            <a:prstDash val="solid"/>
          </a:ln>
          <a:effectLst/>
        </p:spPr>
      </p:cxnSp>
      <p:cxnSp>
        <p:nvCxnSpPr>
          <p:cNvPr id="23" name="Straight Connector 22">
            <a:extLst>
              <a:ext uri="{FF2B5EF4-FFF2-40B4-BE49-F238E27FC236}">
                <a16:creationId xmlns:a16="http://schemas.microsoft.com/office/drawing/2014/main" id="{01D1F4B3-C07A-43D4-98AE-C3EF6A721DB8}"/>
              </a:ext>
            </a:extLst>
          </p:cNvPr>
          <p:cNvCxnSpPr>
            <a:stCxn id="19" idx="2"/>
            <a:endCxn id="18" idx="0"/>
          </p:cNvCxnSpPr>
          <p:nvPr/>
        </p:nvCxnSpPr>
        <p:spPr>
          <a:xfrm flipH="1">
            <a:off x="4265643" y="4621726"/>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24" name="Straight Connector 23">
            <a:extLst>
              <a:ext uri="{FF2B5EF4-FFF2-40B4-BE49-F238E27FC236}">
                <a16:creationId xmlns:a16="http://schemas.microsoft.com/office/drawing/2014/main" id="{911827D0-AFC1-4A06-A428-DB5DA21CE584}"/>
              </a:ext>
            </a:extLst>
          </p:cNvPr>
          <p:cNvCxnSpPr>
            <a:stCxn id="17" idx="2"/>
            <a:endCxn id="20" idx="0"/>
          </p:cNvCxnSpPr>
          <p:nvPr/>
        </p:nvCxnSpPr>
        <p:spPr>
          <a:xfrm>
            <a:off x="4267533" y="4637612"/>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26" name="Straight Connector 25">
            <a:extLst>
              <a:ext uri="{FF2B5EF4-FFF2-40B4-BE49-F238E27FC236}">
                <a16:creationId xmlns:a16="http://schemas.microsoft.com/office/drawing/2014/main" id="{2D3EE3AB-B4DE-42F4-9FBB-6302B94DCA2D}"/>
              </a:ext>
            </a:extLst>
          </p:cNvPr>
          <p:cNvCxnSpPr>
            <a:stCxn id="4" idx="0"/>
            <a:endCxn id="13" idx="2"/>
          </p:cNvCxnSpPr>
          <p:nvPr/>
        </p:nvCxnSpPr>
        <p:spPr>
          <a:xfrm flipV="1">
            <a:off x="2006289" y="3439877"/>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30" name="Straight Connector 29">
            <a:extLst>
              <a:ext uri="{FF2B5EF4-FFF2-40B4-BE49-F238E27FC236}">
                <a16:creationId xmlns:a16="http://schemas.microsoft.com/office/drawing/2014/main" id="{89E4F365-10E8-454A-8D28-1F3D470F2F94}"/>
              </a:ext>
            </a:extLst>
          </p:cNvPr>
          <p:cNvCxnSpPr>
            <a:stCxn id="6" idx="0"/>
            <a:endCxn id="6" idx="0"/>
          </p:cNvCxnSpPr>
          <p:nvPr/>
        </p:nvCxnSpPr>
        <p:spPr>
          <a:xfrm>
            <a:off x="3077470" y="4106338"/>
            <a:ext cx="0" cy="0"/>
          </a:xfrm>
          <a:prstGeom prst="line">
            <a:avLst/>
          </a:prstGeom>
          <a:noFill/>
          <a:ln w="9525" cap="flat" cmpd="sng" algn="ctr">
            <a:solidFill>
              <a:sysClr val="windowText" lastClr="000000">
                <a:shade val="95000"/>
                <a:satMod val="105000"/>
              </a:sysClr>
            </a:solidFill>
            <a:prstDash val="solid"/>
          </a:ln>
          <a:effectLst/>
        </p:spPr>
      </p:cxnSp>
      <p:grpSp>
        <p:nvGrpSpPr>
          <p:cNvPr id="41" name="Group 40">
            <a:extLst>
              <a:ext uri="{FF2B5EF4-FFF2-40B4-BE49-F238E27FC236}">
                <a16:creationId xmlns:a16="http://schemas.microsoft.com/office/drawing/2014/main" id="{91425BF6-07C2-430F-849C-1B047BDAAA40}"/>
              </a:ext>
            </a:extLst>
          </p:cNvPr>
          <p:cNvGrpSpPr/>
          <p:nvPr/>
        </p:nvGrpSpPr>
        <p:grpSpPr>
          <a:xfrm>
            <a:off x="1640529" y="5573631"/>
            <a:ext cx="731880" cy="771197"/>
            <a:chOff x="1242606" y="5413274"/>
            <a:chExt cx="731880" cy="771197"/>
          </a:xfrm>
        </p:grpSpPr>
        <p:sp>
          <p:nvSpPr>
            <p:cNvPr id="69" name="Rectangle 68">
              <a:extLst>
                <a:ext uri="{FF2B5EF4-FFF2-40B4-BE49-F238E27FC236}">
                  <a16:creationId xmlns:a16="http://schemas.microsoft.com/office/drawing/2014/main" id="{E26C8560-807B-4AA0-A21F-D833CCDDA7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Rectangle 69">
              <a:extLst>
                <a:ext uri="{FF2B5EF4-FFF2-40B4-BE49-F238E27FC236}">
                  <a16:creationId xmlns:a16="http://schemas.microsoft.com/office/drawing/2014/main" id="{3535F38F-D2C5-4671-A850-01ADB9B1D92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Rectangle 70">
              <a:extLst>
                <a:ext uri="{FF2B5EF4-FFF2-40B4-BE49-F238E27FC236}">
                  <a16:creationId xmlns:a16="http://schemas.microsoft.com/office/drawing/2014/main" id="{32226447-C739-408B-B052-A575DA088B52}"/>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4" name="Group 43">
            <a:extLst>
              <a:ext uri="{FF2B5EF4-FFF2-40B4-BE49-F238E27FC236}">
                <a16:creationId xmlns:a16="http://schemas.microsoft.com/office/drawing/2014/main" id="{4F82DB35-31D6-422A-A937-0DAC869E5BB8}"/>
              </a:ext>
            </a:extLst>
          </p:cNvPr>
          <p:cNvGrpSpPr/>
          <p:nvPr/>
        </p:nvGrpSpPr>
        <p:grpSpPr>
          <a:xfrm>
            <a:off x="2707058" y="5587788"/>
            <a:ext cx="731880" cy="771197"/>
            <a:chOff x="1242606" y="5413274"/>
            <a:chExt cx="731880" cy="771197"/>
          </a:xfrm>
        </p:grpSpPr>
        <p:sp>
          <p:nvSpPr>
            <p:cNvPr id="63" name="Rectangle 62">
              <a:extLst>
                <a:ext uri="{FF2B5EF4-FFF2-40B4-BE49-F238E27FC236}">
                  <a16:creationId xmlns:a16="http://schemas.microsoft.com/office/drawing/2014/main" id="{3CDC5E1B-73A6-4D3C-968D-F166C26658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28FC23C9-F1AD-45DE-9887-04C47B75281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A4936148-0D19-42B0-8196-F4A336DD960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AB3B2F41-788C-4FB6-9D98-DDDD9316D1AE}"/>
              </a:ext>
            </a:extLst>
          </p:cNvPr>
          <p:cNvGrpSpPr/>
          <p:nvPr/>
        </p:nvGrpSpPr>
        <p:grpSpPr>
          <a:xfrm>
            <a:off x="3897482" y="5603362"/>
            <a:ext cx="731880" cy="771197"/>
            <a:chOff x="1242606" y="5413274"/>
            <a:chExt cx="731880" cy="771197"/>
          </a:xfrm>
        </p:grpSpPr>
        <p:sp>
          <p:nvSpPr>
            <p:cNvPr id="60" name="Rectangle 59">
              <a:extLst>
                <a:ext uri="{FF2B5EF4-FFF2-40B4-BE49-F238E27FC236}">
                  <a16:creationId xmlns:a16="http://schemas.microsoft.com/office/drawing/2014/main" id="{47863F36-E071-4116-87E7-CBF660E8DD0E}"/>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28A23DBC-E04F-4E84-BF93-860D5F6AF8FB}"/>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16996806-C91D-4DB0-972B-B3E2A77A3641}"/>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7" name="Group 46">
            <a:extLst>
              <a:ext uri="{FF2B5EF4-FFF2-40B4-BE49-F238E27FC236}">
                <a16:creationId xmlns:a16="http://schemas.microsoft.com/office/drawing/2014/main" id="{35511D7B-B2A1-439C-A5AF-FAAE4287CB67}"/>
              </a:ext>
            </a:extLst>
          </p:cNvPr>
          <p:cNvGrpSpPr/>
          <p:nvPr/>
        </p:nvGrpSpPr>
        <p:grpSpPr>
          <a:xfrm>
            <a:off x="5030241" y="5603362"/>
            <a:ext cx="731880" cy="771197"/>
            <a:chOff x="1242606" y="5413274"/>
            <a:chExt cx="731880" cy="771197"/>
          </a:xfrm>
        </p:grpSpPr>
        <p:sp>
          <p:nvSpPr>
            <p:cNvPr id="54" name="Rectangle 53">
              <a:extLst>
                <a:ext uri="{FF2B5EF4-FFF2-40B4-BE49-F238E27FC236}">
                  <a16:creationId xmlns:a16="http://schemas.microsoft.com/office/drawing/2014/main" id="{665B5C17-6950-416E-B29C-C223430373AD}"/>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E8DD3EDA-5C5C-42B2-B3F4-5698615E7A09}"/>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385B8013-3858-47A5-B070-65B54E3C4E5F}"/>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00" name="Straight Connector 99">
            <a:extLst>
              <a:ext uri="{FF2B5EF4-FFF2-40B4-BE49-F238E27FC236}">
                <a16:creationId xmlns:a16="http://schemas.microsoft.com/office/drawing/2014/main" id="{DF066811-9726-43B5-AC82-2561C62B2E83}"/>
              </a:ext>
            </a:extLst>
          </p:cNvPr>
          <p:cNvCxnSpPr>
            <a:cxnSpLocks/>
            <a:stCxn id="4" idx="0"/>
            <a:endCxn id="16" idx="2"/>
          </p:cNvCxnSpPr>
          <p:nvPr/>
        </p:nvCxnSpPr>
        <p:spPr>
          <a:xfrm flipV="1">
            <a:off x="2006289" y="3429088"/>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03" name="Straight Connector 102">
            <a:extLst>
              <a:ext uri="{FF2B5EF4-FFF2-40B4-BE49-F238E27FC236}">
                <a16:creationId xmlns:a16="http://schemas.microsoft.com/office/drawing/2014/main" id="{B6C9492D-004C-452E-91C9-E7B50F5F4972}"/>
              </a:ext>
            </a:extLst>
          </p:cNvPr>
          <p:cNvCxnSpPr>
            <a:cxnSpLocks/>
            <a:stCxn id="6" idx="0"/>
            <a:endCxn id="13" idx="2"/>
          </p:cNvCxnSpPr>
          <p:nvPr/>
        </p:nvCxnSpPr>
        <p:spPr>
          <a:xfrm flipH="1" flipV="1">
            <a:off x="3067288" y="3439877"/>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06" name="Straight Connector 105">
            <a:extLst>
              <a:ext uri="{FF2B5EF4-FFF2-40B4-BE49-F238E27FC236}">
                <a16:creationId xmlns:a16="http://schemas.microsoft.com/office/drawing/2014/main" id="{CA2D978A-B08F-46A5-911E-4871CA68F582}"/>
              </a:ext>
            </a:extLst>
          </p:cNvPr>
          <p:cNvCxnSpPr>
            <a:cxnSpLocks/>
            <a:stCxn id="6" idx="0"/>
            <a:endCxn id="16" idx="2"/>
          </p:cNvCxnSpPr>
          <p:nvPr/>
        </p:nvCxnSpPr>
        <p:spPr>
          <a:xfrm flipV="1">
            <a:off x="3077470" y="3429088"/>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10" name="Straight Connector 109">
            <a:extLst>
              <a:ext uri="{FF2B5EF4-FFF2-40B4-BE49-F238E27FC236}">
                <a16:creationId xmlns:a16="http://schemas.microsoft.com/office/drawing/2014/main" id="{0A6A8BA8-54CF-4FC5-936E-D47CCE35C352}"/>
              </a:ext>
            </a:extLst>
          </p:cNvPr>
          <p:cNvCxnSpPr>
            <a:cxnSpLocks/>
            <a:stCxn id="17" idx="0"/>
            <a:endCxn id="13" idx="2"/>
          </p:cNvCxnSpPr>
          <p:nvPr/>
        </p:nvCxnSpPr>
        <p:spPr>
          <a:xfrm flipH="1" flipV="1">
            <a:off x="3067288" y="3439877"/>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13" name="Straight Connector 112">
            <a:extLst>
              <a:ext uri="{FF2B5EF4-FFF2-40B4-BE49-F238E27FC236}">
                <a16:creationId xmlns:a16="http://schemas.microsoft.com/office/drawing/2014/main" id="{570CFBB6-004A-4CE0-A317-D34DA66F89C5}"/>
              </a:ext>
            </a:extLst>
          </p:cNvPr>
          <p:cNvCxnSpPr>
            <a:cxnSpLocks/>
            <a:stCxn id="19" idx="0"/>
            <a:endCxn id="13" idx="2"/>
          </p:cNvCxnSpPr>
          <p:nvPr/>
        </p:nvCxnSpPr>
        <p:spPr>
          <a:xfrm flipH="1" flipV="1">
            <a:off x="3067288" y="3439877"/>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16" name="Straight Connector 115">
            <a:extLst>
              <a:ext uri="{FF2B5EF4-FFF2-40B4-BE49-F238E27FC236}">
                <a16:creationId xmlns:a16="http://schemas.microsoft.com/office/drawing/2014/main" id="{1DE9CFE4-D162-4082-AC77-BE206F0ECF6F}"/>
              </a:ext>
            </a:extLst>
          </p:cNvPr>
          <p:cNvCxnSpPr>
            <a:cxnSpLocks/>
            <a:stCxn id="17" idx="0"/>
            <a:endCxn id="16" idx="2"/>
          </p:cNvCxnSpPr>
          <p:nvPr/>
        </p:nvCxnSpPr>
        <p:spPr>
          <a:xfrm flipH="1" flipV="1">
            <a:off x="4263242" y="3429088"/>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19" name="Straight Connector 118">
            <a:extLst>
              <a:ext uri="{FF2B5EF4-FFF2-40B4-BE49-F238E27FC236}">
                <a16:creationId xmlns:a16="http://schemas.microsoft.com/office/drawing/2014/main" id="{C02D62CA-5D13-4823-B8AA-F78DB9AC787E}"/>
              </a:ext>
            </a:extLst>
          </p:cNvPr>
          <p:cNvCxnSpPr>
            <a:cxnSpLocks/>
            <a:stCxn id="19" idx="0"/>
            <a:endCxn id="16" idx="2"/>
          </p:cNvCxnSpPr>
          <p:nvPr/>
        </p:nvCxnSpPr>
        <p:spPr>
          <a:xfrm flipH="1" flipV="1">
            <a:off x="4263242" y="3429088"/>
            <a:ext cx="1132759" cy="677249"/>
          </a:xfrm>
          <a:prstGeom prst="line">
            <a:avLst/>
          </a:prstGeom>
          <a:noFill/>
          <a:ln w="9525" cap="flat" cmpd="sng" algn="ctr">
            <a:solidFill>
              <a:sysClr val="windowText" lastClr="000000">
                <a:shade val="95000"/>
                <a:satMod val="105000"/>
              </a:sysClr>
            </a:solidFill>
            <a:prstDash val="solid"/>
          </a:ln>
          <a:effectLst/>
        </p:spPr>
      </p:cxnSp>
      <p:sp>
        <p:nvSpPr>
          <p:cNvPr id="130" name="Rectangle 129">
            <a:extLst>
              <a:ext uri="{FF2B5EF4-FFF2-40B4-BE49-F238E27FC236}">
                <a16:creationId xmlns:a16="http://schemas.microsoft.com/office/drawing/2014/main" id="{28BC52E2-B888-4110-AF4B-D7B834D82D3A}"/>
              </a:ext>
            </a:extLst>
          </p:cNvPr>
          <p:cNvSpPr/>
          <p:nvPr/>
        </p:nvSpPr>
        <p:spPr>
          <a:xfrm>
            <a:off x="6581773" y="412724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1" name="Rectangle 130">
            <a:extLst>
              <a:ext uri="{FF2B5EF4-FFF2-40B4-BE49-F238E27FC236}">
                <a16:creationId xmlns:a16="http://schemas.microsoft.com/office/drawing/2014/main" id="{46B086FC-2C6A-4083-AB4D-7E02880220BA}"/>
              </a:ext>
            </a:extLst>
          </p:cNvPr>
          <p:cNvSpPr/>
          <p:nvPr/>
        </p:nvSpPr>
        <p:spPr>
          <a:xfrm>
            <a:off x="6581773" y="5094581"/>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Rectangle 131">
            <a:extLst>
              <a:ext uri="{FF2B5EF4-FFF2-40B4-BE49-F238E27FC236}">
                <a16:creationId xmlns:a16="http://schemas.microsoft.com/office/drawing/2014/main" id="{0CEA0EBB-80FB-4A15-BB22-1E651427DB59}"/>
              </a:ext>
            </a:extLst>
          </p:cNvPr>
          <p:cNvSpPr/>
          <p:nvPr/>
        </p:nvSpPr>
        <p:spPr>
          <a:xfrm>
            <a:off x="7652954" y="411712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Rectangle 132">
            <a:extLst>
              <a:ext uri="{FF2B5EF4-FFF2-40B4-BE49-F238E27FC236}">
                <a16:creationId xmlns:a16="http://schemas.microsoft.com/office/drawing/2014/main" id="{CC308558-0521-4611-84CA-D6C3464D2A9F}"/>
              </a:ext>
            </a:extLst>
          </p:cNvPr>
          <p:cNvSpPr/>
          <p:nvPr/>
        </p:nvSpPr>
        <p:spPr>
          <a:xfrm>
            <a:off x="7644077" y="5103432"/>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34" name="Straight Connector 133">
            <a:extLst>
              <a:ext uri="{FF2B5EF4-FFF2-40B4-BE49-F238E27FC236}">
                <a16:creationId xmlns:a16="http://schemas.microsoft.com/office/drawing/2014/main" id="{613CF8DC-07E8-4359-8587-E9D13610B667}"/>
              </a:ext>
            </a:extLst>
          </p:cNvPr>
          <p:cNvCxnSpPr>
            <a:cxnSpLocks/>
            <a:stCxn id="130" idx="2"/>
            <a:endCxn id="131" idx="0"/>
          </p:cNvCxnSpPr>
          <p:nvPr/>
        </p:nvCxnSpPr>
        <p:spPr>
          <a:xfrm>
            <a:off x="6947533" y="4642638"/>
            <a:ext cx="0" cy="451943"/>
          </a:xfrm>
          <a:prstGeom prst="line">
            <a:avLst/>
          </a:prstGeom>
          <a:noFill/>
          <a:ln w="9525" cap="flat" cmpd="sng" algn="ctr">
            <a:solidFill>
              <a:sysClr val="windowText" lastClr="000000">
                <a:shade val="95000"/>
                <a:satMod val="105000"/>
              </a:sysClr>
            </a:solidFill>
            <a:prstDash val="solid"/>
          </a:ln>
          <a:effectLst/>
        </p:spPr>
      </p:cxnSp>
      <p:cxnSp>
        <p:nvCxnSpPr>
          <p:cNvPr id="135" name="Straight Connector 134">
            <a:extLst>
              <a:ext uri="{FF2B5EF4-FFF2-40B4-BE49-F238E27FC236}">
                <a16:creationId xmlns:a16="http://schemas.microsoft.com/office/drawing/2014/main" id="{EA04806E-32B2-4B0C-A680-E890445F1221}"/>
              </a:ext>
            </a:extLst>
          </p:cNvPr>
          <p:cNvCxnSpPr>
            <a:stCxn id="132" idx="2"/>
            <a:endCxn id="133" idx="0"/>
          </p:cNvCxnSpPr>
          <p:nvPr/>
        </p:nvCxnSpPr>
        <p:spPr>
          <a:xfrm flipH="1">
            <a:off x="8009837" y="4632516"/>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36" name="Straight Connector 135">
            <a:extLst>
              <a:ext uri="{FF2B5EF4-FFF2-40B4-BE49-F238E27FC236}">
                <a16:creationId xmlns:a16="http://schemas.microsoft.com/office/drawing/2014/main" id="{75CB962B-D260-4BD5-90ED-DA9FCC69B6A7}"/>
              </a:ext>
            </a:extLst>
          </p:cNvPr>
          <p:cNvCxnSpPr>
            <a:stCxn id="132" idx="2"/>
            <a:endCxn id="131" idx="0"/>
          </p:cNvCxnSpPr>
          <p:nvPr/>
        </p:nvCxnSpPr>
        <p:spPr>
          <a:xfrm flipH="1">
            <a:off x="6947533" y="4632516"/>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37" name="Straight Connector 136">
            <a:extLst>
              <a:ext uri="{FF2B5EF4-FFF2-40B4-BE49-F238E27FC236}">
                <a16:creationId xmlns:a16="http://schemas.microsoft.com/office/drawing/2014/main" id="{3F9B8C4E-F25F-4D49-8A43-4FF7B9C9E999}"/>
              </a:ext>
            </a:extLst>
          </p:cNvPr>
          <p:cNvCxnSpPr>
            <a:stCxn id="130" idx="2"/>
            <a:endCxn id="133" idx="0"/>
          </p:cNvCxnSpPr>
          <p:nvPr/>
        </p:nvCxnSpPr>
        <p:spPr>
          <a:xfrm>
            <a:off x="6947533" y="4642638"/>
            <a:ext cx="1062304" cy="460794"/>
          </a:xfrm>
          <a:prstGeom prst="line">
            <a:avLst/>
          </a:prstGeom>
          <a:noFill/>
          <a:ln w="9525" cap="flat" cmpd="sng" algn="ctr">
            <a:solidFill>
              <a:sysClr val="windowText" lastClr="000000">
                <a:shade val="95000"/>
                <a:satMod val="105000"/>
              </a:sysClr>
            </a:solidFill>
            <a:prstDash val="solid"/>
          </a:ln>
          <a:effectLst/>
        </p:spPr>
      </p:cxnSp>
      <p:sp>
        <p:nvSpPr>
          <p:cNvPr id="138" name="Rectangle 137">
            <a:extLst>
              <a:ext uri="{FF2B5EF4-FFF2-40B4-BE49-F238E27FC236}">
                <a16:creationId xmlns:a16="http://schemas.microsoft.com/office/drawing/2014/main" id="{6B25D71E-05CB-4D40-9958-B820B7DDA5CE}"/>
              </a:ext>
            </a:extLst>
          </p:cNvPr>
          <p:cNvSpPr/>
          <p:nvPr/>
        </p:nvSpPr>
        <p:spPr>
          <a:xfrm>
            <a:off x="7642772" y="293527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9" name="Rectangle 138">
            <a:extLst>
              <a:ext uri="{FF2B5EF4-FFF2-40B4-BE49-F238E27FC236}">
                <a16:creationId xmlns:a16="http://schemas.microsoft.com/office/drawing/2014/main" id="{ED65EC9D-24A2-4DFF-9D4A-A90918E9890F}"/>
              </a:ext>
            </a:extLst>
          </p:cNvPr>
          <p:cNvSpPr/>
          <p:nvPr/>
        </p:nvSpPr>
        <p:spPr>
          <a:xfrm>
            <a:off x="8838726"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0" name="Rectangle 139">
            <a:extLst>
              <a:ext uri="{FF2B5EF4-FFF2-40B4-BE49-F238E27FC236}">
                <a16:creationId xmlns:a16="http://schemas.microsoft.com/office/drawing/2014/main" id="{B871AC01-F55F-4AA2-A27A-5636680F67B2}"/>
              </a:ext>
            </a:extLst>
          </p:cNvPr>
          <p:cNvSpPr/>
          <p:nvPr/>
        </p:nvSpPr>
        <p:spPr>
          <a:xfrm>
            <a:off x="8843017" y="4133012"/>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1" name="Rectangle 140">
            <a:extLst>
              <a:ext uri="{FF2B5EF4-FFF2-40B4-BE49-F238E27FC236}">
                <a16:creationId xmlns:a16="http://schemas.microsoft.com/office/drawing/2014/main" id="{DD2A6555-0F01-49FD-B504-76A7A2C48BB1}"/>
              </a:ext>
            </a:extLst>
          </p:cNvPr>
          <p:cNvSpPr/>
          <p:nvPr/>
        </p:nvSpPr>
        <p:spPr>
          <a:xfrm>
            <a:off x="8841127" y="5114647"/>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2" name="Rectangle 141">
            <a:extLst>
              <a:ext uri="{FF2B5EF4-FFF2-40B4-BE49-F238E27FC236}">
                <a16:creationId xmlns:a16="http://schemas.microsoft.com/office/drawing/2014/main" id="{17421414-0CCA-4A08-8221-EBA1EDCC1A74}"/>
              </a:ext>
            </a:extLst>
          </p:cNvPr>
          <p:cNvSpPr/>
          <p:nvPr/>
        </p:nvSpPr>
        <p:spPr>
          <a:xfrm>
            <a:off x="9971485" y="411712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3" name="Rectangle 142">
            <a:extLst>
              <a:ext uri="{FF2B5EF4-FFF2-40B4-BE49-F238E27FC236}">
                <a16:creationId xmlns:a16="http://schemas.microsoft.com/office/drawing/2014/main" id="{73262A0B-1782-4CBD-B94D-802B21EF23F6}"/>
              </a:ext>
            </a:extLst>
          </p:cNvPr>
          <p:cNvSpPr/>
          <p:nvPr/>
        </p:nvSpPr>
        <p:spPr>
          <a:xfrm>
            <a:off x="9971485" y="5113499"/>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44" name="Straight Connector 143">
            <a:extLst>
              <a:ext uri="{FF2B5EF4-FFF2-40B4-BE49-F238E27FC236}">
                <a16:creationId xmlns:a16="http://schemas.microsoft.com/office/drawing/2014/main" id="{3DE9E367-A035-4374-BD14-2082C83F1FA1}"/>
              </a:ext>
            </a:extLst>
          </p:cNvPr>
          <p:cNvCxnSpPr>
            <a:stCxn id="140" idx="2"/>
            <a:endCxn id="141" idx="0"/>
          </p:cNvCxnSpPr>
          <p:nvPr/>
        </p:nvCxnSpPr>
        <p:spPr>
          <a:xfrm flipH="1">
            <a:off x="9206887" y="4648401"/>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145" name="Straight Connector 144">
            <a:extLst>
              <a:ext uri="{FF2B5EF4-FFF2-40B4-BE49-F238E27FC236}">
                <a16:creationId xmlns:a16="http://schemas.microsoft.com/office/drawing/2014/main" id="{7C5A5CA0-FEE0-40A1-BFB3-99343BDEB849}"/>
              </a:ext>
            </a:extLst>
          </p:cNvPr>
          <p:cNvCxnSpPr>
            <a:cxnSpLocks/>
            <a:stCxn id="142" idx="2"/>
            <a:endCxn id="143" idx="0"/>
          </p:cNvCxnSpPr>
          <p:nvPr/>
        </p:nvCxnSpPr>
        <p:spPr>
          <a:xfrm>
            <a:off x="10337245" y="4632515"/>
            <a:ext cx="0" cy="480984"/>
          </a:xfrm>
          <a:prstGeom prst="line">
            <a:avLst/>
          </a:prstGeom>
          <a:noFill/>
          <a:ln w="9525" cap="flat" cmpd="sng" algn="ctr">
            <a:solidFill>
              <a:sysClr val="windowText" lastClr="000000">
                <a:shade val="95000"/>
                <a:satMod val="105000"/>
              </a:sysClr>
            </a:solidFill>
            <a:prstDash val="solid"/>
          </a:ln>
          <a:effectLst/>
        </p:spPr>
      </p:cxnSp>
      <p:cxnSp>
        <p:nvCxnSpPr>
          <p:cNvPr id="146" name="Straight Connector 145">
            <a:extLst>
              <a:ext uri="{FF2B5EF4-FFF2-40B4-BE49-F238E27FC236}">
                <a16:creationId xmlns:a16="http://schemas.microsoft.com/office/drawing/2014/main" id="{656F8A49-296C-41F9-A201-1C32E0CACF44}"/>
              </a:ext>
            </a:extLst>
          </p:cNvPr>
          <p:cNvCxnSpPr>
            <a:stCxn id="142" idx="2"/>
            <a:endCxn id="141" idx="0"/>
          </p:cNvCxnSpPr>
          <p:nvPr/>
        </p:nvCxnSpPr>
        <p:spPr>
          <a:xfrm flipH="1">
            <a:off x="9206887" y="4632515"/>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147" name="Straight Connector 146">
            <a:extLst>
              <a:ext uri="{FF2B5EF4-FFF2-40B4-BE49-F238E27FC236}">
                <a16:creationId xmlns:a16="http://schemas.microsoft.com/office/drawing/2014/main" id="{29B5915E-33AE-459B-8943-1D4E8E0CB3A7}"/>
              </a:ext>
            </a:extLst>
          </p:cNvPr>
          <p:cNvCxnSpPr>
            <a:stCxn id="140" idx="2"/>
            <a:endCxn id="143" idx="0"/>
          </p:cNvCxnSpPr>
          <p:nvPr/>
        </p:nvCxnSpPr>
        <p:spPr>
          <a:xfrm>
            <a:off x="9208777" y="4648401"/>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148" name="Straight Connector 147">
            <a:extLst>
              <a:ext uri="{FF2B5EF4-FFF2-40B4-BE49-F238E27FC236}">
                <a16:creationId xmlns:a16="http://schemas.microsoft.com/office/drawing/2014/main" id="{8B7F9471-F176-48DE-B23E-04D40CD29C50}"/>
              </a:ext>
            </a:extLst>
          </p:cNvPr>
          <p:cNvCxnSpPr>
            <a:stCxn id="130" idx="0"/>
            <a:endCxn id="138" idx="2"/>
          </p:cNvCxnSpPr>
          <p:nvPr/>
        </p:nvCxnSpPr>
        <p:spPr>
          <a:xfrm flipV="1">
            <a:off x="6947533" y="3450666"/>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149" name="Straight Connector 148">
            <a:extLst>
              <a:ext uri="{FF2B5EF4-FFF2-40B4-BE49-F238E27FC236}">
                <a16:creationId xmlns:a16="http://schemas.microsoft.com/office/drawing/2014/main" id="{AE18FABE-4D50-4753-B578-EBBC6CCF132E}"/>
              </a:ext>
            </a:extLst>
          </p:cNvPr>
          <p:cNvCxnSpPr>
            <a:stCxn id="132" idx="0"/>
            <a:endCxn id="132" idx="0"/>
          </p:cNvCxnSpPr>
          <p:nvPr/>
        </p:nvCxnSpPr>
        <p:spPr>
          <a:xfrm>
            <a:off x="8018714" y="4117127"/>
            <a:ext cx="0" cy="0"/>
          </a:xfrm>
          <a:prstGeom prst="line">
            <a:avLst/>
          </a:prstGeom>
          <a:noFill/>
          <a:ln w="9525" cap="flat" cmpd="sng" algn="ctr">
            <a:solidFill>
              <a:sysClr val="windowText" lastClr="000000">
                <a:shade val="95000"/>
                <a:satMod val="105000"/>
              </a:sysClr>
            </a:solidFill>
            <a:prstDash val="solid"/>
          </a:ln>
          <a:effectLst/>
        </p:spPr>
      </p:cxnSp>
      <p:grpSp>
        <p:nvGrpSpPr>
          <p:cNvPr id="150" name="Group 149">
            <a:extLst>
              <a:ext uri="{FF2B5EF4-FFF2-40B4-BE49-F238E27FC236}">
                <a16:creationId xmlns:a16="http://schemas.microsoft.com/office/drawing/2014/main" id="{7062902C-4F16-4345-9F28-267ABB122382}"/>
              </a:ext>
            </a:extLst>
          </p:cNvPr>
          <p:cNvGrpSpPr/>
          <p:nvPr/>
        </p:nvGrpSpPr>
        <p:grpSpPr>
          <a:xfrm>
            <a:off x="6581773" y="5584420"/>
            <a:ext cx="731880" cy="771197"/>
            <a:chOff x="1242606" y="5413274"/>
            <a:chExt cx="731880" cy="771197"/>
          </a:xfrm>
        </p:grpSpPr>
        <p:sp>
          <p:nvSpPr>
            <p:cNvPr id="151" name="Rectangle 150">
              <a:extLst>
                <a:ext uri="{FF2B5EF4-FFF2-40B4-BE49-F238E27FC236}">
                  <a16:creationId xmlns:a16="http://schemas.microsoft.com/office/drawing/2014/main" id="{5B8CAB70-E647-4F93-8EFE-716B77FAA78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2" name="Rectangle 151">
              <a:extLst>
                <a:ext uri="{FF2B5EF4-FFF2-40B4-BE49-F238E27FC236}">
                  <a16:creationId xmlns:a16="http://schemas.microsoft.com/office/drawing/2014/main" id="{07C8F3DF-1C47-4447-94D4-64D144208A6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3" name="Rectangle 152">
              <a:extLst>
                <a:ext uri="{FF2B5EF4-FFF2-40B4-BE49-F238E27FC236}">
                  <a16:creationId xmlns:a16="http://schemas.microsoft.com/office/drawing/2014/main" id="{405020A2-F3C3-46E8-A166-60F8DED37920}"/>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4" name="Group 153">
            <a:extLst>
              <a:ext uri="{FF2B5EF4-FFF2-40B4-BE49-F238E27FC236}">
                <a16:creationId xmlns:a16="http://schemas.microsoft.com/office/drawing/2014/main" id="{CA1799B8-1492-4E29-B157-944F7760F0B4}"/>
              </a:ext>
            </a:extLst>
          </p:cNvPr>
          <p:cNvGrpSpPr/>
          <p:nvPr/>
        </p:nvGrpSpPr>
        <p:grpSpPr>
          <a:xfrm>
            <a:off x="7648302" y="5598577"/>
            <a:ext cx="731880" cy="771197"/>
            <a:chOff x="1242606" y="5413274"/>
            <a:chExt cx="731880" cy="771197"/>
          </a:xfrm>
        </p:grpSpPr>
        <p:sp>
          <p:nvSpPr>
            <p:cNvPr id="155" name="Rectangle 154">
              <a:extLst>
                <a:ext uri="{FF2B5EF4-FFF2-40B4-BE49-F238E27FC236}">
                  <a16:creationId xmlns:a16="http://schemas.microsoft.com/office/drawing/2014/main" id="{BAF09125-E437-4CB7-A7D4-FC9BB37A1F01}"/>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6" name="Rectangle 155">
              <a:extLst>
                <a:ext uri="{FF2B5EF4-FFF2-40B4-BE49-F238E27FC236}">
                  <a16:creationId xmlns:a16="http://schemas.microsoft.com/office/drawing/2014/main" id="{5B4F9995-89FC-470C-A9BD-2DF55B43CDA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7" name="Rectangle 156">
              <a:extLst>
                <a:ext uri="{FF2B5EF4-FFF2-40B4-BE49-F238E27FC236}">
                  <a16:creationId xmlns:a16="http://schemas.microsoft.com/office/drawing/2014/main" id="{A8E5730C-411E-4494-881D-C3E11C4EA19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8" name="Group 157">
            <a:extLst>
              <a:ext uri="{FF2B5EF4-FFF2-40B4-BE49-F238E27FC236}">
                <a16:creationId xmlns:a16="http://schemas.microsoft.com/office/drawing/2014/main" id="{2EBDD5E3-12CA-48B4-AD71-EADB102149CF}"/>
              </a:ext>
            </a:extLst>
          </p:cNvPr>
          <p:cNvGrpSpPr/>
          <p:nvPr/>
        </p:nvGrpSpPr>
        <p:grpSpPr>
          <a:xfrm>
            <a:off x="8838726" y="5614151"/>
            <a:ext cx="731880" cy="771197"/>
            <a:chOff x="1242606" y="5413274"/>
            <a:chExt cx="731880" cy="771197"/>
          </a:xfrm>
        </p:grpSpPr>
        <p:sp>
          <p:nvSpPr>
            <p:cNvPr id="159" name="Rectangle 158">
              <a:extLst>
                <a:ext uri="{FF2B5EF4-FFF2-40B4-BE49-F238E27FC236}">
                  <a16:creationId xmlns:a16="http://schemas.microsoft.com/office/drawing/2014/main" id="{B49A4E51-5874-4546-A9B7-DAE4EF5D111A}"/>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Rectangle 159">
              <a:extLst>
                <a:ext uri="{FF2B5EF4-FFF2-40B4-BE49-F238E27FC236}">
                  <a16:creationId xmlns:a16="http://schemas.microsoft.com/office/drawing/2014/main" id="{F71B8B22-A5DC-41EB-A032-361161BF2C95}"/>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Rectangle 160">
              <a:extLst>
                <a:ext uri="{FF2B5EF4-FFF2-40B4-BE49-F238E27FC236}">
                  <a16:creationId xmlns:a16="http://schemas.microsoft.com/office/drawing/2014/main" id="{B5A357AD-8363-4CA7-AC79-CE7D23C7C963}"/>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62" name="Group 161">
            <a:extLst>
              <a:ext uri="{FF2B5EF4-FFF2-40B4-BE49-F238E27FC236}">
                <a16:creationId xmlns:a16="http://schemas.microsoft.com/office/drawing/2014/main" id="{ADA8D2BD-3520-4AA6-A5C3-76C8D007A522}"/>
              </a:ext>
            </a:extLst>
          </p:cNvPr>
          <p:cNvGrpSpPr/>
          <p:nvPr/>
        </p:nvGrpSpPr>
        <p:grpSpPr>
          <a:xfrm>
            <a:off x="9971485" y="5614151"/>
            <a:ext cx="731880" cy="771197"/>
            <a:chOff x="1242606" y="5413274"/>
            <a:chExt cx="731880" cy="771197"/>
          </a:xfrm>
        </p:grpSpPr>
        <p:sp>
          <p:nvSpPr>
            <p:cNvPr id="163" name="Rectangle 162">
              <a:extLst>
                <a:ext uri="{FF2B5EF4-FFF2-40B4-BE49-F238E27FC236}">
                  <a16:creationId xmlns:a16="http://schemas.microsoft.com/office/drawing/2014/main" id="{2A72B96E-88A2-4365-BCF6-83BCEC6A8AA9}"/>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Rectangle 163">
              <a:extLst>
                <a:ext uri="{FF2B5EF4-FFF2-40B4-BE49-F238E27FC236}">
                  <a16:creationId xmlns:a16="http://schemas.microsoft.com/office/drawing/2014/main" id="{D3063B6B-1CE6-4AE3-9C41-A28855550CCE}"/>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Rectangle 164">
              <a:extLst>
                <a:ext uri="{FF2B5EF4-FFF2-40B4-BE49-F238E27FC236}">
                  <a16:creationId xmlns:a16="http://schemas.microsoft.com/office/drawing/2014/main" id="{AE9C546D-0474-4A2A-86E5-5670B79E8EBE}"/>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66" name="Straight Connector 165">
            <a:extLst>
              <a:ext uri="{FF2B5EF4-FFF2-40B4-BE49-F238E27FC236}">
                <a16:creationId xmlns:a16="http://schemas.microsoft.com/office/drawing/2014/main" id="{B41CE4D3-5CD0-4DC7-B5AB-7E143FDF063C}"/>
              </a:ext>
            </a:extLst>
          </p:cNvPr>
          <p:cNvCxnSpPr>
            <a:cxnSpLocks/>
            <a:stCxn id="130" idx="0"/>
            <a:endCxn id="139" idx="2"/>
          </p:cNvCxnSpPr>
          <p:nvPr/>
        </p:nvCxnSpPr>
        <p:spPr>
          <a:xfrm flipV="1">
            <a:off x="6947533" y="3439877"/>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67" name="Straight Connector 166">
            <a:extLst>
              <a:ext uri="{FF2B5EF4-FFF2-40B4-BE49-F238E27FC236}">
                <a16:creationId xmlns:a16="http://schemas.microsoft.com/office/drawing/2014/main" id="{A436A2E2-1400-47D7-9968-0C5AECF4D662}"/>
              </a:ext>
            </a:extLst>
          </p:cNvPr>
          <p:cNvCxnSpPr>
            <a:cxnSpLocks/>
            <a:stCxn id="132" idx="0"/>
            <a:endCxn id="138" idx="2"/>
          </p:cNvCxnSpPr>
          <p:nvPr/>
        </p:nvCxnSpPr>
        <p:spPr>
          <a:xfrm flipH="1" flipV="1">
            <a:off x="8008532" y="3450666"/>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68" name="Straight Connector 167">
            <a:extLst>
              <a:ext uri="{FF2B5EF4-FFF2-40B4-BE49-F238E27FC236}">
                <a16:creationId xmlns:a16="http://schemas.microsoft.com/office/drawing/2014/main" id="{0020CE48-D94B-4DF0-AD2E-F746887524ED}"/>
              </a:ext>
            </a:extLst>
          </p:cNvPr>
          <p:cNvCxnSpPr>
            <a:cxnSpLocks/>
            <a:stCxn id="132" idx="0"/>
            <a:endCxn id="139" idx="2"/>
          </p:cNvCxnSpPr>
          <p:nvPr/>
        </p:nvCxnSpPr>
        <p:spPr>
          <a:xfrm flipV="1">
            <a:off x="8018714" y="3439877"/>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69" name="Straight Connector 168">
            <a:extLst>
              <a:ext uri="{FF2B5EF4-FFF2-40B4-BE49-F238E27FC236}">
                <a16:creationId xmlns:a16="http://schemas.microsoft.com/office/drawing/2014/main" id="{5E6A6E06-78D6-4528-956F-41ED63CEE2E5}"/>
              </a:ext>
            </a:extLst>
          </p:cNvPr>
          <p:cNvCxnSpPr>
            <a:cxnSpLocks/>
            <a:stCxn id="140" idx="0"/>
            <a:endCxn id="138" idx="2"/>
          </p:cNvCxnSpPr>
          <p:nvPr/>
        </p:nvCxnSpPr>
        <p:spPr>
          <a:xfrm flipH="1" flipV="1">
            <a:off x="8008532" y="3450666"/>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70" name="Straight Connector 169">
            <a:extLst>
              <a:ext uri="{FF2B5EF4-FFF2-40B4-BE49-F238E27FC236}">
                <a16:creationId xmlns:a16="http://schemas.microsoft.com/office/drawing/2014/main" id="{9A8B2D39-4F2A-4934-AA43-8100F4C99A38}"/>
              </a:ext>
            </a:extLst>
          </p:cNvPr>
          <p:cNvCxnSpPr>
            <a:cxnSpLocks/>
            <a:stCxn id="142" idx="0"/>
            <a:endCxn id="138" idx="2"/>
          </p:cNvCxnSpPr>
          <p:nvPr/>
        </p:nvCxnSpPr>
        <p:spPr>
          <a:xfrm flipH="1" flipV="1">
            <a:off x="8008532" y="3450666"/>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71" name="Straight Connector 170">
            <a:extLst>
              <a:ext uri="{FF2B5EF4-FFF2-40B4-BE49-F238E27FC236}">
                <a16:creationId xmlns:a16="http://schemas.microsoft.com/office/drawing/2014/main" id="{E2D21006-F51A-4293-A31A-1C40A867FF1F}"/>
              </a:ext>
            </a:extLst>
          </p:cNvPr>
          <p:cNvCxnSpPr>
            <a:cxnSpLocks/>
            <a:stCxn id="140" idx="0"/>
            <a:endCxn id="139" idx="2"/>
          </p:cNvCxnSpPr>
          <p:nvPr/>
        </p:nvCxnSpPr>
        <p:spPr>
          <a:xfrm flipH="1" flipV="1">
            <a:off x="9204486" y="3439877"/>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72" name="Straight Connector 171">
            <a:extLst>
              <a:ext uri="{FF2B5EF4-FFF2-40B4-BE49-F238E27FC236}">
                <a16:creationId xmlns:a16="http://schemas.microsoft.com/office/drawing/2014/main" id="{ECC95EF6-D790-4CD9-A324-1784D10BB863}"/>
              </a:ext>
            </a:extLst>
          </p:cNvPr>
          <p:cNvCxnSpPr>
            <a:cxnSpLocks/>
            <a:stCxn id="142" idx="0"/>
            <a:endCxn id="139" idx="2"/>
          </p:cNvCxnSpPr>
          <p:nvPr/>
        </p:nvCxnSpPr>
        <p:spPr>
          <a:xfrm flipH="1" flipV="1">
            <a:off x="9204486" y="3439877"/>
            <a:ext cx="1132759" cy="677249"/>
          </a:xfrm>
          <a:prstGeom prst="line">
            <a:avLst/>
          </a:prstGeom>
          <a:noFill/>
          <a:ln w="9525" cap="flat" cmpd="sng" algn="ctr">
            <a:solidFill>
              <a:sysClr val="windowText" lastClr="000000">
                <a:shade val="95000"/>
                <a:satMod val="105000"/>
              </a:sysClr>
            </a:solidFill>
            <a:prstDash val="solid"/>
          </a:ln>
          <a:effectLst/>
        </p:spPr>
      </p:cxnSp>
      <p:sp>
        <p:nvSpPr>
          <p:cNvPr id="182" name="Rectangle 181">
            <a:extLst>
              <a:ext uri="{FF2B5EF4-FFF2-40B4-BE49-F238E27FC236}">
                <a16:creationId xmlns:a16="http://schemas.microsoft.com/office/drawing/2014/main" id="{06E72DD5-ED4C-42EA-B07E-FFFE86E84DB0}"/>
              </a:ext>
            </a:extLst>
          </p:cNvPr>
          <p:cNvSpPr/>
          <p:nvPr/>
        </p:nvSpPr>
        <p:spPr>
          <a:xfrm>
            <a:off x="483334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3" name="Rectangle 182">
            <a:extLst>
              <a:ext uri="{FF2B5EF4-FFF2-40B4-BE49-F238E27FC236}">
                <a16:creationId xmlns:a16="http://schemas.microsoft.com/office/drawing/2014/main" id="{DBF29F31-B92F-4382-A631-9122ABC691B0}"/>
              </a:ext>
            </a:extLst>
          </p:cNvPr>
          <p:cNvSpPr/>
          <p:nvPr/>
        </p:nvSpPr>
        <p:spPr>
          <a:xfrm>
            <a:off x="649930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84" name="Straight Connector 183">
            <a:extLst>
              <a:ext uri="{FF2B5EF4-FFF2-40B4-BE49-F238E27FC236}">
                <a16:creationId xmlns:a16="http://schemas.microsoft.com/office/drawing/2014/main" id="{024623DC-0FB6-4652-8F63-125214C398FA}"/>
              </a:ext>
            </a:extLst>
          </p:cNvPr>
          <p:cNvCxnSpPr>
            <a:cxnSpLocks/>
            <a:stCxn id="13" idx="0"/>
            <a:endCxn id="182" idx="2"/>
          </p:cNvCxnSpPr>
          <p:nvPr/>
        </p:nvCxnSpPr>
        <p:spPr>
          <a:xfrm flipV="1">
            <a:off x="3067288" y="2132485"/>
            <a:ext cx="2131813" cy="792003"/>
          </a:xfrm>
          <a:prstGeom prst="line">
            <a:avLst/>
          </a:prstGeom>
          <a:noFill/>
          <a:ln w="9525" cap="flat" cmpd="sng" algn="ctr">
            <a:solidFill>
              <a:sysClr val="windowText" lastClr="000000">
                <a:shade val="95000"/>
                <a:satMod val="105000"/>
              </a:sysClr>
            </a:solidFill>
            <a:prstDash val="solid"/>
          </a:ln>
          <a:effectLst/>
        </p:spPr>
      </p:cxnSp>
      <p:cxnSp>
        <p:nvCxnSpPr>
          <p:cNvPr id="187" name="Straight Connector 186">
            <a:extLst>
              <a:ext uri="{FF2B5EF4-FFF2-40B4-BE49-F238E27FC236}">
                <a16:creationId xmlns:a16="http://schemas.microsoft.com/office/drawing/2014/main" id="{F6ADCA44-7031-4F43-A3CD-EE6503D1CFEB}"/>
              </a:ext>
            </a:extLst>
          </p:cNvPr>
          <p:cNvCxnSpPr>
            <a:cxnSpLocks/>
            <a:stCxn id="16" idx="0"/>
            <a:endCxn id="182" idx="2"/>
          </p:cNvCxnSpPr>
          <p:nvPr/>
        </p:nvCxnSpPr>
        <p:spPr>
          <a:xfrm flipV="1">
            <a:off x="4263242" y="2132485"/>
            <a:ext cx="935859" cy="781214"/>
          </a:xfrm>
          <a:prstGeom prst="line">
            <a:avLst/>
          </a:prstGeom>
          <a:noFill/>
          <a:ln w="9525" cap="flat" cmpd="sng" algn="ctr">
            <a:solidFill>
              <a:sysClr val="windowText" lastClr="000000">
                <a:shade val="95000"/>
                <a:satMod val="105000"/>
              </a:sysClr>
            </a:solidFill>
            <a:prstDash val="solid"/>
          </a:ln>
          <a:effectLst/>
        </p:spPr>
      </p:cxnSp>
      <p:cxnSp>
        <p:nvCxnSpPr>
          <p:cNvPr id="190" name="Straight Connector 189">
            <a:extLst>
              <a:ext uri="{FF2B5EF4-FFF2-40B4-BE49-F238E27FC236}">
                <a16:creationId xmlns:a16="http://schemas.microsoft.com/office/drawing/2014/main" id="{A2865A24-1076-4564-8E12-0CFBFB34B100}"/>
              </a:ext>
            </a:extLst>
          </p:cNvPr>
          <p:cNvCxnSpPr>
            <a:cxnSpLocks/>
            <a:stCxn id="138" idx="0"/>
            <a:endCxn id="182" idx="2"/>
          </p:cNvCxnSpPr>
          <p:nvPr/>
        </p:nvCxnSpPr>
        <p:spPr>
          <a:xfrm flipH="1" flipV="1">
            <a:off x="5199101" y="2132485"/>
            <a:ext cx="2809431" cy="802792"/>
          </a:xfrm>
          <a:prstGeom prst="line">
            <a:avLst/>
          </a:prstGeom>
          <a:noFill/>
          <a:ln w="9525" cap="flat" cmpd="sng" algn="ctr">
            <a:solidFill>
              <a:sysClr val="windowText" lastClr="000000">
                <a:shade val="95000"/>
                <a:satMod val="105000"/>
              </a:sysClr>
            </a:solidFill>
            <a:prstDash val="solid"/>
          </a:ln>
          <a:effectLst/>
        </p:spPr>
      </p:cxnSp>
      <p:cxnSp>
        <p:nvCxnSpPr>
          <p:cNvPr id="193" name="Straight Connector 192">
            <a:extLst>
              <a:ext uri="{FF2B5EF4-FFF2-40B4-BE49-F238E27FC236}">
                <a16:creationId xmlns:a16="http://schemas.microsoft.com/office/drawing/2014/main" id="{F2AE7771-4C83-4ED1-98B0-2581AF15F60E}"/>
              </a:ext>
            </a:extLst>
          </p:cNvPr>
          <p:cNvCxnSpPr>
            <a:cxnSpLocks/>
            <a:stCxn id="139" idx="0"/>
            <a:endCxn id="182" idx="2"/>
          </p:cNvCxnSpPr>
          <p:nvPr/>
        </p:nvCxnSpPr>
        <p:spPr>
          <a:xfrm flipH="1" flipV="1">
            <a:off x="5199101" y="2132485"/>
            <a:ext cx="4005385" cy="792003"/>
          </a:xfrm>
          <a:prstGeom prst="line">
            <a:avLst/>
          </a:prstGeom>
          <a:noFill/>
          <a:ln w="9525" cap="flat" cmpd="sng" algn="ctr">
            <a:solidFill>
              <a:sysClr val="windowText" lastClr="000000">
                <a:shade val="95000"/>
                <a:satMod val="105000"/>
              </a:sysClr>
            </a:solidFill>
            <a:prstDash val="solid"/>
          </a:ln>
          <a:effectLst/>
        </p:spPr>
      </p:cxnSp>
      <p:cxnSp>
        <p:nvCxnSpPr>
          <p:cNvPr id="197" name="Straight Connector 196">
            <a:extLst>
              <a:ext uri="{FF2B5EF4-FFF2-40B4-BE49-F238E27FC236}">
                <a16:creationId xmlns:a16="http://schemas.microsoft.com/office/drawing/2014/main" id="{ED5BA972-F63D-40F8-BF4F-B67D85215375}"/>
              </a:ext>
            </a:extLst>
          </p:cNvPr>
          <p:cNvCxnSpPr>
            <a:cxnSpLocks/>
            <a:stCxn id="13" idx="0"/>
            <a:endCxn id="183" idx="2"/>
          </p:cNvCxnSpPr>
          <p:nvPr/>
        </p:nvCxnSpPr>
        <p:spPr>
          <a:xfrm flipV="1">
            <a:off x="3067288" y="2132485"/>
            <a:ext cx="3797773" cy="792003"/>
          </a:xfrm>
          <a:prstGeom prst="line">
            <a:avLst/>
          </a:prstGeom>
          <a:noFill/>
          <a:ln w="9525" cap="flat" cmpd="sng" algn="ctr">
            <a:solidFill>
              <a:sysClr val="windowText" lastClr="000000">
                <a:shade val="95000"/>
                <a:satMod val="105000"/>
              </a:sysClr>
            </a:solidFill>
            <a:prstDash val="solid"/>
          </a:ln>
          <a:effectLst/>
        </p:spPr>
      </p:cxnSp>
      <p:cxnSp>
        <p:nvCxnSpPr>
          <p:cNvPr id="200" name="Straight Connector 199">
            <a:extLst>
              <a:ext uri="{FF2B5EF4-FFF2-40B4-BE49-F238E27FC236}">
                <a16:creationId xmlns:a16="http://schemas.microsoft.com/office/drawing/2014/main" id="{DB8539AB-D5D4-400D-8C95-AEF097643D59}"/>
              </a:ext>
            </a:extLst>
          </p:cNvPr>
          <p:cNvCxnSpPr>
            <a:cxnSpLocks/>
            <a:stCxn id="16" idx="0"/>
            <a:endCxn id="183" idx="2"/>
          </p:cNvCxnSpPr>
          <p:nvPr/>
        </p:nvCxnSpPr>
        <p:spPr>
          <a:xfrm flipV="1">
            <a:off x="4263242" y="2132485"/>
            <a:ext cx="2601819" cy="781214"/>
          </a:xfrm>
          <a:prstGeom prst="line">
            <a:avLst/>
          </a:prstGeom>
          <a:noFill/>
          <a:ln w="9525" cap="flat" cmpd="sng" algn="ctr">
            <a:solidFill>
              <a:sysClr val="windowText" lastClr="000000">
                <a:shade val="95000"/>
                <a:satMod val="105000"/>
              </a:sysClr>
            </a:solidFill>
            <a:prstDash val="solid"/>
          </a:ln>
          <a:effectLst/>
        </p:spPr>
      </p:cxnSp>
      <p:cxnSp>
        <p:nvCxnSpPr>
          <p:cNvPr id="203" name="Straight Connector 202">
            <a:extLst>
              <a:ext uri="{FF2B5EF4-FFF2-40B4-BE49-F238E27FC236}">
                <a16:creationId xmlns:a16="http://schemas.microsoft.com/office/drawing/2014/main" id="{2724F44C-10D3-4C05-A34C-C50F2715FFC4}"/>
              </a:ext>
            </a:extLst>
          </p:cNvPr>
          <p:cNvCxnSpPr>
            <a:cxnSpLocks/>
            <a:stCxn id="138" idx="0"/>
            <a:endCxn id="183" idx="2"/>
          </p:cNvCxnSpPr>
          <p:nvPr/>
        </p:nvCxnSpPr>
        <p:spPr>
          <a:xfrm flipH="1" flipV="1">
            <a:off x="6865061" y="2132485"/>
            <a:ext cx="1143471" cy="802792"/>
          </a:xfrm>
          <a:prstGeom prst="line">
            <a:avLst/>
          </a:prstGeom>
          <a:noFill/>
          <a:ln w="9525" cap="flat" cmpd="sng" algn="ctr">
            <a:solidFill>
              <a:sysClr val="windowText" lastClr="000000">
                <a:shade val="95000"/>
                <a:satMod val="105000"/>
              </a:sysClr>
            </a:solidFill>
            <a:prstDash val="solid"/>
          </a:ln>
          <a:effectLst/>
        </p:spPr>
      </p:cxnSp>
      <p:cxnSp>
        <p:nvCxnSpPr>
          <p:cNvPr id="206" name="Straight Connector 205">
            <a:extLst>
              <a:ext uri="{FF2B5EF4-FFF2-40B4-BE49-F238E27FC236}">
                <a16:creationId xmlns:a16="http://schemas.microsoft.com/office/drawing/2014/main" id="{B986E233-51DD-4518-92B1-D51413F22CD5}"/>
              </a:ext>
            </a:extLst>
          </p:cNvPr>
          <p:cNvCxnSpPr>
            <a:cxnSpLocks/>
            <a:stCxn id="139" idx="0"/>
            <a:endCxn id="183" idx="2"/>
          </p:cNvCxnSpPr>
          <p:nvPr/>
        </p:nvCxnSpPr>
        <p:spPr>
          <a:xfrm flipH="1" flipV="1">
            <a:off x="6865061" y="2132485"/>
            <a:ext cx="2339425" cy="792003"/>
          </a:xfrm>
          <a:prstGeom prst="line">
            <a:avLst/>
          </a:prstGeom>
          <a:noFill/>
          <a:ln w="9525" cap="flat" cmpd="sng" algn="ctr">
            <a:solidFill>
              <a:sysClr val="windowText" lastClr="000000">
                <a:shade val="95000"/>
                <a:satMod val="105000"/>
              </a:sysClr>
            </a:solidFill>
            <a:prstDash val="solid"/>
          </a:ln>
          <a:effectLst/>
        </p:spPr>
      </p:cxnSp>
      <p:sp>
        <p:nvSpPr>
          <p:cNvPr id="209" name="TextBox 76">
            <a:extLst>
              <a:ext uri="{FF2B5EF4-FFF2-40B4-BE49-F238E27FC236}">
                <a16:creationId xmlns:a16="http://schemas.microsoft.com/office/drawing/2014/main" id="{BBC56AC2-200F-49B5-AAE0-A495480D7EE4}"/>
              </a:ext>
            </a:extLst>
          </p:cNvPr>
          <p:cNvSpPr txBox="1"/>
          <p:nvPr/>
        </p:nvSpPr>
        <p:spPr>
          <a:xfrm>
            <a:off x="452226" y="5745162"/>
            <a:ext cx="86433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Server</a:t>
            </a:r>
          </a:p>
        </p:txBody>
      </p:sp>
      <p:sp>
        <p:nvSpPr>
          <p:cNvPr id="210" name="TextBox 76">
            <a:extLst>
              <a:ext uri="{FF2B5EF4-FFF2-40B4-BE49-F238E27FC236}">
                <a16:creationId xmlns:a16="http://schemas.microsoft.com/office/drawing/2014/main" id="{810EE83F-42CA-430D-892E-82884DDD4362}"/>
              </a:ext>
            </a:extLst>
          </p:cNvPr>
          <p:cNvSpPr txBox="1"/>
          <p:nvPr/>
        </p:nvSpPr>
        <p:spPr>
          <a:xfrm>
            <a:off x="622325" y="512033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T0</a:t>
            </a:r>
          </a:p>
        </p:txBody>
      </p:sp>
      <p:sp>
        <p:nvSpPr>
          <p:cNvPr id="211" name="TextBox 76">
            <a:extLst>
              <a:ext uri="{FF2B5EF4-FFF2-40B4-BE49-F238E27FC236}">
                <a16:creationId xmlns:a16="http://schemas.microsoft.com/office/drawing/2014/main" id="{863BB6F4-964F-4521-911B-29133A5E2F40}"/>
              </a:ext>
            </a:extLst>
          </p:cNvPr>
          <p:cNvSpPr txBox="1"/>
          <p:nvPr/>
        </p:nvSpPr>
        <p:spPr>
          <a:xfrm>
            <a:off x="625277" y="417936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T1</a:t>
            </a:r>
          </a:p>
        </p:txBody>
      </p:sp>
      <p:sp>
        <p:nvSpPr>
          <p:cNvPr id="212" name="TextBox 76">
            <a:extLst>
              <a:ext uri="{FF2B5EF4-FFF2-40B4-BE49-F238E27FC236}">
                <a16:creationId xmlns:a16="http://schemas.microsoft.com/office/drawing/2014/main" id="{EBE0A222-0AE1-40A4-81F4-2A1EA2E8CD4E}"/>
              </a:ext>
            </a:extLst>
          </p:cNvPr>
          <p:cNvSpPr txBox="1"/>
          <p:nvPr/>
        </p:nvSpPr>
        <p:spPr>
          <a:xfrm>
            <a:off x="651007" y="2980286"/>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T2</a:t>
            </a:r>
          </a:p>
        </p:txBody>
      </p:sp>
      <p:sp>
        <p:nvSpPr>
          <p:cNvPr id="213" name="TextBox 76">
            <a:extLst>
              <a:ext uri="{FF2B5EF4-FFF2-40B4-BE49-F238E27FC236}">
                <a16:creationId xmlns:a16="http://schemas.microsoft.com/office/drawing/2014/main" id="{55C9305F-753D-453E-8ADB-41F277D50BD8}"/>
              </a:ext>
            </a:extLst>
          </p:cNvPr>
          <p:cNvSpPr txBox="1"/>
          <p:nvPr/>
        </p:nvSpPr>
        <p:spPr>
          <a:xfrm>
            <a:off x="180570" y="1726291"/>
            <a:ext cx="15824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Regional Hub</a:t>
            </a:r>
          </a:p>
        </p:txBody>
      </p:sp>
      <p:sp>
        <p:nvSpPr>
          <p:cNvPr id="32" name="Rectangle 31">
            <a:extLst>
              <a:ext uri="{FF2B5EF4-FFF2-40B4-BE49-F238E27FC236}">
                <a16:creationId xmlns:a16="http://schemas.microsoft.com/office/drawing/2014/main" id="{4D283938-4564-4E2F-BCAE-CD38EC06972F}"/>
              </a:ext>
            </a:extLst>
          </p:cNvPr>
          <p:cNvSpPr/>
          <p:nvPr/>
        </p:nvSpPr>
        <p:spPr>
          <a:xfrm>
            <a:off x="1616175" y="5572359"/>
            <a:ext cx="1815097" cy="797415"/>
          </a:xfrm>
          <a:prstGeom prst="rect">
            <a:avLst/>
          </a:prstGeom>
          <a:solidFill>
            <a:sysClr val="window" lastClr="FFFFFF"/>
          </a:solidFill>
          <a:ln w="25400" cap="flat" cmpd="sng" algn="ctr">
            <a:solidFill>
              <a:schemeClr val="tx1"/>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Gen1</a:t>
            </a:r>
          </a:p>
        </p:txBody>
      </p:sp>
      <p:sp>
        <p:nvSpPr>
          <p:cNvPr id="126" name="Rectangle 125">
            <a:extLst>
              <a:ext uri="{FF2B5EF4-FFF2-40B4-BE49-F238E27FC236}">
                <a16:creationId xmlns:a16="http://schemas.microsoft.com/office/drawing/2014/main" id="{D6C0CB21-A28D-4185-ABE1-598C42479E7E}"/>
              </a:ext>
            </a:extLst>
          </p:cNvPr>
          <p:cNvSpPr/>
          <p:nvPr/>
        </p:nvSpPr>
        <p:spPr>
          <a:xfrm>
            <a:off x="3906747" y="5572359"/>
            <a:ext cx="1874822" cy="797415"/>
          </a:xfrm>
          <a:prstGeom prst="rect">
            <a:avLst/>
          </a:prstGeom>
          <a:solidFill>
            <a:sysClr val="window" lastClr="FFFFFF"/>
          </a:solidFill>
          <a:ln w="25400" cap="flat" cmpd="sng" algn="ctr">
            <a:solidFill>
              <a:schemeClr val="tx1"/>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Gen1</a:t>
            </a:r>
          </a:p>
        </p:txBody>
      </p:sp>
      <p:sp>
        <p:nvSpPr>
          <p:cNvPr id="127" name="Rectangle 126">
            <a:extLst>
              <a:ext uri="{FF2B5EF4-FFF2-40B4-BE49-F238E27FC236}">
                <a16:creationId xmlns:a16="http://schemas.microsoft.com/office/drawing/2014/main" id="{B3949222-648F-4A33-B61B-33C678DB3A69}"/>
              </a:ext>
            </a:extLst>
          </p:cNvPr>
          <p:cNvSpPr/>
          <p:nvPr/>
        </p:nvSpPr>
        <p:spPr>
          <a:xfrm>
            <a:off x="6563764" y="5572359"/>
            <a:ext cx="1820710" cy="797415"/>
          </a:xfrm>
          <a:prstGeom prst="rect">
            <a:avLst/>
          </a:prstGeom>
          <a:solidFill>
            <a:sysClr val="window" lastClr="FFFFFF"/>
          </a:solidFill>
          <a:ln w="25400"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70C0"/>
                </a:solidFill>
                <a:effectLst/>
                <a:uLnTx/>
                <a:uFillTx/>
                <a:latin typeface="Calibri"/>
                <a:ea typeface="+mn-ea"/>
                <a:cs typeface="+mn-cs"/>
              </a:rPr>
              <a:t>Gen2</a:t>
            </a:r>
          </a:p>
        </p:txBody>
      </p:sp>
      <p:sp>
        <p:nvSpPr>
          <p:cNvPr id="128" name="Rectangle 127">
            <a:extLst>
              <a:ext uri="{FF2B5EF4-FFF2-40B4-BE49-F238E27FC236}">
                <a16:creationId xmlns:a16="http://schemas.microsoft.com/office/drawing/2014/main" id="{CF4C3B53-98AC-4EC6-B997-F34526DDDB00}"/>
              </a:ext>
            </a:extLst>
          </p:cNvPr>
          <p:cNvSpPr/>
          <p:nvPr/>
        </p:nvSpPr>
        <p:spPr>
          <a:xfrm>
            <a:off x="8836071" y="5574354"/>
            <a:ext cx="1874822" cy="797415"/>
          </a:xfrm>
          <a:prstGeom prst="rect">
            <a:avLst/>
          </a:prstGeom>
          <a:solidFill>
            <a:sysClr val="window" lastClr="FFFFFF"/>
          </a:solidFill>
          <a:ln w="25400" cap="flat" cmpd="sng" algn="ctr">
            <a:solidFill>
              <a:srgbClr val="C0000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00000"/>
                </a:solidFill>
                <a:effectLst/>
                <a:uLnTx/>
                <a:uFillTx/>
                <a:latin typeface="Calibri"/>
                <a:ea typeface="+mn-ea"/>
                <a:cs typeface="+mn-cs"/>
              </a:rPr>
              <a:t>Gen3</a:t>
            </a:r>
          </a:p>
        </p:txBody>
      </p:sp>
      <p:sp>
        <p:nvSpPr>
          <p:cNvPr id="33" name="TextBox 32">
            <a:extLst>
              <a:ext uri="{FF2B5EF4-FFF2-40B4-BE49-F238E27FC236}">
                <a16:creationId xmlns:a16="http://schemas.microsoft.com/office/drawing/2014/main" id="{5B6329F6-8B92-451E-A846-BC9E3344C0CC}"/>
              </a:ext>
            </a:extLst>
          </p:cNvPr>
          <p:cNvSpPr txBox="1"/>
          <p:nvPr/>
        </p:nvSpPr>
        <p:spPr>
          <a:xfrm>
            <a:off x="8346085" y="1257835"/>
            <a:ext cx="369046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Different types of NICs have different transport (e.g., DCQCN) implementations</a:t>
            </a:r>
            <a:endPar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6693B73C-ED28-4C56-A1D1-C396BB837F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5C0F4-3F8F-4EF5-BE77-BD783F7788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45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6" grpId="0" animBg="1"/>
      <p:bldP spid="127" grpId="0" animBg="1"/>
      <p:bldP spid="1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CDB6-5C9D-9259-42D8-B4ED200BDE15}"/>
              </a:ext>
            </a:extLst>
          </p:cNvPr>
          <p:cNvSpPr>
            <a:spLocks noGrp="1"/>
          </p:cNvSpPr>
          <p:nvPr>
            <p:ph type="title"/>
          </p:nvPr>
        </p:nvSpPr>
        <p:spPr/>
        <p:txBody>
          <a:bodyPr/>
          <a:lstStyle/>
          <a:p>
            <a:r>
              <a:rPr lang="en-US" dirty="0"/>
              <a:t>DCQCN in production</a:t>
            </a:r>
          </a:p>
        </p:txBody>
      </p:sp>
      <p:sp>
        <p:nvSpPr>
          <p:cNvPr id="3" name="Content Placeholder 2">
            <a:extLst>
              <a:ext uri="{FF2B5EF4-FFF2-40B4-BE49-F238E27FC236}">
                <a16:creationId xmlns:a16="http://schemas.microsoft.com/office/drawing/2014/main" id="{F8324CC6-E1C6-AC16-4A75-6D661E137B51}"/>
              </a:ext>
            </a:extLst>
          </p:cNvPr>
          <p:cNvSpPr>
            <a:spLocks noGrp="1"/>
          </p:cNvSpPr>
          <p:nvPr>
            <p:ph idx="1"/>
          </p:nvPr>
        </p:nvSpPr>
        <p:spPr/>
        <p:txBody>
          <a:bodyPr>
            <a:normAutofit/>
          </a:bodyPr>
          <a:lstStyle/>
          <a:p>
            <a:r>
              <a:rPr lang="en-US" dirty="0"/>
              <a:t>Different DCQCN implementations on NIC </a:t>
            </a:r>
            <a:r>
              <a:rPr lang="en-US" b="1" dirty="0"/>
              <a:t>Gen1/2/3</a:t>
            </a:r>
          </a:p>
          <a:p>
            <a:pPr lvl="1"/>
            <a:r>
              <a:rPr lang="en-US" b="1" dirty="0"/>
              <a:t>Gen1</a:t>
            </a:r>
            <a:r>
              <a:rPr lang="en-US" dirty="0"/>
              <a:t> has DCQCN implemented in firmware (slow) and uses a different congestion notification mechanism.</a:t>
            </a:r>
          </a:p>
          <a:p>
            <a:pPr lvl="1"/>
            <a:r>
              <a:rPr lang="en-US" dirty="0"/>
              <a:t>Solution: modify firmware of </a:t>
            </a:r>
            <a:r>
              <a:rPr lang="en-US" b="1" dirty="0"/>
              <a:t>Gen2</a:t>
            </a:r>
            <a:r>
              <a:rPr lang="en-US" dirty="0"/>
              <a:t> and </a:t>
            </a:r>
            <a:r>
              <a:rPr lang="en-US" b="1" dirty="0"/>
              <a:t>Gen3</a:t>
            </a:r>
            <a:r>
              <a:rPr lang="en-US" dirty="0"/>
              <a:t> to make them behave like </a:t>
            </a:r>
            <a:r>
              <a:rPr lang="en-US" b="1" dirty="0"/>
              <a:t>Gen1</a:t>
            </a:r>
          </a:p>
          <a:p>
            <a:pPr marL="457200" lvl="1" indent="0">
              <a:buNone/>
            </a:pPr>
            <a:endParaRPr lang="en-US" dirty="0"/>
          </a:p>
          <a:p>
            <a:r>
              <a:rPr lang="en-US" dirty="0"/>
              <a:t>Careful DCQCN tuning for a wide range of RTTs</a:t>
            </a:r>
          </a:p>
          <a:p>
            <a:pPr lvl="1"/>
            <a:r>
              <a:rPr lang="en-US" dirty="0"/>
              <a:t>Interesting observation: DCQCN has near-perfect RTT fairness </a:t>
            </a:r>
          </a:p>
          <a:p>
            <a:endParaRPr lang="en-US" sz="2400" dirty="0"/>
          </a:p>
          <a:p>
            <a:r>
              <a:rPr lang="en-US" dirty="0"/>
              <a:t>Careful buffer tuning for various switches</a:t>
            </a:r>
          </a:p>
          <a:p>
            <a:pPr lvl="1"/>
            <a:r>
              <a:rPr lang="en-US" dirty="0"/>
              <a:t>Ensure that ECN kicks in before PFC</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331D44EC-A2B6-E1F7-0378-F9967AB0F0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D39D8-B3BA-4159-8DFF-E29AF85D5D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67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2D85-83D3-4F77-A7FF-E97E8FDE6C53}"/>
              </a:ext>
            </a:extLst>
          </p:cNvPr>
          <p:cNvSpPr>
            <a:spLocks noGrp="1"/>
          </p:cNvSpPr>
          <p:nvPr>
            <p:ph type="title"/>
          </p:nvPr>
        </p:nvSpPr>
        <p:spPr>
          <a:xfrm>
            <a:off x="0" y="3752849"/>
            <a:ext cx="3371273" cy="2976197"/>
          </a:xfrm>
        </p:spPr>
        <p:txBody>
          <a:bodyPr anchor="ctr">
            <a:normAutofit/>
          </a:bodyPr>
          <a:lstStyle/>
          <a:p>
            <a:pPr algn="ctr"/>
            <a:r>
              <a:rPr lang="en-US" sz="3600" dirty="0"/>
              <a:t>100x100</a:t>
            </a:r>
            <a:br>
              <a:rPr lang="en-US" sz="3600" dirty="0"/>
            </a:br>
            <a:br>
              <a:rPr lang="en-US" sz="3600" dirty="0"/>
            </a:br>
            <a:r>
              <a:rPr lang="en-US" sz="2800" b="1" dirty="0">
                <a:solidFill>
                  <a:schemeClr val="accent1">
                    <a:lumMod val="75000"/>
                  </a:schemeClr>
                </a:solidFill>
              </a:rPr>
              <a:t>100 Gbps over 100 km</a:t>
            </a:r>
            <a:br>
              <a:rPr lang="en-US" sz="2400" b="1" dirty="0">
                <a:solidFill>
                  <a:schemeClr val="accent1">
                    <a:lumMod val="75000"/>
                  </a:schemeClr>
                </a:solidFill>
              </a:rPr>
            </a:br>
            <a:endParaRPr lang="en-US" sz="1800" b="1" dirty="0">
              <a:solidFill>
                <a:schemeClr val="accent1">
                  <a:lumMod val="75000"/>
                </a:schemeClr>
              </a:solidFill>
            </a:endParaRPr>
          </a:p>
        </p:txBody>
      </p:sp>
      <p:pic>
        <p:nvPicPr>
          <p:cNvPr id="11" name="Picture 10">
            <a:extLst>
              <a:ext uri="{FF2B5EF4-FFF2-40B4-BE49-F238E27FC236}">
                <a16:creationId xmlns:a16="http://schemas.microsoft.com/office/drawing/2014/main" id="{3D4CE3C1-3384-4B51-9B63-84D9BD38F543}"/>
              </a:ext>
            </a:extLst>
          </p:cNvPr>
          <p:cNvPicPr>
            <a:picLocks noChangeAspect="1"/>
          </p:cNvPicPr>
          <p:nvPr/>
        </p:nvPicPr>
        <p:blipFill rotWithShape="1">
          <a:blip r:embed="rId2"/>
          <a:srcRect t="489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aphicFrame>
        <p:nvGraphicFramePr>
          <p:cNvPr id="14" name="Content Placeholder 2">
            <a:extLst>
              <a:ext uri="{FF2B5EF4-FFF2-40B4-BE49-F238E27FC236}">
                <a16:creationId xmlns:a16="http://schemas.microsoft.com/office/drawing/2014/main" id="{CAE29FC4-AD51-44BC-844E-DAEF4133CD11}"/>
              </a:ext>
            </a:extLst>
          </p:cNvPr>
          <p:cNvGraphicFramePr>
            <a:graphicFrameLocks noGrp="1"/>
          </p:cNvGraphicFramePr>
          <p:nvPr>
            <p:ph idx="1"/>
          </p:nvPr>
        </p:nvGraphicFramePr>
        <p:xfrm>
          <a:off x="3470032" y="3752850"/>
          <a:ext cx="8239364" cy="2853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6551A1E-87BA-3B61-2FDB-088C618147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D39D8-B3BA-4159-8DFF-E29AF85D5D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5211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70408B-CF2A-D44B-B737-E500814C3AED}"/>
              </a:ext>
            </a:extLst>
          </p:cNvPr>
          <p:cNvSpPr>
            <a:spLocks noGrp="1"/>
          </p:cNvSpPr>
          <p:nvPr>
            <p:ph type="title"/>
          </p:nvPr>
        </p:nvSpPr>
        <p:spPr/>
        <p:txBody>
          <a:bodyPr/>
          <a:lstStyle/>
          <a:p>
            <a:r>
              <a:rPr lang="en-US" dirty="0"/>
              <a:t>Problems </a:t>
            </a:r>
            <a:r>
              <a:rPr lang="en-US" altLang="zh-CN" dirty="0"/>
              <a:t>f</a:t>
            </a:r>
            <a:r>
              <a:rPr lang="en-US" dirty="0"/>
              <a:t>ixed, lessons and </a:t>
            </a:r>
            <a:br>
              <a:rPr lang="en-US" dirty="0"/>
            </a:br>
            <a:r>
              <a:rPr lang="en-US" dirty="0"/>
              <a:t>open </a:t>
            </a:r>
            <a:r>
              <a:rPr lang="en-US" altLang="zh-CN" dirty="0"/>
              <a:t>p</a:t>
            </a:r>
            <a:r>
              <a:rPr lang="en-US" dirty="0"/>
              <a:t>roblems</a:t>
            </a:r>
          </a:p>
        </p:txBody>
      </p:sp>
      <p:sp>
        <p:nvSpPr>
          <p:cNvPr id="6" name="Text Placeholder 5">
            <a:extLst>
              <a:ext uri="{FF2B5EF4-FFF2-40B4-BE49-F238E27FC236}">
                <a16:creationId xmlns:a16="http://schemas.microsoft.com/office/drawing/2014/main" id="{39EB6573-3B62-D746-6C9B-537978C11907}"/>
              </a:ext>
            </a:extLst>
          </p:cNvPr>
          <p:cNvSpPr>
            <a:spLocks noGrp="1"/>
          </p:cNvSpPr>
          <p:nvPr>
            <p:ph type="body" idx="1"/>
          </p:nvPr>
        </p:nvSpPr>
        <p:spPr/>
        <p:txBody>
          <a:bodyPr/>
          <a:lstStyle/>
          <a:p>
            <a:r>
              <a:rPr lang="en-US"/>
              <a:t>Many new research directions</a:t>
            </a:r>
            <a:endParaRPr lang="en-US" dirty="0"/>
          </a:p>
        </p:txBody>
      </p:sp>
      <p:sp>
        <p:nvSpPr>
          <p:cNvPr id="4" name="Slide Number Placeholder 3">
            <a:extLst>
              <a:ext uri="{FF2B5EF4-FFF2-40B4-BE49-F238E27FC236}">
                <a16:creationId xmlns:a16="http://schemas.microsoft.com/office/drawing/2014/main" id="{DC8586A1-A1F5-D364-0C19-0EB83BF98E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7B509-2C77-4049-87E4-AEA94F2163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979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679-F897-4676-D6D1-3681574278B2}"/>
              </a:ext>
            </a:extLst>
          </p:cNvPr>
          <p:cNvSpPr>
            <a:spLocks noGrp="1"/>
          </p:cNvSpPr>
          <p:nvPr>
            <p:ph type="title"/>
          </p:nvPr>
        </p:nvSpPr>
        <p:spPr/>
        <p:txBody>
          <a:bodyPr/>
          <a:lstStyle/>
          <a:p>
            <a:r>
              <a:rPr lang="en-US" dirty="0"/>
              <a:t>Problems discovered and fixed</a:t>
            </a:r>
          </a:p>
        </p:txBody>
      </p:sp>
      <p:sp>
        <p:nvSpPr>
          <p:cNvPr id="3" name="Content Placeholder 2">
            <a:extLst>
              <a:ext uri="{FF2B5EF4-FFF2-40B4-BE49-F238E27FC236}">
                <a16:creationId xmlns:a16="http://schemas.microsoft.com/office/drawing/2014/main" id="{364C6786-176C-D362-F11E-5EC5DCE702DD}"/>
              </a:ext>
            </a:extLst>
          </p:cNvPr>
          <p:cNvSpPr>
            <a:spLocks noGrp="1"/>
          </p:cNvSpPr>
          <p:nvPr>
            <p:ph idx="1"/>
          </p:nvPr>
        </p:nvSpPr>
        <p:spPr>
          <a:xfrm>
            <a:off x="838200" y="1825625"/>
            <a:ext cx="10515600" cy="4667250"/>
          </a:xfrm>
        </p:spPr>
        <p:txBody>
          <a:bodyPr>
            <a:normAutofit fontScale="92500" lnSpcReduction="20000"/>
          </a:bodyPr>
          <a:lstStyle/>
          <a:p>
            <a:r>
              <a:rPr lang="en-US" sz="3000" dirty="0"/>
              <a:t>Congestion leaking</a:t>
            </a:r>
          </a:p>
          <a:p>
            <a:pPr lvl="1"/>
            <a:r>
              <a:rPr lang="en-US" sz="2600" dirty="0"/>
              <a:t>Flows sent by the NIC always have near identical sending rates regardless of their congestion degrees</a:t>
            </a:r>
          </a:p>
          <a:p>
            <a:pPr lvl="1"/>
            <a:endParaRPr lang="en-US" dirty="0"/>
          </a:p>
          <a:p>
            <a:r>
              <a:rPr lang="en-US" sz="3000" dirty="0"/>
              <a:t>PFC and MACsec</a:t>
            </a:r>
          </a:p>
          <a:p>
            <a:pPr lvl="1"/>
            <a:r>
              <a:rPr lang="en-US" sz="2600" dirty="0"/>
              <a:t>Different switches have no agreement on whether PFC frames sent should be encrypted or what to do with arriving encrypted PFC frames</a:t>
            </a:r>
          </a:p>
          <a:p>
            <a:pPr lvl="1"/>
            <a:endParaRPr lang="en-US" sz="1600" dirty="0"/>
          </a:p>
          <a:p>
            <a:r>
              <a:rPr lang="en-US" sz="3000" dirty="0"/>
              <a:t>Slow receiver due to loopback RDMA traffic</a:t>
            </a:r>
          </a:p>
          <a:p>
            <a:pPr lvl="1"/>
            <a:r>
              <a:rPr lang="en-US" sz="2600" dirty="0"/>
              <a:t>Loopback RDMA traffic and inter-host RDMA traffic cause host congestion</a:t>
            </a:r>
          </a:p>
          <a:p>
            <a:pPr marL="457200" lvl="1" indent="0">
              <a:buNone/>
            </a:pPr>
            <a:endParaRPr lang="en-US" sz="1600" dirty="0"/>
          </a:p>
          <a:p>
            <a:r>
              <a:rPr lang="en-US" sz="3000" dirty="0"/>
              <a:t>Fast Memory Registration (FMR) hidden fence</a:t>
            </a:r>
          </a:p>
          <a:p>
            <a:pPr lvl="1"/>
            <a:r>
              <a:rPr lang="en-US" sz="2600" dirty="0"/>
              <a:t>The NIC processes the FMR request only after the completions of previously posted requests</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983C6BB1-5D25-E0C6-E515-C32EEDCD4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9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13AC-028C-2D7C-B981-B1B8F3EC49F4}"/>
              </a:ext>
            </a:extLst>
          </p:cNvPr>
          <p:cNvSpPr>
            <a:spLocks noGrp="1"/>
          </p:cNvSpPr>
          <p:nvPr>
            <p:ph type="title"/>
          </p:nvPr>
        </p:nvSpPr>
        <p:spPr/>
        <p:txBody>
          <a:bodyPr/>
          <a:lstStyle/>
          <a:p>
            <a:r>
              <a:rPr lang="en-US" dirty="0"/>
              <a:t>Lessons and open problems</a:t>
            </a:r>
          </a:p>
        </p:txBody>
      </p:sp>
      <p:graphicFrame>
        <p:nvGraphicFramePr>
          <p:cNvPr id="7" name="Content Placeholder 2">
            <a:extLst>
              <a:ext uri="{FF2B5EF4-FFF2-40B4-BE49-F238E27FC236}">
                <a16:creationId xmlns:a16="http://schemas.microsoft.com/office/drawing/2014/main" id="{65A674A5-2DF8-5173-B246-AEF9BEA19E7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02AC762-AD5B-1025-AFF1-C290E99B85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7E3EE4B-9241-E71C-8EA7-9479F7B829A6}"/>
              </a:ext>
            </a:extLst>
          </p:cNvPr>
          <p:cNvSpPr/>
          <p:nvPr/>
        </p:nvSpPr>
        <p:spPr>
          <a:xfrm>
            <a:off x="715818" y="2725319"/>
            <a:ext cx="10760364" cy="3655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914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13AC-028C-2D7C-B981-B1B8F3EC49F4}"/>
              </a:ext>
            </a:extLst>
          </p:cNvPr>
          <p:cNvSpPr>
            <a:spLocks noGrp="1"/>
          </p:cNvSpPr>
          <p:nvPr>
            <p:ph type="title"/>
          </p:nvPr>
        </p:nvSpPr>
        <p:spPr/>
        <p:txBody>
          <a:bodyPr/>
          <a:lstStyle/>
          <a:p>
            <a:r>
              <a:rPr lang="en-US" dirty="0"/>
              <a:t>Lessons and open problems</a:t>
            </a:r>
          </a:p>
        </p:txBody>
      </p:sp>
      <p:graphicFrame>
        <p:nvGraphicFramePr>
          <p:cNvPr id="7" name="Content Placeholder 2">
            <a:extLst>
              <a:ext uri="{FF2B5EF4-FFF2-40B4-BE49-F238E27FC236}">
                <a16:creationId xmlns:a16="http://schemas.microsoft.com/office/drawing/2014/main" id="{65A674A5-2DF8-5173-B246-AEF9BEA19E7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02AC762-AD5B-1025-AFF1-C290E99B85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707AF6F-C310-C014-C084-F61F9EE92643}"/>
              </a:ext>
            </a:extLst>
          </p:cNvPr>
          <p:cNvSpPr/>
          <p:nvPr/>
        </p:nvSpPr>
        <p:spPr>
          <a:xfrm>
            <a:off x="715818" y="3538330"/>
            <a:ext cx="10760364" cy="284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91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F20C-9A11-1502-52DB-D76DD8EFDF3E}"/>
              </a:ext>
            </a:extLst>
          </p:cNvPr>
          <p:cNvSpPr>
            <a:spLocks noGrp="1"/>
          </p:cNvSpPr>
          <p:nvPr>
            <p:ph type="title"/>
          </p:nvPr>
        </p:nvSpPr>
        <p:spPr/>
        <p:txBody>
          <a:bodyPr/>
          <a:lstStyle/>
          <a:p>
            <a:r>
              <a:rPr lang="en-US" dirty="0"/>
              <a:t>Disaggregated </a:t>
            </a:r>
            <a:r>
              <a:rPr lang="en-US" altLang="zh-CN" dirty="0"/>
              <a:t>s</a:t>
            </a:r>
            <a:r>
              <a:rPr lang="en-US" dirty="0"/>
              <a:t>torage in Azure</a:t>
            </a:r>
          </a:p>
        </p:txBody>
      </p:sp>
      <p:sp>
        <p:nvSpPr>
          <p:cNvPr id="4" name="Slide Number Placeholder 3">
            <a:extLst>
              <a:ext uri="{FF2B5EF4-FFF2-40B4-BE49-F238E27FC236}">
                <a16:creationId xmlns:a16="http://schemas.microsoft.com/office/drawing/2014/main" id="{A185E373-6D74-070D-465C-A6F51E7D12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id="{6DA1E8E3-161D-ACA0-43F1-3D94F085CEFC}"/>
              </a:ext>
            </a:extLst>
          </p:cNvPr>
          <p:cNvPicPr>
            <a:picLocks noChangeAspect="1"/>
          </p:cNvPicPr>
          <p:nvPr/>
        </p:nvPicPr>
        <p:blipFill>
          <a:blip r:embed="rId2"/>
          <a:stretch>
            <a:fillRect/>
          </a:stretch>
        </p:blipFill>
        <p:spPr>
          <a:xfrm>
            <a:off x="2115095" y="2531712"/>
            <a:ext cx="2570682" cy="2570682"/>
          </a:xfrm>
          <a:prstGeom prst="rect">
            <a:avLst/>
          </a:prstGeom>
        </p:spPr>
      </p:pic>
      <p:pic>
        <p:nvPicPr>
          <p:cNvPr id="10" name="Picture 9" descr="Icon&#10;&#10;Description automatically generated">
            <a:extLst>
              <a:ext uri="{FF2B5EF4-FFF2-40B4-BE49-F238E27FC236}">
                <a16:creationId xmlns:a16="http://schemas.microsoft.com/office/drawing/2014/main" id="{E71B197F-41BA-F746-4800-9A4715FD52BD}"/>
              </a:ext>
            </a:extLst>
          </p:cNvPr>
          <p:cNvPicPr>
            <a:picLocks noChangeAspect="1"/>
          </p:cNvPicPr>
          <p:nvPr/>
        </p:nvPicPr>
        <p:blipFill>
          <a:blip r:embed="rId3"/>
          <a:stretch>
            <a:fillRect/>
          </a:stretch>
        </p:blipFill>
        <p:spPr>
          <a:xfrm>
            <a:off x="7172128" y="2622100"/>
            <a:ext cx="2570682" cy="2389907"/>
          </a:xfrm>
          <a:prstGeom prst="rect">
            <a:avLst/>
          </a:prstGeom>
        </p:spPr>
      </p:pic>
      <p:sp>
        <p:nvSpPr>
          <p:cNvPr id="11" name="TextBox 11">
            <a:extLst>
              <a:ext uri="{FF2B5EF4-FFF2-40B4-BE49-F238E27FC236}">
                <a16:creationId xmlns:a16="http://schemas.microsoft.com/office/drawing/2014/main" id="{722901FA-3905-845E-BB16-7EEEC9D51C72}"/>
              </a:ext>
            </a:extLst>
          </p:cNvPr>
          <p:cNvSpPr txBox="1"/>
          <p:nvPr/>
        </p:nvSpPr>
        <p:spPr>
          <a:xfrm>
            <a:off x="7172128" y="4930478"/>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Azure Storage</a:t>
            </a:r>
          </a:p>
        </p:txBody>
      </p:sp>
      <p:sp>
        <p:nvSpPr>
          <p:cNvPr id="12" name="TextBox 13">
            <a:extLst>
              <a:ext uri="{FF2B5EF4-FFF2-40B4-BE49-F238E27FC236}">
                <a16:creationId xmlns:a16="http://schemas.microsoft.com/office/drawing/2014/main" id="{98620F2D-510C-9983-2436-825F6FAD2F6E}"/>
              </a:ext>
            </a:extLst>
          </p:cNvPr>
          <p:cNvSpPr txBox="1"/>
          <p:nvPr/>
        </p:nvSpPr>
        <p:spPr>
          <a:xfrm>
            <a:off x="2172635" y="4930478"/>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Azure Compute</a:t>
            </a:r>
          </a:p>
        </p:txBody>
      </p:sp>
    </p:spTree>
    <p:extLst>
      <p:ext uri="{BB962C8B-B14F-4D97-AF65-F5344CB8AC3E}">
        <p14:creationId xmlns:p14="http://schemas.microsoft.com/office/powerpoint/2010/main" val="956391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13AC-028C-2D7C-B981-B1B8F3EC49F4}"/>
              </a:ext>
            </a:extLst>
          </p:cNvPr>
          <p:cNvSpPr>
            <a:spLocks noGrp="1"/>
          </p:cNvSpPr>
          <p:nvPr>
            <p:ph type="title"/>
          </p:nvPr>
        </p:nvSpPr>
        <p:spPr/>
        <p:txBody>
          <a:bodyPr/>
          <a:lstStyle/>
          <a:p>
            <a:r>
              <a:rPr lang="en-US" dirty="0"/>
              <a:t>Lessons and open problems</a:t>
            </a:r>
          </a:p>
        </p:txBody>
      </p:sp>
      <p:graphicFrame>
        <p:nvGraphicFramePr>
          <p:cNvPr id="7" name="Content Placeholder 2">
            <a:extLst>
              <a:ext uri="{FF2B5EF4-FFF2-40B4-BE49-F238E27FC236}">
                <a16:creationId xmlns:a16="http://schemas.microsoft.com/office/drawing/2014/main" id="{65A674A5-2DF8-5173-B246-AEF9BEA19E7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02AC762-AD5B-1025-AFF1-C290E99B85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707AF6F-C310-C014-C084-F61F9EE92643}"/>
              </a:ext>
            </a:extLst>
          </p:cNvPr>
          <p:cNvSpPr/>
          <p:nvPr/>
        </p:nvSpPr>
        <p:spPr>
          <a:xfrm>
            <a:off x="715818" y="4450815"/>
            <a:ext cx="10760364" cy="1929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486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13AC-028C-2D7C-B981-B1B8F3EC49F4}"/>
              </a:ext>
            </a:extLst>
          </p:cNvPr>
          <p:cNvSpPr>
            <a:spLocks noGrp="1"/>
          </p:cNvSpPr>
          <p:nvPr>
            <p:ph type="title"/>
          </p:nvPr>
        </p:nvSpPr>
        <p:spPr/>
        <p:txBody>
          <a:bodyPr/>
          <a:lstStyle/>
          <a:p>
            <a:r>
              <a:rPr lang="en-US" dirty="0"/>
              <a:t>Lessons and open problems</a:t>
            </a:r>
          </a:p>
        </p:txBody>
      </p:sp>
      <p:graphicFrame>
        <p:nvGraphicFramePr>
          <p:cNvPr id="7" name="Content Placeholder 2">
            <a:extLst>
              <a:ext uri="{FF2B5EF4-FFF2-40B4-BE49-F238E27FC236}">
                <a16:creationId xmlns:a16="http://schemas.microsoft.com/office/drawing/2014/main" id="{65A674A5-2DF8-5173-B246-AEF9BEA19E7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02AC762-AD5B-1025-AFF1-C290E99B85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25EC800-1E8A-B3FB-5BAC-F94E185FC776}"/>
              </a:ext>
            </a:extLst>
          </p:cNvPr>
          <p:cNvSpPr/>
          <p:nvPr/>
        </p:nvSpPr>
        <p:spPr>
          <a:xfrm>
            <a:off x="715818" y="5420299"/>
            <a:ext cx="10760364" cy="960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92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13AC-028C-2D7C-B981-B1B8F3EC49F4}"/>
              </a:ext>
            </a:extLst>
          </p:cNvPr>
          <p:cNvSpPr>
            <a:spLocks noGrp="1"/>
          </p:cNvSpPr>
          <p:nvPr>
            <p:ph type="title"/>
          </p:nvPr>
        </p:nvSpPr>
        <p:spPr/>
        <p:txBody>
          <a:bodyPr/>
          <a:lstStyle/>
          <a:p>
            <a:r>
              <a:rPr lang="en-US" dirty="0"/>
              <a:t>Lessons and open problems</a:t>
            </a:r>
          </a:p>
        </p:txBody>
      </p:sp>
      <p:graphicFrame>
        <p:nvGraphicFramePr>
          <p:cNvPr id="7" name="Content Placeholder 2">
            <a:extLst>
              <a:ext uri="{FF2B5EF4-FFF2-40B4-BE49-F238E27FC236}">
                <a16:creationId xmlns:a16="http://schemas.microsoft.com/office/drawing/2014/main" id="{65A674A5-2DF8-5173-B246-AEF9BEA19E7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02AC762-AD5B-1025-AFF1-C290E99B85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777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13AC-028C-2D7C-B981-B1B8F3EC49F4}"/>
              </a:ext>
            </a:extLst>
          </p:cNvPr>
          <p:cNvSpPr>
            <a:spLocks noGrp="1"/>
          </p:cNvSpPr>
          <p:nvPr>
            <p:ph type="title"/>
          </p:nvPr>
        </p:nvSpPr>
        <p:spPr/>
        <p:txBody>
          <a:bodyPr/>
          <a:lstStyle/>
          <a:p>
            <a:r>
              <a:rPr lang="en-US" dirty="0"/>
              <a:t>Lessons and open problems</a:t>
            </a:r>
          </a:p>
        </p:txBody>
      </p:sp>
      <p:graphicFrame>
        <p:nvGraphicFramePr>
          <p:cNvPr id="7" name="Content Placeholder 2">
            <a:extLst>
              <a:ext uri="{FF2B5EF4-FFF2-40B4-BE49-F238E27FC236}">
                <a16:creationId xmlns:a16="http://schemas.microsoft.com/office/drawing/2014/main" id="{65A674A5-2DF8-5173-B246-AEF9BEA19E7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02AC762-AD5B-1025-AFF1-C290E99B85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484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70408B-CF2A-D44B-B737-E500814C3AED}"/>
              </a:ext>
            </a:extLst>
          </p:cNvPr>
          <p:cNvSpPr>
            <a:spLocks noGrp="1"/>
          </p:cNvSpPr>
          <p:nvPr>
            <p:ph type="title"/>
          </p:nvPr>
        </p:nvSpPr>
        <p:spPr/>
        <p:txBody>
          <a:bodyPr/>
          <a:lstStyle/>
          <a:p>
            <a:r>
              <a:rPr lang="en-US"/>
              <a:t>Husky</a:t>
            </a:r>
            <a:endParaRPr lang="en-US" dirty="0"/>
          </a:p>
        </p:txBody>
      </p:sp>
      <p:sp>
        <p:nvSpPr>
          <p:cNvPr id="6" name="Text Placeholder 5">
            <a:extLst>
              <a:ext uri="{FF2B5EF4-FFF2-40B4-BE49-F238E27FC236}">
                <a16:creationId xmlns:a16="http://schemas.microsoft.com/office/drawing/2014/main" id="{39EB6573-3B62-D746-6C9B-537978C11907}"/>
              </a:ext>
            </a:extLst>
          </p:cNvPr>
          <p:cNvSpPr>
            <a:spLocks noGrp="1"/>
          </p:cNvSpPr>
          <p:nvPr>
            <p:ph type="body" idx="1"/>
          </p:nvPr>
        </p:nvSpPr>
        <p:spPr/>
        <p:txBody>
          <a:bodyPr/>
          <a:lstStyle/>
          <a:p>
            <a:r>
              <a:rPr lang="en-US" dirty="0"/>
              <a:t>Understanding RDMA Microarchitecture Resources for Performance Isolation</a:t>
            </a:r>
          </a:p>
          <a:p>
            <a:endParaRPr lang="en-US" dirty="0"/>
          </a:p>
        </p:txBody>
      </p:sp>
      <p:sp>
        <p:nvSpPr>
          <p:cNvPr id="4" name="Slide Number Placeholder 3">
            <a:extLst>
              <a:ext uri="{FF2B5EF4-FFF2-40B4-BE49-F238E27FC236}">
                <a16:creationId xmlns:a16="http://schemas.microsoft.com/office/drawing/2014/main" id="{DC8586A1-A1F5-D364-0C19-0EB83BF98E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7B509-2C77-4049-87E4-AEA94F2163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 Placeholder 5">
            <a:extLst>
              <a:ext uri="{FF2B5EF4-FFF2-40B4-BE49-F238E27FC236}">
                <a16:creationId xmlns:a16="http://schemas.microsoft.com/office/drawing/2014/main" id="{FD89BBD3-3C99-06AA-7115-58A67F1CA486}"/>
              </a:ext>
            </a:extLst>
          </p:cNvPr>
          <p:cNvSpPr txBox="1">
            <a:spLocks/>
          </p:cNvSpPr>
          <p:nvPr/>
        </p:nvSpPr>
        <p:spPr>
          <a:xfrm>
            <a:off x="3959363" y="6468303"/>
            <a:ext cx="3726899"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1800" dirty="0"/>
              <a:t>Credit of slides: Xinhao Kong</a:t>
            </a:r>
          </a:p>
        </p:txBody>
      </p:sp>
    </p:spTree>
    <p:extLst>
      <p:ext uri="{BB962C8B-B14F-4D97-AF65-F5344CB8AC3E}">
        <p14:creationId xmlns:p14="http://schemas.microsoft.com/office/powerpoint/2010/main" val="2084935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C61537-0B17-6670-2A89-E7EB50320F9E}"/>
              </a:ext>
            </a:extLst>
          </p:cNvPr>
          <p:cNvSpPr>
            <a:spLocks noGrp="1"/>
          </p:cNvSpPr>
          <p:nvPr>
            <p:ph type="sldNum" sz="quarter" idx="12"/>
          </p:nvPr>
        </p:nvSpPr>
        <p:spPr/>
        <p:txBody>
          <a:bodyPr/>
          <a:lstStyle/>
          <a:p>
            <a:fld id="{7007B509-2C77-4049-87E4-AEA94F216372}" type="slidenum">
              <a:rPr lang="en-US" smtClean="0"/>
              <a:t>45</a:t>
            </a:fld>
            <a:endParaRPr lang="en-US"/>
          </a:p>
        </p:txBody>
      </p:sp>
      <p:sp>
        <p:nvSpPr>
          <p:cNvPr id="12" name="TextBox 16">
            <a:extLst>
              <a:ext uri="{FF2B5EF4-FFF2-40B4-BE49-F238E27FC236}">
                <a16:creationId xmlns:a16="http://schemas.microsoft.com/office/drawing/2014/main" id="{8955AF55-6005-838F-6BAE-8B92C22B714F}"/>
              </a:ext>
            </a:extLst>
          </p:cNvPr>
          <p:cNvSpPr txBox="1"/>
          <p:nvPr/>
        </p:nvSpPr>
        <p:spPr>
          <a:xfrm>
            <a:off x="2754990" y="3413343"/>
            <a:ext cx="1304656" cy="10772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latin typeface="Times New Roman" panose="02020603050405020304" pitchFamily="18" charset="0"/>
                <a:cs typeface="Times New Roman" panose="02020603050405020304" pitchFamily="18" charset="0"/>
              </a:rPr>
              <a:t>PCIe</a:t>
            </a:r>
          </a:p>
          <a:p>
            <a:pPr algn="ctr"/>
            <a:r>
              <a:rPr lang="en-US" sz="3200" dirty="0">
                <a:solidFill>
                  <a:schemeClr val="bg1"/>
                </a:solidFill>
                <a:latin typeface="Times New Roman" panose="02020603050405020304" pitchFamily="18" charset="0"/>
                <a:cs typeface="Times New Roman" panose="02020603050405020304" pitchFamily="18" charset="0"/>
              </a:rPr>
              <a:t>Fabric</a:t>
            </a:r>
          </a:p>
        </p:txBody>
      </p:sp>
      <p:pic>
        <p:nvPicPr>
          <p:cNvPr id="14" name="Graphic 13" descr="User with solid fill">
            <a:extLst>
              <a:ext uri="{FF2B5EF4-FFF2-40B4-BE49-F238E27FC236}">
                <a16:creationId xmlns:a16="http://schemas.microsoft.com/office/drawing/2014/main" id="{CB7A247A-9721-ABCF-40E4-F86A668FFF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783" y="4455854"/>
            <a:ext cx="653351" cy="653351"/>
          </a:xfrm>
          <a:prstGeom prst="rect">
            <a:avLst/>
          </a:prstGeom>
        </p:spPr>
      </p:pic>
      <p:cxnSp>
        <p:nvCxnSpPr>
          <p:cNvPr id="16" name="Straight Connector 15">
            <a:extLst>
              <a:ext uri="{FF2B5EF4-FFF2-40B4-BE49-F238E27FC236}">
                <a16:creationId xmlns:a16="http://schemas.microsoft.com/office/drawing/2014/main" id="{62DD82FA-25B1-214B-AAC5-FDD24AB2D6AA}"/>
              </a:ext>
            </a:extLst>
          </p:cNvPr>
          <p:cNvCxnSpPr>
            <a:cxnSpLocks/>
          </p:cNvCxnSpPr>
          <p:nvPr/>
        </p:nvCxnSpPr>
        <p:spPr>
          <a:xfrm>
            <a:off x="1199598" y="4782529"/>
            <a:ext cx="1256100" cy="3142"/>
          </a:xfrm>
          <a:prstGeom prst="line">
            <a:avLst/>
          </a:prstGeom>
          <a:ln w="101600">
            <a:solidFill>
              <a:srgbClr val="0070C0"/>
            </a:solidFill>
            <a:prstDash val="solid"/>
            <a:headEnd type="none" w="lg" len="lg"/>
            <a:tailEnd type="triangl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B7054019-50A8-9E18-3F01-733D402CE217}"/>
              </a:ext>
            </a:extLst>
          </p:cNvPr>
          <p:cNvCxnSpPr>
            <a:cxnSpLocks/>
          </p:cNvCxnSpPr>
          <p:nvPr/>
        </p:nvCxnSpPr>
        <p:spPr>
          <a:xfrm>
            <a:off x="1199598" y="2912770"/>
            <a:ext cx="1256100" cy="0"/>
          </a:xfrm>
          <a:prstGeom prst="line">
            <a:avLst/>
          </a:prstGeom>
          <a:ln w="101600">
            <a:solidFill>
              <a:srgbClr val="FF0000"/>
            </a:solidFill>
            <a:prstDash val="solid"/>
            <a:headEnd type="none" w="lg" len="lg"/>
            <a:tailEnd type="triangle" w="med" len="med"/>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14C845E9-D98E-2F73-6E64-1367F70A71DE}"/>
              </a:ext>
            </a:extLst>
          </p:cNvPr>
          <p:cNvSpPr txBox="1"/>
          <p:nvPr/>
        </p:nvSpPr>
        <p:spPr>
          <a:xfrm>
            <a:off x="0" y="2007295"/>
            <a:ext cx="1535003" cy="523220"/>
          </a:xfrm>
          <a:prstGeom prst="rect">
            <a:avLst/>
          </a:prstGeom>
          <a:noFill/>
        </p:spPr>
        <p:txBody>
          <a:bodyPr wrap="square" rtlCol="0">
            <a:spAutoFit/>
          </a:bodyPr>
          <a:lstStyle/>
          <a:p>
            <a:pPr algn="ctr"/>
            <a:r>
              <a:rPr lang="en-US" sz="2800" dirty="0"/>
              <a:t>Tenants</a:t>
            </a:r>
          </a:p>
        </p:txBody>
      </p:sp>
      <p:sp>
        <p:nvSpPr>
          <p:cNvPr id="21" name="Rounded Rectangle 2">
            <a:extLst>
              <a:ext uri="{FF2B5EF4-FFF2-40B4-BE49-F238E27FC236}">
                <a16:creationId xmlns:a16="http://schemas.microsoft.com/office/drawing/2014/main" id="{7644C06A-5786-39A2-A91B-616A192E82F6}"/>
              </a:ext>
            </a:extLst>
          </p:cNvPr>
          <p:cNvSpPr/>
          <p:nvPr/>
        </p:nvSpPr>
        <p:spPr>
          <a:xfrm>
            <a:off x="6096000" y="4590608"/>
            <a:ext cx="2514599" cy="786928"/>
          </a:xfrm>
          <a:prstGeom prst="roundRect">
            <a:avLst/>
          </a:prstGeom>
          <a:solidFill>
            <a:srgbClr val="70AD47"/>
          </a:solidFill>
          <a:ln w="254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TX Pipelines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processing unit)</a:t>
            </a:r>
            <a:endPar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 name="Rounded Rectangle 8">
            <a:extLst>
              <a:ext uri="{FF2B5EF4-FFF2-40B4-BE49-F238E27FC236}">
                <a16:creationId xmlns:a16="http://schemas.microsoft.com/office/drawing/2014/main" id="{3C4FEFBD-D24F-5ADC-81F7-3F8988E59656}"/>
              </a:ext>
            </a:extLst>
          </p:cNvPr>
          <p:cNvSpPr/>
          <p:nvPr/>
        </p:nvSpPr>
        <p:spPr>
          <a:xfrm>
            <a:off x="4593404" y="2207271"/>
            <a:ext cx="5614503" cy="3399278"/>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3" name="Rounded Rectangle 14">
            <a:extLst>
              <a:ext uri="{FF2B5EF4-FFF2-40B4-BE49-F238E27FC236}">
                <a16:creationId xmlns:a16="http://schemas.microsoft.com/office/drawing/2014/main" id="{B7430AAE-F9C1-D25A-28F8-7C8EDF94BAF8}"/>
              </a:ext>
            </a:extLst>
          </p:cNvPr>
          <p:cNvSpPr/>
          <p:nvPr/>
        </p:nvSpPr>
        <p:spPr>
          <a:xfrm>
            <a:off x="6096001" y="2431136"/>
            <a:ext cx="2514598" cy="786927"/>
          </a:xfrm>
          <a:prstGeom prst="roundRect">
            <a:avLst/>
          </a:prstGeom>
          <a:solidFill>
            <a:srgbClr val="70AD47"/>
          </a:solidFill>
          <a:ln w="254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RX Pipelines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processing unit)</a:t>
            </a:r>
            <a:endPar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4" name="Rounded Rectangle 15">
            <a:extLst>
              <a:ext uri="{FF2B5EF4-FFF2-40B4-BE49-F238E27FC236}">
                <a16:creationId xmlns:a16="http://schemas.microsoft.com/office/drawing/2014/main" id="{EEFA5CC5-DCD0-2235-8794-4B96843412A1}"/>
              </a:ext>
            </a:extLst>
          </p:cNvPr>
          <p:cNvSpPr/>
          <p:nvPr/>
        </p:nvSpPr>
        <p:spPr>
          <a:xfrm>
            <a:off x="2455698" y="2207271"/>
            <a:ext cx="1304657" cy="3399278"/>
          </a:xfrm>
          <a:prstGeom prst="roundRect">
            <a:avLst>
              <a:gd name="adj" fmla="val 11468"/>
            </a:avLst>
          </a:prstGeom>
          <a:solidFill>
            <a:srgbClr val="85ACFF"/>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7C46DC8-353B-1D1A-40BB-0FF24F91E376}"/>
              </a:ext>
            </a:extLst>
          </p:cNvPr>
          <p:cNvSpPr txBox="1"/>
          <p:nvPr/>
        </p:nvSpPr>
        <p:spPr>
          <a:xfrm>
            <a:off x="2455699" y="3378636"/>
            <a:ext cx="130465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PCIe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Fabric</a:t>
            </a:r>
          </a:p>
        </p:txBody>
      </p:sp>
      <p:pic>
        <p:nvPicPr>
          <p:cNvPr id="27" name="Graphic 26" descr="User with solid fill">
            <a:extLst>
              <a:ext uri="{FF2B5EF4-FFF2-40B4-BE49-F238E27FC236}">
                <a16:creationId xmlns:a16="http://schemas.microsoft.com/office/drawing/2014/main" id="{66E6CB29-B9F3-212D-46B0-D7BF4F74B3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657" y="2613239"/>
            <a:ext cx="653351" cy="653351"/>
          </a:xfrm>
          <a:prstGeom prst="rect">
            <a:avLst/>
          </a:prstGeom>
        </p:spPr>
      </p:pic>
      <p:sp>
        <p:nvSpPr>
          <p:cNvPr id="28" name="TextBox 27">
            <a:extLst>
              <a:ext uri="{FF2B5EF4-FFF2-40B4-BE49-F238E27FC236}">
                <a16:creationId xmlns:a16="http://schemas.microsoft.com/office/drawing/2014/main" id="{F3DDBECC-75D0-CE3D-829A-6E50D5DE9002}"/>
              </a:ext>
            </a:extLst>
          </p:cNvPr>
          <p:cNvSpPr txBox="1"/>
          <p:nvPr/>
        </p:nvSpPr>
        <p:spPr>
          <a:xfrm>
            <a:off x="10519891" y="3377223"/>
            <a:ext cx="126873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Network fabric</a:t>
            </a:r>
          </a:p>
        </p:txBody>
      </p:sp>
      <p:sp>
        <p:nvSpPr>
          <p:cNvPr id="29" name="Rounded Rectangle 5">
            <a:extLst>
              <a:ext uri="{FF2B5EF4-FFF2-40B4-BE49-F238E27FC236}">
                <a16:creationId xmlns:a16="http://schemas.microsoft.com/office/drawing/2014/main" id="{A36ECCE4-ADBE-CC2D-4E7A-0B39AF009844}"/>
              </a:ext>
            </a:extLst>
          </p:cNvPr>
          <p:cNvSpPr/>
          <p:nvPr/>
        </p:nvSpPr>
        <p:spPr>
          <a:xfrm>
            <a:off x="5018456" y="3523781"/>
            <a:ext cx="2035344" cy="786928"/>
          </a:xfrm>
          <a:prstGeom prst="roundRect">
            <a:avLst/>
          </a:prstGeom>
          <a:solidFill>
            <a:srgbClr val="ED7D31"/>
          </a:solidFill>
          <a:ln w="254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NIC Cache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(Translation)</a:t>
            </a:r>
          </a:p>
        </p:txBody>
      </p:sp>
      <p:sp>
        <p:nvSpPr>
          <p:cNvPr id="30" name="Rounded Rectangle 6">
            <a:extLst>
              <a:ext uri="{FF2B5EF4-FFF2-40B4-BE49-F238E27FC236}">
                <a16:creationId xmlns:a16="http://schemas.microsoft.com/office/drawing/2014/main" id="{A81E72A2-230A-AF28-266B-A991EC868F95}"/>
              </a:ext>
            </a:extLst>
          </p:cNvPr>
          <p:cNvSpPr/>
          <p:nvPr/>
        </p:nvSpPr>
        <p:spPr>
          <a:xfrm>
            <a:off x="7730659" y="3522205"/>
            <a:ext cx="2035344" cy="782926"/>
          </a:xfrm>
          <a:prstGeom prst="roundRect">
            <a:avLst/>
          </a:prstGeom>
          <a:solidFill>
            <a:srgbClr val="ED7D31"/>
          </a:solidFill>
          <a:ln w="254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NIC Cache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(Connection)</a:t>
            </a:r>
          </a:p>
        </p:txBody>
      </p:sp>
      <p:sp>
        <p:nvSpPr>
          <p:cNvPr id="31" name="TextBox 30">
            <a:extLst>
              <a:ext uri="{FF2B5EF4-FFF2-40B4-BE49-F238E27FC236}">
                <a16:creationId xmlns:a16="http://schemas.microsoft.com/office/drawing/2014/main" id="{C5D262A5-3EBC-150B-3F44-2E9691AE186A}"/>
              </a:ext>
            </a:extLst>
          </p:cNvPr>
          <p:cNvSpPr txBox="1"/>
          <p:nvPr/>
        </p:nvSpPr>
        <p:spPr>
          <a:xfrm>
            <a:off x="6036128" y="5829200"/>
            <a:ext cx="310290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RDMA NIC</a:t>
            </a:r>
          </a:p>
        </p:txBody>
      </p:sp>
      <p:sp>
        <p:nvSpPr>
          <p:cNvPr id="32" name="标题 1">
            <a:extLst>
              <a:ext uri="{FF2B5EF4-FFF2-40B4-BE49-F238E27FC236}">
                <a16:creationId xmlns:a16="http://schemas.microsoft.com/office/drawing/2014/main" id="{3B37CA09-C195-C625-66C9-7C6DB774AC7D}"/>
              </a:ext>
            </a:extLst>
          </p:cNvPr>
          <p:cNvSpPr txBox="1">
            <a:spLocks/>
          </p:cNvSpPr>
          <p:nvPr/>
        </p:nvSpPr>
        <p:spPr>
          <a:xfrm>
            <a:off x="643467" y="321734"/>
            <a:ext cx="10905066"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RDMA microarchitecture resource contention</a:t>
            </a:r>
            <a:endParaRPr lang="zh-CN" altLang="en-US" dirty="0"/>
          </a:p>
        </p:txBody>
      </p:sp>
    </p:spTree>
    <p:extLst>
      <p:ext uri="{BB962C8B-B14F-4D97-AF65-F5344CB8AC3E}">
        <p14:creationId xmlns:p14="http://schemas.microsoft.com/office/powerpoint/2010/main" val="1399018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1D3E02A-1F5F-BCA5-D22F-91C12CC0712D}"/>
              </a:ext>
            </a:extLst>
          </p:cNvPr>
          <p:cNvSpPr/>
          <p:nvPr/>
        </p:nvSpPr>
        <p:spPr>
          <a:xfrm>
            <a:off x="6096000" y="4590608"/>
            <a:ext cx="2514599" cy="786928"/>
          </a:xfrm>
          <a:prstGeom prst="roundRect">
            <a:avLst/>
          </a:prstGeom>
          <a:solidFill>
            <a:srgbClr val="70AD47"/>
          </a:solidFill>
          <a:ln w="254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TX Pipelines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processing unit)</a:t>
            </a:r>
            <a:endPar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a:extLst>
              <a:ext uri="{FF2B5EF4-FFF2-40B4-BE49-F238E27FC236}">
                <a16:creationId xmlns:a16="http://schemas.microsoft.com/office/drawing/2014/main" id="{CBFE4071-F2D5-56F2-00D1-68BDC67D66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761D0-DA15-4F72-8A44-52F375683A5F}"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Rounded Rectangle 8">
            <a:extLst>
              <a:ext uri="{FF2B5EF4-FFF2-40B4-BE49-F238E27FC236}">
                <a16:creationId xmlns:a16="http://schemas.microsoft.com/office/drawing/2014/main" id="{CC1FE636-BB5A-1F3F-F3A2-9AB26B864E39}"/>
              </a:ext>
            </a:extLst>
          </p:cNvPr>
          <p:cNvSpPr/>
          <p:nvPr/>
        </p:nvSpPr>
        <p:spPr>
          <a:xfrm>
            <a:off x="4593404" y="2207271"/>
            <a:ext cx="5614503" cy="3399278"/>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ounded Rectangle 14">
            <a:extLst>
              <a:ext uri="{FF2B5EF4-FFF2-40B4-BE49-F238E27FC236}">
                <a16:creationId xmlns:a16="http://schemas.microsoft.com/office/drawing/2014/main" id="{2D02F2CC-D54E-A516-F092-500A30262B6C}"/>
              </a:ext>
            </a:extLst>
          </p:cNvPr>
          <p:cNvSpPr/>
          <p:nvPr/>
        </p:nvSpPr>
        <p:spPr>
          <a:xfrm>
            <a:off x="6096001" y="2431136"/>
            <a:ext cx="2514598" cy="786927"/>
          </a:xfrm>
          <a:prstGeom prst="roundRect">
            <a:avLst/>
          </a:prstGeom>
          <a:solidFill>
            <a:srgbClr val="70AD47"/>
          </a:solidFill>
          <a:ln w="254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RX Pipelines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processing unit)</a:t>
            </a:r>
            <a:endPar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6" name="Rounded Rectangle 15">
            <a:extLst>
              <a:ext uri="{FF2B5EF4-FFF2-40B4-BE49-F238E27FC236}">
                <a16:creationId xmlns:a16="http://schemas.microsoft.com/office/drawing/2014/main" id="{03788851-FCBE-06E8-5009-AE4DF4110EFD}"/>
              </a:ext>
            </a:extLst>
          </p:cNvPr>
          <p:cNvSpPr/>
          <p:nvPr/>
        </p:nvSpPr>
        <p:spPr>
          <a:xfrm>
            <a:off x="2455698" y="2207271"/>
            <a:ext cx="1304657" cy="3399278"/>
          </a:xfrm>
          <a:prstGeom prst="roundRect">
            <a:avLst>
              <a:gd name="adj" fmla="val 11468"/>
            </a:avLst>
          </a:prstGeom>
          <a:solidFill>
            <a:srgbClr val="85ACFF"/>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955AF55-6005-838F-6BAE-8B92C22B714F}"/>
              </a:ext>
            </a:extLst>
          </p:cNvPr>
          <p:cNvSpPr txBox="1"/>
          <p:nvPr/>
        </p:nvSpPr>
        <p:spPr>
          <a:xfrm>
            <a:off x="2455699" y="3378636"/>
            <a:ext cx="130465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PCIe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Fabric</a:t>
            </a:r>
          </a:p>
        </p:txBody>
      </p:sp>
      <p:sp>
        <p:nvSpPr>
          <p:cNvPr id="26" name="TextBox 25">
            <a:extLst>
              <a:ext uri="{FF2B5EF4-FFF2-40B4-BE49-F238E27FC236}">
                <a16:creationId xmlns:a16="http://schemas.microsoft.com/office/drawing/2014/main" id="{F9F333E9-C6D6-C653-9DBC-92465481C8BE}"/>
              </a:ext>
            </a:extLst>
          </p:cNvPr>
          <p:cNvSpPr txBox="1"/>
          <p:nvPr/>
        </p:nvSpPr>
        <p:spPr>
          <a:xfrm>
            <a:off x="6036128" y="5829200"/>
            <a:ext cx="310290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RDMA NIC</a:t>
            </a:r>
          </a:p>
        </p:txBody>
      </p:sp>
      <p:pic>
        <p:nvPicPr>
          <p:cNvPr id="22" name="Graphic 21" descr="User with solid fill">
            <a:extLst>
              <a:ext uri="{FF2B5EF4-FFF2-40B4-BE49-F238E27FC236}">
                <a16:creationId xmlns:a16="http://schemas.microsoft.com/office/drawing/2014/main" id="{4BE5CAB8-9569-89B0-75E1-F5BD2524B9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657" y="2613239"/>
            <a:ext cx="653351" cy="653351"/>
          </a:xfrm>
          <a:prstGeom prst="rect">
            <a:avLst/>
          </a:prstGeom>
        </p:spPr>
      </p:pic>
      <p:sp>
        <p:nvSpPr>
          <p:cNvPr id="33" name="TextBox 32">
            <a:extLst>
              <a:ext uri="{FF2B5EF4-FFF2-40B4-BE49-F238E27FC236}">
                <a16:creationId xmlns:a16="http://schemas.microsoft.com/office/drawing/2014/main" id="{577B9110-69F3-5F74-D157-585995DD0C63}"/>
              </a:ext>
            </a:extLst>
          </p:cNvPr>
          <p:cNvSpPr txBox="1"/>
          <p:nvPr/>
        </p:nvSpPr>
        <p:spPr>
          <a:xfrm>
            <a:off x="10519891" y="3377223"/>
            <a:ext cx="126873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Network fabric</a:t>
            </a:r>
          </a:p>
        </p:txBody>
      </p:sp>
      <p:sp>
        <p:nvSpPr>
          <p:cNvPr id="6" name="Rounded Rectangle 5">
            <a:extLst>
              <a:ext uri="{FF2B5EF4-FFF2-40B4-BE49-F238E27FC236}">
                <a16:creationId xmlns:a16="http://schemas.microsoft.com/office/drawing/2014/main" id="{99278D4E-1A81-A276-9860-1EFE883A749D}"/>
              </a:ext>
            </a:extLst>
          </p:cNvPr>
          <p:cNvSpPr/>
          <p:nvPr/>
        </p:nvSpPr>
        <p:spPr>
          <a:xfrm>
            <a:off x="5018456" y="3523781"/>
            <a:ext cx="2035344" cy="786928"/>
          </a:xfrm>
          <a:prstGeom prst="roundRect">
            <a:avLst/>
          </a:prstGeom>
          <a:solidFill>
            <a:srgbClr val="ED7D31"/>
          </a:solidFill>
          <a:ln w="254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NIC Cache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(Translation)</a:t>
            </a:r>
          </a:p>
        </p:txBody>
      </p:sp>
      <p:sp>
        <p:nvSpPr>
          <p:cNvPr id="7" name="Rounded Rectangle 6">
            <a:extLst>
              <a:ext uri="{FF2B5EF4-FFF2-40B4-BE49-F238E27FC236}">
                <a16:creationId xmlns:a16="http://schemas.microsoft.com/office/drawing/2014/main" id="{F0B8B732-380A-FCD8-FFF9-610115A71928}"/>
              </a:ext>
            </a:extLst>
          </p:cNvPr>
          <p:cNvSpPr/>
          <p:nvPr/>
        </p:nvSpPr>
        <p:spPr>
          <a:xfrm>
            <a:off x="7730659" y="3522205"/>
            <a:ext cx="2035344" cy="782926"/>
          </a:xfrm>
          <a:prstGeom prst="roundRect">
            <a:avLst/>
          </a:prstGeom>
          <a:solidFill>
            <a:srgbClr val="ED7D31"/>
          </a:solidFill>
          <a:ln w="254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NIC Cache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(Connection)</a:t>
            </a:r>
          </a:p>
        </p:txBody>
      </p:sp>
      <p:sp>
        <p:nvSpPr>
          <p:cNvPr id="12" name="标题 1">
            <a:extLst>
              <a:ext uri="{FF2B5EF4-FFF2-40B4-BE49-F238E27FC236}">
                <a16:creationId xmlns:a16="http://schemas.microsoft.com/office/drawing/2014/main" id="{6EB93BB9-6746-331D-B07B-090FA35677CD}"/>
              </a:ext>
            </a:extLst>
          </p:cNvPr>
          <p:cNvSpPr txBox="1">
            <a:spLocks/>
          </p:cNvSpPr>
          <p:nvPr/>
        </p:nvSpPr>
        <p:spPr>
          <a:xfrm>
            <a:off x="643466" y="321734"/>
            <a:ext cx="11078081" cy="11357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Light" panose="020F0302020204030204" pitchFamily="34" charset="0"/>
                <a:ea typeface="Calibri Light" panose="020F0302020204030204" pitchFamily="34" charset="0"/>
                <a:cs typeface="Calibri Light" panose="020F0302020204030204" pitchFamily="34" charset="0"/>
              </a:rPr>
              <a:t>SEND/RECV error handling exhausts RX pipelines</a:t>
            </a:r>
            <a:endParaRPr lang="zh-CN" alt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93661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1D3E02A-1F5F-BCA5-D22F-91C12CC0712D}"/>
              </a:ext>
            </a:extLst>
          </p:cNvPr>
          <p:cNvSpPr/>
          <p:nvPr/>
        </p:nvSpPr>
        <p:spPr>
          <a:xfrm>
            <a:off x="6096000" y="4590608"/>
            <a:ext cx="2514599" cy="786928"/>
          </a:xfrm>
          <a:prstGeom prst="roundRect">
            <a:avLst/>
          </a:prstGeom>
          <a:solidFill>
            <a:srgbClr val="70AD47"/>
          </a:solidFill>
          <a:ln w="254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TX Pipelines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processing unit)</a:t>
            </a:r>
            <a:endPar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a:extLst>
              <a:ext uri="{FF2B5EF4-FFF2-40B4-BE49-F238E27FC236}">
                <a16:creationId xmlns:a16="http://schemas.microsoft.com/office/drawing/2014/main" id="{CBFE4071-F2D5-56F2-00D1-68BDC67D66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761D0-DA15-4F72-8A44-52F375683A5F}"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Rounded Rectangle 8">
            <a:extLst>
              <a:ext uri="{FF2B5EF4-FFF2-40B4-BE49-F238E27FC236}">
                <a16:creationId xmlns:a16="http://schemas.microsoft.com/office/drawing/2014/main" id="{CC1FE636-BB5A-1F3F-F3A2-9AB26B864E39}"/>
              </a:ext>
            </a:extLst>
          </p:cNvPr>
          <p:cNvSpPr/>
          <p:nvPr/>
        </p:nvSpPr>
        <p:spPr>
          <a:xfrm>
            <a:off x="4593404" y="2207271"/>
            <a:ext cx="5614503" cy="3399278"/>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ounded Rectangle 14">
            <a:extLst>
              <a:ext uri="{FF2B5EF4-FFF2-40B4-BE49-F238E27FC236}">
                <a16:creationId xmlns:a16="http://schemas.microsoft.com/office/drawing/2014/main" id="{2D02F2CC-D54E-A516-F092-500A30262B6C}"/>
              </a:ext>
            </a:extLst>
          </p:cNvPr>
          <p:cNvSpPr/>
          <p:nvPr/>
        </p:nvSpPr>
        <p:spPr>
          <a:xfrm>
            <a:off x="6096001" y="2431136"/>
            <a:ext cx="2514598" cy="786927"/>
          </a:xfrm>
          <a:prstGeom prst="roundRect">
            <a:avLst/>
          </a:prstGeom>
          <a:solidFill>
            <a:srgbClr val="70AD47"/>
          </a:solidFill>
          <a:ln w="254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RX Pipelines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processing unit)</a:t>
            </a:r>
            <a:endPar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6" name="Rounded Rectangle 15">
            <a:extLst>
              <a:ext uri="{FF2B5EF4-FFF2-40B4-BE49-F238E27FC236}">
                <a16:creationId xmlns:a16="http://schemas.microsoft.com/office/drawing/2014/main" id="{03788851-FCBE-06E8-5009-AE4DF4110EFD}"/>
              </a:ext>
            </a:extLst>
          </p:cNvPr>
          <p:cNvSpPr/>
          <p:nvPr/>
        </p:nvSpPr>
        <p:spPr>
          <a:xfrm>
            <a:off x="2455698" y="2207271"/>
            <a:ext cx="1304657" cy="3399278"/>
          </a:xfrm>
          <a:prstGeom prst="roundRect">
            <a:avLst>
              <a:gd name="adj" fmla="val 11468"/>
            </a:avLst>
          </a:prstGeom>
          <a:solidFill>
            <a:srgbClr val="85ACFF"/>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955AF55-6005-838F-6BAE-8B92C22B714F}"/>
              </a:ext>
            </a:extLst>
          </p:cNvPr>
          <p:cNvSpPr txBox="1"/>
          <p:nvPr/>
        </p:nvSpPr>
        <p:spPr>
          <a:xfrm>
            <a:off x="2455699" y="3378636"/>
            <a:ext cx="130465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PCIe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Fabric</a:t>
            </a:r>
          </a:p>
        </p:txBody>
      </p:sp>
      <p:sp>
        <p:nvSpPr>
          <p:cNvPr id="26" name="TextBox 25">
            <a:extLst>
              <a:ext uri="{FF2B5EF4-FFF2-40B4-BE49-F238E27FC236}">
                <a16:creationId xmlns:a16="http://schemas.microsoft.com/office/drawing/2014/main" id="{F9F333E9-C6D6-C653-9DBC-92465481C8BE}"/>
              </a:ext>
            </a:extLst>
          </p:cNvPr>
          <p:cNvSpPr txBox="1"/>
          <p:nvPr/>
        </p:nvSpPr>
        <p:spPr>
          <a:xfrm>
            <a:off x="6036128" y="5829200"/>
            <a:ext cx="310290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RDMA NIC</a:t>
            </a:r>
          </a:p>
        </p:txBody>
      </p:sp>
      <p:sp>
        <p:nvSpPr>
          <p:cNvPr id="21" name="TextBox 20">
            <a:extLst>
              <a:ext uri="{FF2B5EF4-FFF2-40B4-BE49-F238E27FC236}">
                <a16:creationId xmlns:a16="http://schemas.microsoft.com/office/drawing/2014/main" id="{A817B525-FCC1-F825-2181-DC359DF4F122}"/>
              </a:ext>
            </a:extLst>
          </p:cNvPr>
          <p:cNvSpPr txBox="1"/>
          <p:nvPr/>
        </p:nvSpPr>
        <p:spPr>
          <a:xfrm>
            <a:off x="1936171" y="1578523"/>
            <a:ext cx="364836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等线" panose="020F0502020204030204"/>
                <a:ea typeface="+mn-ea"/>
                <a:cs typeface="+mn-cs"/>
              </a:rPr>
              <a:t>Post RECV requests</a:t>
            </a:r>
          </a:p>
        </p:txBody>
      </p:sp>
      <p:pic>
        <p:nvPicPr>
          <p:cNvPr id="22" name="Graphic 21" descr="User with solid fill">
            <a:extLst>
              <a:ext uri="{FF2B5EF4-FFF2-40B4-BE49-F238E27FC236}">
                <a16:creationId xmlns:a16="http://schemas.microsoft.com/office/drawing/2014/main" id="{4BE5CAB8-9569-89B0-75E1-F5BD2524B9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657" y="2613239"/>
            <a:ext cx="653351" cy="653351"/>
          </a:xfrm>
          <a:prstGeom prst="rect">
            <a:avLst/>
          </a:prstGeom>
        </p:spPr>
      </p:pic>
      <p:sp>
        <p:nvSpPr>
          <p:cNvPr id="31" name="Freeform 30">
            <a:extLst>
              <a:ext uri="{FF2B5EF4-FFF2-40B4-BE49-F238E27FC236}">
                <a16:creationId xmlns:a16="http://schemas.microsoft.com/office/drawing/2014/main" id="{B5BE7F3F-8B41-C4E1-E8A3-99DC4BC37269}"/>
              </a:ext>
            </a:extLst>
          </p:cNvPr>
          <p:cNvSpPr/>
          <p:nvPr/>
        </p:nvSpPr>
        <p:spPr>
          <a:xfrm rot="6971478" flipH="1" flipV="1">
            <a:off x="756573" y="2345477"/>
            <a:ext cx="1368006" cy="170484"/>
          </a:xfrm>
          <a:custGeom>
            <a:avLst/>
            <a:gdLst>
              <a:gd name="connsiteX0" fmla="*/ 0 w 3052916"/>
              <a:gd name="connsiteY0" fmla="*/ 148741 h 576445"/>
              <a:gd name="connsiteX1" fmla="*/ 1283109 w 3052916"/>
              <a:gd name="connsiteY1" fmla="*/ 1257 h 576445"/>
              <a:gd name="connsiteX2" fmla="*/ 2344993 w 3052916"/>
              <a:gd name="connsiteY2" fmla="*/ 222483 h 576445"/>
              <a:gd name="connsiteX3" fmla="*/ 3052916 w 3052916"/>
              <a:gd name="connsiteY3" fmla="*/ 576445 h 576445"/>
            </a:gdLst>
            <a:ahLst/>
            <a:cxnLst>
              <a:cxn ang="0">
                <a:pos x="connsiteX0" y="connsiteY0"/>
              </a:cxn>
              <a:cxn ang="0">
                <a:pos x="connsiteX1" y="connsiteY1"/>
              </a:cxn>
              <a:cxn ang="0">
                <a:pos x="connsiteX2" y="connsiteY2"/>
              </a:cxn>
              <a:cxn ang="0">
                <a:pos x="connsiteX3" y="connsiteY3"/>
              </a:cxn>
            </a:cxnLst>
            <a:rect l="l" t="t" r="r" b="b"/>
            <a:pathLst>
              <a:path w="3052916" h="576445">
                <a:moveTo>
                  <a:pt x="0" y="148741"/>
                </a:moveTo>
                <a:cubicBezTo>
                  <a:pt x="446138" y="68854"/>
                  <a:pt x="892277" y="-11033"/>
                  <a:pt x="1283109" y="1257"/>
                </a:cubicBezTo>
                <a:cubicBezTo>
                  <a:pt x="1673941" y="13547"/>
                  <a:pt x="2050025" y="126618"/>
                  <a:pt x="2344993" y="222483"/>
                </a:cubicBezTo>
                <a:cubicBezTo>
                  <a:pt x="2639961" y="318348"/>
                  <a:pt x="2846438" y="447396"/>
                  <a:pt x="3052916" y="576445"/>
                </a:cubicBezTo>
              </a:path>
            </a:pathLst>
          </a:custGeom>
          <a:noFill/>
          <a:ln w="25400">
            <a:solidFill>
              <a:schemeClr val="tx1"/>
            </a:solidFill>
            <a:prstDash val="dashDot"/>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3" name="TextBox 32">
            <a:extLst>
              <a:ext uri="{FF2B5EF4-FFF2-40B4-BE49-F238E27FC236}">
                <a16:creationId xmlns:a16="http://schemas.microsoft.com/office/drawing/2014/main" id="{577B9110-69F3-5F74-D157-585995DD0C63}"/>
              </a:ext>
            </a:extLst>
          </p:cNvPr>
          <p:cNvSpPr txBox="1"/>
          <p:nvPr/>
        </p:nvSpPr>
        <p:spPr>
          <a:xfrm>
            <a:off x="10519891" y="3377223"/>
            <a:ext cx="126873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Network fabric</a:t>
            </a:r>
          </a:p>
        </p:txBody>
      </p:sp>
      <p:cxnSp>
        <p:nvCxnSpPr>
          <p:cNvPr id="35" name="Straight Connector 34">
            <a:extLst>
              <a:ext uri="{FF2B5EF4-FFF2-40B4-BE49-F238E27FC236}">
                <a16:creationId xmlns:a16="http://schemas.microsoft.com/office/drawing/2014/main" id="{E0E46A31-9E18-FEED-1883-6AFFC159B8B6}"/>
              </a:ext>
            </a:extLst>
          </p:cNvPr>
          <p:cNvCxnSpPr>
            <a:cxnSpLocks/>
          </p:cNvCxnSpPr>
          <p:nvPr/>
        </p:nvCxnSpPr>
        <p:spPr>
          <a:xfrm flipV="1">
            <a:off x="951420" y="3135148"/>
            <a:ext cx="1485557" cy="3163"/>
          </a:xfrm>
          <a:prstGeom prst="line">
            <a:avLst/>
          </a:prstGeom>
          <a:ln w="50800">
            <a:solidFill>
              <a:srgbClr val="FF0000"/>
            </a:solidFill>
            <a:prstDash val="solid"/>
            <a:headEnd type="none" w="lg" len="lg"/>
            <a:tailEnd type="triangle" w="med" len="med"/>
          </a:ln>
        </p:spPr>
        <p:style>
          <a:lnRef idx="3">
            <a:schemeClr val="dk1"/>
          </a:lnRef>
          <a:fillRef idx="0">
            <a:schemeClr val="dk1"/>
          </a:fillRef>
          <a:effectRef idx="2">
            <a:schemeClr val="dk1"/>
          </a:effectRef>
          <a:fontRef idx="minor">
            <a:schemeClr val="tx1"/>
          </a:fontRef>
        </p:style>
      </p:cxnSp>
      <p:cxnSp>
        <p:nvCxnSpPr>
          <p:cNvPr id="36" name="Elbow Connector 35">
            <a:extLst>
              <a:ext uri="{FF2B5EF4-FFF2-40B4-BE49-F238E27FC236}">
                <a16:creationId xmlns:a16="http://schemas.microsoft.com/office/drawing/2014/main" id="{3D7271B4-C7BF-A2BB-0B79-3B26BFC7775C}"/>
              </a:ext>
            </a:extLst>
          </p:cNvPr>
          <p:cNvCxnSpPr>
            <a:cxnSpLocks/>
          </p:cNvCxnSpPr>
          <p:nvPr/>
        </p:nvCxnSpPr>
        <p:spPr>
          <a:xfrm>
            <a:off x="3760353" y="3138311"/>
            <a:ext cx="2316927" cy="1685149"/>
          </a:xfrm>
          <a:prstGeom prst="bentConnector3">
            <a:avLst>
              <a:gd name="adj1" fmla="val 50000"/>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90BA996F-814F-18C0-262E-FAB4680540B1}"/>
              </a:ext>
            </a:extLst>
          </p:cNvPr>
          <p:cNvSpPr/>
          <p:nvPr/>
        </p:nvSpPr>
        <p:spPr>
          <a:xfrm>
            <a:off x="5018456" y="3523781"/>
            <a:ext cx="2035344" cy="786928"/>
          </a:xfrm>
          <a:prstGeom prst="roundRect">
            <a:avLst/>
          </a:prstGeom>
          <a:solidFill>
            <a:srgbClr val="ED7D31"/>
          </a:solidFill>
          <a:ln w="254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NIC Cache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(Translation)</a:t>
            </a:r>
          </a:p>
        </p:txBody>
      </p:sp>
      <p:sp>
        <p:nvSpPr>
          <p:cNvPr id="7" name="Rounded Rectangle 6">
            <a:extLst>
              <a:ext uri="{FF2B5EF4-FFF2-40B4-BE49-F238E27FC236}">
                <a16:creationId xmlns:a16="http://schemas.microsoft.com/office/drawing/2014/main" id="{ADF20A29-2E7E-06EC-0623-C81777D1637F}"/>
              </a:ext>
            </a:extLst>
          </p:cNvPr>
          <p:cNvSpPr/>
          <p:nvPr/>
        </p:nvSpPr>
        <p:spPr>
          <a:xfrm>
            <a:off x="7730659" y="3522205"/>
            <a:ext cx="2035344" cy="782926"/>
          </a:xfrm>
          <a:prstGeom prst="roundRect">
            <a:avLst/>
          </a:prstGeom>
          <a:solidFill>
            <a:srgbClr val="ED7D31"/>
          </a:solidFill>
          <a:ln w="254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NIC Cache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(Connection)</a:t>
            </a:r>
          </a:p>
        </p:txBody>
      </p:sp>
      <p:sp>
        <p:nvSpPr>
          <p:cNvPr id="10" name="标题 1">
            <a:extLst>
              <a:ext uri="{FF2B5EF4-FFF2-40B4-BE49-F238E27FC236}">
                <a16:creationId xmlns:a16="http://schemas.microsoft.com/office/drawing/2014/main" id="{08145EA3-A4DD-D11D-E70F-A5F6A60FFBAD}"/>
              </a:ext>
            </a:extLst>
          </p:cNvPr>
          <p:cNvSpPr txBox="1">
            <a:spLocks/>
          </p:cNvSpPr>
          <p:nvPr/>
        </p:nvSpPr>
        <p:spPr>
          <a:xfrm>
            <a:off x="643466" y="321734"/>
            <a:ext cx="11078081" cy="11357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Light" panose="020F0302020204030204" pitchFamily="34" charset="0"/>
                <a:ea typeface="Calibri Light" panose="020F0302020204030204" pitchFamily="34" charset="0"/>
                <a:cs typeface="Calibri Light" panose="020F0302020204030204" pitchFamily="34" charset="0"/>
              </a:rPr>
              <a:t>SEND/RECV needs prepared receive requests</a:t>
            </a:r>
            <a:endParaRPr lang="zh-CN" alt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18724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1D3E02A-1F5F-BCA5-D22F-91C12CC0712D}"/>
              </a:ext>
            </a:extLst>
          </p:cNvPr>
          <p:cNvSpPr/>
          <p:nvPr/>
        </p:nvSpPr>
        <p:spPr>
          <a:xfrm>
            <a:off x="6096000" y="4590608"/>
            <a:ext cx="2514599" cy="786928"/>
          </a:xfrm>
          <a:prstGeom prst="roundRect">
            <a:avLst/>
          </a:prstGeom>
          <a:solidFill>
            <a:srgbClr val="70AD47"/>
          </a:solidFill>
          <a:ln w="254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TX Pipelines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processing unit)</a:t>
            </a:r>
            <a:endPar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a:extLst>
              <a:ext uri="{FF2B5EF4-FFF2-40B4-BE49-F238E27FC236}">
                <a16:creationId xmlns:a16="http://schemas.microsoft.com/office/drawing/2014/main" id="{CBFE4071-F2D5-56F2-00D1-68BDC67D66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761D0-DA15-4F72-8A44-52F375683A5F}"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Rounded Rectangle 8">
            <a:extLst>
              <a:ext uri="{FF2B5EF4-FFF2-40B4-BE49-F238E27FC236}">
                <a16:creationId xmlns:a16="http://schemas.microsoft.com/office/drawing/2014/main" id="{CC1FE636-BB5A-1F3F-F3A2-9AB26B864E39}"/>
              </a:ext>
            </a:extLst>
          </p:cNvPr>
          <p:cNvSpPr/>
          <p:nvPr/>
        </p:nvSpPr>
        <p:spPr>
          <a:xfrm>
            <a:off x="4593404" y="2207271"/>
            <a:ext cx="5614503" cy="3399278"/>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ounded Rectangle 14">
            <a:extLst>
              <a:ext uri="{FF2B5EF4-FFF2-40B4-BE49-F238E27FC236}">
                <a16:creationId xmlns:a16="http://schemas.microsoft.com/office/drawing/2014/main" id="{2D02F2CC-D54E-A516-F092-500A30262B6C}"/>
              </a:ext>
            </a:extLst>
          </p:cNvPr>
          <p:cNvSpPr/>
          <p:nvPr/>
        </p:nvSpPr>
        <p:spPr>
          <a:xfrm>
            <a:off x="6096001" y="2431136"/>
            <a:ext cx="2514598" cy="786927"/>
          </a:xfrm>
          <a:prstGeom prst="roundRect">
            <a:avLst/>
          </a:prstGeom>
          <a:solidFill>
            <a:srgbClr val="70AD47"/>
          </a:solidFill>
          <a:ln w="254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RX Pipelines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processing unit)</a:t>
            </a:r>
            <a:endPar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6" name="Rounded Rectangle 15">
            <a:extLst>
              <a:ext uri="{FF2B5EF4-FFF2-40B4-BE49-F238E27FC236}">
                <a16:creationId xmlns:a16="http://schemas.microsoft.com/office/drawing/2014/main" id="{03788851-FCBE-06E8-5009-AE4DF4110EFD}"/>
              </a:ext>
            </a:extLst>
          </p:cNvPr>
          <p:cNvSpPr/>
          <p:nvPr/>
        </p:nvSpPr>
        <p:spPr>
          <a:xfrm>
            <a:off x="2455698" y="2207271"/>
            <a:ext cx="1304657" cy="3399278"/>
          </a:xfrm>
          <a:prstGeom prst="roundRect">
            <a:avLst>
              <a:gd name="adj" fmla="val 11468"/>
            </a:avLst>
          </a:prstGeom>
          <a:solidFill>
            <a:srgbClr val="85ACFF"/>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955AF55-6005-838F-6BAE-8B92C22B714F}"/>
              </a:ext>
            </a:extLst>
          </p:cNvPr>
          <p:cNvSpPr txBox="1"/>
          <p:nvPr/>
        </p:nvSpPr>
        <p:spPr>
          <a:xfrm>
            <a:off x="2455699" y="3378636"/>
            <a:ext cx="130465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PCIe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Fabric</a:t>
            </a:r>
          </a:p>
        </p:txBody>
      </p:sp>
      <p:sp>
        <p:nvSpPr>
          <p:cNvPr id="26" name="TextBox 25">
            <a:extLst>
              <a:ext uri="{FF2B5EF4-FFF2-40B4-BE49-F238E27FC236}">
                <a16:creationId xmlns:a16="http://schemas.microsoft.com/office/drawing/2014/main" id="{F9F333E9-C6D6-C653-9DBC-92465481C8BE}"/>
              </a:ext>
            </a:extLst>
          </p:cNvPr>
          <p:cNvSpPr txBox="1"/>
          <p:nvPr/>
        </p:nvSpPr>
        <p:spPr>
          <a:xfrm>
            <a:off x="6036128" y="5829200"/>
            <a:ext cx="310290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RDMA NIC</a:t>
            </a:r>
          </a:p>
        </p:txBody>
      </p:sp>
      <p:cxnSp>
        <p:nvCxnSpPr>
          <p:cNvPr id="8" name="Straight Connector 7">
            <a:extLst>
              <a:ext uri="{FF2B5EF4-FFF2-40B4-BE49-F238E27FC236}">
                <a16:creationId xmlns:a16="http://schemas.microsoft.com/office/drawing/2014/main" id="{71E0F3FB-6F80-DFD7-D22C-CEFD24716883}"/>
              </a:ext>
            </a:extLst>
          </p:cNvPr>
          <p:cNvCxnSpPr>
            <a:cxnSpLocks/>
            <a:endCxn id="15" idx="3"/>
          </p:cNvCxnSpPr>
          <p:nvPr/>
        </p:nvCxnSpPr>
        <p:spPr>
          <a:xfrm flipH="1">
            <a:off x="8610599" y="2824599"/>
            <a:ext cx="2743201" cy="1"/>
          </a:xfrm>
          <a:prstGeom prst="line">
            <a:avLst/>
          </a:prstGeom>
          <a:ln w="76200">
            <a:solidFill>
              <a:srgbClr val="FF0000"/>
            </a:solidFill>
            <a:prstDash val="solid"/>
            <a:headEnd type="none" w="lg" len="lg"/>
            <a:tailEnd type="triangle" w="med" len="med"/>
          </a:ln>
        </p:spPr>
        <p:style>
          <a:lnRef idx="3">
            <a:schemeClr val="dk1"/>
          </a:lnRef>
          <a:fillRef idx="0">
            <a:schemeClr val="dk1"/>
          </a:fillRef>
          <a:effectRef idx="2">
            <a:schemeClr val="dk1"/>
          </a:effectRef>
          <a:fontRef idx="minor">
            <a:schemeClr val="tx1"/>
          </a:fontRef>
        </p:style>
      </p:cxnSp>
      <p:pic>
        <p:nvPicPr>
          <p:cNvPr id="22" name="Graphic 21" descr="User with solid fill">
            <a:extLst>
              <a:ext uri="{FF2B5EF4-FFF2-40B4-BE49-F238E27FC236}">
                <a16:creationId xmlns:a16="http://schemas.microsoft.com/office/drawing/2014/main" id="{4BE5CAB8-9569-89B0-75E1-F5BD2524B9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657" y="2613239"/>
            <a:ext cx="653351" cy="653351"/>
          </a:xfrm>
          <a:prstGeom prst="rect">
            <a:avLst/>
          </a:prstGeom>
        </p:spPr>
      </p:pic>
      <p:sp>
        <p:nvSpPr>
          <p:cNvPr id="33" name="TextBox 32">
            <a:extLst>
              <a:ext uri="{FF2B5EF4-FFF2-40B4-BE49-F238E27FC236}">
                <a16:creationId xmlns:a16="http://schemas.microsoft.com/office/drawing/2014/main" id="{577B9110-69F3-5F74-D157-585995DD0C63}"/>
              </a:ext>
            </a:extLst>
          </p:cNvPr>
          <p:cNvSpPr txBox="1"/>
          <p:nvPr/>
        </p:nvSpPr>
        <p:spPr>
          <a:xfrm>
            <a:off x="10519891" y="3377223"/>
            <a:ext cx="126873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Network fabric</a:t>
            </a:r>
          </a:p>
        </p:txBody>
      </p:sp>
      <p:sp>
        <p:nvSpPr>
          <p:cNvPr id="25" name="TextBox 24">
            <a:extLst>
              <a:ext uri="{FF2B5EF4-FFF2-40B4-BE49-F238E27FC236}">
                <a16:creationId xmlns:a16="http://schemas.microsoft.com/office/drawing/2014/main" id="{52B21F8B-0370-1CBA-FCE0-471E625B9952}"/>
              </a:ext>
            </a:extLst>
          </p:cNvPr>
          <p:cNvSpPr txBox="1"/>
          <p:nvPr/>
        </p:nvSpPr>
        <p:spPr>
          <a:xfrm>
            <a:off x="8991267" y="1604467"/>
            <a:ext cx="3057247"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等线" panose="020F0502020204030204"/>
                <a:ea typeface="+mn-ea"/>
                <a:cs typeface="+mn-cs"/>
              </a:rPr>
              <a:t>incoming SEND request</a:t>
            </a:r>
          </a:p>
        </p:txBody>
      </p:sp>
      <p:sp>
        <p:nvSpPr>
          <p:cNvPr id="34" name="Freeform 33">
            <a:extLst>
              <a:ext uri="{FF2B5EF4-FFF2-40B4-BE49-F238E27FC236}">
                <a16:creationId xmlns:a16="http://schemas.microsoft.com/office/drawing/2014/main" id="{29F42F27-31CC-C704-AB2F-4B00074B9FD0}"/>
              </a:ext>
            </a:extLst>
          </p:cNvPr>
          <p:cNvSpPr/>
          <p:nvPr/>
        </p:nvSpPr>
        <p:spPr>
          <a:xfrm rot="7641043">
            <a:off x="10439608" y="2397201"/>
            <a:ext cx="807414" cy="104589"/>
          </a:xfrm>
          <a:custGeom>
            <a:avLst/>
            <a:gdLst>
              <a:gd name="connsiteX0" fmla="*/ 0 w 3052916"/>
              <a:gd name="connsiteY0" fmla="*/ 148741 h 576445"/>
              <a:gd name="connsiteX1" fmla="*/ 1283109 w 3052916"/>
              <a:gd name="connsiteY1" fmla="*/ 1257 h 576445"/>
              <a:gd name="connsiteX2" fmla="*/ 2344993 w 3052916"/>
              <a:gd name="connsiteY2" fmla="*/ 222483 h 576445"/>
              <a:gd name="connsiteX3" fmla="*/ 3052916 w 3052916"/>
              <a:gd name="connsiteY3" fmla="*/ 576445 h 576445"/>
            </a:gdLst>
            <a:ahLst/>
            <a:cxnLst>
              <a:cxn ang="0">
                <a:pos x="connsiteX0" y="connsiteY0"/>
              </a:cxn>
              <a:cxn ang="0">
                <a:pos x="connsiteX1" y="connsiteY1"/>
              </a:cxn>
              <a:cxn ang="0">
                <a:pos x="connsiteX2" y="connsiteY2"/>
              </a:cxn>
              <a:cxn ang="0">
                <a:pos x="connsiteX3" y="connsiteY3"/>
              </a:cxn>
            </a:cxnLst>
            <a:rect l="l" t="t" r="r" b="b"/>
            <a:pathLst>
              <a:path w="3052916" h="576445">
                <a:moveTo>
                  <a:pt x="0" y="148741"/>
                </a:moveTo>
                <a:cubicBezTo>
                  <a:pt x="446138" y="68854"/>
                  <a:pt x="892277" y="-11033"/>
                  <a:pt x="1283109" y="1257"/>
                </a:cubicBezTo>
                <a:cubicBezTo>
                  <a:pt x="1673941" y="13547"/>
                  <a:pt x="2050025" y="126618"/>
                  <a:pt x="2344993" y="222483"/>
                </a:cubicBezTo>
                <a:cubicBezTo>
                  <a:pt x="2639961" y="318348"/>
                  <a:pt x="2846438" y="447396"/>
                  <a:pt x="3052916" y="576445"/>
                </a:cubicBezTo>
              </a:path>
            </a:pathLst>
          </a:custGeom>
          <a:noFill/>
          <a:ln w="25400">
            <a:solidFill>
              <a:schemeClr val="tx1"/>
            </a:solidFill>
            <a:prstDash val="dashDot"/>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400" b="0" i="0" u="none" strike="noStrike" kern="1200" cap="none" spc="0" normalizeH="0" baseline="0" noProof="0">
              <a:ln>
                <a:noFill/>
              </a:ln>
              <a:solidFill>
                <a:prstClr val="white"/>
              </a:solidFill>
              <a:effectLst/>
              <a:uLnTx/>
              <a:uFillTx/>
              <a:latin typeface="等线" panose="020F0502020204030204"/>
              <a:ea typeface="+mn-ea"/>
              <a:cs typeface="+mn-cs"/>
            </a:endParaRPr>
          </a:p>
        </p:txBody>
      </p:sp>
      <p:cxnSp>
        <p:nvCxnSpPr>
          <p:cNvPr id="35" name="Straight Connector 34">
            <a:extLst>
              <a:ext uri="{FF2B5EF4-FFF2-40B4-BE49-F238E27FC236}">
                <a16:creationId xmlns:a16="http://schemas.microsoft.com/office/drawing/2014/main" id="{E0E46A31-9E18-FEED-1883-6AFFC159B8B6}"/>
              </a:ext>
            </a:extLst>
          </p:cNvPr>
          <p:cNvCxnSpPr>
            <a:cxnSpLocks/>
          </p:cNvCxnSpPr>
          <p:nvPr/>
        </p:nvCxnSpPr>
        <p:spPr>
          <a:xfrm flipV="1">
            <a:off x="951420" y="3135148"/>
            <a:ext cx="1485557" cy="3163"/>
          </a:xfrm>
          <a:prstGeom prst="line">
            <a:avLst/>
          </a:prstGeom>
          <a:ln w="50800">
            <a:solidFill>
              <a:srgbClr val="FF0000"/>
            </a:solidFill>
            <a:prstDash val="solid"/>
            <a:headEnd type="none" w="lg" len="lg"/>
            <a:tailEnd type="triangle" w="med" len="med"/>
          </a:ln>
        </p:spPr>
        <p:style>
          <a:lnRef idx="3">
            <a:schemeClr val="dk1"/>
          </a:lnRef>
          <a:fillRef idx="0">
            <a:schemeClr val="dk1"/>
          </a:fillRef>
          <a:effectRef idx="2">
            <a:schemeClr val="dk1"/>
          </a:effectRef>
          <a:fontRef idx="minor">
            <a:schemeClr val="tx1"/>
          </a:fontRef>
        </p:style>
      </p:cxnSp>
      <p:cxnSp>
        <p:nvCxnSpPr>
          <p:cNvPr id="36" name="Elbow Connector 35">
            <a:extLst>
              <a:ext uri="{FF2B5EF4-FFF2-40B4-BE49-F238E27FC236}">
                <a16:creationId xmlns:a16="http://schemas.microsoft.com/office/drawing/2014/main" id="{3D7271B4-C7BF-A2BB-0B79-3B26BFC7775C}"/>
              </a:ext>
            </a:extLst>
          </p:cNvPr>
          <p:cNvCxnSpPr>
            <a:cxnSpLocks/>
          </p:cNvCxnSpPr>
          <p:nvPr/>
        </p:nvCxnSpPr>
        <p:spPr>
          <a:xfrm>
            <a:off x="3760353" y="3138311"/>
            <a:ext cx="2316927" cy="1685149"/>
          </a:xfrm>
          <a:prstGeom prst="bentConnector3">
            <a:avLst>
              <a:gd name="adj1" fmla="val 50000"/>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8EBC0F6-AE97-15D2-A174-F849A7FD8072}"/>
              </a:ext>
            </a:extLst>
          </p:cNvPr>
          <p:cNvCxnSpPr>
            <a:cxnSpLocks/>
            <a:stCxn id="3" idx="0"/>
            <a:endCxn id="15" idx="2"/>
          </p:cNvCxnSpPr>
          <p:nvPr/>
        </p:nvCxnSpPr>
        <p:spPr>
          <a:xfrm flipV="1">
            <a:off x="7353300" y="3218063"/>
            <a:ext cx="0" cy="1372545"/>
          </a:xfrm>
          <a:prstGeom prst="line">
            <a:avLst/>
          </a:prstGeom>
          <a:ln w="50800">
            <a:solidFill>
              <a:srgbClr val="FF0000"/>
            </a:solidFill>
            <a:prstDash val="solid"/>
            <a:headEnd type="none" w="lg" len="lg"/>
            <a:tailEnd type="triangle" w="med" len="med"/>
          </a:ln>
        </p:spPr>
        <p:style>
          <a:lnRef idx="3">
            <a:schemeClr val="dk1"/>
          </a:lnRef>
          <a:fillRef idx="0">
            <a:schemeClr val="dk1"/>
          </a:fillRef>
          <a:effectRef idx="2">
            <a:schemeClr val="dk1"/>
          </a:effectRef>
          <a:fontRef idx="minor">
            <a:schemeClr val="tx1"/>
          </a:fontRef>
        </p:style>
      </p:cxnSp>
      <p:cxnSp>
        <p:nvCxnSpPr>
          <p:cNvPr id="45" name="Straight Connector 44">
            <a:extLst>
              <a:ext uri="{FF2B5EF4-FFF2-40B4-BE49-F238E27FC236}">
                <a16:creationId xmlns:a16="http://schemas.microsoft.com/office/drawing/2014/main" id="{429ECCDB-DC7B-EB43-C0B6-447603779854}"/>
              </a:ext>
            </a:extLst>
          </p:cNvPr>
          <p:cNvCxnSpPr>
            <a:cxnSpLocks/>
            <a:stCxn id="15" idx="1"/>
          </p:cNvCxnSpPr>
          <p:nvPr/>
        </p:nvCxnSpPr>
        <p:spPr>
          <a:xfrm flipH="1">
            <a:off x="3760354" y="2824600"/>
            <a:ext cx="2335647" cy="0"/>
          </a:xfrm>
          <a:prstGeom prst="line">
            <a:avLst/>
          </a:prstGeom>
          <a:ln w="76200">
            <a:solidFill>
              <a:srgbClr val="FF0000"/>
            </a:solidFill>
            <a:prstDash val="solid"/>
            <a:headEnd type="none" w="lg" len="lg"/>
            <a:tailEnd type="triangle" w="med" len="med"/>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EF388DC5-0980-542F-47CA-DD6B9F875CA8}"/>
              </a:ext>
            </a:extLst>
          </p:cNvPr>
          <p:cNvCxnSpPr>
            <a:cxnSpLocks/>
          </p:cNvCxnSpPr>
          <p:nvPr/>
        </p:nvCxnSpPr>
        <p:spPr>
          <a:xfrm flipH="1">
            <a:off x="951420" y="2824599"/>
            <a:ext cx="1504278" cy="0"/>
          </a:xfrm>
          <a:prstGeom prst="line">
            <a:avLst/>
          </a:prstGeom>
          <a:ln w="76200">
            <a:solidFill>
              <a:srgbClr val="FF0000"/>
            </a:solidFill>
            <a:prstDash val="solid"/>
            <a:headEnd type="none" w="lg" len="lg"/>
            <a:tailEnd type="triangle" w="med" len="med"/>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474A5ACE-0609-391C-C9C4-6E75E4CCFECB}"/>
              </a:ext>
            </a:extLst>
          </p:cNvPr>
          <p:cNvSpPr txBox="1"/>
          <p:nvPr/>
        </p:nvSpPr>
        <p:spPr>
          <a:xfrm>
            <a:off x="7377789" y="3164023"/>
            <a:ext cx="167065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等线" panose="020F0502020204030204"/>
                <a:ea typeface="+mn-ea"/>
                <a:cs typeface="+mn-cs"/>
              </a:rPr>
              <a:t>RECV request</a:t>
            </a:r>
          </a:p>
        </p:txBody>
      </p:sp>
      <p:sp>
        <p:nvSpPr>
          <p:cNvPr id="10" name="Rounded Rectangle 9">
            <a:extLst>
              <a:ext uri="{FF2B5EF4-FFF2-40B4-BE49-F238E27FC236}">
                <a16:creationId xmlns:a16="http://schemas.microsoft.com/office/drawing/2014/main" id="{9F842CA1-7856-4223-4EBF-FFF9416E1AC9}"/>
              </a:ext>
            </a:extLst>
          </p:cNvPr>
          <p:cNvSpPr/>
          <p:nvPr/>
        </p:nvSpPr>
        <p:spPr>
          <a:xfrm>
            <a:off x="5018456" y="3523781"/>
            <a:ext cx="2035344" cy="786928"/>
          </a:xfrm>
          <a:prstGeom prst="roundRect">
            <a:avLst/>
          </a:prstGeom>
          <a:solidFill>
            <a:srgbClr val="ED7D31"/>
          </a:solidFill>
          <a:ln w="254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NIC Cache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(Translation)</a:t>
            </a:r>
          </a:p>
        </p:txBody>
      </p:sp>
      <p:sp>
        <p:nvSpPr>
          <p:cNvPr id="11" name="Rounded Rectangle 10">
            <a:extLst>
              <a:ext uri="{FF2B5EF4-FFF2-40B4-BE49-F238E27FC236}">
                <a16:creationId xmlns:a16="http://schemas.microsoft.com/office/drawing/2014/main" id="{A7FD0676-903D-BE15-937A-A79C43806710}"/>
              </a:ext>
            </a:extLst>
          </p:cNvPr>
          <p:cNvSpPr/>
          <p:nvPr/>
        </p:nvSpPr>
        <p:spPr>
          <a:xfrm>
            <a:off x="7730659" y="3522205"/>
            <a:ext cx="2035344" cy="782926"/>
          </a:xfrm>
          <a:prstGeom prst="roundRect">
            <a:avLst/>
          </a:prstGeom>
          <a:solidFill>
            <a:srgbClr val="ED7D31"/>
          </a:solidFill>
          <a:ln w="254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NIC Cache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(Connection)</a:t>
            </a:r>
          </a:p>
        </p:txBody>
      </p:sp>
      <p:sp>
        <p:nvSpPr>
          <p:cNvPr id="13" name="标题 1">
            <a:extLst>
              <a:ext uri="{FF2B5EF4-FFF2-40B4-BE49-F238E27FC236}">
                <a16:creationId xmlns:a16="http://schemas.microsoft.com/office/drawing/2014/main" id="{232711D8-8317-5D65-5273-4ABA1C2C99C6}"/>
              </a:ext>
            </a:extLst>
          </p:cNvPr>
          <p:cNvSpPr txBox="1">
            <a:spLocks/>
          </p:cNvSpPr>
          <p:nvPr/>
        </p:nvSpPr>
        <p:spPr>
          <a:xfrm>
            <a:off x="643466" y="321734"/>
            <a:ext cx="11078081" cy="11357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Light" panose="020F0302020204030204" pitchFamily="34" charset="0"/>
                <a:ea typeface="Calibri Light" panose="020F0302020204030204" pitchFamily="34" charset="0"/>
                <a:cs typeface="Calibri Light" panose="020F0302020204030204" pitchFamily="34" charset="0"/>
              </a:rPr>
              <a:t>SEND/RECV needs prepared receive requests</a:t>
            </a:r>
            <a:endParaRPr lang="zh-CN" alt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66450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CFC91E-566A-41D1-B932-C4C5DD044D06}"/>
              </a:ext>
            </a:extLst>
          </p:cNvPr>
          <p:cNvSpPr>
            <a:spLocks noGrp="1"/>
          </p:cNvSpPr>
          <p:nvPr>
            <p:ph type="title"/>
          </p:nvPr>
        </p:nvSpPr>
        <p:spPr>
          <a:xfrm>
            <a:off x="437453" y="303741"/>
            <a:ext cx="11197350" cy="1135737"/>
          </a:xfrm>
        </p:spPr>
        <p:txBody>
          <a:bodyPr>
            <a:noAutofit/>
          </a:bodyPr>
          <a:lstStyle/>
          <a:p>
            <a:r>
              <a:rPr lang="en-US" altLang="zh-CN" dirty="0">
                <a:latin typeface="Calibri Light" panose="020F0302020204030204" pitchFamily="34" charset="0"/>
                <a:ea typeface="Calibri Light" panose="020F0302020204030204" pitchFamily="34" charset="0"/>
                <a:cs typeface="Calibri Light" panose="020F0302020204030204" pitchFamily="34" charset="0"/>
              </a:rPr>
              <a:t>Receive-Not-Ready (RNR) consumes RX pipelines</a:t>
            </a:r>
            <a:endParaRPr lang="zh-CN" altLang="en-US" dirty="0">
              <a:latin typeface="Calibri Light" panose="020F0302020204030204" pitchFamily="34" charset="0"/>
              <a:cs typeface="Calibri Light" panose="020F0302020204030204" pitchFamily="34" charset="0"/>
            </a:endParaRPr>
          </a:p>
        </p:txBody>
      </p:sp>
      <p:sp>
        <p:nvSpPr>
          <p:cNvPr id="3" name="Rounded Rectangle 2">
            <a:extLst>
              <a:ext uri="{FF2B5EF4-FFF2-40B4-BE49-F238E27FC236}">
                <a16:creationId xmlns:a16="http://schemas.microsoft.com/office/drawing/2014/main" id="{41D3E02A-1F5F-BCA5-D22F-91C12CC0712D}"/>
              </a:ext>
            </a:extLst>
          </p:cNvPr>
          <p:cNvSpPr/>
          <p:nvPr/>
        </p:nvSpPr>
        <p:spPr>
          <a:xfrm>
            <a:off x="6096000" y="4590608"/>
            <a:ext cx="2514599" cy="786928"/>
          </a:xfrm>
          <a:prstGeom prst="roundRect">
            <a:avLst/>
          </a:prstGeom>
          <a:solidFill>
            <a:srgbClr val="70AD47"/>
          </a:solidFill>
          <a:ln w="254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TX Pipelines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processing unit)</a:t>
            </a:r>
            <a:endPar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a:extLst>
              <a:ext uri="{FF2B5EF4-FFF2-40B4-BE49-F238E27FC236}">
                <a16:creationId xmlns:a16="http://schemas.microsoft.com/office/drawing/2014/main" id="{CBFE4071-F2D5-56F2-00D1-68BDC67D66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761D0-DA15-4F72-8A44-52F375683A5F}"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Rounded Rectangle 8">
            <a:extLst>
              <a:ext uri="{FF2B5EF4-FFF2-40B4-BE49-F238E27FC236}">
                <a16:creationId xmlns:a16="http://schemas.microsoft.com/office/drawing/2014/main" id="{CC1FE636-BB5A-1F3F-F3A2-9AB26B864E39}"/>
              </a:ext>
            </a:extLst>
          </p:cNvPr>
          <p:cNvSpPr/>
          <p:nvPr/>
        </p:nvSpPr>
        <p:spPr>
          <a:xfrm>
            <a:off x="4593404" y="2207271"/>
            <a:ext cx="5614503" cy="3399278"/>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ounded Rectangle 14">
            <a:extLst>
              <a:ext uri="{FF2B5EF4-FFF2-40B4-BE49-F238E27FC236}">
                <a16:creationId xmlns:a16="http://schemas.microsoft.com/office/drawing/2014/main" id="{2D02F2CC-D54E-A516-F092-500A30262B6C}"/>
              </a:ext>
            </a:extLst>
          </p:cNvPr>
          <p:cNvSpPr/>
          <p:nvPr/>
        </p:nvSpPr>
        <p:spPr>
          <a:xfrm>
            <a:off x="6096001" y="2431136"/>
            <a:ext cx="2514598" cy="786927"/>
          </a:xfrm>
          <a:prstGeom prst="roundRect">
            <a:avLst/>
          </a:prstGeom>
          <a:solidFill>
            <a:srgbClr val="70AD47"/>
          </a:solidFill>
          <a:ln w="254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RX Pipelines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processing unit)</a:t>
            </a:r>
            <a:endPar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6" name="Rounded Rectangle 15">
            <a:extLst>
              <a:ext uri="{FF2B5EF4-FFF2-40B4-BE49-F238E27FC236}">
                <a16:creationId xmlns:a16="http://schemas.microsoft.com/office/drawing/2014/main" id="{03788851-FCBE-06E8-5009-AE4DF4110EFD}"/>
              </a:ext>
            </a:extLst>
          </p:cNvPr>
          <p:cNvSpPr/>
          <p:nvPr/>
        </p:nvSpPr>
        <p:spPr>
          <a:xfrm>
            <a:off x="2455698" y="2207271"/>
            <a:ext cx="1304657" cy="3399278"/>
          </a:xfrm>
          <a:prstGeom prst="roundRect">
            <a:avLst>
              <a:gd name="adj" fmla="val 11468"/>
            </a:avLst>
          </a:prstGeom>
          <a:solidFill>
            <a:srgbClr val="85ACFF"/>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955AF55-6005-838F-6BAE-8B92C22B714F}"/>
              </a:ext>
            </a:extLst>
          </p:cNvPr>
          <p:cNvSpPr txBox="1"/>
          <p:nvPr/>
        </p:nvSpPr>
        <p:spPr>
          <a:xfrm>
            <a:off x="2455699" y="3378636"/>
            <a:ext cx="130465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PCIe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Fabric</a:t>
            </a:r>
          </a:p>
        </p:txBody>
      </p:sp>
      <p:sp>
        <p:nvSpPr>
          <p:cNvPr id="26" name="TextBox 25">
            <a:extLst>
              <a:ext uri="{FF2B5EF4-FFF2-40B4-BE49-F238E27FC236}">
                <a16:creationId xmlns:a16="http://schemas.microsoft.com/office/drawing/2014/main" id="{F9F333E9-C6D6-C653-9DBC-92465481C8BE}"/>
              </a:ext>
            </a:extLst>
          </p:cNvPr>
          <p:cNvSpPr txBox="1"/>
          <p:nvPr/>
        </p:nvSpPr>
        <p:spPr>
          <a:xfrm>
            <a:off x="6036128" y="5829200"/>
            <a:ext cx="310290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RDMA NIC</a:t>
            </a:r>
          </a:p>
        </p:txBody>
      </p:sp>
      <p:cxnSp>
        <p:nvCxnSpPr>
          <p:cNvPr id="8" name="Straight Connector 7">
            <a:extLst>
              <a:ext uri="{FF2B5EF4-FFF2-40B4-BE49-F238E27FC236}">
                <a16:creationId xmlns:a16="http://schemas.microsoft.com/office/drawing/2014/main" id="{71E0F3FB-6F80-DFD7-D22C-CEFD24716883}"/>
              </a:ext>
            </a:extLst>
          </p:cNvPr>
          <p:cNvCxnSpPr>
            <a:cxnSpLocks/>
          </p:cNvCxnSpPr>
          <p:nvPr/>
        </p:nvCxnSpPr>
        <p:spPr>
          <a:xfrm flipH="1">
            <a:off x="8610599" y="2632686"/>
            <a:ext cx="2743201" cy="1"/>
          </a:xfrm>
          <a:prstGeom prst="line">
            <a:avLst/>
          </a:prstGeom>
          <a:ln w="76200">
            <a:solidFill>
              <a:srgbClr val="FF0000"/>
            </a:solidFill>
            <a:prstDash val="solid"/>
            <a:headEnd type="none" w="lg" len="lg"/>
            <a:tailEnd type="triangle" w="med" len="med"/>
          </a:ln>
        </p:spPr>
        <p:style>
          <a:lnRef idx="3">
            <a:schemeClr val="dk1"/>
          </a:lnRef>
          <a:fillRef idx="0">
            <a:schemeClr val="dk1"/>
          </a:fillRef>
          <a:effectRef idx="2">
            <a:schemeClr val="dk1"/>
          </a:effectRef>
          <a:fontRef idx="minor">
            <a:schemeClr val="tx1"/>
          </a:fontRef>
        </p:style>
      </p:cxnSp>
      <p:pic>
        <p:nvPicPr>
          <p:cNvPr id="22" name="Graphic 21" descr="User with solid fill">
            <a:extLst>
              <a:ext uri="{FF2B5EF4-FFF2-40B4-BE49-F238E27FC236}">
                <a16:creationId xmlns:a16="http://schemas.microsoft.com/office/drawing/2014/main" id="{4BE5CAB8-9569-89B0-75E1-F5BD2524B9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657" y="2613239"/>
            <a:ext cx="653351" cy="653351"/>
          </a:xfrm>
          <a:prstGeom prst="rect">
            <a:avLst/>
          </a:prstGeom>
        </p:spPr>
      </p:pic>
      <p:sp>
        <p:nvSpPr>
          <p:cNvPr id="25" name="TextBox 24">
            <a:extLst>
              <a:ext uri="{FF2B5EF4-FFF2-40B4-BE49-F238E27FC236}">
                <a16:creationId xmlns:a16="http://schemas.microsoft.com/office/drawing/2014/main" id="{52B21F8B-0370-1CBA-FCE0-471E625B9952}"/>
              </a:ext>
            </a:extLst>
          </p:cNvPr>
          <p:cNvSpPr txBox="1"/>
          <p:nvPr/>
        </p:nvSpPr>
        <p:spPr>
          <a:xfrm>
            <a:off x="10207907" y="1496886"/>
            <a:ext cx="185499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等线" panose="020F0502020204030204"/>
                <a:ea typeface="+mn-ea"/>
                <a:cs typeface="+mn-cs"/>
              </a:rPr>
              <a:t>SEND request</a:t>
            </a:r>
          </a:p>
        </p:txBody>
      </p:sp>
      <p:sp>
        <p:nvSpPr>
          <p:cNvPr id="34" name="Freeform 33">
            <a:extLst>
              <a:ext uri="{FF2B5EF4-FFF2-40B4-BE49-F238E27FC236}">
                <a16:creationId xmlns:a16="http://schemas.microsoft.com/office/drawing/2014/main" id="{29F42F27-31CC-C704-AB2F-4B00074B9FD0}"/>
              </a:ext>
            </a:extLst>
          </p:cNvPr>
          <p:cNvSpPr/>
          <p:nvPr/>
        </p:nvSpPr>
        <p:spPr>
          <a:xfrm rot="7641043">
            <a:off x="10439608" y="2205288"/>
            <a:ext cx="807414" cy="104589"/>
          </a:xfrm>
          <a:custGeom>
            <a:avLst/>
            <a:gdLst>
              <a:gd name="connsiteX0" fmla="*/ 0 w 3052916"/>
              <a:gd name="connsiteY0" fmla="*/ 148741 h 576445"/>
              <a:gd name="connsiteX1" fmla="*/ 1283109 w 3052916"/>
              <a:gd name="connsiteY1" fmla="*/ 1257 h 576445"/>
              <a:gd name="connsiteX2" fmla="*/ 2344993 w 3052916"/>
              <a:gd name="connsiteY2" fmla="*/ 222483 h 576445"/>
              <a:gd name="connsiteX3" fmla="*/ 3052916 w 3052916"/>
              <a:gd name="connsiteY3" fmla="*/ 576445 h 576445"/>
            </a:gdLst>
            <a:ahLst/>
            <a:cxnLst>
              <a:cxn ang="0">
                <a:pos x="connsiteX0" y="connsiteY0"/>
              </a:cxn>
              <a:cxn ang="0">
                <a:pos x="connsiteX1" y="connsiteY1"/>
              </a:cxn>
              <a:cxn ang="0">
                <a:pos x="connsiteX2" y="connsiteY2"/>
              </a:cxn>
              <a:cxn ang="0">
                <a:pos x="connsiteX3" y="connsiteY3"/>
              </a:cxn>
            </a:cxnLst>
            <a:rect l="l" t="t" r="r" b="b"/>
            <a:pathLst>
              <a:path w="3052916" h="576445">
                <a:moveTo>
                  <a:pt x="0" y="148741"/>
                </a:moveTo>
                <a:cubicBezTo>
                  <a:pt x="446138" y="68854"/>
                  <a:pt x="892277" y="-11033"/>
                  <a:pt x="1283109" y="1257"/>
                </a:cubicBezTo>
                <a:cubicBezTo>
                  <a:pt x="1673941" y="13547"/>
                  <a:pt x="2050025" y="126618"/>
                  <a:pt x="2344993" y="222483"/>
                </a:cubicBezTo>
                <a:cubicBezTo>
                  <a:pt x="2639961" y="318348"/>
                  <a:pt x="2846438" y="447396"/>
                  <a:pt x="3052916" y="576445"/>
                </a:cubicBezTo>
              </a:path>
            </a:pathLst>
          </a:custGeom>
          <a:noFill/>
          <a:ln w="25400">
            <a:solidFill>
              <a:schemeClr val="tx1"/>
            </a:solidFill>
            <a:prstDash val="dashDot"/>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400" b="0" i="0" u="none" strike="noStrike" kern="1200" cap="none" spc="0" normalizeH="0" baseline="0" noProof="0">
              <a:ln>
                <a:noFill/>
              </a:ln>
              <a:solidFill>
                <a:prstClr val="white"/>
              </a:solidFill>
              <a:effectLst/>
              <a:uLnTx/>
              <a:uFillTx/>
              <a:latin typeface="等线" panose="020F0502020204030204"/>
              <a:ea typeface="+mn-ea"/>
              <a:cs typeface="+mn-cs"/>
            </a:endParaRPr>
          </a:p>
        </p:txBody>
      </p:sp>
      <p:cxnSp>
        <p:nvCxnSpPr>
          <p:cNvPr id="35" name="Straight Connector 34">
            <a:extLst>
              <a:ext uri="{FF2B5EF4-FFF2-40B4-BE49-F238E27FC236}">
                <a16:creationId xmlns:a16="http://schemas.microsoft.com/office/drawing/2014/main" id="{E0E46A31-9E18-FEED-1883-6AFFC159B8B6}"/>
              </a:ext>
            </a:extLst>
          </p:cNvPr>
          <p:cNvCxnSpPr>
            <a:cxnSpLocks/>
          </p:cNvCxnSpPr>
          <p:nvPr/>
        </p:nvCxnSpPr>
        <p:spPr>
          <a:xfrm flipV="1">
            <a:off x="951420" y="3135148"/>
            <a:ext cx="1485557" cy="3163"/>
          </a:xfrm>
          <a:prstGeom prst="line">
            <a:avLst/>
          </a:prstGeom>
          <a:ln w="50800">
            <a:solidFill>
              <a:srgbClr val="FF0000"/>
            </a:solidFill>
            <a:prstDash val="solid"/>
            <a:headEnd type="none" w="lg" len="lg"/>
            <a:tailEnd type="triangle" w="med" len="med"/>
          </a:ln>
        </p:spPr>
        <p:style>
          <a:lnRef idx="3">
            <a:schemeClr val="dk1"/>
          </a:lnRef>
          <a:fillRef idx="0">
            <a:schemeClr val="dk1"/>
          </a:fillRef>
          <a:effectRef idx="2">
            <a:schemeClr val="dk1"/>
          </a:effectRef>
          <a:fontRef idx="minor">
            <a:schemeClr val="tx1"/>
          </a:fontRef>
        </p:style>
      </p:cxnSp>
      <p:pic>
        <p:nvPicPr>
          <p:cNvPr id="6" name="Graphic 5" descr="Badge Cross with solid fill">
            <a:extLst>
              <a:ext uri="{FF2B5EF4-FFF2-40B4-BE49-F238E27FC236}">
                <a16:creationId xmlns:a16="http://schemas.microsoft.com/office/drawing/2014/main" id="{C261BFFE-82E5-6818-C287-5CA3D5C558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8508" y="2849869"/>
            <a:ext cx="582877" cy="582877"/>
          </a:xfrm>
          <a:prstGeom prst="rect">
            <a:avLst/>
          </a:prstGeom>
        </p:spPr>
      </p:pic>
      <p:sp>
        <p:nvSpPr>
          <p:cNvPr id="11" name="TextBox 10">
            <a:extLst>
              <a:ext uri="{FF2B5EF4-FFF2-40B4-BE49-F238E27FC236}">
                <a16:creationId xmlns:a16="http://schemas.microsoft.com/office/drawing/2014/main" id="{6F907D16-5EB1-27C6-4623-6A026F4E7900}"/>
              </a:ext>
            </a:extLst>
          </p:cNvPr>
          <p:cNvSpPr txBox="1"/>
          <p:nvPr/>
        </p:nvSpPr>
        <p:spPr>
          <a:xfrm>
            <a:off x="5898965" y="1380422"/>
            <a:ext cx="38799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等线" panose="020F0502020204030204"/>
                <a:ea typeface="+mn-ea"/>
                <a:cs typeface="+mn-cs"/>
              </a:rPr>
              <a:t>RX pipelines handle such errors</a:t>
            </a:r>
            <a:r>
              <a:rPr kumimoji="0" lang="zh-CN" altLang="en-US" sz="2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r>
              <a:rPr kumimoji="0" lang="en-US" altLang="zh-CN" sz="2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and discard requests</a:t>
            </a:r>
            <a:endParaRPr kumimoji="0" lang="en-US" sz="22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Rounded Rectangle 6">
            <a:extLst>
              <a:ext uri="{FF2B5EF4-FFF2-40B4-BE49-F238E27FC236}">
                <a16:creationId xmlns:a16="http://schemas.microsoft.com/office/drawing/2014/main" id="{EBEEFAD5-06B0-F0EE-3EEC-C37C8E319DB9}"/>
              </a:ext>
            </a:extLst>
          </p:cNvPr>
          <p:cNvSpPr/>
          <p:nvPr/>
        </p:nvSpPr>
        <p:spPr>
          <a:xfrm>
            <a:off x="5018456" y="3523781"/>
            <a:ext cx="2035344" cy="786928"/>
          </a:xfrm>
          <a:prstGeom prst="roundRect">
            <a:avLst/>
          </a:prstGeom>
          <a:solidFill>
            <a:srgbClr val="ED7D31"/>
          </a:solidFill>
          <a:ln w="254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NIC Cache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(Translation)</a:t>
            </a:r>
          </a:p>
        </p:txBody>
      </p:sp>
      <p:sp>
        <p:nvSpPr>
          <p:cNvPr id="10" name="Rounded Rectangle 9">
            <a:extLst>
              <a:ext uri="{FF2B5EF4-FFF2-40B4-BE49-F238E27FC236}">
                <a16:creationId xmlns:a16="http://schemas.microsoft.com/office/drawing/2014/main" id="{69A5997F-1144-C4E5-A424-AF91E9F78F86}"/>
              </a:ext>
            </a:extLst>
          </p:cNvPr>
          <p:cNvSpPr/>
          <p:nvPr/>
        </p:nvSpPr>
        <p:spPr>
          <a:xfrm>
            <a:off x="7730659" y="3522205"/>
            <a:ext cx="2035344" cy="782926"/>
          </a:xfrm>
          <a:prstGeom prst="roundRect">
            <a:avLst/>
          </a:prstGeom>
          <a:solidFill>
            <a:srgbClr val="ED7D31"/>
          </a:solidFill>
          <a:ln w="254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NIC Cache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(Connection)</a:t>
            </a:r>
          </a:p>
        </p:txBody>
      </p:sp>
    </p:spTree>
    <p:extLst>
      <p:ext uri="{BB962C8B-B14F-4D97-AF65-F5344CB8AC3E}">
        <p14:creationId xmlns:p14="http://schemas.microsoft.com/office/powerpoint/2010/main" val="113229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F20C-9A11-1502-52DB-D76DD8EFDF3E}"/>
              </a:ext>
            </a:extLst>
          </p:cNvPr>
          <p:cNvSpPr>
            <a:spLocks noGrp="1"/>
          </p:cNvSpPr>
          <p:nvPr>
            <p:ph type="title"/>
          </p:nvPr>
        </p:nvSpPr>
        <p:spPr/>
        <p:txBody>
          <a:bodyPr/>
          <a:lstStyle/>
          <a:p>
            <a:r>
              <a:rPr lang="en-US" dirty="0"/>
              <a:t>Disaggregated storage in Azure</a:t>
            </a:r>
          </a:p>
        </p:txBody>
      </p:sp>
      <p:sp>
        <p:nvSpPr>
          <p:cNvPr id="4" name="Slide Number Placeholder 3">
            <a:extLst>
              <a:ext uri="{FF2B5EF4-FFF2-40B4-BE49-F238E27FC236}">
                <a16:creationId xmlns:a16="http://schemas.microsoft.com/office/drawing/2014/main" id="{A185E373-6D74-070D-465C-A6F51E7D12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7BD45666-7F86-5114-FC13-122865734C41}"/>
              </a:ext>
            </a:extLst>
          </p:cNvPr>
          <p:cNvPicPr>
            <a:picLocks noChangeAspect="1"/>
          </p:cNvPicPr>
          <p:nvPr/>
        </p:nvPicPr>
        <p:blipFill>
          <a:blip r:embed="rId2"/>
          <a:stretch>
            <a:fillRect/>
          </a:stretch>
        </p:blipFill>
        <p:spPr>
          <a:xfrm>
            <a:off x="2115095" y="2531712"/>
            <a:ext cx="2570682" cy="2570682"/>
          </a:xfrm>
          <a:prstGeom prst="rect">
            <a:avLst/>
          </a:prstGeom>
        </p:spPr>
      </p:pic>
      <p:pic>
        <p:nvPicPr>
          <p:cNvPr id="6" name="Picture 5" descr="Icon&#10;&#10;Description automatically generated">
            <a:extLst>
              <a:ext uri="{FF2B5EF4-FFF2-40B4-BE49-F238E27FC236}">
                <a16:creationId xmlns:a16="http://schemas.microsoft.com/office/drawing/2014/main" id="{B534F292-A07D-3CDC-960A-C84DFEB113EF}"/>
              </a:ext>
            </a:extLst>
          </p:cNvPr>
          <p:cNvPicPr>
            <a:picLocks noChangeAspect="1"/>
          </p:cNvPicPr>
          <p:nvPr/>
        </p:nvPicPr>
        <p:blipFill>
          <a:blip r:embed="rId3"/>
          <a:stretch>
            <a:fillRect/>
          </a:stretch>
        </p:blipFill>
        <p:spPr>
          <a:xfrm>
            <a:off x="7172128" y="2622100"/>
            <a:ext cx="2570682" cy="2389907"/>
          </a:xfrm>
          <a:prstGeom prst="rect">
            <a:avLst/>
          </a:prstGeom>
        </p:spPr>
      </p:pic>
      <p:sp>
        <p:nvSpPr>
          <p:cNvPr id="7" name="TextBox 11">
            <a:extLst>
              <a:ext uri="{FF2B5EF4-FFF2-40B4-BE49-F238E27FC236}">
                <a16:creationId xmlns:a16="http://schemas.microsoft.com/office/drawing/2014/main" id="{79D86DED-B209-8611-CED1-A168AD5D012B}"/>
              </a:ext>
            </a:extLst>
          </p:cNvPr>
          <p:cNvSpPr txBox="1"/>
          <p:nvPr/>
        </p:nvSpPr>
        <p:spPr>
          <a:xfrm>
            <a:off x="7172128" y="4930478"/>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Azure Storage</a:t>
            </a:r>
          </a:p>
        </p:txBody>
      </p:sp>
      <p:sp>
        <p:nvSpPr>
          <p:cNvPr id="8" name="TextBox 13">
            <a:extLst>
              <a:ext uri="{FF2B5EF4-FFF2-40B4-BE49-F238E27FC236}">
                <a16:creationId xmlns:a16="http://schemas.microsoft.com/office/drawing/2014/main" id="{871C344C-1198-3FF4-98AE-18A57CBF17F5}"/>
              </a:ext>
            </a:extLst>
          </p:cNvPr>
          <p:cNvSpPr txBox="1"/>
          <p:nvPr/>
        </p:nvSpPr>
        <p:spPr>
          <a:xfrm>
            <a:off x="2172635" y="4930478"/>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Azure Compute</a:t>
            </a:r>
          </a:p>
        </p:txBody>
      </p:sp>
      <p:sp>
        <p:nvSpPr>
          <p:cNvPr id="3" name="Arrow: Left 2">
            <a:extLst>
              <a:ext uri="{FF2B5EF4-FFF2-40B4-BE49-F238E27FC236}">
                <a16:creationId xmlns:a16="http://schemas.microsoft.com/office/drawing/2014/main" id="{7766A071-A566-24C9-A3B9-B4BDCAB658A3}"/>
              </a:ext>
            </a:extLst>
          </p:cNvPr>
          <p:cNvSpPr/>
          <p:nvPr/>
        </p:nvSpPr>
        <p:spPr>
          <a:xfrm>
            <a:off x="5138839" y="3870474"/>
            <a:ext cx="1580226" cy="435006"/>
          </a:xfrm>
          <a:prstGeom prst="leftArrow">
            <a:avLst/>
          </a:prstGeom>
          <a:solidFill>
            <a:srgbClr val="0079D6"/>
          </a:solid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Left 8">
            <a:extLst>
              <a:ext uri="{FF2B5EF4-FFF2-40B4-BE49-F238E27FC236}">
                <a16:creationId xmlns:a16="http://schemas.microsoft.com/office/drawing/2014/main" id="{BA8500CE-5D36-6E93-71D0-4BBF86192AE4}"/>
              </a:ext>
            </a:extLst>
          </p:cNvPr>
          <p:cNvSpPr/>
          <p:nvPr/>
        </p:nvSpPr>
        <p:spPr>
          <a:xfrm rot="10800000">
            <a:off x="5266253" y="3435468"/>
            <a:ext cx="1580226" cy="435006"/>
          </a:xfrm>
          <a:prstGeom prst="leftArrow">
            <a:avLst/>
          </a:prstGeom>
          <a:solidFill>
            <a:srgbClr val="0079D6"/>
          </a:solid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2EDA4F6-4100-DE95-2623-9D396EEB5F8B}"/>
              </a:ext>
            </a:extLst>
          </p:cNvPr>
          <p:cNvSpPr txBox="1"/>
          <p:nvPr/>
        </p:nvSpPr>
        <p:spPr>
          <a:xfrm>
            <a:off x="4743317" y="2859769"/>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Frontend</a:t>
            </a:r>
          </a:p>
        </p:txBody>
      </p:sp>
      <p:sp>
        <p:nvSpPr>
          <p:cNvPr id="11" name="Arrow: Curved Right 10">
            <a:extLst>
              <a:ext uri="{FF2B5EF4-FFF2-40B4-BE49-F238E27FC236}">
                <a16:creationId xmlns:a16="http://schemas.microsoft.com/office/drawing/2014/main" id="{D51E09AF-2230-8F52-794B-3414FCC7934E}"/>
              </a:ext>
            </a:extLst>
          </p:cNvPr>
          <p:cNvSpPr/>
          <p:nvPr/>
        </p:nvSpPr>
        <p:spPr>
          <a:xfrm rot="10608920">
            <a:off x="9634552" y="2882628"/>
            <a:ext cx="867815" cy="1613517"/>
          </a:xfrm>
          <a:prstGeom prst="curvedRightArrow">
            <a:avLst/>
          </a:prstGeom>
          <a:solidFill>
            <a:srgbClr val="0079D6"/>
          </a:solid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D8E4697-F08E-ABEB-30B1-0B472C40A5F7}"/>
              </a:ext>
            </a:extLst>
          </p:cNvPr>
          <p:cNvSpPr txBox="1"/>
          <p:nvPr/>
        </p:nvSpPr>
        <p:spPr>
          <a:xfrm>
            <a:off x="8783118" y="2299892"/>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Backend</a:t>
            </a:r>
          </a:p>
        </p:txBody>
      </p:sp>
    </p:spTree>
    <p:extLst>
      <p:ext uri="{BB962C8B-B14F-4D97-AF65-F5344CB8AC3E}">
        <p14:creationId xmlns:p14="http://schemas.microsoft.com/office/powerpoint/2010/main" val="1735162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1D3E02A-1F5F-BCA5-D22F-91C12CC0712D}"/>
              </a:ext>
            </a:extLst>
          </p:cNvPr>
          <p:cNvSpPr/>
          <p:nvPr/>
        </p:nvSpPr>
        <p:spPr>
          <a:xfrm>
            <a:off x="6096000" y="4590608"/>
            <a:ext cx="2514599" cy="786928"/>
          </a:xfrm>
          <a:prstGeom prst="roundRect">
            <a:avLst/>
          </a:prstGeom>
          <a:solidFill>
            <a:srgbClr val="70AD47"/>
          </a:solidFill>
          <a:ln w="254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TX Pipelines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processing unit)</a:t>
            </a:r>
            <a:endPar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a:extLst>
              <a:ext uri="{FF2B5EF4-FFF2-40B4-BE49-F238E27FC236}">
                <a16:creationId xmlns:a16="http://schemas.microsoft.com/office/drawing/2014/main" id="{CBFE4071-F2D5-56F2-00D1-68BDC67D66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761D0-DA15-4F72-8A44-52F375683A5F}"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Rounded Rectangle 8">
            <a:extLst>
              <a:ext uri="{FF2B5EF4-FFF2-40B4-BE49-F238E27FC236}">
                <a16:creationId xmlns:a16="http://schemas.microsoft.com/office/drawing/2014/main" id="{CC1FE636-BB5A-1F3F-F3A2-9AB26B864E39}"/>
              </a:ext>
            </a:extLst>
          </p:cNvPr>
          <p:cNvSpPr/>
          <p:nvPr/>
        </p:nvSpPr>
        <p:spPr>
          <a:xfrm>
            <a:off x="4593404" y="2207271"/>
            <a:ext cx="5614503" cy="3399278"/>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ounded Rectangle 14">
            <a:extLst>
              <a:ext uri="{FF2B5EF4-FFF2-40B4-BE49-F238E27FC236}">
                <a16:creationId xmlns:a16="http://schemas.microsoft.com/office/drawing/2014/main" id="{2D02F2CC-D54E-A516-F092-500A30262B6C}"/>
              </a:ext>
            </a:extLst>
          </p:cNvPr>
          <p:cNvSpPr/>
          <p:nvPr/>
        </p:nvSpPr>
        <p:spPr>
          <a:xfrm>
            <a:off x="6096001" y="2431136"/>
            <a:ext cx="2514598" cy="786927"/>
          </a:xfrm>
          <a:prstGeom prst="roundRect">
            <a:avLst/>
          </a:prstGeom>
          <a:solidFill>
            <a:srgbClr val="70AD47"/>
          </a:solidFill>
          <a:ln w="254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RX Pipelines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2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processing unit)</a:t>
            </a:r>
            <a:endPar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6" name="Rounded Rectangle 15">
            <a:extLst>
              <a:ext uri="{FF2B5EF4-FFF2-40B4-BE49-F238E27FC236}">
                <a16:creationId xmlns:a16="http://schemas.microsoft.com/office/drawing/2014/main" id="{03788851-FCBE-06E8-5009-AE4DF4110EFD}"/>
              </a:ext>
            </a:extLst>
          </p:cNvPr>
          <p:cNvSpPr/>
          <p:nvPr/>
        </p:nvSpPr>
        <p:spPr>
          <a:xfrm>
            <a:off x="2455698" y="2207271"/>
            <a:ext cx="1304657" cy="3399278"/>
          </a:xfrm>
          <a:prstGeom prst="roundRect">
            <a:avLst>
              <a:gd name="adj" fmla="val 11468"/>
            </a:avLst>
          </a:prstGeom>
          <a:solidFill>
            <a:srgbClr val="85ACFF"/>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955AF55-6005-838F-6BAE-8B92C22B714F}"/>
              </a:ext>
            </a:extLst>
          </p:cNvPr>
          <p:cNvSpPr txBox="1"/>
          <p:nvPr/>
        </p:nvSpPr>
        <p:spPr>
          <a:xfrm>
            <a:off x="2455699" y="3378636"/>
            <a:ext cx="130465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PCIe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Fabric</a:t>
            </a:r>
          </a:p>
        </p:txBody>
      </p:sp>
      <p:sp>
        <p:nvSpPr>
          <p:cNvPr id="26" name="TextBox 25">
            <a:extLst>
              <a:ext uri="{FF2B5EF4-FFF2-40B4-BE49-F238E27FC236}">
                <a16:creationId xmlns:a16="http://schemas.microsoft.com/office/drawing/2014/main" id="{F9F333E9-C6D6-C653-9DBC-92465481C8BE}"/>
              </a:ext>
            </a:extLst>
          </p:cNvPr>
          <p:cNvSpPr txBox="1"/>
          <p:nvPr/>
        </p:nvSpPr>
        <p:spPr>
          <a:xfrm>
            <a:off x="6036128" y="5829200"/>
            <a:ext cx="310290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RDMA NIC</a:t>
            </a:r>
          </a:p>
        </p:txBody>
      </p:sp>
      <p:cxnSp>
        <p:nvCxnSpPr>
          <p:cNvPr id="8" name="Straight Connector 7">
            <a:extLst>
              <a:ext uri="{FF2B5EF4-FFF2-40B4-BE49-F238E27FC236}">
                <a16:creationId xmlns:a16="http://schemas.microsoft.com/office/drawing/2014/main" id="{71E0F3FB-6F80-DFD7-D22C-CEFD24716883}"/>
              </a:ext>
            </a:extLst>
          </p:cNvPr>
          <p:cNvCxnSpPr>
            <a:cxnSpLocks/>
          </p:cNvCxnSpPr>
          <p:nvPr/>
        </p:nvCxnSpPr>
        <p:spPr>
          <a:xfrm flipH="1">
            <a:off x="8610599" y="2632686"/>
            <a:ext cx="2743201" cy="1"/>
          </a:xfrm>
          <a:prstGeom prst="line">
            <a:avLst/>
          </a:prstGeom>
          <a:ln w="76200">
            <a:solidFill>
              <a:srgbClr val="FF0000"/>
            </a:solidFill>
            <a:prstDash val="solid"/>
            <a:headEnd type="none" w="lg" len="lg"/>
            <a:tailEnd type="triangle" w="med" len="med"/>
          </a:ln>
        </p:spPr>
        <p:style>
          <a:lnRef idx="3">
            <a:schemeClr val="dk1"/>
          </a:lnRef>
          <a:fillRef idx="0">
            <a:schemeClr val="dk1"/>
          </a:fillRef>
          <a:effectRef idx="2">
            <a:schemeClr val="dk1"/>
          </a:effectRef>
          <a:fontRef idx="minor">
            <a:schemeClr val="tx1"/>
          </a:fontRef>
        </p:style>
      </p:cxnSp>
      <p:pic>
        <p:nvPicPr>
          <p:cNvPr id="22" name="Graphic 21" descr="User with solid fill">
            <a:extLst>
              <a:ext uri="{FF2B5EF4-FFF2-40B4-BE49-F238E27FC236}">
                <a16:creationId xmlns:a16="http://schemas.microsoft.com/office/drawing/2014/main" id="{4BE5CAB8-9569-89B0-75E1-F5BD2524B9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657" y="2613239"/>
            <a:ext cx="653351" cy="653351"/>
          </a:xfrm>
          <a:prstGeom prst="rect">
            <a:avLst/>
          </a:prstGeom>
        </p:spPr>
      </p:pic>
      <p:sp>
        <p:nvSpPr>
          <p:cNvPr id="34" name="Freeform 33">
            <a:extLst>
              <a:ext uri="{FF2B5EF4-FFF2-40B4-BE49-F238E27FC236}">
                <a16:creationId xmlns:a16="http://schemas.microsoft.com/office/drawing/2014/main" id="{29F42F27-31CC-C704-AB2F-4B00074B9FD0}"/>
              </a:ext>
            </a:extLst>
          </p:cNvPr>
          <p:cNvSpPr/>
          <p:nvPr/>
        </p:nvSpPr>
        <p:spPr>
          <a:xfrm rot="7641043">
            <a:off x="10439608" y="2205288"/>
            <a:ext cx="807414" cy="104589"/>
          </a:xfrm>
          <a:custGeom>
            <a:avLst/>
            <a:gdLst>
              <a:gd name="connsiteX0" fmla="*/ 0 w 3052916"/>
              <a:gd name="connsiteY0" fmla="*/ 148741 h 576445"/>
              <a:gd name="connsiteX1" fmla="*/ 1283109 w 3052916"/>
              <a:gd name="connsiteY1" fmla="*/ 1257 h 576445"/>
              <a:gd name="connsiteX2" fmla="*/ 2344993 w 3052916"/>
              <a:gd name="connsiteY2" fmla="*/ 222483 h 576445"/>
              <a:gd name="connsiteX3" fmla="*/ 3052916 w 3052916"/>
              <a:gd name="connsiteY3" fmla="*/ 576445 h 576445"/>
            </a:gdLst>
            <a:ahLst/>
            <a:cxnLst>
              <a:cxn ang="0">
                <a:pos x="connsiteX0" y="connsiteY0"/>
              </a:cxn>
              <a:cxn ang="0">
                <a:pos x="connsiteX1" y="connsiteY1"/>
              </a:cxn>
              <a:cxn ang="0">
                <a:pos x="connsiteX2" y="connsiteY2"/>
              </a:cxn>
              <a:cxn ang="0">
                <a:pos x="connsiteX3" y="connsiteY3"/>
              </a:cxn>
            </a:cxnLst>
            <a:rect l="l" t="t" r="r" b="b"/>
            <a:pathLst>
              <a:path w="3052916" h="576445">
                <a:moveTo>
                  <a:pt x="0" y="148741"/>
                </a:moveTo>
                <a:cubicBezTo>
                  <a:pt x="446138" y="68854"/>
                  <a:pt x="892277" y="-11033"/>
                  <a:pt x="1283109" y="1257"/>
                </a:cubicBezTo>
                <a:cubicBezTo>
                  <a:pt x="1673941" y="13547"/>
                  <a:pt x="2050025" y="126618"/>
                  <a:pt x="2344993" y="222483"/>
                </a:cubicBezTo>
                <a:cubicBezTo>
                  <a:pt x="2639961" y="318348"/>
                  <a:pt x="2846438" y="447396"/>
                  <a:pt x="3052916" y="576445"/>
                </a:cubicBezTo>
              </a:path>
            </a:pathLst>
          </a:custGeom>
          <a:noFill/>
          <a:ln w="25400">
            <a:solidFill>
              <a:schemeClr val="tx1"/>
            </a:solidFill>
            <a:prstDash val="dashDot"/>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400" b="0" i="0" u="none" strike="noStrike" kern="1200" cap="none" spc="0" normalizeH="0" baseline="0" noProof="0">
              <a:ln>
                <a:noFill/>
              </a:ln>
              <a:solidFill>
                <a:prstClr val="white"/>
              </a:solidFill>
              <a:effectLst/>
              <a:uLnTx/>
              <a:uFillTx/>
              <a:latin typeface="等线" panose="020F0502020204030204"/>
              <a:ea typeface="+mn-ea"/>
              <a:cs typeface="+mn-cs"/>
            </a:endParaRPr>
          </a:p>
        </p:txBody>
      </p:sp>
      <p:cxnSp>
        <p:nvCxnSpPr>
          <p:cNvPr id="35" name="Straight Connector 34">
            <a:extLst>
              <a:ext uri="{FF2B5EF4-FFF2-40B4-BE49-F238E27FC236}">
                <a16:creationId xmlns:a16="http://schemas.microsoft.com/office/drawing/2014/main" id="{E0E46A31-9E18-FEED-1883-6AFFC159B8B6}"/>
              </a:ext>
            </a:extLst>
          </p:cNvPr>
          <p:cNvCxnSpPr>
            <a:cxnSpLocks/>
          </p:cNvCxnSpPr>
          <p:nvPr/>
        </p:nvCxnSpPr>
        <p:spPr>
          <a:xfrm flipV="1">
            <a:off x="951420" y="3135148"/>
            <a:ext cx="1485557" cy="3163"/>
          </a:xfrm>
          <a:prstGeom prst="line">
            <a:avLst/>
          </a:prstGeom>
          <a:ln w="50800">
            <a:solidFill>
              <a:srgbClr val="FF0000"/>
            </a:solidFill>
            <a:prstDash val="solid"/>
            <a:headEnd type="none" w="lg" len="lg"/>
            <a:tailEnd type="triangle" w="med" len="med"/>
          </a:ln>
        </p:spPr>
        <p:style>
          <a:lnRef idx="3">
            <a:schemeClr val="dk1"/>
          </a:lnRef>
          <a:fillRef idx="0">
            <a:schemeClr val="dk1"/>
          </a:fillRef>
          <a:effectRef idx="2">
            <a:schemeClr val="dk1"/>
          </a:effectRef>
          <a:fontRef idx="minor">
            <a:schemeClr val="tx1"/>
          </a:fontRef>
        </p:style>
      </p:cxnSp>
      <p:pic>
        <p:nvPicPr>
          <p:cNvPr id="6" name="Graphic 5" descr="Badge Cross with solid fill">
            <a:extLst>
              <a:ext uri="{FF2B5EF4-FFF2-40B4-BE49-F238E27FC236}">
                <a16:creationId xmlns:a16="http://schemas.microsoft.com/office/drawing/2014/main" id="{C261BFFE-82E5-6818-C287-5CA3D5C558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8508" y="2849869"/>
            <a:ext cx="582877" cy="582877"/>
          </a:xfrm>
          <a:prstGeom prst="rect">
            <a:avLst/>
          </a:prstGeom>
        </p:spPr>
      </p:pic>
      <p:pic>
        <p:nvPicPr>
          <p:cNvPr id="12" name="Graphic 11" descr="User with solid fill">
            <a:extLst>
              <a:ext uri="{FF2B5EF4-FFF2-40B4-BE49-F238E27FC236}">
                <a16:creationId xmlns:a16="http://schemas.microsoft.com/office/drawing/2014/main" id="{0EF2907D-2616-7D33-FB69-8DEB317C4E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6308" y="4620755"/>
            <a:ext cx="653351" cy="653351"/>
          </a:xfrm>
          <a:prstGeom prst="rect">
            <a:avLst/>
          </a:prstGeom>
        </p:spPr>
      </p:pic>
      <p:cxnSp>
        <p:nvCxnSpPr>
          <p:cNvPr id="27" name="Straight Connector 26">
            <a:extLst>
              <a:ext uri="{FF2B5EF4-FFF2-40B4-BE49-F238E27FC236}">
                <a16:creationId xmlns:a16="http://schemas.microsoft.com/office/drawing/2014/main" id="{150DE391-6BFD-CF7E-AEE8-58927D9E0208}"/>
              </a:ext>
            </a:extLst>
          </p:cNvPr>
          <p:cNvCxnSpPr>
            <a:cxnSpLocks/>
          </p:cNvCxnSpPr>
          <p:nvPr/>
        </p:nvCxnSpPr>
        <p:spPr>
          <a:xfrm flipH="1">
            <a:off x="8610599" y="2940355"/>
            <a:ext cx="2743201" cy="1"/>
          </a:xfrm>
          <a:prstGeom prst="line">
            <a:avLst/>
          </a:prstGeom>
          <a:ln w="76200">
            <a:solidFill>
              <a:srgbClr val="0070C0"/>
            </a:solidFill>
            <a:prstDash val="solid"/>
            <a:headEnd type="none" w="lg" len="lg"/>
            <a:tailEnd type="triangle" w="med" len="med"/>
          </a:ln>
        </p:spPr>
        <p:style>
          <a:lnRef idx="3">
            <a:schemeClr val="dk1"/>
          </a:lnRef>
          <a:fillRef idx="0">
            <a:schemeClr val="dk1"/>
          </a:fillRef>
          <a:effectRef idx="2">
            <a:schemeClr val="dk1"/>
          </a:effectRef>
          <a:fontRef idx="minor">
            <a:schemeClr val="tx1"/>
          </a:fontRef>
        </p:style>
      </p:cxnSp>
      <p:cxnSp>
        <p:nvCxnSpPr>
          <p:cNvPr id="29" name="Elbow Connector 28">
            <a:extLst>
              <a:ext uri="{FF2B5EF4-FFF2-40B4-BE49-F238E27FC236}">
                <a16:creationId xmlns:a16="http://schemas.microsoft.com/office/drawing/2014/main" id="{D7A2AC25-3712-C429-FEEB-4E7F41BC9210}"/>
              </a:ext>
            </a:extLst>
          </p:cNvPr>
          <p:cNvCxnSpPr>
            <a:cxnSpLocks/>
            <a:stCxn id="15" idx="1"/>
          </p:cNvCxnSpPr>
          <p:nvPr/>
        </p:nvCxnSpPr>
        <p:spPr>
          <a:xfrm rot="10800000" flipV="1">
            <a:off x="3760355" y="2824600"/>
            <a:ext cx="2335646" cy="2052200"/>
          </a:xfrm>
          <a:prstGeom prst="bentConnector3">
            <a:avLst>
              <a:gd name="adj1" fmla="val 53383"/>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5041E85-F2AE-E028-B4E4-23B779BF1293}"/>
              </a:ext>
            </a:extLst>
          </p:cNvPr>
          <p:cNvCxnSpPr>
            <a:cxnSpLocks/>
            <a:endCxn id="12" idx="3"/>
          </p:cNvCxnSpPr>
          <p:nvPr/>
        </p:nvCxnSpPr>
        <p:spPr>
          <a:xfrm flipH="1">
            <a:off x="959659" y="4944267"/>
            <a:ext cx="1477318" cy="3164"/>
          </a:xfrm>
          <a:prstGeom prst="line">
            <a:avLst/>
          </a:prstGeom>
          <a:ln w="50800">
            <a:solidFill>
              <a:srgbClr val="0070C0"/>
            </a:solidFill>
            <a:prstDash val="solid"/>
            <a:headEnd type="none" w="lg" len="lg"/>
            <a:tailEnd type="triangle" w="med" len="med"/>
          </a:ln>
        </p:spPr>
        <p:style>
          <a:lnRef idx="3">
            <a:schemeClr val="dk1"/>
          </a:lnRef>
          <a:fillRef idx="0">
            <a:schemeClr val="dk1"/>
          </a:fillRef>
          <a:effectRef idx="2">
            <a:schemeClr val="dk1"/>
          </a:effectRef>
          <a:fontRef idx="minor">
            <a:schemeClr val="tx1"/>
          </a:fontRef>
        </p:style>
      </p:cxnSp>
      <p:sp>
        <p:nvSpPr>
          <p:cNvPr id="40" name="Freeform 39">
            <a:extLst>
              <a:ext uri="{FF2B5EF4-FFF2-40B4-BE49-F238E27FC236}">
                <a16:creationId xmlns:a16="http://schemas.microsoft.com/office/drawing/2014/main" id="{8688B753-E01C-1FB0-58D2-3E06B4E4A6AC}"/>
              </a:ext>
            </a:extLst>
          </p:cNvPr>
          <p:cNvSpPr/>
          <p:nvPr/>
        </p:nvSpPr>
        <p:spPr>
          <a:xfrm rot="12908556">
            <a:off x="10399376" y="3306663"/>
            <a:ext cx="807414" cy="104589"/>
          </a:xfrm>
          <a:custGeom>
            <a:avLst/>
            <a:gdLst>
              <a:gd name="connsiteX0" fmla="*/ 0 w 3052916"/>
              <a:gd name="connsiteY0" fmla="*/ 148741 h 576445"/>
              <a:gd name="connsiteX1" fmla="*/ 1283109 w 3052916"/>
              <a:gd name="connsiteY1" fmla="*/ 1257 h 576445"/>
              <a:gd name="connsiteX2" fmla="*/ 2344993 w 3052916"/>
              <a:gd name="connsiteY2" fmla="*/ 222483 h 576445"/>
              <a:gd name="connsiteX3" fmla="*/ 3052916 w 3052916"/>
              <a:gd name="connsiteY3" fmla="*/ 576445 h 576445"/>
            </a:gdLst>
            <a:ahLst/>
            <a:cxnLst>
              <a:cxn ang="0">
                <a:pos x="connsiteX0" y="connsiteY0"/>
              </a:cxn>
              <a:cxn ang="0">
                <a:pos x="connsiteX1" y="connsiteY1"/>
              </a:cxn>
              <a:cxn ang="0">
                <a:pos x="connsiteX2" y="connsiteY2"/>
              </a:cxn>
              <a:cxn ang="0">
                <a:pos x="connsiteX3" y="connsiteY3"/>
              </a:cxn>
            </a:cxnLst>
            <a:rect l="l" t="t" r="r" b="b"/>
            <a:pathLst>
              <a:path w="3052916" h="576445">
                <a:moveTo>
                  <a:pt x="0" y="148741"/>
                </a:moveTo>
                <a:cubicBezTo>
                  <a:pt x="446138" y="68854"/>
                  <a:pt x="892277" y="-11033"/>
                  <a:pt x="1283109" y="1257"/>
                </a:cubicBezTo>
                <a:cubicBezTo>
                  <a:pt x="1673941" y="13547"/>
                  <a:pt x="2050025" y="126618"/>
                  <a:pt x="2344993" y="222483"/>
                </a:cubicBezTo>
                <a:cubicBezTo>
                  <a:pt x="2639961" y="318348"/>
                  <a:pt x="2846438" y="447396"/>
                  <a:pt x="3052916" y="576445"/>
                </a:cubicBezTo>
              </a:path>
            </a:pathLst>
          </a:custGeom>
          <a:noFill/>
          <a:ln w="25400">
            <a:solidFill>
              <a:schemeClr val="tx1"/>
            </a:solidFill>
            <a:prstDash val="dashDot"/>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1" name="TextBox 40">
            <a:extLst>
              <a:ext uri="{FF2B5EF4-FFF2-40B4-BE49-F238E27FC236}">
                <a16:creationId xmlns:a16="http://schemas.microsoft.com/office/drawing/2014/main" id="{D242D4BD-3B10-1DC8-C82E-F6E5F022BC8A}"/>
              </a:ext>
            </a:extLst>
          </p:cNvPr>
          <p:cNvSpPr txBox="1"/>
          <p:nvPr/>
        </p:nvSpPr>
        <p:spPr>
          <a:xfrm>
            <a:off x="10632959" y="3642618"/>
            <a:ext cx="133135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black"/>
                </a:solidFill>
                <a:effectLst/>
                <a:uLnTx/>
                <a:uFillTx/>
                <a:latin typeface="等线" panose="020F0502020204030204"/>
                <a:ea typeface="+mn-ea"/>
                <a:cs typeface="+mn-cs"/>
              </a:rPr>
              <a:t>ANY</a:t>
            </a:r>
            <a:r>
              <a:rPr kumimoji="0" lang="en-US" sz="2200" b="0" i="0" u="none" strike="noStrike" kern="1200" cap="none" spc="0" normalizeH="0" baseline="0" noProof="0" dirty="0">
                <a:ln>
                  <a:noFill/>
                </a:ln>
                <a:solidFill>
                  <a:prstClr val="black"/>
                </a:solidFill>
                <a:effectLst/>
                <a:uLnTx/>
                <a:uFillTx/>
                <a:latin typeface="等线" panose="020F0502020204030204"/>
                <a:ea typeface="+mn-ea"/>
                <a:cs typeface="+mn-cs"/>
              </a:rPr>
              <a:t> workload </a:t>
            </a:r>
          </a:p>
        </p:txBody>
      </p:sp>
      <p:sp>
        <p:nvSpPr>
          <p:cNvPr id="7" name="TextBox 6">
            <a:extLst>
              <a:ext uri="{FF2B5EF4-FFF2-40B4-BE49-F238E27FC236}">
                <a16:creationId xmlns:a16="http://schemas.microsoft.com/office/drawing/2014/main" id="{164E0B80-39B6-9A89-46B5-FA89D9A2B66A}"/>
              </a:ext>
            </a:extLst>
          </p:cNvPr>
          <p:cNvSpPr txBox="1"/>
          <p:nvPr/>
        </p:nvSpPr>
        <p:spPr>
          <a:xfrm>
            <a:off x="10207907" y="1496886"/>
            <a:ext cx="185499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等线" panose="020F0502020204030204"/>
                <a:ea typeface="+mn-ea"/>
                <a:cs typeface="+mn-cs"/>
              </a:rPr>
              <a:t>SEND request</a:t>
            </a:r>
          </a:p>
        </p:txBody>
      </p:sp>
      <p:sp>
        <p:nvSpPr>
          <p:cNvPr id="10" name="TextBox 9">
            <a:extLst>
              <a:ext uri="{FF2B5EF4-FFF2-40B4-BE49-F238E27FC236}">
                <a16:creationId xmlns:a16="http://schemas.microsoft.com/office/drawing/2014/main" id="{689C0F91-A0B7-C21C-5D7A-E3238ABB08F7}"/>
              </a:ext>
            </a:extLst>
          </p:cNvPr>
          <p:cNvSpPr txBox="1"/>
          <p:nvPr/>
        </p:nvSpPr>
        <p:spPr>
          <a:xfrm>
            <a:off x="5898965" y="1380422"/>
            <a:ext cx="38799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等线" panose="020F0502020204030204"/>
                <a:ea typeface="+mn-ea"/>
                <a:cs typeface="+mn-cs"/>
              </a:rPr>
              <a:t>RX pipelines handle such errors</a:t>
            </a:r>
            <a:r>
              <a:rPr kumimoji="0" lang="zh-CN" altLang="en-US" sz="2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r>
              <a:rPr kumimoji="0" lang="en-US" altLang="zh-CN" sz="2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and discard requests</a:t>
            </a:r>
            <a:endParaRPr kumimoji="0" lang="en-US" sz="22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pic>
        <p:nvPicPr>
          <p:cNvPr id="11" name="Graphic 10" descr="Badge Cross with solid fill">
            <a:extLst>
              <a:ext uri="{FF2B5EF4-FFF2-40B4-BE49-F238E27FC236}">
                <a16:creationId xmlns:a16="http://schemas.microsoft.com/office/drawing/2014/main" id="{B22EE7AF-E03B-5029-842E-66DD4459FB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40115" y="3599650"/>
            <a:ext cx="582877" cy="582877"/>
          </a:xfrm>
          <a:prstGeom prst="rect">
            <a:avLst/>
          </a:prstGeom>
        </p:spPr>
      </p:pic>
      <p:pic>
        <p:nvPicPr>
          <p:cNvPr id="13" name="Graphic 12" descr="Badge Cross with solid fill">
            <a:extLst>
              <a:ext uri="{FF2B5EF4-FFF2-40B4-BE49-F238E27FC236}">
                <a16:creationId xmlns:a16="http://schemas.microsoft.com/office/drawing/2014/main" id="{DBA0395F-7A90-2EB1-940B-BF5EFC2851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2642" y="4620755"/>
            <a:ext cx="582877" cy="582877"/>
          </a:xfrm>
          <a:prstGeom prst="rect">
            <a:avLst/>
          </a:prstGeom>
        </p:spPr>
      </p:pic>
      <p:sp>
        <p:nvSpPr>
          <p:cNvPr id="19" name="Rounded Rectangle 18">
            <a:extLst>
              <a:ext uri="{FF2B5EF4-FFF2-40B4-BE49-F238E27FC236}">
                <a16:creationId xmlns:a16="http://schemas.microsoft.com/office/drawing/2014/main" id="{0D3A9132-58A1-3E1F-76AC-9EAB9A0F2F68}"/>
              </a:ext>
            </a:extLst>
          </p:cNvPr>
          <p:cNvSpPr/>
          <p:nvPr/>
        </p:nvSpPr>
        <p:spPr>
          <a:xfrm>
            <a:off x="5018456" y="3523781"/>
            <a:ext cx="2035344" cy="786928"/>
          </a:xfrm>
          <a:prstGeom prst="roundRect">
            <a:avLst/>
          </a:prstGeom>
          <a:solidFill>
            <a:srgbClr val="ED7D31"/>
          </a:solidFill>
          <a:ln w="254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NIC Cache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(Translation)</a:t>
            </a:r>
          </a:p>
        </p:txBody>
      </p:sp>
      <p:sp>
        <p:nvSpPr>
          <p:cNvPr id="20" name="Rounded Rectangle 19">
            <a:extLst>
              <a:ext uri="{FF2B5EF4-FFF2-40B4-BE49-F238E27FC236}">
                <a16:creationId xmlns:a16="http://schemas.microsoft.com/office/drawing/2014/main" id="{4EBD493E-4C44-3691-FFE4-CF225C294A1B}"/>
              </a:ext>
            </a:extLst>
          </p:cNvPr>
          <p:cNvSpPr/>
          <p:nvPr/>
        </p:nvSpPr>
        <p:spPr>
          <a:xfrm>
            <a:off x="7730659" y="3522205"/>
            <a:ext cx="2035344" cy="782926"/>
          </a:xfrm>
          <a:prstGeom prst="roundRect">
            <a:avLst/>
          </a:prstGeom>
          <a:solidFill>
            <a:srgbClr val="ED7D31"/>
          </a:solidFill>
          <a:ln w="254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NIC Cache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(Connection)</a:t>
            </a:r>
          </a:p>
        </p:txBody>
      </p:sp>
      <p:graphicFrame>
        <p:nvGraphicFramePr>
          <p:cNvPr id="23" name="Table 22">
            <a:extLst>
              <a:ext uri="{FF2B5EF4-FFF2-40B4-BE49-F238E27FC236}">
                <a16:creationId xmlns:a16="http://schemas.microsoft.com/office/drawing/2014/main" id="{A107549E-F5F2-32B0-A356-D1ACB7C4794F}"/>
              </a:ext>
            </a:extLst>
          </p:cNvPr>
          <p:cNvGraphicFramePr>
            <a:graphicFrameLocks noGrp="1"/>
          </p:cNvGraphicFramePr>
          <p:nvPr/>
        </p:nvGraphicFramePr>
        <p:xfrm>
          <a:off x="306308" y="5712939"/>
          <a:ext cx="8127999" cy="1112520"/>
        </p:xfrm>
        <a:graphic>
          <a:graphicData uri="http://schemas.openxmlformats.org/drawingml/2006/table">
            <a:tbl>
              <a:tblPr firstRow="1" bandRow="1">
                <a:tableStyleId>{F5AB1C69-6EDB-4FF4-983F-18BD219EF322}</a:tableStyleId>
              </a:tblPr>
              <a:tblGrid>
                <a:gridCol w="2709333">
                  <a:extLst>
                    <a:ext uri="{9D8B030D-6E8A-4147-A177-3AD203B41FA5}">
                      <a16:colId xmlns:a16="http://schemas.microsoft.com/office/drawing/2014/main" val="3383303411"/>
                    </a:ext>
                  </a:extLst>
                </a:gridCol>
                <a:gridCol w="2709333">
                  <a:extLst>
                    <a:ext uri="{9D8B030D-6E8A-4147-A177-3AD203B41FA5}">
                      <a16:colId xmlns:a16="http://schemas.microsoft.com/office/drawing/2014/main" val="1438550430"/>
                    </a:ext>
                  </a:extLst>
                </a:gridCol>
                <a:gridCol w="2709333">
                  <a:extLst>
                    <a:ext uri="{9D8B030D-6E8A-4147-A177-3AD203B41FA5}">
                      <a16:colId xmlns:a16="http://schemas.microsoft.com/office/drawing/2014/main" val="1328462254"/>
                    </a:ext>
                  </a:extLst>
                </a:gridCol>
              </a:tblGrid>
              <a:tr h="370840">
                <a:tc>
                  <a:txBody>
                    <a:bodyPr/>
                    <a:lstStyle/>
                    <a:p>
                      <a:pPr algn="ctr"/>
                      <a:endParaRPr lang="en-US" dirty="0">
                        <a:solidFill>
                          <a:schemeClr val="tx1"/>
                        </a:solidFill>
                        <a:latin typeface="Consolas" panose="020B0609020204030204" pitchFamily="49" charset="0"/>
                        <a:cs typeface="Consolas" panose="020B0609020204030204" pitchFamily="49" charset="0"/>
                      </a:endParaRPr>
                    </a:p>
                  </a:txBody>
                  <a:tcPr>
                    <a:solidFill>
                      <a:schemeClr val="bg1">
                        <a:lumMod val="85000"/>
                      </a:schemeClr>
                    </a:solidFill>
                  </a:tcPr>
                </a:tc>
                <a:tc>
                  <a:txBody>
                    <a:bodyPr/>
                    <a:lstStyle/>
                    <a:p>
                      <a:pPr algn="ctr"/>
                      <a:r>
                        <a:rPr lang="en-US" dirty="0">
                          <a:solidFill>
                            <a:schemeClr val="tx1"/>
                          </a:solidFill>
                          <a:latin typeface="Consolas" panose="020B0609020204030204" pitchFamily="49" charset="0"/>
                          <a:cs typeface="Consolas" panose="020B0609020204030204" pitchFamily="49" charset="0"/>
                        </a:rPr>
                        <a:t>Victim Bandwidth</a:t>
                      </a:r>
                    </a:p>
                  </a:txBody>
                  <a:tcPr>
                    <a:solidFill>
                      <a:schemeClr val="bg1">
                        <a:lumMod val="85000"/>
                      </a:schemeClr>
                    </a:solidFill>
                  </a:tcPr>
                </a:tc>
                <a:tc>
                  <a:txBody>
                    <a:bodyPr/>
                    <a:lstStyle/>
                    <a:p>
                      <a:pPr algn="ctr"/>
                      <a:r>
                        <a:rPr lang="en-US" dirty="0">
                          <a:solidFill>
                            <a:schemeClr val="tx1"/>
                          </a:solidFill>
                          <a:latin typeface="Consolas" panose="020B0609020204030204" pitchFamily="49" charset="0"/>
                          <a:cs typeface="Consolas" panose="020B0609020204030204" pitchFamily="49" charset="0"/>
                        </a:rPr>
                        <a:t>Attacker Bandwidth</a:t>
                      </a:r>
                    </a:p>
                  </a:txBody>
                  <a:tcPr>
                    <a:solidFill>
                      <a:schemeClr val="bg1">
                        <a:lumMod val="85000"/>
                      </a:schemeClr>
                    </a:solidFill>
                  </a:tcPr>
                </a:tc>
                <a:extLst>
                  <a:ext uri="{0D108BD9-81ED-4DB2-BD59-A6C34878D82A}">
                    <a16:rowId xmlns:a16="http://schemas.microsoft.com/office/drawing/2014/main" val="992279468"/>
                  </a:ext>
                </a:extLst>
              </a:tr>
              <a:tr h="370840">
                <a:tc>
                  <a:txBody>
                    <a:bodyPr/>
                    <a:lstStyle/>
                    <a:p>
                      <a:pPr algn="ctr"/>
                      <a:r>
                        <a:rPr lang="en-US" dirty="0">
                          <a:solidFill>
                            <a:schemeClr val="tx1"/>
                          </a:solidFill>
                          <a:latin typeface="Consolas" panose="020B0609020204030204" pitchFamily="49" charset="0"/>
                          <a:cs typeface="Consolas" panose="020B0609020204030204" pitchFamily="49" charset="0"/>
                        </a:rPr>
                        <a:t>w/o RNR error</a:t>
                      </a:r>
                    </a:p>
                  </a:txBody>
                  <a:tcPr/>
                </a:tc>
                <a:tc>
                  <a:txBody>
                    <a:bodyPr/>
                    <a:lstStyle/>
                    <a:p>
                      <a:pPr algn="ctr"/>
                      <a:r>
                        <a:rPr lang="en-US" dirty="0">
                          <a:solidFill>
                            <a:schemeClr val="tx1"/>
                          </a:solidFill>
                          <a:latin typeface="Consolas" panose="020B0609020204030204" pitchFamily="49" charset="0"/>
                          <a:cs typeface="Consolas" panose="020B0609020204030204" pitchFamily="49" charset="0"/>
                        </a:rPr>
                        <a:t>97.07 Gbps</a:t>
                      </a:r>
                    </a:p>
                  </a:txBody>
                  <a:tcPr/>
                </a:tc>
                <a:tc>
                  <a:txBody>
                    <a:bodyPr/>
                    <a:lstStyle/>
                    <a:p>
                      <a:pPr algn="ctr"/>
                      <a:r>
                        <a:rPr lang="en-US" dirty="0">
                          <a:solidFill>
                            <a:schemeClr val="tx1"/>
                          </a:solidFill>
                          <a:latin typeface="Consolas" panose="020B0609020204030204" pitchFamily="49" charset="0"/>
                          <a:cs typeface="Consolas" panose="020B0609020204030204" pitchFamily="49" charset="0"/>
                        </a:rPr>
                        <a:t>\</a:t>
                      </a:r>
                    </a:p>
                  </a:txBody>
                  <a:tcPr/>
                </a:tc>
                <a:extLst>
                  <a:ext uri="{0D108BD9-81ED-4DB2-BD59-A6C34878D82A}">
                    <a16:rowId xmlns:a16="http://schemas.microsoft.com/office/drawing/2014/main" val="3122952165"/>
                  </a:ext>
                </a:extLst>
              </a:tr>
              <a:tr h="370840">
                <a:tc>
                  <a:txBody>
                    <a:bodyPr/>
                    <a:lstStyle/>
                    <a:p>
                      <a:pPr algn="ctr"/>
                      <a:r>
                        <a:rPr lang="en-US" dirty="0">
                          <a:solidFill>
                            <a:schemeClr val="tx1"/>
                          </a:solidFill>
                          <a:latin typeface="Consolas" panose="020B0609020204030204" pitchFamily="49" charset="0"/>
                          <a:cs typeface="Consolas" panose="020B0609020204030204" pitchFamily="49" charset="0"/>
                        </a:rPr>
                        <a:t>w/ RNR error</a:t>
                      </a:r>
                    </a:p>
                  </a:txBody>
                  <a:tcPr/>
                </a:tc>
                <a:tc>
                  <a:txBody>
                    <a:bodyPr/>
                    <a:lstStyle/>
                    <a:p>
                      <a:pPr algn="ctr"/>
                      <a:r>
                        <a:rPr lang="en-US" dirty="0">
                          <a:solidFill>
                            <a:srgbClr val="FF0000"/>
                          </a:solidFill>
                          <a:latin typeface="Consolas" panose="020B0609020204030204" pitchFamily="49" charset="0"/>
                          <a:cs typeface="Consolas" panose="020B0609020204030204" pitchFamily="49" charset="0"/>
                        </a:rPr>
                        <a:t>0.018 Gbps</a:t>
                      </a:r>
                    </a:p>
                  </a:txBody>
                  <a:tcPr/>
                </a:tc>
                <a:tc>
                  <a:txBody>
                    <a:bodyPr/>
                    <a:lstStyle/>
                    <a:p>
                      <a:pPr algn="ctr"/>
                      <a:r>
                        <a:rPr lang="en-US" dirty="0">
                          <a:solidFill>
                            <a:srgbClr val="FF0000"/>
                          </a:solidFill>
                          <a:latin typeface="Consolas" panose="020B0609020204030204" pitchFamily="49" charset="0"/>
                          <a:cs typeface="Consolas" panose="020B0609020204030204" pitchFamily="49" charset="0"/>
                        </a:rPr>
                        <a:t>0 Gbps</a:t>
                      </a:r>
                    </a:p>
                  </a:txBody>
                  <a:tcPr/>
                </a:tc>
                <a:extLst>
                  <a:ext uri="{0D108BD9-81ED-4DB2-BD59-A6C34878D82A}">
                    <a16:rowId xmlns:a16="http://schemas.microsoft.com/office/drawing/2014/main" val="2923013245"/>
                  </a:ext>
                </a:extLst>
              </a:tr>
            </a:tbl>
          </a:graphicData>
        </a:graphic>
      </p:graphicFrame>
      <p:sp>
        <p:nvSpPr>
          <p:cNvPr id="21" name="标题 1">
            <a:extLst>
              <a:ext uri="{FF2B5EF4-FFF2-40B4-BE49-F238E27FC236}">
                <a16:creationId xmlns:a16="http://schemas.microsoft.com/office/drawing/2014/main" id="{1A35C61D-1E46-12AD-1EA7-42585137E614}"/>
              </a:ext>
            </a:extLst>
          </p:cNvPr>
          <p:cNvSpPr>
            <a:spLocks noGrp="1"/>
          </p:cNvSpPr>
          <p:nvPr>
            <p:ph type="title"/>
          </p:nvPr>
        </p:nvSpPr>
        <p:spPr>
          <a:xfrm>
            <a:off x="437453" y="303741"/>
            <a:ext cx="11197350" cy="1135737"/>
          </a:xfrm>
        </p:spPr>
        <p:txBody>
          <a:bodyPr>
            <a:noAutofit/>
          </a:bodyPr>
          <a:lstStyle/>
          <a:p>
            <a:r>
              <a:rPr lang="en-US" altLang="zh-CN" dirty="0">
                <a:latin typeface="Calibri Light" panose="020F0302020204030204" pitchFamily="34" charset="0"/>
                <a:ea typeface="Calibri Light" panose="020F0302020204030204" pitchFamily="34" charset="0"/>
                <a:cs typeface="Calibri Light" panose="020F0302020204030204" pitchFamily="34" charset="0"/>
              </a:rPr>
              <a:t>RNR causes severe RX pipelines contention</a:t>
            </a:r>
            <a:endParaRPr lang="zh-CN" alt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11672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70408B-CF2A-D44B-B737-E500814C3AED}"/>
              </a:ext>
            </a:extLst>
          </p:cNvPr>
          <p:cNvSpPr>
            <a:spLocks noGrp="1"/>
          </p:cNvSpPr>
          <p:nvPr>
            <p:ph type="title"/>
          </p:nvPr>
        </p:nvSpPr>
        <p:spPr/>
        <p:txBody>
          <a:bodyPr/>
          <a:lstStyle/>
          <a:p>
            <a:r>
              <a:rPr lang="en-US"/>
              <a:t>Lumina</a:t>
            </a:r>
            <a:endParaRPr lang="en-US" dirty="0"/>
          </a:p>
        </p:txBody>
      </p:sp>
      <p:sp>
        <p:nvSpPr>
          <p:cNvPr id="6" name="Text Placeholder 5">
            <a:extLst>
              <a:ext uri="{FF2B5EF4-FFF2-40B4-BE49-F238E27FC236}">
                <a16:creationId xmlns:a16="http://schemas.microsoft.com/office/drawing/2014/main" id="{39EB6573-3B62-D746-6C9B-537978C11907}"/>
              </a:ext>
            </a:extLst>
          </p:cNvPr>
          <p:cNvSpPr>
            <a:spLocks noGrp="1"/>
          </p:cNvSpPr>
          <p:nvPr>
            <p:ph type="body" idx="1"/>
          </p:nvPr>
        </p:nvSpPr>
        <p:spPr/>
        <p:txBody>
          <a:bodyPr/>
          <a:lstStyle/>
          <a:p>
            <a:r>
              <a:rPr lang="en-US"/>
              <a:t>Understanding the Micro-Behaviors of Hardware Offloaded Network Stacks</a:t>
            </a:r>
            <a:endParaRPr lang="en-US" dirty="0"/>
          </a:p>
        </p:txBody>
      </p:sp>
      <p:sp>
        <p:nvSpPr>
          <p:cNvPr id="4" name="Slide Number Placeholder 3">
            <a:extLst>
              <a:ext uri="{FF2B5EF4-FFF2-40B4-BE49-F238E27FC236}">
                <a16:creationId xmlns:a16="http://schemas.microsoft.com/office/drawing/2014/main" id="{DC8586A1-A1F5-D364-0C19-0EB83BF98E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7B509-2C77-4049-87E4-AEA94F2163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 Placeholder 5">
            <a:extLst>
              <a:ext uri="{FF2B5EF4-FFF2-40B4-BE49-F238E27FC236}">
                <a16:creationId xmlns:a16="http://schemas.microsoft.com/office/drawing/2014/main" id="{FD89BBD3-3C99-06AA-7115-58A67F1CA486}"/>
              </a:ext>
            </a:extLst>
          </p:cNvPr>
          <p:cNvSpPr txBox="1">
            <a:spLocks/>
          </p:cNvSpPr>
          <p:nvPr/>
        </p:nvSpPr>
        <p:spPr>
          <a:xfrm>
            <a:off x="3959363" y="6468303"/>
            <a:ext cx="3726899"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1800" dirty="0"/>
              <a:t>Credit of slides: Zhuolong Yu</a:t>
            </a:r>
          </a:p>
        </p:txBody>
      </p:sp>
    </p:spTree>
    <p:extLst>
      <p:ext uri="{BB962C8B-B14F-4D97-AF65-F5344CB8AC3E}">
        <p14:creationId xmlns:p14="http://schemas.microsoft.com/office/powerpoint/2010/main" val="13741572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B00165-925A-EAE5-A205-5F5982A2CCA7}"/>
              </a:ext>
            </a:extLst>
          </p:cNvPr>
          <p:cNvSpPr/>
          <p:nvPr/>
        </p:nvSpPr>
        <p:spPr>
          <a:xfrm>
            <a:off x="773210" y="1380286"/>
            <a:ext cx="2477386" cy="3113124"/>
          </a:xfrm>
          <a:prstGeom prst="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3FA859-8EE4-6C2A-BA02-47B9D49089AF}"/>
              </a:ext>
            </a:extLst>
          </p:cNvPr>
          <p:cNvSpPr txBox="1"/>
          <p:nvPr/>
        </p:nvSpPr>
        <p:spPr>
          <a:xfrm>
            <a:off x="1329665" y="1380285"/>
            <a:ext cx="136447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Helvetica Neue" panose="02000503000000020004" pitchFamily="2" charset="0"/>
                <a:cs typeface="Helvetica Neue" panose="02000503000000020004" pitchFamily="2" charset="0"/>
              </a:rPr>
              <a:t>Initiator</a:t>
            </a:r>
            <a:endParaRPr kumimoji="0" lang="en-US" sz="2000" b="0" i="0" u="none" strike="noStrike" kern="1200" cap="none" spc="0" normalizeH="0" baseline="0" noProof="0" dirty="0">
              <a:ln>
                <a:noFill/>
              </a:ln>
              <a:solidFill>
                <a:prstClr val="black"/>
              </a:solidFill>
              <a:effectLst/>
              <a:uLnTx/>
              <a:uFillTx/>
              <a:latin typeface="Calibri" panose="020F0502020204030204"/>
              <a:ea typeface="Helvetica Neue" panose="02000503000000020004" pitchFamily="2" charset="0"/>
              <a:cs typeface="Helvetica Neue" panose="02000503000000020004" pitchFamily="2" charset="0"/>
            </a:endParaRPr>
          </a:p>
        </p:txBody>
      </p:sp>
      <p:sp>
        <p:nvSpPr>
          <p:cNvPr id="7" name="Rectangle 6">
            <a:extLst>
              <a:ext uri="{FF2B5EF4-FFF2-40B4-BE49-F238E27FC236}">
                <a16:creationId xmlns:a16="http://schemas.microsoft.com/office/drawing/2014/main" id="{F135BC7A-8190-3EC5-BF17-C8F31401ED5D}"/>
              </a:ext>
            </a:extLst>
          </p:cNvPr>
          <p:cNvSpPr/>
          <p:nvPr/>
        </p:nvSpPr>
        <p:spPr>
          <a:xfrm>
            <a:off x="1000038" y="2035332"/>
            <a:ext cx="2027274" cy="52322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p>
        </p:txBody>
      </p:sp>
      <p:sp>
        <p:nvSpPr>
          <p:cNvPr id="8" name="Rectangle 7">
            <a:extLst>
              <a:ext uri="{FF2B5EF4-FFF2-40B4-BE49-F238E27FC236}">
                <a16:creationId xmlns:a16="http://schemas.microsoft.com/office/drawing/2014/main" id="{6BA4A897-F92B-12BD-885B-0312ABC5D82F}"/>
              </a:ext>
            </a:extLst>
          </p:cNvPr>
          <p:cNvSpPr/>
          <p:nvPr/>
        </p:nvSpPr>
        <p:spPr>
          <a:xfrm>
            <a:off x="1471432" y="2883679"/>
            <a:ext cx="1554107" cy="52322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TCP/IP Stack</a:t>
            </a:r>
          </a:p>
        </p:txBody>
      </p:sp>
      <p:sp>
        <p:nvSpPr>
          <p:cNvPr id="9" name="Rectangle 8">
            <a:extLst>
              <a:ext uri="{FF2B5EF4-FFF2-40B4-BE49-F238E27FC236}">
                <a16:creationId xmlns:a16="http://schemas.microsoft.com/office/drawing/2014/main" id="{F8EEC4E5-660B-8A5F-52F8-EB2BBBC685EF}"/>
              </a:ext>
            </a:extLst>
          </p:cNvPr>
          <p:cNvSpPr/>
          <p:nvPr/>
        </p:nvSpPr>
        <p:spPr>
          <a:xfrm>
            <a:off x="1471432" y="3732026"/>
            <a:ext cx="1554108" cy="52322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NIC Driver</a:t>
            </a:r>
          </a:p>
        </p:txBody>
      </p:sp>
      <p:sp>
        <p:nvSpPr>
          <p:cNvPr id="10" name="Rectangle 9">
            <a:extLst>
              <a:ext uri="{FF2B5EF4-FFF2-40B4-BE49-F238E27FC236}">
                <a16:creationId xmlns:a16="http://schemas.microsoft.com/office/drawing/2014/main" id="{11024B10-E650-1A44-9E98-CFFFE1F16784}"/>
              </a:ext>
            </a:extLst>
          </p:cNvPr>
          <p:cNvSpPr/>
          <p:nvPr/>
        </p:nvSpPr>
        <p:spPr>
          <a:xfrm>
            <a:off x="1433313" y="4733473"/>
            <a:ext cx="1539967" cy="523220"/>
          </a:xfrm>
          <a:prstGeom prst="rect">
            <a:avLst/>
          </a:prstGeom>
          <a:solidFill>
            <a:schemeClr val="accent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RDMA NIC</a:t>
            </a:r>
          </a:p>
        </p:txBody>
      </p:sp>
      <p:sp>
        <p:nvSpPr>
          <p:cNvPr id="11" name="Rectangle 10">
            <a:extLst>
              <a:ext uri="{FF2B5EF4-FFF2-40B4-BE49-F238E27FC236}">
                <a16:creationId xmlns:a16="http://schemas.microsoft.com/office/drawing/2014/main" id="{52DBBA8A-3A35-F85B-863F-161F76998FEF}"/>
              </a:ext>
            </a:extLst>
          </p:cNvPr>
          <p:cNvSpPr/>
          <p:nvPr/>
        </p:nvSpPr>
        <p:spPr>
          <a:xfrm>
            <a:off x="9023825" y="1380286"/>
            <a:ext cx="2477386" cy="3113124"/>
          </a:xfrm>
          <a:prstGeom prst="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B89B9AE-D7ED-B38D-66E3-A33EFC5AD983}"/>
              </a:ext>
            </a:extLst>
          </p:cNvPr>
          <p:cNvSpPr txBox="1"/>
          <p:nvPr/>
        </p:nvSpPr>
        <p:spPr>
          <a:xfrm>
            <a:off x="9580280" y="1380285"/>
            <a:ext cx="11851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Helvetica Neue" panose="02000503000000020004" pitchFamily="2" charset="0"/>
                <a:cs typeface="Helvetica Neue" panose="02000503000000020004" pitchFamily="2" charset="0"/>
              </a:rPr>
              <a:t>Target</a:t>
            </a:r>
            <a:endParaRPr kumimoji="0" lang="en-US" sz="2000" b="0" i="0" u="none" strike="noStrike" kern="1200" cap="none" spc="0" normalizeH="0" baseline="0" noProof="0" dirty="0">
              <a:ln>
                <a:noFill/>
              </a:ln>
              <a:solidFill>
                <a:prstClr val="black"/>
              </a:solidFill>
              <a:effectLst/>
              <a:uLnTx/>
              <a:uFillTx/>
              <a:latin typeface="Calibri" panose="020F0502020204030204"/>
              <a:ea typeface="Helvetica Neue" panose="02000503000000020004" pitchFamily="2" charset="0"/>
              <a:cs typeface="Helvetica Neue" panose="02000503000000020004" pitchFamily="2" charset="0"/>
            </a:endParaRPr>
          </a:p>
        </p:txBody>
      </p:sp>
      <p:sp>
        <p:nvSpPr>
          <p:cNvPr id="14" name="Rectangle 13">
            <a:extLst>
              <a:ext uri="{FF2B5EF4-FFF2-40B4-BE49-F238E27FC236}">
                <a16:creationId xmlns:a16="http://schemas.microsoft.com/office/drawing/2014/main" id="{088CE3C5-F21F-DD55-86DB-FCBA5640D5AF}"/>
              </a:ext>
            </a:extLst>
          </p:cNvPr>
          <p:cNvSpPr/>
          <p:nvPr/>
        </p:nvSpPr>
        <p:spPr>
          <a:xfrm>
            <a:off x="9250653" y="2035332"/>
            <a:ext cx="2027274" cy="52322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p>
        </p:txBody>
      </p:sp>
      <p:sp>
        <p:nvSpPr>
          <p:cNvPr id="15" name="Rectangle 14">
            <a:extLst>
              <a:ext uri="{FF2B5EF4-FFF2-40B4-BE49-F238E27FC236}">
                <a16:creationId xmlns:a16="http://schemas.microsoft.com/office/drawing/2014/main" id="{A2FEBCDE-9D52-5C0D-FCEA-71B9DECFF419}"/>
              </a:ext>
            </a:extLst>
          </p:cNvPr>
          <p:cNvSpPr/>
          <p:nvPr/>
        </p:nvSpPr>
        <p:spPr>
          <a:xfrm>
            <a:off x="9248881" y="2883679"/>
            <a:ext cx="1596656" cy="52322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TCP/IP Stack</a:t>
            </a:r>
          </a:p>
        </p:txBody>
      </p:sp>
      <p:sp>
        <p:nvSpPr>
          <p:cNvPr id="16" name="Rectangle 15">
            <a:extLst>
              <a:ext uri="{FF2B5EF4-FFF2-40B4-BE49-F238E27FC236}">
                <a16:creationId xmlns:a16="http://schemas.microsoft.com/office/drawing/2014/main" id="{2A975C89-69E1-B6EA-B307-B378748E096C}"/>
              </a:ext>
            </a:extLst>
          </p:cNvPr>
          <p:cNvSpPr/>
          <p:nvPr/>
        </p:nvSpPr>
        <p:spPr>
          <a:xfrm>
            <a:off x="9248881" y="3732026"/>
            <a:ext cx="1596656" cy="52322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NIC Driver</a:t>
            </a:r>
          </a:p>
        </p:txBody>
      </p:sp>
      <p:sp>
        <p:nvSpPr>
          <p:cNvPr id="17" name="Rectangle 16">
            <a:extLst>
              <a:ext uri="{FF2B5EF4-FFF2-40B4-BE49-F238E27FC236}">
                <a16:creationId xmlns:a16="http://schemas.microsoft.com/office/drawing/2014/main" id="{C1A36C94-6B33-3569-AEF7-C3860E1E8083}"/>
              </a:ext>
            </a:extLst>
          </p:cNvPr>
          <p:cNvSpPr/>
          <p:nvPr/>
        </p:nvSpPr>
        <p:spPr>
          <a:xfrm>
            <a:off x="9301140" y="4733473"/>
            <a:ext cx="1539967" cy="523220"/>
          </a:xfrm>
          <a:prstGeom prst="rect">
            <a:avLst/>
          </a:prstGeom>
          <a:solidFill>
            <a:schemeClr val="accent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RDMA NIC</a:t>
            </a:r>
          </a:p>
        </p:txBody>
      </p:sp>
      <p:cxnSp>
        <p:nvCxnSpPr>
          <p:cNvPr id="18" name="Straight Arrow Connector 17">
            <a:extLst>
              <a:ext uri="{FF2B5EF4-FFF2-40B4-BE49-F238E27FC236}">
                <a16:creationId xmlns:a16="http://schemas.microsoft.com/office/drawing/2014/main" id="{26F85333-92ED-C388-BE55-7B9FA5118A5A}"/>
              </a:ext>
            </a:extLst>
          </p:cNvPr>
          <p:cNvCxnSpPr>
            <a:cxnSpLocks/>
          </p:cNvCxnSpPr>
          <p:nvPr/>
        </p:nvCxnSpPr>
        <p:spPr>
          <a:xfrm>
            <a:off x="1168174" y="2576802"/>
            <a:ext cx="0" cy="2462127"/>
          </a:xfrm>
          <a:prstGeom prst="straightConnector1">
            <a:avLst/>
          </a:prstGeom>
          <a:ln w="635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73E1ABE-3D11-2031-04D4-AF2BF0CF4F1C}"/>
              </a:ext>
            </a:extLst>
          </p:cNvPr>
          <p:cNvCxnSpPr>
            <a:cxnSpLocks/>
          </p:cNvCxnSpPr>
          <p:nvPr/>
        </p:nvCxnSpPr>
        <p:spPr>
          <a:xfrm>
            <a:off x="1140705" y="5030132"/>
            <a:ext cx="295601" cy="0"/>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9AB7790-0C51-3ADD-E5D1-68DEE589A671}"/>
              </a:ext>
            </a:extLst>
          </p:cNvPr>
          <p:cNvCxnSpPr>
            <a:cxnSpLocks/>
          </p:cNvCxnSpPr>
          <p:nvPr/>
        </p:nvCxnSpPr>
        <p:spPr>
          <a:xfrm>
            <a:off x="2973280" y="5053698"/>
            <a:ext cx="6320595" cy="0"/>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D96F417-E9BC-E50A-4A6B-D88FD1C648CB}"/>
              </a:ext>
            </a:extLst>
          </p:cNvPr>
          <p:cNvCxnSpPr>
            <a:cxnSpLocks/>
          </p:cNvCxnSpPr>
          <p:nvPr/>
        </p:nvCxnSpPr>
        <p:spPr>
          <a:xfrm>
            <a:off x="10858282" y="5038929"/>
            <a:ext cx="295601" cy="0"/>
          </a:xfrm>
          <a:prstGeom prst="straightConnector1">
            <a:avLst/>
          </a:prstGeom>
          <a:ln w="635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07D7B5C-C016-AE51-2D74-9828F547EC90}"/>
              </a:ext>
            </a:extLst>
          </p:cNvPr>
          <p:cNvCxnSpPr>
            <a:cxnSpLocks/>
          </p:cNvCxnSpPr>
          <p:nvPr/>
        </p:nvCxnSpPr>
        <p:spPr>
          <a:xfrm>
            <a:off x="11121984" y="2566518"/>
            <a:ext cx="0" cy="2459736"/>
          </a:xfrm>
          <a:prstGeom prst="straightConnector1">
            <a:avLst/>
          </a:prstGeom>
          <a:ln w="635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4179A93-2EA5-385F-A667-F3E3860359E8}"/>
              </a:ext>
            </a:extLst>
          </p:cNvPr>
          <p:cNvSpPr/>
          <p:nvPr/>
        </p:nvSpPr>
        <p:spPr>
          <a:xfrm>
            <a:off x="5015951" y="4629925"/>
            <a:ext cx="2204870" cy="792657"/>
          </a:xfrm>
          <a:prstGeom prst="rect">
            <a:avLst/>
          </a:prstGeom>
          <a:solidFill>
            <a:schemeClr val="accent1">
              <a:lumMod val="20000"/>
              <a:lumOff val="8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Helvetica" pitchFamily="2" charset="0"/>
                <a:ea typeface="+mn-ea"/>
                <a:cs typeface="+mn-cs"/>
              </a:rPr>
              <a:t>Programmable Switch</a:t>
            </a:r>
          </a:p>
        </p:txBody>
      </p:sp>
      <p:sp>
        <p:nvSpPr>
          <p:cNvPr id="30" name="Speech Bubble: Rectangle with Corners Rounded 76">
            <a:extLst>
              <a:ext uri="{FF2B5EF4-FFF2-40B4-BE49-F238E27FC236}">
                <a16:creationId xmlns:a16="http://schemas.microsoft.com/office/drawing/2014/main" id="{07E4FDE6-F7AA-8F27-91E4-65F5C4C10841}"/>
              </a:ext>
            </a:extLst>
          </p:cNvPr>
          <p:cNvSpPr/>
          <p:nvPr/>
        </p:nvSpPr>
        <p:spPr>
          <a:xfrm>
            <a:off x="3998405" y="1380285"/>
            <a:ext cx="4316794" cy="2520817"/>
          </a:xfrm>
          <a:prstGeom prst="wedgeRoundRectCallout">
            <a:avLst>
              <a:gd name="adj1" fmla="val -14034"/>
              <a:gd name="adj2" fmla="val 77039"/>
              <a:gd name="adj3" fmla="val 16667"/>
            </a:avLst>
          </a:prstGeom>
          <a:noFill/>
          <a:ln w="317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F51202F-4F98-F5F2-2F0A-BC98A7D3B7A5}"/>
              </a:ext>
            </a:extLst>
          </p:cNvPr>
          <p:cNvSpPr txBox="1"/>
          <p:nvPr/>
        </p:nvSpPr>
        <p:spPr>
          <a:xfrm>
            <a:off x="4134571" y="1671197"/>
            <a:ext cx="4044461" cy="19389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Inject event (e.g., packet drop, ECN marking, packet corruption)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Forward traffic</a:t>
            </a:r>
          </a:p>
        </p:txBody>
      </p:sp>
      <p:cxnSp>
        <p:nvCxnSpPr>
          <p:cNvPr id="32" name="Straight Arrow Connector 31">
            <a:extLst>
              <a:ext uri="{FF2B5EF4-FFF2-40B4-BE49-F238E27FC236}">
                <a16:creationId xmlns:a16="http://schemas.microsoft.com/office/drawing/2014/main" id="{17502D84-3CE7-CA73-1E81-CFFB973FA8A7}"/>
              </a:ext>
            </a:extLst>
          </p:cNvPr>
          <p:cNvCxnSpPr>
            <a:cxnSpLocks/>
            <a:stCxn id="29" idx="2"/>
            <a:endCxn id="38" idx="0"/>
          </p:cNvCxnSpPr>
          <p:nvPr/>
        </p:nvCxnSpPr>
        <p:spPr>
          <a:xfrm>
            <a:off x="6118386" y="5422582"/>
            <a:ext cx="0" cy="597831"/>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C078A0F-3391-C043-563F-CE25B696ED6B}"/>
              </a:ext>
            </a:extLst>
          </p:cNvPr>
          <p:cNvSpPr txBox="1"/>
          <p:nvPr/>
        </p:nvSpPr>
        <p:spPr>
          <a:xfrm>
            <a:off x="6366496" y="5464485"/>
            <a:ext cx="104078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rPr>
              <a:t>Mirror</a:t>
            </a:r>
          </a:p>
        </p:txBody>
      </p:sp>
      <p:sp>
        <p:nvSpPr>
          <p:cNvPr id="38" name="Rounded Rectangle 37">
            <a:extLst>
              <a:ext uri="{FF2B5EF4-FFF2-40B4-BE49-F238E27FC236}">
                <a16:creationId xmlns:a16="http://schemas.microsoft.com/office/drawing/2014/main" id="{68476D7B-57F8-FB54-63F0-69B3D7EC9224}"/>
              </a:ext>
            </a:extLst>
          </p:cNvPr>
          <p:cNvSpPr/>
          <p:nvPr/>
        </p:nvSpPr>
        <p:spPr>
          <a:xfrm>
            <a:off x="4331460" y="6020413"/>
            <a:ext cx="3573851" cy="633046"/>
          </a:xfrm>
          <a:prstGeom prst="round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Offline analyzation</a:t>
            </a:r>
          </a:p>
        </p:txBody>
      </p:sp>
      <p:sp>
        <p:nvSpPr>
          <p:cNvPr id="36" name="Slide Number Placeholder 3">
            <a:extLst>
              <a:ext uri="{FF2B5EF4-FFF2-40B4-BE49-F238E27FC236}">
                <a16:creationId xmlns:a16="http://schemas.microsoft.com/office/drawing/2014/main" id="{BB198D0C-207C-5BD4-3056-74E437BA640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7B509-2C77-4049-87E4-AEA94F2163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68D77F-2A59-1B16-09F3-F6D12172B6E9}"/>
              </a:ext>
            </a:extLst>
          </p:cNvPr>
          <p:cNvSpPr txBox="1">
            <a:spLocks/>
          </p:cNvSpPr>
          <p:nvPr/>
        </p:nvSpPr>
        <p:spPr>
          <a:xfrm>
            <a:off x="773210" y="283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Lumina: an in-network solution</a:t>
            </a:r>
          </a:p>
        </p:txBody>
      </p:sp>
    </p:spTree>
    <p:custDataLst>
      <p:tags r:id="rId1"/>
    </p:custDataLst>
    <p:extLst>
      <p:ext uri="{BB962C8B-B14F-4D97-AF65-F5344CB8AC3E}">
        <p14:creationId xmlns:p14="http://schemas.microsoft.com/office/powerpoint/2010/main" val="159838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p:bldP spid="37" grpId="0"/>
      <p:bldP spid="3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3142B59-9278-82F2-5C48-E22BC8263B5E}"/>
              </a:ext>
            </a:extLst>
          </p:cNvPr>
          <p:cNvSpPr txBox="1"/>
          <p:nvPr/>
        </p:nvSpPr>
        <p:spPr>
          <a:xfrm>
            <a:off x="595860" y="1300306"/>
            <a:ext cx="10187303" cy="1692771"/>
          </a:xfrm>
          <a:prstGeom prst="rect">
            <a:avLst/>
          </a:prstGeom>
          <a:noFill/>
        </p:spPr>
        <p:txBody>
          <a:bodyPr wrap="square" rtlCol="0">
            <a:spAutoFit/>
          </a:bodyPr>
          <a:lstStyle/>
          <a:p>
            <a:pPr marL="342900" indent="-342900">
              <a:buFont typeface="Arial" panose="020B0604020202020204" pitchFamily="34" charset="0"/>
              <a:buChar char="•"/>
            </a:pPr>
            <a:r>
              <a:rPr lang="en-US" sz="2600" dirty="0"/>
              <a:t>RDMA Verb: WRITE and READ</a:t>
            </a:r>
          </a:p>
          <a:p>
            <a:pPr marL="342900" indent="-342900">
              <a:buFont typeface="Arial" panose="020B0604020202020204" pitchFamily="34" charset="0"/>
              <a:buChar char="•"/>
            </a:pPr>
            <a:r>
              <a:rPr lang="en-US" sz="2600" dirty="0"/>
              <a:t>Message size = 100KB, MTU=1KB</a:t>
            </a:r>
          </a:p>
          <a:p>
            <a:pPr marL="342900" indent="-342900">
              <a:buFont typeface="Arial" panose="020B0604020202020204" pitchFamily="34" charset="0"/>
              <a:buChar char="•"/>
            </a:pPr>
            <a:r>
              <a:rPr lang="en-US" sz="2600" dirty="0"/>
              <a:t>For each message, drop </a:t>
            </a:r>
            <a:r>
              <a:rPr lang="en-US" sz="2600" dirty="0" err="1"/>
              <a:t>i-th</a:t>
            </a:r>
            <a:r>
              <a:rPr lang="en-US" sz="2600" dirty="0"/>
              <a:t> packet in each message</a:t>
            </a:r>
          </a:p>
          <a:p>
            <a:pPr marL="342900" indent="-342900">
              <a:buFont typeface="Arial" panose="020B0604020202020204" pitchFamily="34" charset="0"/>
              <a:buChar char="•"/>
            </a:pPr>
            <a:r>
              <a:rPr lang="en-US" sz="2600" dirty="0"/>
              <a:t>RNICs under test: NVIDIA CX4 Lx, CX5, CX6 Dx, and Intel E810</a:t>
            </a:r>
          </a:p>
        </p:txBody>
      </p:sp>
      <p:sp>
        <p:nvSpPr>
          <p:cNvPr id="5" name="Rectangle 4">
            <a:extLst>
              <a:ext uri="{FF2B5EF4-FFF2-40B4-BE49-F238E27FC236}">
                <a16:creationId xmlns:a16="http://schemas.microsoft.com/office/drawing/2014/main" id="{64F01819-551D-A2E6-E3B8-D0018FEC1745}"/>
              </a:ext>
            </a:extLst>
          </p:cNvPr>
          <p:cNvSpPr/>
          <p:nvPr/>
        </p:nvSpPr>
        <p:spPr>
          <a:xfrm>
            <a:off x="4260986" y="5494299"/>
            <a:ext cx="4091168" cy="1227176"/>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Helvetica" pitchFamily="2" charset="0"/>
            </a:endParaRPr>
          </a:p>
        </p:txBody>
      </p:sp>
      <p:sp>
        <p:nvSpPr>
          <p:cNvPr id="6" name="Rectangle 5">
            <a:extLst>
              <a:ext uri="{FF2B5EF4-FFF2-40B4-BE49-F238E27FC236}">
                <a16:creationId xmlns:a16="http://schemas.microsoft.com/office/drawing/2014/main" id="{B052AE5B-BC07-8D54-AFB7-FA94F4269A5D}"/>
              </a:ext>
            </a:extLst>
          </p:cNvPr>
          <p:cNvSpPr/>
          <p:nvPr/>
        </p:nvSpPr>
        <p:spPr>
          <a:xfrm>
            <a:off x="7885306" y="4105475"/>
            <a:ext cx="1797804" cy="639313"/>
          </a:xfrm>
          <a:prstGeom prst="rect">
            <a:avLst/>
          </a:prstGeom>
          <a:solidFill>
            <a:schemeClr val="accent2">
              <a:lumMod val="60000"/>
              <a:lumOff val="4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pitchFamily="2" charset="0"/>
              </a:rPr>
              <a:t>Responder</a:t>
            </a:r>
          </a:p>
        </p:txBody>
      </p:sp>
      <p:sp>
        <p:nvSpPr>
          <p:cNvPr id="7" name="Rectangle 6">
            <a:extLst>
              <a:ext uri="{FF2B5EF4-FFF2-40B4-BE49-F238E27FC236}">
                <a16:creationId xmlns:a16="http://schemas.microsoft.com/office/drawing/2014/main" id="{2CA3403E-6D71-906D-B33E-64705E1B4ED3}"/>
              </a:ext>
            </a:extLst>
          </p:cNvPr>
          <p:cNvSpPr/>
          <p:nvPr/>
        </p:nvSpPr>
        <p:spPr>
          <a:xfrm>
            <a:off x="2463182" y="4105475"/>
            <a:ext cx="1797804" cy="639313"/>
          </a:xfrm>
          <a:prstGeom prst="rect">
            <a:avLst/>
          </a:prstGeom>
          <a:solidFill>
            <a:schemeClr val="accent2">
              <a:lumMod val="60000"/>
              <a:lumOff val="4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pitchFamily="2" charset="0"/>
              </a:rPr>
              <a:t>Requester</a:t>
            </a:r>
          </a:p>
        </p:txBody>
      </p:sp>
      <p:cxnSp>
        <p:nvCxnSpPr>
          <p:cNvPr id="8" name="Straight Connector 7">
            <a:extLst>
              <a:ext uri="{FF2B5EF4-FFF2-40B4-BE49-F238E27FC236}">
                <a16:creationId xmlns:a16="http://schemas.microsoft.com/office/drawing/2014/main" id="{C671B5B8-E283-ACFD-6212-4CB3D4D30E27}"/>
              </a:ext>
            </a:extLst>
          </p:cNvPr>
          <p:cNvCxnSpPr>
            <a:cxnSpLocks/>
            <a:stCxn id="7" idx="3"/>
            <a:endCxn id="6" idx="1"/>
          </p:cNvCxnSpPr>
          <p:nvPr/>
        </p:nvCxnSpPr>
        <p:spPr>
          <a:xfrm>
            <a:off x="4260986" y="4425132"/>
            <a:ext cx="3624320" cy="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4A06DF6-D137-6C60-976A-8E39D8FFD3E7}"/>
              </a:ext>
            </a:extLst>
          </p:cNvPr>
          <p:cNvSpPr/>
          <p:nvPr/>
        </p:nvSpPr>
        <p:spPr>
          <a:xfrm>
            <a:off x="5385124" y="4105474"/>
            <a:ext cx="1347331" cy="639313"/>
          </a:xfrm>
          <a:prstGeom prst="rect">
            <a:avLst/>
          </a:prstGeom>
          <a:solidFill>
            <a:schemeClr val="accent1">
              <a:lumMod val="20000"/>
              <a:lumOff val="8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pitchFamily="2" charset="0"/>
              </a:rPr>
              <a:t>Injector</a:t>
            </a:r>
          </a:p>
        </p:txBody>
      </p:sp>
      <p:sp>
        <p:nvSpPr>
          <p:cNvPr id="10" name="Rounded Rectangular Callout 26">
            <a:extLst>
              <a:ext uri="{FF2B5EF4-FFF2-40B4-BE49-F238E27FC236}">
                <a16:creationId xmlns:a16="http://schemas.microsoft.com/office/drawing/2014/main" id="{3B4F3F99-6D77-FED8-F972-EE216C1976ED}"/>
              </a:ext>
            </a:extLst>
          </p:cNvPr>
          <p:cNvSpPr/>
          <p:nvPr/>
        </p:nvSpPr>
        <p:spPr>
          <a:xfrm>
            <a:off x="4981969" y="3321801"/>
            <a:ext cx="2871299" cy="502577"/>
          </a:xfrm>
          <a:prstGeom prst="wedgeRoundRectCallout">
            <a:avLst>
              <a:gd name="adj1" fmla="val -24710"/>
              <a:gd name="adj2" fmla="val 104713"/>
              <a:gd name="adj3" fmla="val 1666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B410F0-E012-EA4D-9292-2A464CFCE202}"/>
              </a:ext>
            </a:extLst>
          </p:cNvPr>
          <p:cNvSpPr txBox="1"/>
          <p:nvPr/>
        </p:nvSpPr>
        <p:spPr>
          <a:xfrm>
            <a:off x="4981969" y="3339276"/>
            <a:ext cx="2871299" cy="461665"/>
          </a:xfrm>
          <a:prstGeom prst="rect">
            <a:avLst/>
          </a:prstGeom>
          <a:noFill/>
        </p:spPr>
        <p:txBody>
          <a:bodyPr wrap="none" rtlCol="0">
            <a:spAutoFit/>
          </a:bodyPr>
          <a:lstStyle/>
          <a:p>
            <a:r>
              <a:rPr lang="en-US" sz="2400" dirty="0"/>
              <a:t>Drop the </a:t>
            </a:r>
            <a:r>
              <a:rPr lang="en-US" sz="2400" dirty="0" err="1"/>
              <a:t>i-th</a:t>
            </a:r>
            <a:r>
              <a:rPr lang="en-US" sz="2400" dirty="0"/>
              <a:t> packet</a:t>
            </a:r>
          </a:p>
        </p:txBody>
      </p:sp>
      <p:sp>
        <p:nvSpPr>
          <p:cNvPr id="12" name="Down Arrow 1">
            <a:extLst>
              <a:ext uri="{FF2B5EF4-FFF2-40B4-BE49-F238E27FC236}">
                <a16:creationId xmlns:a16="http://schemas.microsoft.com/office/drawing/2014/main" id="{76E52D70-694E-F72A-AB53-82A309AAB367}"/>
              </a:ext>
            </a:extLst>
          </p:cNvPr>
          <p:cNvSpPr/>
          <p:nvPr/>
        </p:nvSpPr>
        <p:spPr>
          <a:xfrm>
            <a:off x="5689512" y="4982116"/>
            <a:ext cx="738554" cy="386862"/>
          </a:xfrm>
          <a:prstGeom prst="downArrow">
            <a:avLst>
              <a:gd name="adj1" fmla="val 63333"/>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9C64CF1-8BC6-177B-566E-6FBFDBC2FE69}"/>
              </a:ext>
            </a:extLst>
          </p:cNvPr>
          <p:cNvSpPr txBox="1"/>
          <p:nvPr/>
        </p:nvSpPr>
        <p:spPr>
          <a:xfrm>
            <a:off x="4719976" y="5494298"/>
            <a:ext cx="3274294" cy="1200329"/>
          </a:xfrm>
          <a:prstGeom prst="rect">
            <a:avLst/>
          </a:prstGeom>
          <a:noFill/>
        </p:spPr>
        <p:txBody>
          <a:bodyPr wrap="none" rtlCol="0">
            <a:spAutoFit/>
          </a:bodyPr>
          <a:lstStyle/>
          <a:p>
            <a:r>
              <a:rPr lang="en-US" sz="2400" dirty="0"/>
              <a:t>Retransmission latency</a:t>
            </a:r>
          </a:p>
          <a:p>
            <a:r>
              <a:rPr lang="en-US" sz="2400" dirty="0"/>
              <a:t>NACK generation latency</a:t>
            </a:r>
          </a:p>
          <a:p>
            <a:r>
              <a:rPr lang="en-US" sz="2400" dirty="0"/>
              <a:t>NACK reaction latency</a:t>
            </a:r>
          </a:p>
        </p:txBody>
      </p:sp>
      <p:sp>
        <p:nvSpPr>
          <p:cNvPr id="24" name="Slide Number Placeholder 3">
            <a:extLst>
              <a:ext uri="{FF2B5EF4-FFF2-40B4-BE49-F238E27FC236}">
                <a16:creationId xmlns:a16="http://schemas.microsoft.com/office/drawing/2014/main" id="{6B0CAA8E-435B-357E-CD50-D2C61209A71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7B509-2C77-4049-87E4-AEA94F2163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24EF26-71C6-ECF0-1F94-5A6D474321B1}"/>
              </a:ext>
            </a:extLst>
          </p:cNvPr>
          <p:cNvSpPr txBox="1">
            <a:spLocks/>
          </p:cNvSpPr>
          <p:nvPr/>
        </p:nvSpPr>
        <p:spPr>
          <a:xfrm>
            <a:off x="773210" y="283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Experiment setting</a:t>
            </a:r>
          </a:p>
        </p:txBody>
      </p:sp>
    </p:spTree>
    <p:custDataLst>
      <p:tags r:id="rId1"/>
    </p:custDataLst>
    <p:extLst>
      <p:ext uri="{BB962C8B-B14F-4D97-AF65-F5344CB8AC3E}">
        <p14:creationId xmlns:p14="http://schemas.microsoft.com/office/powerpoint/2010/main" val="3533684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488EFAB-D711-67AB-CC37-46B0672DC244}"/>
              </a:ext>
            </a:extLst>
          </p:cNvPr>
          <p:cNvGraphicFramePr>
            <a:graphicFrameLocks noChangeAspect="1"/>
          </p:cNvGraphicFramePr>
          <p:nvPr>
            <p:extLst>
              <p:ext uri="{D42A27DB-BD31-4B8C-83A1-F6EECF244321}">
                <p14:modId xmlns:p14="http://schemas.microsoft.com/office/powerpoint/2010/main" val="3020485473"/>
              </p:ext>
            </p:extLst>
          </p:nvPr>
        </p:nvGraphicFramePr>
        <p:xfrm>
          <a:off x="974240" y="1450414"/>
          <a:ext cx="4458944" cy="2879734"/>
        </p:xfrm>
        <a:graphic>
          <a:graphicData uri="http://schemas.openxmlformats.org/presentationml/2006/ole">
            <mc:AlternateContent xmlns:mc="http://schemas.openxmlformats.org/markup-compatibility/2006">
              <mc:Choice xmlns:v="urn:schemas-microsoft-com:vml" Requires="v">
                <p:oleObj name="Acrobat Document" r:id="rId4" imgW="3657600" imgH="2362187" progId="Acrobat.Document.DC">
                  <p:embed/>
                </p:oleObj>
              </mc:Choice>
              <mc:Fallback>
                <p:oleObj name="Acrobat Document" r:id="rId4" imgW="3657600" imgH="2362187" progId="Acrobat.Document.DC">
                  <p:embed/>
                  <p:pic>
                    <p:nvPicPr>
                      <p:cNvPr id="2" name="Object 1">
                        <a:extLst>
                          <a:ext uri="{FF2B5EF4-FFF2-40B4-BE49-F238E27FC236}">
                            <a16:creationId xmlns:a16="http://schemas.microsoft.com/office/drawing/2014/main" id="{F488EFAB-D711-67AB-CC37-46B0672DC244}"/>
                          </a:ext>
                        </a:extLst>
                      </p:cNvPr>
                      <p:cNvPicPr/>
                      <p:nvPr/>
                    </p:nvPicPr>
                    <p:blipFill>
                      <a:blip r:embed="rId5"/>
                      <a:stretch>
                        <a:fillRect/>
                      </a:stretch>
                    </p:blipFill>
                    <p:spPr>
                      <a:xfrm>
                        <a:off x="974240" y="1450414"/>
                        <a:ext cx="4458944" cy="2879734"/>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DA7A62-E686-3408-579F-72B77340CCB4}"/>
              </a:ext>
            </a:extLst>
          </p:cNvPr>
          <p:cNvGraphicFramePr>
            <a:graphicFrameLocks noChangeAspect="1"/>
          </p:cNvGraphicFramePr>
          <p:nvPr>
            <p:extLst>
              <p:ext uri="{D42A27DB-BD31-4B8C-83A1-F6EECF244321}">
                <p14:modId xmlns:p14="http://schemas.microsoft.com/office/powerpoint/2010/main" val="2841202792"/>
              </p:ext>
            </p:extLst>
          </p:nvPr>
        </p:nvGraphicFramePr>
        <p:xfrm>
          <a:off x="6337647" y="1450414"/>
          <a:ext cx="4667230" cy="2883047"/>
        </p:xfrm>
        <a:graphic>
          <a:graphicData uri="http://schemas.openxmlformats.org/presentationml/2006/ole">
            <mc:AlternateContent xmlns:mc="http://schemas.openxmlformats.org/markup-compatibility/2006">
              <mc:Choice xmlns:v="urn:schemas-microsoft-com:vml" Requires="v">
                <p:oleObj name="Acrobat Document" r:id="rId6" imgW="3762053" imgH="2323958" progId="Acrobat.Document.DC">
                  <p:embed/>
                </p:oleObj>
              </mc:Choice>
              <mc:Fallback>
                <p:oleObj name="Acrobat Document" r:id="rId6" imgW="3762053" imgH="2323958" progId="Acrobat.Document.DC">
                  <p:embed/>
                  <p:pic>
                    <p:nvPicPr>
                      <p:cNvPr id="3" name="Object 2">
                        <a:extLst>
                          <a:ext uri="{FF2B5EF4-FFF2-40B4-BE49-F238E27FC236}">
                            <a16:creationId xmlns:a16="http://schemas.microsoft.com/office/drawing/2014/main" id="{25DA7A62-E686-3408-579F-72B77340CCB4}"/>
                          </a:ext>
                        </a:extLst>
                      </p:cNvPr>
                      <p:cNvPicPr/>
                      <p:nvPr/>
                    </p:nvPicPr>
                    <p:blipFill>
                      <a:blip r:embed="rId7"/>
                      <a:stretch>
                        <a:fillRect/>
                      </a:stretch>
                    </p:blipFill>
                    <p:spPr>
                      <a:xfrm>
                        <a:off x="6337647" y="1450414"/>
                        <a:ext cx="4667230" cy="288304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DA4AE2F-06CC-3B6A-5E30-8D045F656D69}"/>
              </a:ext>
            </a:extLst>
          </p:cNvPr>
          <p:cNvSpPr txBox="1"/>
          <p:nvPr/>
        </p:nvSpPr>
        <p:spPr>
          <a:xfrm>
            <a:off x="1358347" y="4448440"/>
            <a:ext cx="3690731" cy="461665"/>
          </a:xfrm>
          <a:prstGeom prst="rect">
            <a:avLst/>
          </a:prstGeom>
          <a:noFill/>
        </p:spPr>
        <p:txBody>
          <a:bodyPr wrap="square" rtlCol="0">
            <a:spAutoFit/>
          </a:bodyPr>
          <a:lstStyle/>
          <a:p>
            <a:pPr algn="ctr"/>
            <a:r>
              <a:rPr lang="en-US" sz="2400" b="1" dirty="0"/>
              <a:t>READ</a:t>
            </a:r>
          </a:p>
        </p:txBody>
      </p:sp>
      <p:sp>
        <p:nvSpPr>
          <p:cNvPr id="6" name="TextBox 5">
            <a:extLst>
              <a:ext uri="{FF2B5EF4-FFF2-40B4-BE49-F238E27FC236}">
                <a16:creationId xmlns:a16="http://schemas.microsoft.com/office/drawing/2014/main" id="{8DA6707E-FCE8-FC2A-2499-1ED860E8B22E}"/>
              </a:ext>
            </a:extLst>
          </p:cNvPr>
          <p:cNvSpPr txBox="1"/>
          <p:nvPr/>
        </p:nvSpPr>
        <p:spPr>
          <a:xfrm>
            <a:off x="7142922" y="4448440"/>
            <a:ext cx="3690731" cy="461665"/>
          </a:xfrm>
          <a:prstGeom prst="rect">
            <a:avLst/>
          </a:prstGeom>
          <a:noFill/>
        </p:spPr>
        <p:txBody>
          <a:bodyPr wrap="square" rtlCol="0">
            <a:spAutoFit/>
          </a:bodyPr>
          <a:lstStyle/>
          <a:p>
            <a:pPr algn="ctr"/>
            <a:r>
              <a:rPr lang="en-US" sz="2400" b="1" dirty="0"/>
              <a:t>WRITE</a:t>
            </a:r>
          </a:p>
        </p:txBody>
      </p:sp>
      <p:sp>
        <p:nvSpPr>
          <p:cNvPr id="7" name="TextBox 6">
            <a:extLst>
              <a:ext uri="{FF2B5EF4-FFF2-40B4-BE49-F238E27FC236}">
                <a16:creationId xmlns:a16="http://schemas.microsoft.com/office/drawing/2014/main" id="{43CFAA62-B14D-247A-E748-F1B828B50A23}"/>
              </a:ext>
            </a:extLst>
          </p:cNvPr>
          <p:cNvSpPr txBox="1"/>
          <p:nvPr/>
        </p:nvSpPr>
        <p:spPr>
          <a:xfrm>
            <a:off x="0" y="5334350"/>
            <a:ext cx="12192000" cy="1077218"/>
          </a:xfrm>
          <a:prstGeom prst="rect">
            <a:avLst/>
          </a:prstGeom>
          <a:noFill/>
        </p:spPr>
        <p:txBody>
          <a:bodyPr wrap="square" rtlCol="0">
            <a:spAutoFit/>
          </a:bodyPr>
          <a:lstStyle/>
          <a:p>
            <a:pPr algn="ctr"/>
            <a:r>
              <a:rPr lang="en-US" sz="2800" dirty="0"/>
              <a:t>Significant improvement from NVIDIA CX4 Lx to CX5 and CX6 Dx</a:t>
            </a:r>
          </a:p>
          <a:p>
            <a:pPr algn="ctr"/>
            <a:endParaRPr lang="en-US" sz="800" dirty="0"/>
          </a:p>
          <a:p>
            <a:pPr algn="ctr"/>
            <a:r>
              <a:rPr lang="en-US" sz="2800" dirty="0"/>
              <a:t>Intel E810 cannot efficiently recover lost READ packets</a:t>
            </a:r>
          </a:p>
        </p:txBody>
      </p:sp>
      <p:sp>
        <p:nvSpPr>
          <p:cNvPr id="8" name="Slide Number Placeholder 3">
            <a:extLst>
              <a:ext uri="{FF2B5EF4-FFF2-40B4-BE49-F238E27FC236}">
                <a16:creationId xmlns:a16="http://schemas.microsoft.com/office/drawing/2014/main" id="{F1A67D4A-ED12-60E7-A528-F55D341F579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7B509-2C77-4049-87E4-AEA94F2163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91FC1B54-9AE5-0584-277C-2FD4FF47AB83}"/>
              </a:ext>
            </a:extLst>
          </p:cNvPr>
          <p:cNvSpPr txBox="1">
            <a:spLocks/>
          </p:cNvSpPr>
          <p:nvPr/>
        </p:nvSpPr>
        <p:spPr>
          <a:xfrm>
            <a:off x="773210" y="283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Retransmission latency</a:t>
            </a:r>
          </a:p>
        </p:txBody>
      </p:sp>
    </p:spTree>
    <p:custDataLst>
      <p:tags r:id="rId1"/>
    </p:custDataLst>
    <p:extLst>
      <p:ext uri="{BB962C8B-B14F-4D97-AF65-F5344CB8AC3E}">
        <p14:creationId xmlns:p14="http://schemas.microsoft.com/office/powerpoint/2010/main" val="1913194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8CBFC1-07B4-45DD-818A-FC930557B779}"/>
              </a:ext>
            </a:extLst>
          </p:cNvPr>
          <p:cNvSpPr txBox="1"/>
          <p:nvPr/>
        </p:nvSpPr>
        <p:spPr>
          <a:xfrm>
            <a:off x="0" y="0"/>
            <a:ext cx="12242123" cy="6858000"/>
          </a:xfrm>
          <a:prstGeom prst="rect">
            <a:avLst/>
          </a:prstGeom>
          <a:solidFill>
            <a:srgbClr val="0070C0"/>
          </a:solidFill>
        </p:spPr>
        <p:txBody>
          <a:bodyPr wrap="square" rtlCol="0">
            <a:spAutoFit/>
          </a:bodyPr>
          <a:lstStyle/>
          <a:p>
            <a:endParaRPr lang="en-US"/>
          </a:p>
        </p:txBody>
      </p:sp>
      <p:sp>
        <p:nvSpPr>
          <p:cNvPr id="2" name="Title 1">
            <a:extLst>
              <a:ext uri="{FF2B5EF4-FFF2-40B4-BE49-F238E27FC236}">
                <a16:creationId xmlns:a16="http://schemas.microsoft.com/office/drawing/2014/main" id="{2ADC107E-B21F-4268-B5FF-2C9E3467AA69}"/>
              </a:ext>
            </a:extLst>
          </p:cNvPr>
          <p:cNvSpPr>
            <a:spLocks noGrp="1"/>
          </p:cNvSpPr>
          <p:nvPr>
            <p:ph type="title"/>
          </p:nvPr>
        </p:nvSpPr>
        <p:spPr>
          <a:xfrm>
            <a:off x="838200" y="159991"/>
            <a:ext cx="10515600" cy="1325563"/>
          </a:xfrm>
        </p:spPr>
        <p:txBody>
          <a:bodyPr>
            <a:normAutofit/>
          </a:bodyPr>
          <a:lstStyle/>
          <a:p>
            <a:r>
              <a:rPr lang="en-US" sz="5400" dirty="0">
                <a:solidFill>
                  <a:schemeClr val="bg1"/>
                </a:solidFill>
              </a:rPr>
              <a:t>Project contributors</a:t>
            </a:r>
          </a:p>
        </p:txBody>
      </p:sp>
      <p:sp>
        <p:nvSpPr>
          <p:cNvPr id="4" name="Slide Number Placeholder 3">
            <a:extLst>
              <a:ext uri="{FF2B5EF4-FFF2-40B4-BE49-F238E27FC236}">
                <a16:creationId xmlns:a16="http://schemas.microsoft.com/office/drawing/2014/main" id="{EFF8BE98-5D98-4384-A3CE-24A9052963B1}"/>
              </a:ext>
            </a:extLst>
          </p:cNvPr>
          <p:cNvSpPr>
            <a:spLocks noGrp="1"/>
          </p:cNvSpPr>
          <p:nvPr>
            <p:ph type="sldNum" sz="quarter" idx="12"/>
          </p:nvPr>
        </p:nvSpPr>
        <p:spPr/>
        <p:txBody>
          <a:bodyPr/>
          <a:lstStyle/>
          <a:p>
            <a:fld id="{7DBD39D8-B3BA-4159-8DFF-E29AF85D5D3B}" type="slidenum">
              <a:rPr lang="en-US" smtClean="0"/>
              <a:t>55</a:t>
            </a:fld>
            <a:endParaRPr lang="en-US"/>
          </a:p>
        </p:txBody>
      </p:sp>
      <p:sp>
        <p:nvSpPr>
          <p:cNvPr id="5" name="TextBox 4">
            <a:extLst>
              <a:ext uri="{FF2B5EF4-FFF2-40B4-BE49-F238E27FC236}">
                <a16:creationId xmlns:a16="http://schemas.microsoft.com/office/drawing/2014/main" id="{E26B80CA-913C-42B2-2A6E-8F04352596D4}"/>
              </a:ext>
            </a:extLst>
          </p:cNvPr>
          <p:cNvSpPr txBox="1"/>
          <p:nvPr/>
        </p:nvSpPr>
        <p:spPr>
          <a:xfrm>
            <a:off x="5661891" y="2974109"/>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9F180A59-1F32-2324-AC1D-D6BE0843900A}"/>
              </a:ext>
            </a:extLst>
          </p:cNvPr>
          <p:cNvSpPr txBox="1"/>
          <p:nvPr/>
        </p:nvSpPr>
        <p:spPr>
          <a:xfrm>
            <a:off x="72888" y="1379577"/>
            <a:ext cx="11787807" cy="5478423"/>
          </a:xfrm>
          <a:prstGeom prst="rect">
            <a:avLst/>
          </a:prstGeom>
          <a:noFill/>
        </p:spPr>
        <p:txBody>
          <a:bodyPr wrap="square" rtlCol="0">
            <a:spAutoFit/>
          </a:bodyPr>
          <a:lstStyle/>
          <a:p>
            <a:pPr lvl="1"/>
            <a:r>
              <a:rPr lang="en-US" sz="2000" dirty="0">
                <a:solidFill>
                  <a:schemeClr val="bg1"/>
                </a:solidFill>
              </a:rPr>
              <a:t>“</a:t>
            </a:r>
            <a:r>
              <a:rPr lang="en-US" sz="2000" b="1" dirty="0">
                <a:solidFill>
                  <a:schemeClr val="bg1"/>
                </a:solidFill>
              </a:rPr>
              <a:t>Empowering Azure Storage with RDMA</a:t>
            </a:r>
            <a:r>
              <a:rPr lang="en-US" sz="2000" dirty="0">
                <a:solidFill>
                  <a:schemeClr val="bg1"/>
                </a:solidFill>
              </a:rPr>
              <a:t>” NSDI '23 (Operational Systems Track)</a:t>
            </a:r>
          </a:p>
          <a:p>
            <a:pPr lvl="1" algn="just"/>
            <a:r>
              <a:rPr lang="en-US" dirty="0">
                <a:solidFill>
                  <a:schemeClr val="bg1"/>
                </a:solidFill>
              </a:rPr>
              <a:t>Wei Bai, Shanim Sainul Abdeen, Ankit Agrawal, Krishan Kumar Attre, </a:t>
            </a:r>
            <a:r>
              <a:rPr lang="en-US" dirty="0" err="1">
                <a:solidFill>
                  <a:schemeClr val="bg1"/>
                </a:solidFill>
              </a:rPr>
              <a:t>Paramvir</a:t>
            </a:r>
            <a:r>
              <a:rPr lang="en-US" dirty="0">
                <a:solidFill>
                  <a:schemeClr val="bg1"/>
                </a:solidFill>
              </a:rPr>
              <a:t> Bahl, Ameya Bhagat, Gowri </a:t>
            </a:r>
            <a:r>
              <a:rPr lang="en-US" dirty="0" err="1">
                <a:solidFill>
                  <a:schemeClr val="bg1"/>
                </a:solidFill>
              </a:rPr>
              <a:t>Bhaskara</a:t>
            </a:r>
            <a:r>
              <a:rPr lang="en-US" dirty="0">
                <a:solidFill>
                  <a:schemeClr val="bg1"/>
                </a:solidFill>
              </a:rPr>
              <a:t>, Tanya Brokhman, Lei Cao, Ahmad Cheema, Rebecca Chow, Jeff Cohen, Mahmoud Elhaddad, Vivek Ette, </a:t>
            </a:r>
            <a:r>
              <a:rPr lang="en-US" dirty="0" err="1">
                <a:solidFill>
                  <a:schemeClr val="bg1"/>
                </a:solidFill>
              </a:rPr>
              <a:t>Igal</a:t>
            </a:r>
            <a:r>
              <a:rPr lang="en-US" dirty="0">
                <a:solidFill>
                  <a:schemeClr val="bg1"/>
                </a:solidFill>
              </a:rPr>
              <a:t> </a:t>
            </a:r>
            <a:r>
              <a:rPr lang="en-US" dirty="0" err="1">
                <a:solidFill>
                  <a:schemeClr val="bg1"/>
                </a:solidFill>
              </a:rPr>
              <a:t>Figlin</a:t>
            </a:r>
            <a:r>
              <a:rPr lang="en-US" dirty="0">
                <a:solidFill>
                  <a:schemeClr val="bg1"/>
                </a:solidFill>
              </a:rPr>
              <a:t>, Daniel Firestone, Mathew George, Ilya German, </a:t>
            </a:r>
            <a:r>
              <a:rPr lang="en-US" dirty="0" err="1">
                <a:solidFill>
                  <a:schemeClr val="bg1"/>
                </a:solidFill>
              </a:rPr>
              <a:t>Lakhmeet</a:t>
            </a:r>
            <a:r>
              <a:rPr lang="en-US" dirty="0">
                <a:solidFill>
                  <a:schemeClr val="bg1"/>
                </a:solidFill>
              </a:rPr>
              <a:t> </a:t>
            </a:r>
            <a:r>
              <a:rPr lang="en-US" dirty="0" err="1">
                <a:solidFill>
                  <a:schemeClr val="bg1"/>
                </a:solidFill>
              </a:rPr>
              <a:t>Ghai</a:t>
            </a:r>
            <a:r>
              <a:rPr lang="en-US" dirty="0">
                <a:solidFill>
                  <a:schemeClr val="bg1"/>
                </a:solidFill>
              </a:rPr>
              <a:t>, Eric Green, Albert Greenberg, Manish Gupta, Randy </a:t>
            </a:r>
            <a:r>
              <a:rPr lang="en-US" dirty="0" err="1">
                <a:solidFill>
                  <a:schemeClr val="bg1"/>
                </a:solidFill>
              </a:rPr>
              <a:t>Haagens</a:t>
            </a:r>
            <a:r>
              <a:rPr lang="en-US" dirty="0">
                <a:solidFill>
                  <a:schemeClr val="bg1"/>
                </a:solidFill>
              </a:rPr>
              <a:t>, Matthew Hendel, Ridwan </a:t>
            </a:r>
            <a:r>
              <a:rPr lang="en-US" dirty="0" err="1">
                <a:solidFill>
                  <a:schemeClr val="bg1"/>
                </a:solidFill>
              </a:rPr>
              <a:t>Howlader</a:t>
            </a:r>
            <a:r>
              <a:rPr lang="en-US" dirty="0">
                <a:solidFill>
                  <a:schemeClr val="bg1"/>
                </a:solidFill>
              </a:rPr>
              <a:t>, Neetha John, Julia Johnstone, Tom Jolly, Greg Kramer, David Kruse, Ankit Kumar, Erica Lan, Ivan Lee, Avi Levy, Marina Lipshteyn, Xin Liu, Chen Liu, Guohan Lu, Yuemin Lu, Xiakun Lu, Vadim </a:t>
            </a:r>
            <a:r>
              <a:rPr lang="en-US" dirty="0" err="1">
                <a:solidFill>
                  <a:schemeClr val="bg1"/>
                </a:solidFill>
              </a:rPr>
              <a:t>Makhervaks</a:t>
            </a:r>
            <a:r>
              <a:rPr lang="en-US" dirty="0">
                <a:solidFill>
                  <a:schemeClr val="bg1"/>
                </a:solidFill>
              </a:rPr>
              <a:t>, Ulad Malashanka, David A. Maltz, Ilias Marinos, Rohan Mehta, Sharda Murthi, Anup Namdhari, Aaron Ogus, Jitendra Padhye, Madhav Pandya, Douglas Phillips, Adrian Power, Suraj Puri, Shachar Raindel, Jordan Rhee, Anthony Russo, Maneesh Sah, Ali Sheriff, Chris </a:t>
            </a:r>
            <a:r>
              <a:rPr lang="en-US" dirty="0" err="1">
                <a:solidFill>
                  <a:schemeClr val="bg1"/>
                </a:solidFill>
              </a:rPr>
              <a:t>Sparacino</a:t>
            </a:r>
            <a:r>
              <a:rPr lang="en-US" dirty="0">
                <a:solidFill>
                  <a:schemeClr val="bg1"/>
                </a:solidFill>
              </a:rPr>
              <a:t>, Ashutosh Srivastava, </a:t>
            </a:r>
            <a:r>
              <a:rPr lang="en-US" dirty="0" err="1">
                <a:solidFill>
                  <a:schemeClr val="bg1"/>
                </a:solidFill>
              </a:rPr>
              <a:t>Weixiang</a:t>
            </a:r>
            <a:r>
              <a:rPr lang="en-US" dirty="0">
                <a:solidFill>
                  <a:schemeClr val="bg1"/>
                </a:solidFill>
              </a:rPr>
              <a:t> Sun, Nick Swanson, </a:t>
            </a:r>
            <a:r>
              <a:rPr lang="en-US" dirty="0" err="1">
                <a:solidFill>
                  <a:schemeClr val="bg1"/>
                </a:solidFill>
              </a:rPr>
              <a:t>Fuhou</a:t>
            </a:r>
            <a:r>
              <a:rPr lang="en-US" dirty="0">
                <a:solidFill>
                  <a:schemeClr val="bg1"/>
                </a:solidFill>
              </a:rPr>
              <a:t> Tian, Lukasz </a:t>
            </a:r>
            <a:r>
              <a:rPr lang="en-US" dirty="0" err="1">
                <a:solidFill>
                  <a:schemeClr val="bg1"/>
                </a:solidFill>
              </a:rPr>
              <a:t>Tomczyk</a:t>
            </a:r>
            <a:r>
              <a:rPr lang="en-US" dirty="0">
                <a:solidFill>
                  <a:schemeClr val="bg1"/>
                </a:solidFill>
              </a:rPr>
              <a:t>, Vamsi Vadlamuri, Alec Wolman, Ying Xie, Joyce Yom, Lihua Yuan, Yanzhao Zhang, Brian Zill, and many others</a:t>
            </a:r>
          </a:p>
          <a:p>
            <a:pPr lvl="1"/>
            <a:endParaRPr lang="en-US" sz="1200" dirty="0">
              <a:solidFill>
                <a:schemeClr val="bg1"/>
              </a:solidFill>
            </a:endParaRPr>
          </a:p>
          <a:p>
            <a:pPr lvl="1"/>
            <a:r>
              <a:rPr lang="en-US" sz="2000" dirty="0">
                <a:solidFill>
                  <a:schemeClr val="bg1"/>
                </a:solidFill>
              </a:rPr>
              <a:t>“</a:t>
            </a:r>
            <a:r>
              <a:rPr lang="en-US" sz="2000" b="1" dirty="0">
                <a:solidFill>
                  <a:schemeClr val="bg1"/>
                </a:solidFill>
              </a:rPr>
              <a:t>Understanding RDMA Microarchitecture Resources for Performance Isolation</a:t>
            </a:r>
            <a:r>
              <a:rPr lang="en-US" sz="2000" dirty="0">
                <a:solidFill>
                  <a:schemeClr val="bg1"/>
                </a:solidFill>
              </a:rPr>
              <a:t>” NSDI '23</a:t>
            </a:r>
          </a:p>
          <a:p>
            <a:pPr lvl="1"/>
            <a:r>
              <a:rPr lang="en-US" dirty="0">
                <a:solidFill>
                  <a:schemeClr val="bg1"/>
                </a:solidFill>
              </a:rPr>
              <a:t>Xinhao Kong, Jingrong Chen, Wei Bai, </a:t>
            </a:r>
            <a:r>
              <a:rPr lang="en-US" dirty="0" err="1">
                <a:solidFill>
                  <a:schemeClr val="bg1"/>
                </a:solidFill>
              </a:rPr>
              <a:t>Yechen</a:t>
            </a:r>
            <a:r>
              <a:rPr lang="en-US" dirty="0">
                <a:solidFill>
                  <a:schemeClr val="bg1"/>
                </a:solidFill>
              </a:rPr>
              <a:t> Xu, Mahmoud Elhaddad, Shachar Raindel, Jitendra Padhye, Alvin R. </a:t>
            </a:r>
            <a:r>
              <a:rPr lang="en-US" dirty="0" err="1">
                <a:solidFill>
                  <a:schemeClr val="bg1"/>
                </a:solidFill>
              </a:rPr>
              <a:t>Lebeck</a:t>
            </a:r>
            <a:r>
              <a:rPr lang="en-US" dirty="0">
                <a:solidFill>
                  <a:schemeClr val="bg1"/>
                </a:solidFill>
              </a:rPr>
              <a:t>, Danyang Zhuo</a:t>
            </a:r>
          </a:p>
          <a:p>
            <a:pPr lvl="1"/>
            <a:endParaRPr lang="en-US" sz="1200" dirty="0">
              <a:solidFill>
                <a:schemeClr val="bg1"/>
              </a:solidFill>
            </a:endParaRPr>
          </a:p>
          <a:p>
            <a:pPr lvl="1" algn="just"/>
            <a:r>
              <a:rPr lang="en-US" sz="2000" b="1" dirty="0">
                <a:solidFill>
                  <a:schemeClr val="bg1"/>
                </a:solidFill>
              </a:rPr>
              <a:t>“Understanding the Micro-Behaviors of Hardware Offloaded Network Stacks with Lumina” </a:t>
            </a:r>
            <a:r>
              <a:rPr lang="en-US" sz="2000" dirty="0">
                <a:solidFill>
                  <a:schemeClr val="bg1"/>
                </a:solidFill>
              </a:rPr>
              <a:t>SIGCOMM '23</a:t>
            </a:r>
          </a:p>
          <a:p>
            <a:pPr lvl="1" algn="just"/>
            <a:r>
              <a:rPr lang="en-US" dirty="0">
                <a:solidFill>
                  <a:schemeClr val="bg1"/>
                </a:solidFill>
              </a:rPr>
              <a:t>Zhuolong Yu, Bowen Su, Wei Bai, Shachar Raindel, Vladimir Braverman, Xin Jin</a:t>
            </a:r>
          </a:p>
          <a:p>
            <a:pPr lvl="1"/>
            <a:endParaRPr lang="en-US" sz="1200" dirty="0">
              <a:solidFill>
                <a:schemeClr val="bg1"/>
              </a:solidFill>
            </a:endParaRPr>
          </a:p>
          <a:p>
            <a:pPr lvl="1"/>
            <a:r>
              <a:rPr lang="en-US" sz="2000" dirty="0">
                <a:solidFill>
                  <a:schemeClr val="bg1"/>
                </a:solidFill>
              </a:rPr>
              <a:t>Technical support from Arista Networks, Broadcom, Cisco, Dell, Intel, Keysight, NVIDIA</a:t>
            </a:r>
          </a:p>
          <a:p>
            <a:pPr lvl="1"/>
            <a:endParaRPr lang="en-US" dirty="0">
              <a:solidFill>
                <a:schemeClr val="bg1"/>
              </a:solidFill>
            </a:endParaRPr>
          </a:p>
        </p:txBody>
      </p:sp>
    </p:spTree>
    <p:extLst>
      <p:ext uri="{BB962C8B-B14F-4D97-AF65-F5344CB8AC3E}">
        <p14:creationId xmlns:p14="http://schemas.microsoft.com/office/powerpoint/2010/main" val="3187154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C603D8-13AF-410A-8795-23FB768A9C9C}"/>
              </a:ext>
            </a:extLst>
          </p:cNvPr>
          <p:cNvSpPr txBox="1"/>
          <p:nvPr/>
        </p:nvSpPr>
        <p:spPr>
          <a:xfrm>
            <a:off x="0" y="0"/>
            <a:ext cx="12242123" cy="6858000"/>
          </a:xfrm>
          <a:prstGeom prst="rect">
            <a:avLst/>
          </a:prstGeom>
          <a:solidFill>
            <a:srgbClr val="0070C0"/>
          </a:solidFill>
        </p:spPr>
        <p:txBody>
          <a:bodyPr wrap="square" rtlCol="0">
            <a:spAutoFit/>
          </a:bodyPr>
          <a:lstStyle/>
          <a:p>
            <a:endParaRPr lang="en-US"/>
          </a:p>
        </p:txBody>
      </p:sp>
      <p:sp>
        <p:nvSpPr>
          <p:cNvPr id="2" name="Title 1">
            <a:extLst>
              <a:ext uri="{FF2B5EF4-FFF2-40B4-BE49-F238E27FC236}">
                <a16:creationId xmlns:a16="http://schemas.microsoft.com/office/drawing/2014/main" id="{5D4180CA-8A62-4220-B72B-0782A0388869}"/>
              </a:ext>
            </a:extLst>
          </p:cNvPr>
          <p:cNvSpPr>
            <a:spLocks noGrp="1"/>
          </p:cNvSpPr>
          <p:nvPr>
            <p:ph type="ctrTitle"/>
          </p:nvPr>
        </p:nvSpPr>
        <p:spPr>
          <a:xfrm>
            <a:off x="0" y="974582"/>
            <a:ext cx="12192000" cy="2543870"/>
          </a:xfrm>
        </p:spPr>
        <p:txBody>
          <a:bodyPr>
            <a:normAutofit/>
          </a:bodyPr>
          <a:lstStyle/>
          <a:p>
            <a:r>
              <a:rPr lang="en-US" sz="7200" dirty="0">
                <a:solidFill>
                  <a:schemeClr val="bg1"/>
                </a:solidFill>
              </a:rPr>
              <a:t>Thank You!</a:t>
            </a:r>
          </a:p>
        </p:txBody>
      </p:sp>
      <p:sp>
        <p:nvSpPr>
          <p:cNvPr id="10" name="Slide Number Placeholder 9">
            <a:extLst>
              <a:ext uri="{FF2B5EF4-FFF2-40B4-BE49-F238E27FC236}">
                <a16:creationId xmlns:a16="http://schemas.microsoft.com/office/drawing/2014/main" id="{DBC5E57E-F404-40C2-81D3-9A3344F13F63}"/>
              </a:ext>
            </a:extLst>
          </p:cNvPr>
          <p:cNvSpPr>
            <a:spLocks noGrp="1"/>
          </p:cNvSpPr>
          <p:nvPr>
            <p:ph type="sldNum" sz="quarter" idx="12"/>
          </p:nvPr>
        </p:nvSpPr>
        <p:spPr/>
        <p:txBody>
          <a:bodyPr/>
          <a:lstStyle/>
          <a:p>
            <a:fld id="{7DBD39D8-B3BA-4159-8DFF-E29AF85D5D3B}" type="slidenum">
              <a:rPr lang="en-US" smtClean="0"/>
              <a:t>56</a:t>
            </a:fld>
            <a:endParaRPr lang="en-US"/>
          </a:p>
        </p:txBody>
      </p:sp>
    </p:spTree>
    <p:extLst>
      <p:ext uri="{BB962C8B-B14F-4D97-AF65-F5344CB8AC3E}">
        <p14:creationId xmlns:p14="http://schemas.microsoft.com/office/powerpoint/2010/main" val="1743297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F20C-9A11-1502-52DB-D76DD8EFDF3E}"/>
              </a:ext>
            </a:extLst>
          </p:cNvPr>
          <p:cNvSpPr>
            <a:spLocks noGrp="1"/>
          </p:cNvSpPr>
          <p:nvPr>
            <p:ph type="title"/>
          </p:nvPr>
        </p:nvSpPr>
        <p:spPr/>
        <p:txBody>
          <a:bodyPr/>
          <a:lstStyle/>
          <a:p>
            <a:r>
              <a:rPr lang="en-US" dirty="0"/>
              <a:t>Disaggregated storage in Azure</a:t>
            </a:r>
          </a:p>
        </p:txBody>
      </p:sp>
      <p:sp>
        <p:nvSpPr>
          <p:cNvPr id="4" name="Slide Number Placeholder 3">
            <a:extLst>
              <a:ext uri="{FF2B5EF4-FFF2-40B4-BE49-F238E27FC236}">
                <a16:creationId xmlns:a16="http://schemas.microsoft.com/office/drawing/2014/main" id="{A185E373-6D74-070D-465C-A6F51E7D12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7BD45666-7F86-5114-FC13-122865734C41}"/>
              </a:ext>
            </a:extLst>
          </p:cNvPr>
          <p:cNvPicPr>
            <a:picLocks noChangeAspect="1"/>
          </p:cNvPicPr>
          <p:nvPr/>
        </p:nvPicPr>
        <p:blipFill>
          <a:blip r:embed="rId2"/>
          <a:stretch>
            <a:fillRect/>
          </a:stretch>
        </p:blipFill>
        <p:spPr>
          <a:xfrm>
            <a:off x="2115095" y="2531712"/>
            <a:ext cx="2570682" cy="2570682"/>
          </a:xfrm>
          <a:prstGeom prst="rect">
            <a:avLst/>
          </a:prstGeom>
        </p:spPr>
      </p:pic>
      <p:pic>
        <p:nvPicPr>
          <p:cNvPr id="6" name="Picture 5" descr="Icon&#10;&#10;Description automatically generated">
            <a:extLst>
              <a:ext uri="{FF2B5EF4-FFF2-40B4-BE49-F238E27FC236}">
                <a16:creationId xmlns:a16="http://schemas.microsoft.com/office/drawing/2014/main" id="{B534F292-A07D-3CDC-960A-C84DFEB113EF}"/>
              </a:ext>
            </a:extLst>
          </p:cNvPr>
          <p:cNvPicPr>
            <a:picLocks noChangeAspect="1"/>
          </p:cNvPicPr>
          <p:nvPr/>
        </p:nvPicPr>
        <p:blipFill>
          <a:blip r:embed="rId3"/>
          <a:stretch>
            <a:fillRect/>
          </a:stretch>
        </p:blipFill>
        <p:spPr>
          <a:xfrm>
            <a:off x="7172128" y="2622100"/>
            <a:ext cx="2570682" cy="2389907"/>
          </a:xfrm>
          <a:prstGeom prst="rect">
            <a:avLst/>
          </a:prstGeom>
        </p:spPr>
      </p:pic>
      <p:sp>
        <p:nvSpPr>
          <p:cNvPr id="7" name="TextBox 11">
            <a:extLst>
              <a:ext uri="{FF2B5EF4-FFF2-40B4-BE49-F238E27FC236}">
                <a16:creationId xmlns:a16="http://schemas.microsoft.com/office/drawing/2014/main" id="{79D86DED-B209-8611-CED1-A168AD5D012B}"/>
              </a:ext>
            </a:extLst>
          </p:cNvPr>
          <p:cNvSpPr txBox="1"/>
          <p:nvPr/>
        </p:nvSpPr>
        <p:spPr>
          <a:xfrm>
            <a:off x="7172128" y="4930478"/>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Azure Storage</a:t>
            </a:r>
          </a:p>
        </p:txBody>
      </p:sp>
      <p:sp>
        <p:nvSpPr>
          <p:cNvPr id="8" name="TextBox 13">
            <a:extLst>
              <a:ext uri="{FF2B5EF4-FFF2-40B4-BE49-F238E27FC236}">
                <a16:creationId xmlns:a16="http://schemas.microsoft.com/office/drawing/2014/main" id="{871C344C-1198-3FF4-98AE-18A57CBF17F5}"/>
              </a:ext>
            </a:extLst>
          </p:cNvPr>
          <p:cNvSpPr txBox="1"/>
          <p:nvPr/>
        </p:nvSpPr>
        <p:spPr>
          <a:xfrm>
            <a:off x="2172635" y="4930478"/>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Azure Compute</a:t>
            </a:r>
          </a:p>
        </p:txBody>
      </p:sp>
      <p:sp>
        <p:nvSpPr>
          <p:cNvPr id="3" name="Arrow: Left 2">
            <a:extLst>
              <a:ext uri="{FF2B5EF4-FFF2-40B4-BE49-F238E27FC236}">
                <a16:creationId xmlns:a16="http://schemas.microsoft.com/office/drawing/2014/main" id="{7766A071-A566-24C9-A3B9-B4BDCAB658A3}"/>
              </a:ext>
            </a:extLst>
          </p:cNvPr>
          <p:cNvSpPr/>
          <p:nvPr/>
        </p:nvSpPr>
        <p:spPr>
          <a:xfrm>
            <a:off x="5138839" y="3870474"/>
            <a:ext cx="1580226" cy="435006"/>
          </a:xfrm>
          <a:prstGeom prst="leftArrow">
            <a:avLst/>
          </a:prstGeom>
          <a:solidFill>
            <a:srgbClr val="0079D6"/>
          </a:solid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Left 8">
            <a:extLst>
              <a:ext uri="{FF2B5EF4-FFF2-40B4-BE49-F238E27FC236}">
                <a16:creationId xmlns:a16="http://schemas.microsoft.com/office/drawing/2014/main" id="{BA8500CE-5D36-6E93-71D0-4BBF86192AE4}"/>
              </a:ext>
            </a:extLst>
          </p:cNvPr>
          <p:cNvSpPr/>
          <p:nvPr/>
        </p:nvSpPr>
        <p:spPr>
          <a:xfrm rot="10800000">
            <a:off x="5266253" y="3435468"/>
            <a:ext cx="1580226" cy="435006"/>
          </a:xfrm>
          <a:prstGeom prst="leftArrow">
            <a:avLst/>
          </a:prstGeom>
          <a:solidFill>
            <a:srgbClr val="0079D6"/>
          </a:solid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2EDA4F6-4100-DE95-2623-9D396EEB5F8B}"/>
              </a:ext>
            </a:extLst>
          </p:cNvPr>
          <p:cNvSpPr txBox="1"/>
          <p:nvPr/>
        </p:nvSpPr>
        <p:spPr>
          <a:xfrm>
            <a:off x="4743317" y="2859769"/>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Frontend</a:t>
            </a:r>
          </a:p>
        </p:txBody>
      </p:sp>
      <p:sp>
        <p:nvSpPr>
          <p:cNvPr id="11" name="Arrow: Curved Right 10">
            <a:extLst>
              <a:ext uri="{FF2B5EF4-FFF2-40B4-BE49-F238E27FC236}">
                <a16:creationId xmlns:a16="http://schemas.microsoft.com/office/drawing/2014/main" id="{D51E09AF-2230-8F52-794B-3414FCC7934E}"/>
              </a:ext>
            </a:extLst>
          </p:cNvPr>
          <p:cNvSpPr/>
          <p:nvPr/>
        </p:nvSpPr>
        <p:spPr>
          <a:xfrm rot="10608920">
            <a:off x="9634552" y="2882628"/>
            <a:ext cx="867815" cy="1613517"/>
          </a:xfrm>
          <a:prstGeom prst="curvedRightArrow">
            <a:avLst/>
          </a:prstGeom>
          <a:solidFill>
            <a:srgbClr val="0079D6"/>
          </a:solid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D8E4697-F08E-ABEB-30B1-0B472C40A5F7}"/>
              </a:ext>
            </a:extLst>
          </p:cNvPr>
          <p:cNvSpPr txBox="1"/>
          <p:nvPr/>
        </p:nvSpPr>
        <p:spPr>
          <a:xfrm>
            <a:off x="8783118" y="2299892"/>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Backend</a:t>
            </a:r>
          </a:p>
        </p:txBody>
      </p:sp>
      <p:sp>
        <p:nvSpPr>
          <p:cNvPr id="13" name="TextBox 12">
            <a:extLst>
              <a:ext uri="{FF2B5EF4-FFF2-40B4-BE49-F238E27FC236}">
                <a16:creationId xmlns:a16="http://schemas.microsoft.com/office/drawing/2014/main" id="{EF6A6715-E0B7-3C08-5427-BDD06402CE71}"/>
              </a:ext>
            </a:extLst>
          </p:cNvPr>
          <p:cNvSpPr txBox="1"/>
          <p:nvPr/>
        </p:nvSpPr>
        <p:spPr>
          <a:xfrm>
            <a:off x="3698257" y="1336745"/>
            <a:ext cx="66809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~70% of total network  traffic</a:t>
            </a:r>
          </a:p>
        </p:txBody>
      </p:sp>
      <p:cxnSp>
        <p:nvCxnSpPr>
          <p:cNvPr id="14" name="Straight Arrow Connector 13">
            <a:extLst>
              <a:ext uri="{FF2B5EF4-FFF2-40B4-BE49-F238E27FC236}">
                <a16:creationId xmlns:a16="http://schemas.microsoft.com/office/drawing/2014/main" id="{219F543B-F922-DA84-0F12-624FD2C64B88}"/>
              </a:ext>
            </a:extLst>
          </p:cNvPr>
          <p:cNvCxnSpPr>
            <a:cxnSpLocks/>
          </p:cNvCxnSpPr>
          <p:nvPr/>
        </p:nvCxnSpPr>
        <p:spPr>
          <a:xfrm flipH="1">
            <a:off x="5929745" y="1930400"/>
            <a:ext cx="166255" cy="1016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79EAC3F-CF14-8A71-5BAF-27C0BA273684}"/>
              </a:ext>
            </a:extLst>
          </p:cNvPr>
          <p:cNvCxnSpPr>
            <a:cxnSpLocks/>
          </p:cNvCxnSpPr>
          <p:nvPr/>
        </p:nvCxnSpPr>
        <p:spPr>
          <a:xfrm>
            <a:off x="6474691" y="1930400"/>
            <a:ext cx="2761673" cy="60131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1E8E419-A797-26EE-8D72-B73739CB6AB0}"/>
              </a:ext>
            </a:extLst>
          </p:cNvPr>
          <p:cNvSpPr txBox="1"/>
          <p:nvPr/>
        </p:nvSpPr>
        <p:spPr>
          <a:xfrm>
            <a:off x="2273863" y="6336064"/>
            <a:ext cx="6685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Majority of network traffic generated by VMs is related to storage I/O</a:t>
            </a:r>
          </a:p>
        </p:txBody>
      </p:sp>
    </p:spTree>
    <p:extLst>
      <p:ext uri="{BB962C8B-B14F-4D97-AF65-F5344CB8AC3E}">
        <p14:creationId xmlns:p14="http://schemas.microsoft.com/office/powerpoint/2010/main" val="157328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090" y="1327962"/>
            <a:ext cx="11503572" cy="606042"/>
          </a:xfrm>
        </p:spPr>
        <p:txBody>
          <a:bodyPr>
            <a:normAutofit/>
          </a:bodyPr>
          <a:lstStyle/>
          <a:p>
            <a:pPr marL="0" indent="0">
              <a:buNone/>
            </a:pPr>
            <a:r>
              <a:rPr lang="en-US" sz="2400" dirty="0"/>
              <a:t>Application: “Write the block of data at </a:t>
            </a:r>
            <a:r>
              <a:rPr lang="en-US" sz="2400" u="sng" dirty="0"/>
              <a:t>local disk w, address x</a:t>
            </a:r>
            <a:r>
              <a:rPr lang="en-US" sz="2400" dirty="0"/>
              <a:t> to </a:t>
            </a:r>
            <a:r>
              <a:rPr lang="en-US" sz="2400" u="sng" dirty="0"/>
              <a:t>remote disk y, address z</a:t>
            </a:r>
            <a:r>
              <a:rPr lang="en-US" sz="2400" dirty="0"/>
              <a:t>”</a:t>
            </a:r>
          </a:p>
        </p:txBody>
      </p:sp>
      <p:sp>
        <p:nvSpPr>
          <p:cNvPr id="47" name="TextBox 46"/>
          <p:cNvSpPr txBox="1"/>
          <p:nvPr/>
        </p:nvSpPr>
        <p:spPr>
          <a:xfrm>
            <a:off x="2827059" y="3401338"/>
            <a:ext cx="7095507" cy="461665"/>
          </a:xfrm>
          <a:prstGeom prst="rect">
            <a:avLst/>
          </a:prstGeom>
          <a:solidFill>
            <a:schemeClr val="accent4">
              <a:lumMod val="40000"/>
              <a:lumOff val="60000"/>
            </a:schemeClr>
          </a:solid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TCP: Waste of CPU, high latency due to CPU processing</a:t>
            </a:r>
          </a:p>
        </p:txBody>
      </p:sp>
      <p:grpSp>
        <p:nvGrpSpPr>
          <p:cNvPr id="34" name="Group 33"/>
          <p:cNvGrpSpPr/>
          <p:nvPr/>
        </p:nvGrpSpPr>
        <p:grpSpPr>
          <a:xfrm>
            <a:off x="1574921" y="1600654"/>
            <a:ext cx="9050910" cy="1643382"/>
            <a:chOff x="50921" y="2157241"/>
            <a:chExt cx="9050910" cy="1643382"/>
          </a:xfrm>
        </p:grpSpPr>
        <p:grpSp>
          <p:nvGrpSpPr>
            <p:cNvPr id="46" name="Group 45"/>
            <p:cNvGrpSpPr/>
            <p:nvPr/>
          </p:nvGrpSpPr>
          <p:grpSpPr>
            <a:xfrm>
              <a:off x="50921" y="2988180"/>
              <a:ext cx="9050910" cy="812443"/>
              <a:chOff x="124120" y="5528742"/>
              <a:chExt cx="12067880" cy="1083257"/>
            </a:xfrm>
          </p:grpSpPr>
          <p:pic>
            <p:nvPicPr>
              <p:cNvPr id="4" name="Picture 3"/>
              <p:cNvPicPr>
                <a:picLocks noChangeAspect="1"/>
              </p:cNvPicPr>
              <p:nvPr/>
            </p:nvPicPr>
            <p:blipFill>
              <a:blip r:embed="rId3"/>
              <a:stretch>
                <a:fillRect/>
              </a:stretch>
            </p:blipFill>
            <p:spPr>
              <a:xfrm>
                <a:off x="7118918" y="6004594"/>
                <a:ext cx="1120632" cy="554084"/>
              </a:xfrm>
              <a:prstGeom prst="rect">
                <a:avLst/>
              </a:prstGeom>
            </p:spPr>
          </p:pic>
          <p:sp>
            <p:nvSpPr>
              <p:cNvPr id="5" name="Rounded Rectangle 4"/>
              <p:cNvSpPr/>
              <p:nvPr/>
            </p:nvSpPr>
            <p:spPr>
              <a:xfrm>
                <a:off x="10837232" y="5997215"/>
                <a:ext cx="1354768" cy="56884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Application</a:t>
                </a:r>
              </a:p>
            </p:txBody>
          </p:sp>
          <p:pic>
            <p:nvPicPr>
              <p:cNvPr id="6" name="Picture 5"/>
              <p:cNvPicPr>
                <a:picLocks noChangeAspect="1"/>
              </p:cNvPicPr>
              <p:nvPr/>
            </p:nvPicPr>
            <p:blipFill>
              <a:blip r:embed="rId3"/>
              <a:stretch>
                <a:fillRect/>
              </a:stretch>
            </p:blipFill>
            <p:spPr>
              <a:xfrm>
                <a:off x="4260275" y="6004594"/>
                <a:ext cx="1075775" cy="531905"/>
              </a:xfrm>
              <a:prstGeom prst="rect">
                <a:avLst/>
              </a:prstGeom>
            </p:spPr>
          </p:pic>
          <p:sp>
            <p:nvSpPr>
              <p:cNvPr id="7" name="Rounded Rectangle 6"/>
              <p:cNvSpPr/>
              <p:nvPr/>
            </p:nvSpPr>
            <p:spPr>
              <a:xfrm>
                <a:off x="124120" y="6043158"/>
                <a:ext cx="1354768" cy="56884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Application</a:t>
                </a:r>
              </a:p>
            </p:txBody>
          </p:sp>
          <p:pic>
            <p:nvPicPr>
              <p:cNvPr id="14" name="Picture 13"/>
              <p:cNvPicPr>
                <a:picLocks noChangeAspect="1"/>
              </p:cNvPicPr>
              <p:nvPr/>
            </p:nvPicPr>
            <p:blipFill>
              <a:blip r:embed="rId4"/>
              <a:stretch>
                <a:fillRect/>
              </a:stretch>
            </p:blipFill>
            <p:spPr>
              <a:xfrm>
                <a:off x="5583009" y="5616740"/>
                <a:ext cx="1193900" cy="426418"/>
              </a:xfrm>
              <a:prstGeom prst="rect">
                <a:avLst/>
              </a:prstGeom>
            </p:spPr>
          </p:pic>
          <p:cxnSp>
            <p:nvCxnSpPr>
              <p:cNvPr id="15" name="Straight Arrow Connector 14"/>
              <p:cNvCxnSpPr>
                <a:stCxn id="7" idx="3"/>
                <a:endCxn id="22" idx="1"/>
              </p:cNvCxnSpPr>
              <p:nvPr/>
            </p:nvCxnSpPr>
            <p:spPr>
              <a:xfrm>
                <a:off x="1478888" y="6327579"/>
                <a:ext cx="916451"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4" idx="1"/>
              </p:cNvCxnSpPr>
              <p:nvPr/>
            </p:nvCxnSpPr>
            <p:spPr>
              <a:xfrm flipV="1">
                <a:off x="5241000" y="5829949"/>
                <a:ext cx="342009" cy="21321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76909" y="5888900"/>
                <a:ext cx="342009" cy="1156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3" idx="3"/>
                <a:endCxn id="5" idx="1"/>
              </p:cNvCxnSpPr>
              <p:nvPr/>
            </p:nvCxnSpPr>
            <p:spPr>
              <a:xfrm flipV="1">
                <a:off x="9949938" y="6281636"/>
                <a:ext cx="887294" cy="737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395339" y="6043158"/>
                <a:ext cx="895574" cy="56884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TCPIP</a:t>
                </a:r>
              </a:p>
            </p:txBody>
          </p:sp>
          <p:sp>
            <p:nvSpPr>
              <p:cNvPr id="23" name="Rounded Rectangle 22"/>
              <p:cNvSpPr/>
              <p:nvPr/>
            </p:nvSpPr>
            <p:spPr>
              <a:xfrm>
                <a:off x="9054364" y="6004594"/>
                <a:ext cx="895574" cy="56884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TCPIP</a:t>
                </a:r>
              </a:p>
            </p:txBody>
          </p:sp>
          <p:sp>
            <p:nvSpPr>
              <p:cNvPr id="37" name="TextBox 36"/>
              <p:cNvSpPr txBox="1"/>
              <p:nvPr/>
            </p:nvSpPr>
            <p:spPr>
              <a:xfrm>
                <a:off x="1573361" y="5759794"/>
                <a:ext cx="647272"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ED7D31"/>
                    </a:solidFill>
                    <a:effectLst/>
                    <a:uLnTx/>
                    <a:uFillTx/>
                    <a:latin typeface="Calibri" panose="020F0502020204030204"/>
                    <a:ea typeface="+mn-ea"/>
                    <a:cs typeface="+mn-cs"/>
                  </a:rPr>
                  <a:t>Post</a:t>
                </a:r>
              </a:p>
            </p:txBody>
          </p:sp>
          <p:sp>
            <p:nvSpPr>
              <p:cNvPr id="38" name="TextBox 37"/>
              <p:cNvSpPr txBox="1"/>
              <p:nvPr/>
            </p:nvSpPr>
            <p:spPr>
              <a:xfrm>
                <a:off x="2318559" y="5555318"/>
                <a:ext cx="1114323"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7030A0"/>
                    </a:solidFill>
                    <a:effectLst/>
                    <a:uLnTx/>
                    <a:uFillTx/>
                    <a:latin typeface="Calibri" panose="020F0502020204030204"/>
                    <a:ea typeface="+mn-ea"/>
                    <a:cs typeface="+mn-cs"/>
                  </a:rPr>
                  <a:t>Packetize</a:t>
                </a:r>
              </a:p>
            </p:txBody>
          </p:sp>
          <p:cxnSp>
            <p:nvCxnSpPr>
              <p:cNvPr id="39" name="Straight Arrow Connector 38"/>
              <p:cNvCxnSpPr/>
              <p:nvPr/>
            </p:nvCxnSpPr>
            <p:spPr>
              <a:xfrm>
                <a:off x="3343824" y="6327578"/>
                <a:ext cx="916451"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8207450" y="6263167"/>
                <a:ext cx="887294" cy="737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262751" y="5786298"/>
                <a:ext cx="996341"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7030A0"/>
                    </a:solidFill>
                    <a:effectLst/>
                    <a:uLnTx/>
                    <a:uFillTx/>
                    <a:latin typeface="Calibri" panose="020F0502020204030204"/>
                    <a:ea typeface="+mn-ea"/>
                    <a:cs typeface="+mn-cs"/>
                  </a:rPr>
                  <a:t>Indicate</a:t>
                </a:r>
              </a:p>
            </p:txBody>
          </p:sp>
          <p:sp>
            <p:nvSpPr>
              <p:cNvPr id="43" name="TextBox 42"/>
              <p:cNvSpPr txBox="1"/>
              <p:nvPr/>
            </p:nvSpPr>
            <p:spPr>
              <a:xfrm>
                <a:off x="8132235" y="5790370"/>
                <a:ext cx="1095513"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7030A0"/>
                    </a:solidFill>
                    <a:effectLst/>
                    <a:uLnTx/>
                    <a:uFillTx/>
                    <a:latin typeface="Calibri" panose="020F0502020204030204"/>
                    <a:ea typeface="+mn-ea"/>
                    <a:cs typeface="+mn-cs"/>
                  </a:rPr>
                  <a:t>Interrupt</a:t>
                </a:r>
              </a:p>
            </p:txBody>
          </p:sp>
          <p:sp>
            <p:nvSpPr>
              <p:cNvPr id="44" name="TextBox 43"/>
              <p:cNvSpPr txBox="1"/>
              <p:nvPr/>
            </p:nvSpPr>
            <p:spPr>
              <a:xfrm>
                <a:off x="9079056" y="5528742"/>
                <a:ext cx="918543"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7030A0"/>
                    </a:solidFill>
                    <a:effectLst/>
                    <a:uLnTx/>
                    <a:uFillTx/>
                    <a:latin typeface="Calibri" panose="020F0502020204030204"/>
                    <a:ea typeface="+mn-ea"/>
                    <a:cs typeface="+mn-cs"/>
                  </a:rPr>
                  <a:t>Stream</a:t>
                </a:r>
              </a:p>
            </p:txBody>
          </p:sp>
          <p:sp>
            <p:nvSpPr>
              <p:cNvPr id="45" name="TextBox 44"/>
              <p:cNvSpPr txBox="1"/>
              <p:nvPr/>
            </p:nvSpPr>
            <p:spPr>
              <a:xfrm>
                <a:off x="10051349" y="5790370"/>
                <a:ext cx="717461"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ED7D31"/>
                    </a:solidFill>
                    <a:effectLst/>
                    <a:uLnTx/>
                    <a:uFillTx/>
                    <a:latin typeface="Calibri" panose="020F0502020204030204"/>
                    <a:ea typeface="+mn-ea"/>
                    <a:cs typeface="+mn-cs"/>
                  </a:rPr>
                  <a:t>Copy</a:t>
                </a:r>
              </a:p>
            </p:txBody>
          </p:sp>
        </p:grpSp>
        <p:sp>
          <p:nvSpPr>
            <p:cNvPr id="9" name="TextBox 8"/>
            <p:cNvSpPr txBox="1"/>
            <p:nvPr/>
          </p:nvSpPr>
          <p:spPr>
            <a:xfrm>
              <a:off x="1821154" y="2157241"/>
              <a:ext cx="60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CPU</a:t>
              </a:r>
            </a:p>
          </p:txBody>
        </p:sp>
        <p:cxnSp>
          <p:nvCxnSpPr>
            <p:cNvPr id="11" name="Straight Arrow Connector 10"/>
            <p:cNvCxnSpPr>
              <a:stCxn id="9" idx="2"/>
              <a:endCxn id="37" idx="0"/>
            </p:cNvCxnSpPr>
            <p:nvPr/>
          </p:nvCxnSpPr>
          <p:spPr>
            <a:xfrm flipH="1">
              <a:off x="1380579" y="2526573"/>
              <a:ext cx="743006" cy="6348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2"/>
              <a:endCxn id="42" idx="0"/>
            </p:cNvCxnSpPr>
            <p:nvPr/>
          </p:nvCxnSpPr>
          <p:spPr>
            <a:xfrm>
              <a:off x="2123585" y="2526573"/>
              <a:ext cx="654937" cy="6547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2"/>
              <a:endCxn id="38" idx="0"/>
            </p:cNvCxnSpPr>
            <p:nvPr/>
          </p:nvCxnSpPr>
          <p:spPr>
            <a:xfrm flipH="1">
              <a:off x="2114621" y="2526573"/>
              <a:ext cx="8964" cy="4815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805484" y="2157241"/>
              <a:ext cx="60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CPU</a:t>
              </a:r>
            </a:p>
          </p:txBody>
        </p:sp>
        <p:cxnSp>
          <p:nvCxnSpPr>
            <p:cNvPr id="40" name="Straight Arrow Connector 39"/>
            <p:cNvCxnSpPr>
              <a:stCxn id="36" idx="2"/>
              <a:endCxn id="43" idx="0"/>
            </p:cNvCxnSpPr>
            <p:nvPr/>
          </p:nvCxnSpPr>
          <p:spPr>
            <a:xfrm flipH="1">
              <a:off x="6467825" y="2526573"/>
              <a:ext cx="640090" cy="657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2"/>
              <a:endCxn id="45" idx="0"/>
            </p:cNvCxnSpPr>
            <p:nvPr/>
          </p:nvCxnSpPr>
          <p:spPr>
            <a:xfrm>
              <a:off x="7107915" y="2526573"/>
              <a:ext cx="657476" cy="657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6" idx="2"/>
              <a:endCxn id="44" idx="0"/>
            </p:cNvCxnSpPr>
            <p:nvPr/>
          </p:nvCxnSpPr>
          <p:spPr>
            <a:xfrm>
              <a:off x="7107915" y="2526573"/>
              <a:ext cx="3662" cy="4616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3393308" y="6238205"/>
            <a:ext cx="5446985" cy="461665"/>
          </a:xfrm>
          <a:prstGeom prst="rect">
            <a:avLst/>
          </a:prstGeom>
          <a:solidFill>
            <a:schemeClr val="accent4">
              <a:lumMod val="40000"/>
              <a:lumOff val="60000"/>
            </a:schemeClr>
          </a:solidFill>
          <a:ln>
            <a:solidFill>
              <a:schemeClr val="tx2"/>
            </a:solidFill>
          </a:ln>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RDMA: NIC handles all transfers via DMA</a:t>
            </a:r>
          </a:p>
        </p:txBody>
      </p:sp>
      <p:grpSp>
        <p:nvGrpSpPr>
          <p:cNvPr id="98" name="Group 97"/>
          <p:cNvGrpSpPr/>
          <p:nvPr/>
        </p:nvGrpSpPr>
        <p:grpSpPr>
          <a:xfrm>
            <a:off x="1565521" y="4215793"/>
            <a:ext cx="8970274" cy="1896557"/>
            <a:chOff x="41521" y="4215792"/>
            <a:chExt cx="8970274" cy="1896557"/>
          </a:xfrm>
        </p:grpSpPr>
        <p:pic>
          <p:nvPicPr>
            <p:cNvPr id="51" name="Picture 50"/>
            <p:cNvPicPr>
              <a:picLocks noChangeAspect="1"/>
            </p:cNvPicPr>
            <p:nvPr/>
          </p:nvPicPr>
          <p:blipFill>
            <a:blip r:embed="rId3"/>
            <a:stretch>
              <a:fillRect/>
            </a:stretch>
          </p:blipFill>
          <p:spPr>
            <a:xfrm>
              <a:off x="6014584" y="4606575"/>
              <a:ext cx="943744" cy="428429"/>
            </a:xfrm>
            <a:prstGeom prst="rect">
              <a:avLst/>
            </a:prstGeom>
          </p:spPr>
        </p:pic>
        <p:sp>
          <p:nvSpPr>
            <p:cNvPr id="52" name="Rounded Rectangle 51"/>
            <p:cNvSpPr/>
            <p:nvPr/>
          </p:nvSpPr>
          <p:spPr>
            <a:xfrm>
              <a:off x="8068051" y="4628519"/>
              <a:ext cx="943744" cy="36382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Application</a:t>
              </a:r>
            </a:p>
          </p:txBody>
        </p:sp>
        <p:pic>
          <p:nvPicPr>
            <p:cNvPr id="53" name="Picture 52"/>
            <p:cNvPicPr>
              <a:picLocks noChangeAspect="1"/>
            </p:cNvPicPr>
            <p:nvPr/>
          </p:nvPicPr>
          <p:blipFill>
            <a:blip r:embed="rId3"/>
            <a:stretch>
              <a:fillRect/>
            </a:stretch>
          </p:blipFill>
          <p:spPr>
            <a:xfrm>
              <a:off x="2266774" y="4642855"/>
              <a:ext cx="943744" cy="428429"/>
            </a:xfrm>
            <a:prstGeom prst="rect">
              <a:avLst/>
            </a:prstGeom>
          </p:spPr>
        </p:pic>
        <p:sp>
          <p:nvSpPr>
            <p:cNvPr id="54" name="Rounded Rectangle 53"/>
            <p:cNvSpPr/>
            <p:nvPr/>
          </p:nvSpPr>
          <p:spPr>
            <a:xfrm>
              <a:off x="41521" y="4660407"/>
              <a:ext cx="943744" cy="36382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Application</a:t>
              </a:r>
            </a:p>
          </p:txBody>
        </p:sp>
        <p:sp>
          <p:nvSpPr>
            <p:cNvPr id="55" name="Rectangle 54"/>
            <p:cNvSpPr/>
            <p:nvPr/>
          </p:nvSpPr>
          <p:spPr>
            <a:xfrm>
              <a:off x="2338682" y="5377851"/>
              <a:ext cx="799928" cy="720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Memory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55"/>
            <p:cNvSpPr/>
            <p:nvPr/>
          </p:nvSpPr>
          <p:spPr>
            <a:xfrm>
              <a:off x="2394232" y="5660743"/>
              <a:ext cx="688827" cy="3490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Buffer A</a:t>
              </a:r>
            </a:p>
          </p:txBody>
        </p:sp>
        <p:cxnSp>
          <p:nvCxnSpPr>
            <p:cNvPr id="59" name="Straight Arrow Connector 58"/>
            <p:cNvCxnSpPr>
              <a:stCxn id="55" idx="0"/>
              <a:endCxn id="53" idx="2"/>
            </p:cNvCxnSpPr>
            <p:nvPr/>
          </p:nvCxnSpPr>
          <p:spPr>
            <a:xfrm flipV="1">
              <a:off x="2738646" y="5071284"/>
              <a:ext cx="0" cy="306567"/>
            </a:xfrm>
            <a:prstGeom prst="straightConnector1">
              <a:avLst/>
            </a:prstGeom>
            <a:ln w="31750">
              <a:solidFill>
                <a:schemeClr val="accent6">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a:blip r:embed="rId4"/>
            <a:stretch>
              <a:fillRect/>
            </a:stretch>
          </p:blipFill>
          <p:spPr>
            <a:xfrm>
              <a:off x="4081732" y="4359959"/>
              <a:ext cx="1061637" cy="348141"/>
            </a:xfrm>
            <a:prstGeom prst="rect">
              <a:avLst/>
            </a:prstGeom>
          </p:spPr>
        </p:pic>
        <p:cxnSp>
          <p:nvCxnSpPr>
            <p:cNvPr id="62" name="Straight Arrow Connector 61"/>
            <p:cNvCxnSpPr>
              <a:stCxn id="54" idx="3"/>
              <a:endCxn id="53" idx="1"/>
            </p:cNvCxnSpPr>
            <p:nvPr/>
          </p:nvCxnSpPr>
          <p:spPr>
            <a:xfrm>
              <a:off x="985265" y="4842320"/>
              <a:ext cx="1281509" cy="1475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3" idx="3"/>
              <a:endCxn id="61" idx="1"/>
            </p:cNvCxnSpPr>
            <p:nvPr/>
          </p:nvCxnSpPr>
          <p:spPr>
            <a:xfrm flipV="1">
              <a:off x="3210518" y="4534030"/>
              <a:ext cx="871215" cy="32304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51" idx="1"/>
            </p:cNvCxnSpPr>
            <p:nvPr/>
          </p:nvCxnSpPr>
          <p:spPr>
            <a:xfrm>
              <a:off x="5143371" y="4534030"/>
              <a:ext cx="871215" cy="28676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1" idx="3"/>
              <a:endCxn id="52" idx="1"/>
            </p:cNvCxnSpPr>
            <p:nvPr/>
          </p:nvCxnSpPr>
          <p:spPr>
            <a:xfrm flipV="1">
              <a:off x="6958328" y="4810432"/>
              <a:ext cx="1109723" cy="1035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46860" y="4215792"/>
              <a:ext cx="15578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D7D31"/>
                  </a:solidFill>
                  <a:effectLst/>
                  <a:uLnTx/>
                  <a:uFillTx/>
                  <a:latin typeface="Calibri" panose="020F0502020204030204"/>
                  <a:ea typeface="+mn-ea"/>
                  <a:cs typeface="+mn-cs"/>
                </a:rPr>
                <a:t>Write local buffer at Address A to remote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D7D31"/>
                  </a:solidFill>
                  <a:effectLst/>
                  <a:uLnTx/>
                  <a:uFillTx/>
                  <a:latin typeface="Calibri" panose="020F0502020204030204"/>
                  <a:ea typeface="+mn-ea"/>
                  <a:cs typeface="+mn-cs"/>
                </a:rPr>
                <a:t>buffer at Address B</a:t>
              </a:r>
            </a:p>
          </p:txBody>
        </p:sp>
        <p:sp>
          <p:nvSpPr>
            <p:cNvPr id="67" name="TextBox 66"/>
            <p:cNvSpPr txBox="1"/>
            <p:nvPr/>
          </p:nvSpPr>
          <p:spPr>
            <a:xfrm>
              <a:off x="6915524" y="4523215"/>
              <a:ext cx="11924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D7D31"/>
                  </a:solidFill>
                  <a:effectLst/>
                  <a:uLnTx/>
                  <a:uFillTx/>
                  <a:latin typeface="Calibri" panose="020F0502020204030204"/>
                  <a:ea typeface="+mn-ea"/>
                  <a:cs typeface="+mn-cs"/>
                </a:rPr>
                <a:t>Buffer B is filled</a:t>
              </a:r>
            </a:p>
          </p:txBody>
        </p:sp>
        <p:sp>
          <p:nvSpPr>
            <p:cNvPr id="35" name="TextBox 34"/>
            <p:cNvSpPr txBox="1"/>
            <p:nvPr/>
          </p:nvSpPr>
          <p:spPr>
            <a:xfrm>
              <a:off x="2207519" y="5056535"/>
              <a:ext cx="5875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DMA</a:t>
              </a:r>
            </a:p>
          </p:txBody>
        </p:sp>
        <p:sp>
          <p:nvSpPr>
            <p:cNvPr id="92" name="Rectangle 91"/>
            <p:cNvSpPr/>
            <p:nvPr/>
          </p:nvSpPr>
          <p:spPr>
            <a:xfrm>
              <a:off x="6083602" y="5391692"/>
              <a:ext cx="799928" cy="720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Memory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Rectangle 92"/>
            <p:cNvSpPr/>
            <p:nvPr/>
          </p:nvSpPr>
          <p:spPr>
            <a:xfrm>
              <a:off x="6149091" y="5674584"/>
              <a:ext cx="688827" cy="3490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Buffer B</a:t>
              </a:r>
            </a:p>
          </p:txBody>
        </p:sp>
        <p:cxnSp>
          <p:nvCxnSpPr>
            <p:cNvPr id="94" name="Straight Arrow Connector 93"/>
            <p:cNvCxnSpPr>
              <a:stCxn id="51" idx="2"/>
              <a:endCxn id="92" idx="0"/>
            </p:cNvCxnSpPr>
            <p:nvPr/>
          </p:nvCxnSpPr>
          <p:spPr>
            <a:xfrm flipH="1">
              <a:off x="6483566" y="5035004"/>
              <a:ext cx="2890" cy="356688"/>
            </a:xfrm>
            <a:prstGeom prst="straightConnector1">
              <a:avLst/>
            </a:prstGeom>
            <a:ln w="31750">
              <a:solidFill>
                <a:schemeClr val="accent6">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5933337" y="5020726"/>
              <a:ext cx="5875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DMA</a:t>
              </a:r>
            </a:p>
          </p:txBody>
        </p:sp>
      </p:gr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01D4A-5937-4BB0-BECF-BE94426D49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FD81E79A-84B3-6EF7-B333-A7F3C1C86A6A}"/>
              </a:ext>
            </a:extLst>
          </p:cNvPr>
          <p:cNvSpPr txBox="1">
            <a:spLocks/>
          </p:cNvSpPr>
          <p:nvPr/>
        </p:nvSpPr>
        <p:spPr>
          <a:xfrm>
            <a:off x="303144" y="198880"/>
            <a:ext cx="11698266" cy="1111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Use TCP or RDMA?</a:t>
            </a:r>
          </a:p>
        </p:txBody>
      </p:sp>
    </p:spTree>
    <p:extLst>
      <p:ext uri="{BB962C8B-B14F-4D97-AF65-F5344CB8AC3E}">
        <p14:creationId xmlns:p14="http://schemas.microsoft.com/office/powerpoint/2010/main" val="36344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3192-F51A-42B0-A8E5-CC3B09FC39D9}"/>
              </a:ext>
            </a:extLst>
          </p:cNvPr>
          <p:cNvSpPr>
            <a:spLocks noGrp="1"/>
          </p:cNvSpPr>
          <p:nvPr>
            <p:ph type="title"/>
          </p:nvPr>
        </p:nvSpPr>
        <p:spPr/>
        <p:txBody>
          <a:bodyPr>
            <a:normAutofit/>
          </a:bodyPr>
          <a:lstStyle/>
          <a:p>
            <a:r>
              <a:rPr lang="en-US" sz="6000" dirty="0"/>
              <a:t>RDMA Benefits</a:t>
            </a:r>
            <a:r>
              <a:rPr lang="en-US" sz="6000" dirty="0">
                <a:solidFill>
                  <a:schemeClr val="bg1"/>
                </a:solidFill>
              </a:rPr>
              <a:t> benefits</a:t>
            </a:r>
          </a:p>
        </p:txBody>
      </p:sp>
      <p:graphicFrame>
        <p:nvGraphicFramePr>
          <p:cNvPr id="12" name="Content Placeholder 2">
            <a:extLst>
              <a:ext uri="{FF2B5EF4-FFF2-40B4-BE49-F238E27FC236}">
                <a16:creationId xmlns:a16="http://schemas.microsoft.com/office/drawing/2014/main" id="{B40784C1-9E15-45F0-B2BE-EC8E8F783C1C}"/>
              </a:ext>
            </a:extLst>
          </p:cNvPr>
          <p:cNvGraphicFramePr>
            <a:graphicFrameLocks noGrp="1"/>
          </p:cNvGraphicFramePr>
          <p:nvPr>
            <p:ph idx="4294967295"/>
          </p:nvPr>
        </p:nvGraphicFramePr>
        <p:xfrm>
          <a:off x="4763294" y="690562"/>
          <a:ext cx="6262687" cy="5502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93719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B54C5C-E2E0-4CE3-8515-D631DFA695E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kern="1200" dirty="0">
                <a:solidFill>
                  <a:schemeClr val="bg1"/>
                </a:solidFill>
                <a:latin typeface="+mj-lt"/>
                <a:ea typeface="+mj-ea"/>
                <a:cs typeface="+mj-cs"/>
              </a:rPr>
              <a:t>Two main RDMA networking </a:t>
            </a:r>
            <a:r>
              <a:rPr lang="en-US" dirty="0">
                <a:solidFill>
                  <a:schemeClr val="bg1"/>
                </a:solidFill>
              </a:rPr>
              <a:t>t</a:t>
            </a:r>
            <a:r>
              <a:rPr lang="en-US" kern="1200" dirty="0">
                <a:solidFill>
                  <a:schemeClr val="bg1"/>
                </a:solidFill>
                <a:latin typeface="+mj-lt"/>
                <a:ea typeface="+mj-ea"/>
                <a:cs typeface="+mj-cs"/>
              </a:rPr>
              <a:t>echniques</a:t>
            </a:r>
          </a:p>
        </p:txBody>
      </p:sp>
      <p:sp>
        <p:nvSpPr>
          <p:cNvPr id="6" name="TextBox 5">
            <a:extLst>
              <a:ext uri="{FF2B5EF4-FFF2-40B4-BE49-F238E27FC236}">
                <a16:creationId xmlns:a16="http://schemas.microsoft.com/office/drawing/2014/main" id="{F7A6595B-6001-454F-823E-E708C7BBE5DE}"/>
              </a:ext>
            </a:extLst>
          </p:cNvPr>
          <p:cNvSpPr txBox="1"/>
          <p:nvPr/>
        </p:nvSpPr>
        <p:spPr>
          <a:xfrm>
            <a:off x="625642" y="1604211"/>
            <a:ext cx="4572000" cy="4539915"/>
          </a:xfrm>
          <a:prstGeom prst="rect">
            <a:avLst/>
          </a:prstGeom>
          <a:noFill/>
        </p:spPr>
        <p:txBody>
          <a:bodyPr wrap="square" rtlCol="0" anchor="t">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InfiniBand (IB)</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The original RDMA technology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Custom stack (L1-L7), i</a:t>
            </a:r>
            <a:r>
              <a:rPr kumimoji="0" lang="en-US" altLang="zh-CN" sz="24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ncompatible</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with Ethernet/IP</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Hence expensive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Scaling problems</a:t>
            </a:r>
          </a:p>
        </p:txBody>
      </p:sp>
      <p:sp>
        <p:nvSpPr>
          <p:cNvPr id="8" name="TextBox 7">
            <a:extLst>
              <a:ext uri="{FF2B5EF4-FFF2-40B4-BE49-F238E27FC236}">
                <a16:creationId xmlns:a16="http://schemas.microsoft.com/office/drawing/2014/main" id="{F5F5CB36-4F85-46DC-84C0-5033FF6EFE2B}"/>
              </a:ext>
            </a:extLst>
          </p:cNvPr>
          <p:cNvSpPr txBox="1"/>
          <p:nvPr/>
        </p:nvSpPr>
        <p:spPr>
          <a:xfrm>
            <a:off x="6641430" y="1612496"/>
            <a:ext cx="4572001" cy="4602037"/>
          </a:xfrm>
          <a:prstGeom prst="rect">
            <a:avLst/>
          </a:prstGeom>
          <a:noFill/>
        </p:spPr>
        <p:txBody>
          <a:bodyPr wrap="square" rtlCol="0" anchor="t">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RoCE</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(v2)</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RDMA over converged Ethernet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Compatible with Ethernet/IP</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Hence cheap</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Can scale to DC and beyond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4472C4"/>
                </a:solidFill>
                <a:effectLst/>
                <a:uLnTx/>
                <a:uFillTx/>
                <a:latin typeface="Calibri" panose="020F0502020204030204"/>
                <a:ea typeface="+mn-ea"/>
                <a:cs typeface="+mn-cs"/>
              </a:rPr>
              <a:t>Our choice</a:t>
            </a:r>
          </a:p>
        </p:txBody>
      </p:sp>
      <p:sp>
        <p:nvSpPr>
          <p:cNvPr id="3" name="Slide Number Placeholder 2">
            <a:extLst>
              <a:ext uri="{FF2B5EF4-FFF2-40B4-BE49-F238E27FC236}">
                <a16:creationId xmlns:a16="http://schemas.microsoft.com/office/drawing/2014/main" id="{5D1F58B1-5351-4798-ACB8-04E3179045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7A5E4AD-EF69-8BEF-025A-4B945A1C5420}"/>
              </a:ext>
            </a:extLst>
          </p:cNvPr>
          <p:cNvSpPr txBox="1"/>
          <p:nvPr/>
        </p:nvSpPr>
        <p:spPr>
          <a:xfrm>
            <a:off x="136358" y="6352143"/>
            <a:ext cx="19657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There is also </a:t>
            </a:r>
            <a:r>
              <a:rPr kumimoji="0" lang="en-US" sz="1800" b="0" i="1" u="none" strike="noStrike" kern="1200" cap="none" spc="0" normalizeH="0" baseline="0" noProof="0" dirty="0" err="1">
                <a:ln>
                  <a:noFill/>
                </a:ln>
                <a:solidFill>
                  <a:prstClr val="black"/>
                </a:solidFill>
                <a:effectLst/>
                <a:uLnTx/>
                <a:uFillTx/>
                <a:latin typeface="Calibri" panose="020F0502020204030204"/>
                <a:ea typeface="+mn-ea"/>
                <a:cs typeface="+mn-cs"/>
              </a:rPr>
              <a:t>iWarp</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63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3|4.7"/>
</p:tagLst>
</file>

<file path=ppt/tags/tag2.xml><?xml version="1.0" encoding="utf-8"?>
<p:tagLst xmlns:a="http://schemas.openxmlformats.org/drawingml/2006/main" xmlns:r="http://schemas.openxmlformats.org/officeDocument/2006/relationships" xmlns:p="http://schemas.openxmlformats.org/presentationml/2006/main">
  <p:tag name="TIMING" val="|13.7|2.4|4.8|4.2|8.4|3.7"/>
</p:tagLst>
</file>

<file path=ppt/tags/tag3.xml><?xml version="1.0" encoding="utf-8"?>
<p:tagLst xmlns:a="http://schemas.openxmlformats.org/drawingml/2006/main" xmlns:r="http://schemas.openxmlformats.org/officeDocument/2006/relationships" xmlns:p="http://schemas.openxmlformats.org/presentationml/2006/main">
  <p:tag name="TIMING" val="|8.9|12.6|14.6|6.8"/>
</p:tagLst>
</file>

<file path=ppt/tags/tag4.xml><?xml version="1.0" encoding="utf-8"?>
<p:tagLst xmlns:a="http://schemas.openxmlformats.org/drawingml/2006/main" xmlns:r="http://schemas.openxmlformats.org/officeDocument/2006/relationships" xmlns:p="http://schemas.openxmlformats.org/presentationml/2006/main">
  <p:tag name="TIMING" val="|11.3"/>
</p:tagLst>
</file>

<file path=ppt/tags/tag5.xml><?xml version="1.0" encoding="utf-8"?>
<p:tagLst xmlns:a="http://schemas.openxmlformats.org/drawingml/2006/main" xmlns:r="http://schemas.openxmlformats.org/officeDocument/2006/relationships" xmlns:p="http://schemas.openxmlformats.org/presentationml/2006/main">
  <p:tag name="TIMING" val="|7.1|23.2"/>
</p:tagLst>
</file>

<file path=ppt/tags/tag6.xml><?xml version="1.0" encoding="utf-8"?>
<p:tagLst xmlns:a="http://schemas.openxmlformats.org/drawingml/2006/main" xmlns:r="http://schemas.openxmlformats.org/officeDocument/2006/relationships" xmlns:p="http://schemas.openxmlformats.org/presentationml/2006/main">
  <p:tag name="TIMING" val="|7.1|2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2990</TotalTime>
  <Words>3213</Words>
  <Application>Microsoft Office PowerPoint</Application>
  <PresentationFormat>Widescreen</PresentationFormat>
  <Paragraphs>654</Paragraphs>
  <Slides>56</Slides>
  <Notes>28</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56</vt:i4>
      </vt:variant>
    </vt:vector>
  </HeadingPairs>
  <TitlesOfParts>
    <vt:vector size="74" baseType="lpstr">
      <vt:lpstr>等线</vt:lpstr>
      <vt:lpstr>等线 Light</vt:lpstr>
      <vt:lpstr>Aptos</vt:lpstr>
      <vt:lpstr>Aptos Display</vt:lpstr>
      <vt:lpstr>Arial</vt:lpstr>
      <vt:lpstr>Calibri</vt:lpstr>
      <vt:lpstr>Calibri Light</vt:lpstr>
      <vt:lpstr>Consolas</vt:lpstr>
      <vt:lpstr>Helvetica</vt:lpstr>
      <vt:lpstr>Segoe UI</vt:lpstr>
      <vt:lpstr>Segoe UI Light</vt:lpstr>
      <vt:lpstr>Segoe UI Semibold</vt:lpstr>
      <vt:lpstr>Times New Roman</vt:lpstr>
      <vt:lpstr>Wingdings</vt:lpstr>
      <vt:lpstr>Office Theme</vt:lpstr>
      <vt:lpstr>1_Office Theme</vt:lpstr>
      <vt:lpstr>Office 主题​​</vt:lpstr>
      <vt:lpstr>Acrobat Document</vt:lpstr>
      <vt:lpstr>RDMA at Hyperscale: Experience and Future Directions</vt:lpstr>
      <vt:lpstr>TL;DR</vt:lpstr>
      <vt:lpstr>Azure storage overview</vt:lpstr>
      <vt:lpstr>Disaggregated storage in Azure</vt:lpstr>
      <vt:lpstr>Disaggregated storage in Azure</vt:lpstr>
      <vt:lpstr>Disaggregated storage in Azure</vt:lpstr>
      <vt:lpstr>PowerPoint Presentation</vt:lpstr>
      <vt:lpstr>RDMA Benefits benefits</vt:lpstr>
      <vt:lpstr>Two main RDMA networking techniques</vt:lpstr>
      <vt:lpstr>PowerPoint Presentation</vt:lpstr>
      <vt:lpstr>Problems … </vt:lpstr>
      <vt:lpstr>Solutions … </vt:lpstr>
      <vt:lpstr>Tailor storage code for RDMA?</vt:lpstr>
      <vt:lpstr>sU-RDMA* for storage backend</vt:lpstr>
      <vt:lpstr>sK-RDMA* for storage frontend</vt:lpstr>
      <vt:lpstr>How do we monitor RDMA traffic?</vt:lpstr>
      <vt:lpstr>RDMA Estats</vt:lpstr>
      <vt:lpstr>What special network configuration do we need and why?</vt:lpstr>
      <vt:lpstr>PowerPoint Presentation</vt:lpstr>
      <vt:lpstr>Why lossless?</vt:lpstr>
      <vt:lpstr>Priority-based Flow Control (PFC)</vt:lpstr>
      <vt:lpstr>PFC and associated buffer configuration is non-trivial</vt:lpstr>
      <vt:lpstr>  SONiC:  Software for Open Networking in the Cloud </vt:lpstr>
      <vt:lpstr>  SONiC:  Software for Open Networking in the Cloud </vt:lpstr>
      <vt:lpstr>RDMA features in SONiC</vt:lpstr>
      <vt:lpstr>Congestion control in heterogenous environment</vt:lpstr>
      <vt:lpstr>Why do we need congestion control?</vt:lpstr>
      <vt:lpstr>Solution</vt:lpstr>
      <vt:lpstr>DCQCN</vt:lpstr>
      <vt:lpstr>Network architecture of an Azure region</vt:lpstr>
      <vt:lpstr>Azure needs intra-region RDMA</vt:lpstr>
      <vt:lpstr>Large and variable latency end-to-end</vt:lpstr>
      <vt:lpstr>Heterogenous NICs</vt:lpstr>
      <vt:lpstr>DCQCN in production</vt:lpstr>
      <vt:lpstr>100x100  100 Gbps over 100 km </vt:lpstr>
      <vt:lpstr>Problems fixed, lessons and  open problems</vt:lpstr>
      <vt:lpstr>Problems discovered and fixed</vt:lpstr>
      <vt:lpstr>Lessons and open problems</vt:lpstr>
      <vt:lpstr>Lessons and open problems</vt:lpstr>
      <vt:lpstr>Lessons and open problems</vt:lpstr>
      <vt:lpstr>Lessons and open problems</vt:lpstr>
      <vt:lpstr>Lessons and open problems</vt:lpstr>
      <vt:lpstr>Lessons and open problems</vt:lpstr>
      <vt:lpstr>Husky</vt:lpstr>
      <vt:lpstr>PowerPoint Presentation</vt:lpstr>
      <vt:lpstr>PowerPoint Presentation</vt:lpstr>
      <vt:lpstr>PowerPoint Presentation</vt:lpstr>
      <vt:lpstr>PowerPoint Presentation</vt:lpstr>
      <vt:lpstr>Receive-Not-Ready (RNR) consumes RX pipelines</vt:lpstr>
      <vt:lpstr>RNR causes severe RX pipelines contention</vt:lpstr>
      <vt:lpstr>Lumina</vt:lpstr>
      <vt:lpstr>PowerPoint Presentation</vt:lpstr>
      <vt:lpstr>PowerPoint Presentation</vt:lpstr>
      <vt:lpstr>PowerPoint Presentation</vt:lpstr>
      <vt:lpstr>Project contributors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RDMA at Hyperscale: Experience and Future Directions</dc:title>
  <dc:creator>Wei Bai</dc:creator>
  <cp:lastModifiedBy>Wei Bai</cp:lastModifiedBy>
  <cp:revision>1</cp:revision>
  <dcterms:created xsi:type="dcterms:W3CDTF">2023-06-24T05:48:51Z</dcterms:created>
  <dcterms:modified xsi:type="dcterms:W3CDTF">2023-06-27T05:39:17Z</dcterms:modified>
</cp:coreProperties>
</file>