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4"/>
  </p:notesMasterIdLst>
  <p:sldIdLst>
    <p:sldId id="256" r:id="rId3"/>
    <p:sldId id="403" r:id="rId4"/>
    <p:sldId id="421" r:id="rId5"/>
    <p:sldId id="270" r:id="rId6"/>
    <p:sldId id="271" r:id="rId7"/>
    <p:sldId id="272" r:id="rId8"/>
    <p:sldId id="597" r:id="rId9"/>
    <p:sldId id="484" r:id="rId10"/>
    <p:sldId id="581" r:id="rId11"/>
    <p:sldId id="276" r:id="rId12"/>
    <p:sldId id="277" r:id="rId13"/>
    <p:sldId id="278" r:id="rId14"/>
    <p:sldId id="279" r:id="rId15"/>
    <p:sldId id="280" r:id="rId16"/>
    <p:sldId id="281" r:id="rId17"/>
    <p:sldId id="282" r:id="rId18"/>
    <p:sldId id="287" r:id="rId19"/>
    <p:sldId id="288" r:id="rId20"/>
    <p:sldId id="420" r:id="rId21"/>
    <p:sldId id="301" r:id="rId22"/>
    <p:sldId id="580" r:id="rId23"/>
    <p:sldId id="302" r:id="rId24"/>
    <p:sldId id="304" r:id="rId25"/>
    <p:sldId id="598" r:id="rId26"/>
    <p:sldId id="306" r:id="rId27"/>
    <p:sldId id="307" r:id="rId28"/>
    <p:sldId id="310" r:id="rId29"/>
    <p:sldId id="313" r:id="rId30"/>
    <p:sldId id="582" r:id="rId31"/>
    <p:sldId id="583" r:id="rId32"/>
    <p:sldId id="584" r:id="rId33"/>
    <p:sldId id="585" r:id="rId34"/>
    <p:sldId id="586" r:id="rId35"/>
    <p:sldId id="587" r:id="rId36"/>
    <p:sldId id="588" r:id="rId37"/>
    <p:sldId id="589" r:id="rId38"/>
    <p:sldId id="596" r:id="rId39"/>
    <p:sldId id="595" r:id="rId40"/>
    <p:sldId id="592" r:id="rId41"/>
    <p:sldId id="593" r:id="rId42"/>
    <p:sldId id="59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ACD04D-F623-4A1C-9EC3-13ED8A6F6BFB}" v="363" dt="2018-10-19T16:43:57.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64" autoAdjust="0"/>
    <p:restoredTop sz="94660"/>
  </p:normalViewPr>
  <p:slideViewPr>
    <p:cSldViewPr snapToGrid="0">
      <p:cViewPr varScale="1">
        <p:scale>
          <a:sx n="60" d="100"/>
          <a:sy n="60" d="100"/>
        </p:scale>
        <p:origin x="612"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 Bai" userId="be857441-a184-4146-8eaa-0e6fb39255fd" providerId="ADAL" clId="{A0E2F9FF-ECA7-4997-A5AA-66AB44524C9A}"/>
    <pc:docChg chg="undo custSel addSld modSld">
      <pc:chgData name="Wei Bai" userId="be857441-a184-4146-8eaa-0e6fb39255fd" providerId="ADAL" clId="{A0E2F9FF-ECA7-4997-A5AA-66AB44524C9A}" dt="2018-10-12T06:21:25.232" v="3477" actId="478"/>
      <pc:docMkLst>
        <pc:docMk/>
      </pc:docMkLst>
      <pc:sldChg chg="modSp">
        <pc:chgData name="Wei Bai" userId="be857441-a184-4146-8eaa-0e6fb39255fd" providerId="ADAL" clId="{A0E2F9FF-ECA7-4997-A5AA-66AB44524C9A}" dt="2018-10-12T05:34:17.448" v="266" actId="1035"/>
        <pc:sldMkLst>
          <pc:docMk/>
          <pc:sldMk cId="2282359278" sldId="585"/>
        </pc:sldMkLst>
        <pc:spChg chg="mod">
          <ac:chgData name="Wei Bai" userId="be857441-a184-4146-8eaa-0e6fb39255fd" providerId="ADAL" clId="{A0E2F9FF-ECA7-4997-A5AA-66AB44524C9A}" dt="2018-10-12T05:34:12.088" v="259" actId="20577"/>
          <ac:spMkLst>
            <pc:docMk/>
            <pc:sldMk cId="2282359278" sldId="585"/>
            <ac:spMk id="3" creationId="{7D77BB71-CBDD-4CE8-99E6-05EE56F0AC42}"/>
          </ac:spMkLst>
        </pc:spChg>
        <pc:spChg chg="mod">
          <ac:chgData name="Wei Bai" userId="be857441-a184-4146-8eaa-0e6fb39255fd" providerId="ADAL" clId="{A0E2F9FF-ECA7-4997-A5AA-66AB44524C9A}" dt="2018-10-12T05:34:17.448" v="266" actId="1035"/>
          <ac:spMkLst>
            <pc:docMk/>
            <pc:sldMk cId="2282359278" sldId="585"/>
            <ac:spMk id="5" creationId="{629529E3-2CDE-481A-AD1D-DF71A0EBA9F4}"/>
          </ac:spMkLst>
        </pc:spChg>
      </pc:sldChg>
      <pc:sldChg chg="modSp">
        <pc:chgData name="Wei Bai" userId="be857441-a184-4146-8eaa-0e6fb39255fd" providerId="ADAL" clId="{A0E2F9FF-ECA7-4997-A5AA-66AB44524C9A}" dt="2018-10-12T05:37:49.853" v="404" actId="20577"/>
        <pc:sldMkLst>
          <pc:docMk/>
          <pc:sldMk cId="1833564615" sldId="586"/>
        </pc:sldMkLst>
        <pc:spChg chg="mod">
          <ac:chgData name="Wei Bai" userId="be857441-a184-4146-8eaa-0e6fb39255fd" providerId="ADAL" clId="{A0E2F9FF-ECA7-4997-A5AA-66AB44524C9A}" dt="2018-10-12T05:36:34.816" v="389" actId="20577"/>
          <ac:spMkLst>
            <pc:docMk/>
            <pc:sldMk cId="1833564615" sldId="586"/>
            <ac:spMk id="2" creationId="{912C7155-D7DC-4C64-8428-8E888E9FE17E}"/>
          </ac:spMkLst>
        </pc:spChg>
        <pc:spChg chg="mod">
          <ac:chgData name="Wei Bai" userId="be857441-a184-4146-8eaa-0e6fb39255fd" providerId="ADAL" clId="{A0E2F9FF-ECA7-4997-A5AA-66AB44524C9A}" dt="2018-10-12T05:37:49.853" v="404" actId="20577"/>
          <ac:spMkLst>
            <pc:docMk/>
            <pc:sldMk cId="1833564615" sldId="586"/>
            <ac:spMk id="3" creationId="{271B5593-EE9A-4354-9162-44DB40430625}"/>
          </ac:spMkLst>
        </pc:spChg>
      </pc:sldChg>
      <pc:sldChg chg="modSp add">
        <pc:chgData name="Wei Bai" userId="be857441-a184-4146-8eaa-0e6fb39255fd" providerId="ADAL" clId="{A0E2F9FF-ECA7-4997-A5AA-66AB44524C9A}" dt="2018-10-12T05:41:26.364" v="821" actId="20577"/>
        <pc:sldMkLst>
          <pc:docMk/>
          <pc:sldMk cId="3477553044" sldId="587"/>
        </pc:sldMkLst>
        <pc:spChg chg="mod">
          <ac:chgData name="Wei Bai" userId="be857441-a184-4146-8eaa-0e6fb39255fd" providerId="ADAL" clId="{A0E2F9FF-ECA7-4997-A5AA-66AB44524C9A}" dt="2018-10-12T05:38:08.234" v="423" actId="108"/>
          <ac:spMkLst>
            <pc:docMk/>
            <pc:sldMk cId="3477553044" sldId="587"/>
            <ac:spMk id="2" creationId="{DB2D442B-82BB-4C32-8A0A-EFDF6A92E90F}"/>
          </ac:spMkLst>
        </pc:spChg>
        <pc:spChg chg="mod">
          <ac:chgData name="Wei Bai" userId="be857441-a184-4146-8eaa-0e6fb39255fd" providerId="ADAL" clId="{A0E2F9FF-ECA7-4997-A5AA-66AB44524C9A}" dt="2018-10-12T05:41:26.364" v="821" actId="20577"/>
          <ac:spMkLst>
            <pc:docMk/>
            <pc:sldMk cId="3477553044" sldId="587"/>
            <ac:spMk id="3" creationId="{D2C61AD9-6C87-41B1-8591-3E89A452E2A2}"/>
          </ac:spMkLst>
        </pc:spChg>
      </pc:sldChg>
      <pc:sldChg chg="modSp add">
        <pc:chgData name="Wei Bai" userId="be857441-a184-4146-8eaa-0e6fb39255fd" providerId="ADAL" clId="{A0E2F9FF-ECA7-4997-A5AA-66AB44524C9A}" dt="2018-10-12T06:16:00.113" v="2904" actId="113"/>
        <pc:sldMkLst>
          <pc:docMk/>
          <pc:sldMk cId="3010873864" sldId="588"/>
        </pc:sldMkLst>
        <pc:spChg chg="mod">
          <ac:chgData name="Wei Bai" userId="be857441-a184-4146-8eaa-0e6fb39255fd" providerId="ADAL" clId="{A0E2F9FF-ECA7-4997-A5AA-66AB44524C9A}" dt="2018-10-12T05:53:50.924" v="1565" actId="255"/>
          <ac:spMkLst>
            <pc:docMk/>
            <pc:sldMk cId="3010873864" sldId="588"/>
            <ac:spMk id="2" creationId="{5AB1BF24-90A0-4397-8B2E-F67C04FBB4A4}"/>
          </ac:spMkLst>
        </pc:spChg>
        <pc:spChg chg="mod">
          <ac:chgData name="Wei Bai" userId="be857441-a184-4146-8eaa-0e6fb39255fd" providerId="ADAL" clId="{A0E2F9FF-ECA7-4997-A5AA-66AB44524C9A}" dt="2018-10-12T06:16:00.113" v="2904" actId="113"/>
          <ac:spMkLst>
            <pc:docMk/>
            <pc:sldMk cId="3010873864" sldId="588"/>
            <ac:spMk id="3" creationId="{6B839D50-DB6B-4CE7-99A7-7704CEA60AB1}"/>
          </ac:spMkLst>
        </pc:spChg>
      </pc:sldChg>
      <pc:sldChg chg="modSp add">
        <pc:chgData name="Wei Bai" userId="be857441-a184-4146-8eaa-0e6fb39255fd" providerId="ADAL" clId="{A0E2F9FF-ECA7-4997-A5AA-66AB44524C9A}" dt="2018-10-12T06:01:33.642" v="1914" actId="20577"/>
        <pc:sldMkLst>
          <pc:docMk/>
          <pc:sldMk cId="1587196807" sldId="589"/>
        </pc:sldMkLst>
        <pc:spChg chg="mod">
          <ac:chgData name="Wei Bai" userId="be857441-a184-4146-8eaa-0e6fb39255fd" providerId="ADAL" clId="{A0E2F9FF-ECA7-4997-A5AA-66AB44524C9A}" dt="2018-10-12T05:53:44.513" v="1564" actId="255"/>
          <ac:spMkLst>
            <pc:docMk/>
            <pc:sldMk cId="1587196807" sldId="589"/>
            <ac:spMk id="2" creationId="{760D3516-2AC0-4D8C-A2B4-381045427117}"/>
          </ac:spMkLst>
        </pc:spChg>
        <pc:spChg chg="mod">
          <ac:chgData name="Wei Bai" userId="be857441-a184-4146-8eaa-0e6fb39255fd" providerId="ADAL" clId="{A0E2F9FF-ECA7-4997-A5AA-66AB44524C9A}" dt="2018-10-12T06:01:33.642" v="1914" actId="20577"/>
          <ac:spMkLst>
            <pc:docMk/>
            <pc:sldMk cId="1587196807" sldId="589"/>
            <ac:spMk id="3" creationId="{0F2230BC-2B84-4561-93DC-D1A6FA8A0841}"/>
          </ac:spMkLst>
        </pc:spChg>
      </pc:sldChg>
      <pc:sldChg chg="modSp add">
        <pc:chgData name="Wei Bai" userId="be857441-a184-4146-8eaa-0e6fb39255fd" providerId="ADAL" clId="{A0E2F9FF-ECA7-4997-A5AA-66AB44524C9A}" dt="2018-10-12T06:08:45.733" v="2366" actId="20577"/>
        <pc:sldMkLst>
          <pc:docMk/>
          <pc:sldMk cId="2785849954" sldId="590"/>
        </pc:sldMkLst>
        <pc:spChg chg="mod">
          <ac:chgData name="Wei Bai" userId="be857441-a184-4146-8eaa-0e6fb39255fd" providerId="ADAL" clId="{A0E2F9FF-ECA7-4997-A5AA-66AB44524C9A}" dt="2018-10-12T06:03:07.738" v="1931" actId="255"/>
          <ac:spMkLst>
            <pc:docMk/>
            <pc:sldMk cId="2785849954" sldId="590"/>
            <ac:spMk id="2" creationId="{843E51E5-E0BC-4EFD-B538-C475EBB98990}"/>
          </ac:spMkLst>
        </pc:spChg>
        <pc:spChg chg="mod">
          <ac:chgData name="Wei Bai" userId="be857441-a184-4146-8eaa-0e6fb39255fd" providerId="ADAL" clId="{A0E2F9FF-ECA7-4997-A5AA-66AB44524C9A}" dt="2018-10-12T06:08:45.733" v="2366" actId="20577"/>
          <ac:spMkLst>
            <pc:docMk/>
            <pc:sldMk cId="2785849954" sldId="590"/>
            <ac:spMk id="3" creationId="{A29C501B-0AF8-4F7C-A479-C9DD88EA98A0}"/>
          </ac:spMkLst>
        </pc:spChg>
      </pc:sldChg>
      <pc:sldChg chg="modSp add">
        <pc:chgData name="Wei Bai" userId="be857441-a184-4146-8eaa-0e6fb39255fd" providerId="ADAL" clId="{A0E2F9FF-ECA7-4997-A5AA-66AB44524C9A}" dt="2018-10-12T06:19:19.179" v="3239" actId="20577"/>
        <pc:sldMkLst>
          <pc:docMk/>
          <pc:sldMk cId="3217351865" sldId="592"/>
        </pc:sldMkLst>
        <pc:spChg chg="mod">
          <ac:chgData name="Wei Bai" userId="be857441-a184-4146-8eaa-0e6fb39255fd" providerId="ADAL" clId="{A0E2F9FF-ECA7-4997-A5AA-66AB44524C9A}" dt="2018-10-12T06:17:21.184" v="2959" actId="20577"/>
          <ac:spMkLst>
            <pc:docMk/>
            <pc:sldMk cId="3217351865" sldId="592"/>
            <ac:spMk id="2" creationId="{30D319E1-EF70-401C-8FE3-95FF8381FE19}"/>
          </ac:spMkLst>
        </pc:spChg>
        <pc:spChg chg="mod">
          <ac:chgData name="Wei Bai" userId="be857441-a184-4146-8eaa-0e6fb39255fd" providerId="ADAL" clId="{A0E2F9FF-ECA7-4997-A5AA-66AB44524C9A}" dt="2018-10-12T06:19:19.179" v="3239" actId="20577"/>
          <ac:spMkLst>
            <pc:docMk/>
            <pc:sldMk cId="3217351865" sldId="592"/>
            <ac:spMk id="3" creationId="{9DE96321-7B68-4F13-88E6-51DAC5766B33}"/>
          </ac:spMkLst>
        </pc:spChg>
      </pc:sldChg>
      <pc:sldChg chg="modSp add">
        <pc:chgData name="Wei Bai" userId="be857441-a184-4146-8eaa-0e6fb39255fd" providerId="ADAL" clId="{A0E2F9FF-ECA7-4997-A5AA-66AB44524C9A}" dt="2018-10-12T06:21:03.187" v="3461" actId="20577"/>
        <pc:sldMkLst>
          <pc:docMk/>
          <pc:sldMk cId="2852078128" sldId="593"/>
        </pc:sldMkLst>
        <pc:spChg chg="mod">
          <ac:chgData name="Wei Bai" userId="be857441-a184-4146-8eaa-0e6fb39255fd" providerId="ADAL" clId="{A0E2F9FF-ECA7-4997-A5AA-66AB44524C9A}" dt="2018-10-12T06:19:55.025" v="3247" actId="20577"/>
          <ac:spMkLst>
            <pc:docMk/>
            <pc:sldMk cId="2852078128" sldId="593"/>
            <ac:spMk id="2" creationId="{08535860-CB38-4664-B983-CFA8CB210A47}"/>
          </ac:spMkLst>
        </pc:spChg>
        <pc:spChg chg="mod">
          <ac:chgData name="Wei Bai" userId="be857441-a184-4146-8eaa-0e6fb39255fd" providerId="ADAL" clId="{A0E2F9FF-ECA7-4997-A5AA-66AB44524C9A}" dt="2018-10-12T06:21:03.187" v="3461" actId="20577"/>
          <ac:spMkLst>
            <pc:docMk/>
            <pc:sldMk cId="2852078128" sldId="593"/>
            <ac:spMk id="3" creationId="{54A10BA5-D759-49C9-89CC-948BB530BDA5}"/>
          </ac:spMkLst>
        </pc:spChg>
      </pc:sldChg>
      <pc:sldChg chg="delSp modSp add">
        <pc:chgData name="Wei Bai" userId="be857441-a184-4146-8eaa-0e6fb39255fd" providerId="ADAL" clId="{A0E2F9FF-ECA7-4997-A5AA-66AB44524C9A}" dt="2018-10-12T06:21:25.232" v="3477" actId="478"/>
        <pc:sldMkLst>
          <pc:docMk/>
          <pc:sldMk cId="801651534" sldId="594"/>
        </pc:sldMkLst>
        <pc:spChg chg="mod">
          <ac:chgData name="Wei Bai" userId="be857441-a184-4146-8eaa-0e6fb39255fd" providerId="ADAL" clId="{A0E2F9FF-ECA7-4997-A5AA-66AB44524C9A}" dt="2018-10-12T06:21:22.289" v="3476" actId="20577"/>
          <ac:spMkLst>
            <pc:docMk/>
            <pc:sldMk cId="801651534" sldId="594"/>
            <ac:spMk id="4" creationId="{75C3CE9B-AAD2-4F72-8F07-7F1619B1C59A}"/>
          </ac:spMkLst>
        </pc:spChg>
        <pc:spChg chg="del">
          <ac:chgData name="Wei Bai" userId="be857441-a184-4146-8eaa-0e6fb39255fd" providerId="ADAL" clId="{A0E2F9FF-ECA7-4997-A5AA-66AB44524C9A}" dt="2018-10-12T06:21:25.232" v="3477" actId="478"/>
          <ac:spMkLst>
            <pc:docMk/>
            <pc:sldMk cId="801651534" sldId="594"/>
            <ac:spMk id="5" creationId="{3AAC6090-105C-4179-9DF9-4C1BAE0B1172}"/>
          </ac:spMkLst>
        </pc:spChg>
      </pc:sldChg>
    </pc:docChg>
  </pc:docChgLst>
  <pc:docChgLst>
    <pc:chgData name="Wei Bai" userId="be857441-a184-4146-8eaa-0e6fb39255fd" providerId="ADAL" clId="{A2ACD04D-F623-4A1C-9EC3-13ED8A6F6BFB}"/>
    <pc:docChg chg="undo custSel addSld delSld modSld delMainMaster modMainMaster">
      <pc:chgData name="Wei Bai" userId="be857441-a184-4146-8eaa-0e6fb39255fd" providerId="ADAL" clId="{A2ACD04D-F623-4A1C-9EC3-13ED8A6F6BFB}" dt="2018-10-19T16:44:01.938" v="3284" actId="113"/>
      <pc:docMkLst>
        <pc:docMk/>
      </pc:docMkLst>
      <pc:sldChg chg="delSp modSp">
        <pc:chgData name="Wei Bai" userId="be857441-a184-4146-8eaa-0e6fb39255fd" providerId="ADAL" clId="{A2ACD04D-F623-4A1C-9EC3-13ED8A6F6BFB}" dt="2018-10-19T16:40:50.853" v="3275" actId="207"/>
        <pc:sldMkLst>
          <pc:docMk/>
          <pc:sldMk cId="199822420" sldId="256"/>
        </pc:sldMkLst>
        <pc:spChg chg="del">
          <ac:chgData name="Wei Bai" userId="be857441-a184-4146-8eaa-0e6fb39255fd" providerId="ADAL" clId="{A2ACD04D-F623-4A1C-9EC3-13ED8A6F6BFB}" dt="2018-10-19T14:55:50.193" v="2311"/>
          <ac:spMkLst>
            <pc:docMk/>
            <pc:sldMk cId="199822420" sldId="256"/>
            <ac:spMk id="2" creationId="{8CFBB8A1-C43B-4CB9-B5F0-364F4CBD07E8}"/>
          </ac:spMkLst>
        </pc:spChg>
        <pc:spChg chg="mod">
          <ac:chgData name="Wei Bai" userId="be857441-a184-4146-8eaa-0e6fb39255fd" providerId="ADAL" clId="{A2ACD04D-F623-4A1C-9EC3-13ED8A6F6BFB}" dt="2018-10-19T14:56:21.447" v="2314" actId="207"/>
          <ac:spMkLst>
            <pc:docMk/>
            <pc:sldMk cId="199822420" sldId="256"/>
            <ac:spMk id="3" creationId="{D53FC7DB-02D3-4313-B598-C91D495B3F02}"/>
          </ac:spMkLst>
        </pc:spChg>
        <pc:spChg chg="mod">
          <ac:chgData name="Wei Bai" userId="be857441-a184-4146-8eaa-0e6fb39255fd" providerId="ADAL" clId="{A2ACD04D-F623-4A1C-9EC3-13ED8A6F6BFB}" dt="2018-10-19T14:55:13.955" v="2310" actId="20577"/>
          <ac:spMkLst>
            <pc:docMk/>
            <pc:sldMk cId="199822420" sldId="256"/>
            <ac:spMk id="4" creationId="{00000000-0000-0000-0000-000000000000}"/>
          </ac:spMkLst>
        </pc:spChg>
        <pc:spChg chg="mod">
          <ac:chgData name="Wei Bai" userId="be857441-a184-4146-8eaa-0e6fb39255fd" providerId="ADAL" clId="{A2ACD04D-F623-4A1C-9EC3-13ED8A6F6BFB}" dt="2018-10-19T16:25:09.412" v="3139" actId="20577"/>
          <ac:spMkLst>
            <pc:docMk/>
            <pc:sldMk cId="199822420" sldId="256"/>
            <ac:spMk id="6" creationId="{BD183C95-025B-440E-A2C2-59A3F3230A17}"/>
          </ac:spMkLst>
        </pc:spChg>
        <pc:spChg chg="mod">
          <ac:chgData name="Wei Bai" userId="be857441-a184-4146-8eaa-0e6fb39255fd" providerId="ADAL" clId="{A2ACD04D-F623-4A1C-9EC3-13ED8A6F6BFB}" dt="2018-10-19T14:55:09.231" v="2309" actId="113"/>
          <ac:spMkLst>
            <pc:docMk/>
            <pc:sldMk cId="199822420" sldId="256"/>
            <ac:spMk id="7" creationId="{00000000-0000-0000-0000-000000000000}"/>
          </ac:spMkLst>
        </pc:spChg>
        <pc:spChg chg="mod">
          <ac:chgData name="Wei Bai" userId="be857441-a184-4146-8eaa-0e6fb39255fd" providerId="ADAL" clId="{A2ACD04D-F623-4A1C-9EC3-13ED8A6F6BFB}" dt="2018-10-19T16:40:50.853" v="3275" actId="207"/>
          <ac:spMkLst>
            <pc:docMk/>
            <pc:sldMk cId="199822420" sldId="256"/>
            <ac:spMk id="8" creationId="{E01B31C4-05B4-4739-B9A7-A1AD67FDAA2A}"/>
          </ac:spMkLst>
        </pc:spChg>
      </pc:sldChg>
      <pc:sldChg chg="delSp modSp del">
        <pc:chgData name="Wei Bai" userId="be857441-a184-4146-8eaa-0e6fb39255fd" providerId="ADAL" clId="{A2ACD04D-F623-4A1C-9EC3-13ED8A6F6BFB}" dt="2018-10-19T14:59:05.350" v="2318" actId="2696"/>
        <pc:sldMkLst>
          <pc:docMk/>
          <pc:sldMk cId="1113423729" sldId="266"/>
        </pc:sldMkLst>
        <pc:spChg chg="del">
          <ac:chgData name="Wei Bai" userId="be857441-a184-4146-8eaa-0e6fb39255fd" providerId="ADAL" clId="{A2ACD04D-F623-4A1C-9EC3-13ED8A6F6BFB}" dt="2018-10-19T14:55:50.193" v="2311"/>
          <ac:spMkLst>
            <pc:docMk/>
            <pc:sldMk cId="1113423729" sldId="266"/>
            <ac:spMk id="4" creationId="{3ED2BA34-ADDD-4E87-9435-845D3EB214D1}"/>
          </ac:spMkLst>
        </pc:spChg>
        <pc:spChg chg="mod">
          <ac:chgData name="Wei Bai" userId="be857441-a184-4146-8eaa-0e6fb39255fd" providerId="ADAL" clId="{A2ACD04D-F623-4A1C-9EC3-13ED8A6F6BFB}" dt="2018-10-12T02:27:35.808" v="2"/>
          <ac:spMkLst>
            <pc:docMk/>
            <pc:sldMk cId="1113423729" sldId="266"/>
            <ac:spMk id="5" creationId="{00000000-0000-0000-0000-000000000000}"/>
          </ac:spMkLst>
        </pc:spChg>
      </pc:sldChg>
      <pc:sldChg chg="delSp modSp add del">
        <pc:chgData name="Wei Bai" userId="be857441-a184-4146-8eaa-0e6fb39255fd" providerId="ADAL" clId="{A2ACD04D-F623-4A1C-9EC3-13ED8A6F6BFB}" dt="2018-10-19T15:15:41.030" v="2390" actId="2711"/>
        <pc:sldMkLst>
          <pc:docMk/>
          <pc:sldMk cId="164938640" sldId="270"/>
        </pc:sldMkLst>
        <pc:spChg chg="del">
          <ac:chgData name="Wei Bai" userId="be857441-a184-4146-8eaa-0e6fb39255fd" providerId="ADAL" clId="{A2ACD04D-F623-4A1C-9EC3-13ED8A6F6BFB}" dt="2018-10-19T14:55:50.193" v="2311"/>
          <ac:spMkLst>
            <pc:docMk/>
            <pc:sldMk cId="164938640" sldId="270"/>
            <ac:spMk id="2" creationId="{44C23DBD-FA6D-404E-B3E4-22A75E515C5E}"/>
          </ac:spMkLst>
        </pc:spChg>
        <pc:spChg chg="mod">
          <ac:chgData name="Wei Bai" userId="be857441-a184-4146-8eaa-0e6fb39255fd" providerId="ADAL" clId="{A2ACD04D-F623-4A1C-9EC3-13ED8A6F6BFB}" dt="2018-10-19T15:15:41.030" v="2390" actId="2711"/>
          <ac:spMkLst>
            <pc:docMk/>
            <pc:sldMk cId="164938640" sldId="270"/>
            <ac:spMk id="4" creationId="{00000000-0000-0000-0000-000000000000}"/>
          </ac:spMkLst>
        </pc:spChg>
      </pc:sldChg>
      <pc:sldChg chg="delSp add del">
        <pc:chgData name="Wei Bai" userId="be857441-a184-4146-8eaa-0e6fb39255fd" providerId="ADAL" clId="{A2ACD04D-F623-4A1C-9EC3-13ED8A6F6BFB}" dt="2018-10-19T14:55:50.193" v="2311"/>
        <pc:sldMkLst>
          <pc:docMk/>
          <pc:sldMk cId="1658128129" sldId="271"/>
        </pc:sldMkLst>
        <pc:spChg chg="del">
          <ac:chgData name="Wei Bai" userId="be857441-a184-4146-8eaa-0e6fb39255fd" providerId="ADAL" clId="{A2ACD04D-F623-4A1C-9EC3-13ED8A6F6BFB}" dt="2018-10-19T14:55:50.193" v="2311"/>
          <ac:spMkLst>
            <pc:docMk/>
            <pc:sldMk cId="1658128129" sldId="271"/>
            <ac:spMk id="2" creationId="{AB92D5AB-3A6F-486E-AC74-88EB30ED30DC}"/>
          </ac:spMkLst>
        </pc:spChg>
      </pc:sldChg>
      <pc:sldChg chg="delSp modSp">
        <pc:chgData name="Wei Bai" userId="be857441-a184-4146-8eaa-0e6fb39255fd" providerId="ADAL" clId="{A2ACD04D-F623-4A1C-9EC3-13ED8A6F6BFB}" dt="2018-10-19T15:16:13.179" v="2393" actId="255"/>
        <pc:sldMkLst>
          <pc:docMk/>
          <pc:sldMk cId="917958030" sldId="272"/>
        </pc:sldMkLst>
        <pc:spChg chg="del">
          <ac:chgData name="Wei Bai" userId="be857441-a184-4146-8eaa-0e6fb39255fd" providerId="ADAL" clId="{A2ACD04D-F623-4A1C-9EC3-13ED8A6F6BFB}" dt="2018-10-19T14:55:50.193" v="2311"/>
          <ac:spMkLst>
            <pc:docMk/>
            <pc:sldMk cId="917958030" sldId="272"/>
            <ac:spMk id="2" creationId="{11A36B4C-7D1C-4100-A843-6A1547757748}"/>
          </ac:spMkLst>
        </pc:spChg>
        <pc:spChg chg="mod">
          <ac:chgData name="Wei Bai" userId="be857441-a184-4146-8eaa-0e6fb39255fd" providerId="ADAL" clId="{A2ACD04D-F623-4A1C-9EC3-13ED8A6F6BFB}" dt="2018-10-12T02:27:35.808" v="2"/>
          <ac:spMkLst>
            <pc:docMk/>
            <pc:sldMk cId="917958030" sldId="272"/>
            <ac:spMk id="3" creationId="{00000000-0000-0000-0000-000000000000}"/>
          </ac:spMkLst>
        </pc:spChg>
        <pc:spChg chg="mod">
          <ac:chgData name="Wei Bai" userId="be857441-a184-4146-8eaa-0e6fb39255fd" providerId="ADAL" clId="{A2ACD04D-F623-4A1C-9EC3-13ED8A6F6BFB}" dt="2018-10-19T15:16:13.179" v="2393" actId="255"/>
          <ac:spMkLst>
            <pc:docMk/>
            <pc:sldMk cId="917958030" sldId="272"/>
            <ac:spMk id="4" creationId="{00000000-0000-0000-0000-000000000000}"/>
          </ac:spMkLst>
        </pc:spChg>
      </pc:sldChg>
      <pc:sldChg chg="delSp modSp add del">
        <pc:chgData name="Wei Bai" userId="be857441-a184-4146-8eaa-0e6fb39255fd" providerId="ADAL" clId="{A2ACD04D-F623-4A1C-9EC3-13ED8A6F6BFB}" dt="2018-10-19T14:55:50.193" v="2311"/>
        <pc:sldMkLst>
          <pc:docMk/>
          <pc:sldMk cId="444006894" sldId="276"/>
        </pc:sldMkLst>
        <pc:spChg chg="mod">
          <ac:chgData name="Wei Bai" userId="be857441-a184-4146-8eaa-0e6fb39255fd" providerId="ADAL" clId="{A2ACD04D-F623-4A1C-9EC3-13ED8A6F6BFB}" dt="2018-10-12T02:32:46.386" v="209" actId="122"/>
          <ac:spMkLst>
            <pc:docMk/>
            <pc:sldMk cId="444006894" sldId="276"/>
            <ac:spMk id="2" creationId="{00000000-0000-0000-0000-000000000000}"/>
          </ac:spMkLst>
        </pc:spChg>
        <pc:spChg chg="mod">
          <ac:chgData name="Wei Bai" userId="be857441-a184-4146-8eaa-0e6fb39255fd" providerId="ADAL" clId="{A2ACD04D-F623-4A1C-9EC3-13ED8A6F6BFB}" dt="2018-10-12T02:34:13.727" v="328" actId="255"/>
          <ac:spMkLst>
            <pc:docMk/>
            <pc:sldMk cId="444006894" sldId="276"/>
            <ac:spMk id="3" creationId="{00000000-0000-0000-0000-000000000000}"/>
          </ac:spMkLst>
        </pc:spChg>
        <pc:spChg chg="mod">
          <ac:chgData name="Wei Bai" userId="be857441-a184-4146-8eaa-0e6fb39255fd" providerId="ADAL" clId="{A2ACD04D-F623-4A1C-9EC3-13ED8A6F6BFB}" dt="2018-10-12T02:27:35.808" v="2"/>
          <ac:spMkLst>
            <pc:docMk/>
            <pc:sldMk cId="444006894" sldId="276"/>
            <ac:spMk id="4" creationId="{00000000-0000-0000-0000-000000000000}"/>
          </ac:spMkLst>
        </pc:spChg>
        <pc:spChg chg="mod">
          <ac:chgData name="Wei Bai" userId="be857441-a184-4146-8eaa-0e6fb39255fd" providerId="ADAL" clId="{A2ACD04D-F623-4A1C-9EC3-13ED8A6F6BFB}" dt="2018-10-12T02:27:35.808" v="2"/>
          <ac:spMkLst>
            <pc:docMk/>
            <pc:sldMk cId="444006894" sldId="276"/>
            <ac:spMk id="5" creationId="{00000000-0000-0000-0000-000000000000}"/>
          </ac:spMkLst>
        </pc:spChg>
        <pc:spChg chg="mod">
          <ac:chgData name="Wei Bai" userId="be857441-a184-4146-8eaa-0e6fb39255fd" providerId="ADAL" clId="{A2ACD04D-F623-4A1C-9EC3-13ED8A6F6BFB}" dt="2018-10-12T02:27:35.808" v="2"/>
          <ac:spMkLst>
            <pc:docMk/>
            <pc:sldMk cId="444006894" sldId="276"/>
            <ac:spMk id="6" creationId="{00000000-0000-0000-0000-000000000000}"/>
          </ac:spMkLst>
        </pc:spChg>
        <pc:spChg chg="del">
          <ac:chgData name="Wei Bai" userId="be857441-a184-4146-8eaa-0e6fb39255fd" providerId="ADAL" clId="{A2ACD04D-F623-4A1C-9EC3-13ED8A6F6BFB}" dt="2018-10-19T14:55:50.193" v="2311"/>
          <ac:spMkLst>
            <pc:docMk/>
            <pc:sldMk cId="444006894" sldId="276"/>
            <ac:spMk id="7" creationId="{5AA59D91-D0E9-45CA-854A-7D2BFE4EE1FA}"/>
          </ac:spMkLst>
        </pc:spChg>
        <pc:picChg chg="mod">
          <ac:chgData name="Wei Bai" userId="be857441-a184-4146-8eaa-0e6fb39255fd" providerId="ADAL" clId="{A2ACD04D-F623-4A1C-9EC3-13ED8A6F6BFB}" dt="2018-10-12T02:34:27.075" v="354" actId="1038"/>
          <ac:picMkLst>
            <pc:docMk/>
            <pc:sldMk cId="444006894" sldId="276"/>
            <ac:picMk id="12" creationId="{00000000-0000-0000-0000-000000000000}"/>
          </ac:picMkLst>
        </pc:picChg>
        <pc:picChg chg="mod">
          <ac:chgData name="Wei Bai" userId="be857441-a184-4146-8eaa-0e6fb39255fd" providerId="ADAL" clId="{A2ACD04D-F623-4A1C-9EC3-13ED8A6F6BFB}" dt="2018-10-12T02:34:30.047" v="365" actId="1038"/>
          <ac:picMkLst>
            <pc:docMk/>
            <pc:sldMk cId="444006894" sldId="276"/>
            <ac:picMk id="1026" creationId="{00000000-0000-0000-0000-000000000000}"/>
          </ac:picMkLst>
        </pc:picChg>
        <pc:picChg chg="mod">
          <ac:chgData name="Wei Bai" userId="be857441-a184-4146-8eaa-0e6fb39255fd" providerId="ADAL" clId="{A2ACD04D-F623-4A1C-9EC3-13ED8A6F6BFB}" dt="2018-10-12T02:34:18.451" v="340" actId="1036"/>
          <ac:picMkLst>
            <pc:docMk/>
            <pc:sldMk cId="444006894" sldId="276"/>
            <ac:picMk id="1035" creationId="{00000000-0000-0000-0000-000000000000}"/>
          </ac:picMkLst>
        </pc:picChg>
        <pc:picChg chg="mod">
          <ac:chgData name="Wei Bai" userId="be857441-a184-4146-8eaa-0e6fb39255fd" providerId="ADAL" clId="{A2ACD04D-F623-4A1C-9EC3-13ED8A6F6BFB}" dt="2018-10-12T02:34:29.260" v="363" actId="1038"/>
          <ac:picMkLst>
            <pc:docMk/>
            <pc:sldMk cId="444006894" sldId="276"/>
            <ac:picMk id="1038" creationId="{00000000-0000-0000-0000-000000000000}"/>
          </ac:picMkLst>
        </pc:picChg>
      </pc:sldChg>
      <pc:sldChg chg="delSp modSp add del">
        <pc:chgData name="Wei Bai" userId="be857441-a184-4146-8eaa-0e6fb39255fd" providerId="ADAL" clId="{A2ACD04D-F623-4A1C-9EC3-13ED8A6F6BFB}" dt="2018-10-19T14:55:50.193" v="2311"/>
        <pc:sldMkLst>
          <pc:docMk/>
          <pc:sldMk cId="3999008182" sldId="277"/>
        </pc:sldMkLst>
        <pc:spChg chg="mod">
          <ac:chgData name="Wei Bai" userId="be857441-a184-4146-8eaa-0e6fb39255fd" providerId="ADAL" clId="{A2ACD04D-F623-4A1C-9EC3-13ED8A6F6BFB}" dt="2018-10-12T02:32:56.811" v="210" actId="122"/>
          <ac:spMkLst>
            <pc:docMk/>
            <pc:sldMk cId="3999008182" sldId="277"/>
            <ac:spMk id="2" creationId="{00000000-0000-0000-0000-000000000000}"/>
          </ac:spMkLst>
        </pc:spChg>
        <pc:spChg chg="del">
          <ac:chgData name="Wei Bai" userId="be857441-a184-4146-8eaa-0e6fb39255fd" providerId="ADAL" clId="{A2ACD04D-F623-4A1C-9EC3-13ED8A6F6BFB}" dt="2018-10-19T14:55:50.193" v="2311"/>
          <ac:spMkLst>
            <pc:docMk/>
            <pc:sldMk cId="3999008182" sldId="277"/>
            <ac:spMk id="3" creationId="{2B71B1E6-F057-4BD7-BD2D-2434344C066F}"/>
          </ac:spMkLst>
        </pc:spChg>
        <pc:spChg chg="mod">
          <ac:chgData name="Wei Bai" userId="be857441-a184-4146-8eaa-0e6fb39255fd" providerId="ADAL" clId="{A2ACD04D-F623-4A1C-9EC3-13ED8A6F6BFB}" dt="2018-10-12T02:27:35.808" v="2"/>
          <ac:spMkLst>
            <pc:docMk/>
            <pc:sldMk cId="3999008182" sldId="277"/>
            <ac:spMk id="5" creationId="{00000000-0000-0000-0000-000000000000}"/>
          </ac:spMkLst>
        </pc:spChg>
        <pc:spChg chg="mod">
          <ac:chgData name="Wei Bai" userId="be857441-a184-4146-8eaa-0e6fb39255fd" providerId="ADAL" clId="{A2ACD04D-F623-4A1C-9EC3-13ED8A6F6BFB}" dt="2018-10-12T02:27:35.808" v="2"/>
          <ac:spMkLst>
            <pc:docMk/>
            <pc:sldMk cId="3999008182" sldId="277"/>
            <ac:spMk id="6" creationId="{00000000-0000-0000-0000-000000000000}"/>
          </ac:spMkLst>
        </pc:spChg>
        <pc:spChg chg="mod">
          <ac:chgData name="Wei Bai" userId="be857441-a184-4146-8eaa-0e6fb39255fd" providerId="ADAL" clId="{A2ACD04D-F623-4A1C-9EC3-13ED8A6F6BFB}" dt="2018-10-12T02:27:35.808" v="2"/>
          <ac:spMkLst>
            <pc:docMk/>
            <pc:sldMk cId="3999008182" sldId="277"/>
            <ac:spMk id="7" creationId="{00000000-0000-0000-0000-000000000000}"/>
          </ac:spMkLst>
        </pc:spChg>
        <pc:spChg chg="mod">
          <ac:chgData name="Wei Bai" userId="be857441-a184-4146-8eaa-0e6fb39255fd" providerId="ADAL" clId="{A2ACD04D-F623-4A1C-9EC3-13ED8A6F6BFB}" dt="2018-10-12T02:27:35.808" v="2"/>
          <ac:spMkLst>
            <pc:docMk/>
            <pc:sldMk cId="3999008182" sldId="277"/>
            <ac:spMk id="8" creationId="{00000000-0000-0000-0000-000000000000}"/>
          </ac:spMkLst>
        </pc:spChg>
        <pc:spChg chg="mod">
          <ac:chgData name="Wei Bai" userId="be857441-a184-4146-8eaa-0e6fb39255fd" providerId="ADAL" clId="{A2ACD04D-F623-4A1C-9EC3-13ED8A6F6BFB}" dt="2018-10-12T02:27:35.808" v="2"/>
          <ac:spMkLst>
            <pc:docMk/>
            <pc:sldMk cId="3999008182" sldId="277"/>
            <ac:spMk id="9" creationId="{00000000-0000-0000-0000-000000000000}"/>
          </ac:spMkLst>
        </pc:spChg>
        <pc:spChg chg="mod">
          <ac:chgData name="Wei Bai" userId="be857441-a184-4146-8eaa-0e6fb39255fd" providerId="ADAL" clId="{A2ACD04D-F623-4A1C-9EC3-13ED8A6F6BFB}" dt="2018-10-12T02:27:35.808" v="2"/>
          <ac:spMkLst>
            <pc:docMk/>
            <pc:sldMk cId="3999008182" sldId="277"/>
            <ac:spMk id="10" creationId="{00000000-0000-0000-0000-000000000000}"/>
          </ac:spMkLst>
        </pc:spChg>
        <pc:spChg chg="mod">
          <ac:chgData name="Wei Bai" userId="be857441-a184-4146-8eaa-0e6fb39255fd" providerId="ADAL" clId="{A2ACD04D-F623-4A1C-9EC3-13ED8A6F6BFB}" dt="2018-10-12T02:27:35.808" v="2"/>
          <ac:spMkLst>
            <pc:docMk/>
            <pc:sldMk cId="3999008182" sldId="277"/>
            <ac:spMk id="14" creationId="{00000000-0000-0000-0000-000000000000}"/>
          </ac:spMkLst>
        </pc:spChg>
        <pc:cxnChg chg="mod">
          <ac:chgData name="Wei Bai" userId="be857441-a184-4146-8eaa-0e6fb39255fd" providerId="ADAL" clId="{A2ACD04D-F623-4A1C-9EC3-13ED8A6F6BFB}" dt="2018-10-12T02:27:35.808" v="2"/>
          <ac:cxnSpMkLst>
            <pc:docMk/>
            <pc:sldMk cId="3999008182" sldId="277"/>
            <ac:cxnSpMk id="4" creationId="{00000000-0000-0000-0000-000000000000}"/>
          </ac:cxnSpMkLst>
        </pc:cxnChg>
        <pc:cxnChg chg="mod">
          <ac:chgData name="Wei Bai" userId="be857441-a184-4146-8eaa-0e6fb39255fd" providerId="ADAL" clId="{A2ACD04D-F623-4A1C-9EC3-13ED8A6F6BFB}" dt="2018-10-12T02:27:35.808" v="2"/>
          <ac:cxnSpMkLst>
            <pc:docMk/>
            <pc:sldMk cId="3999008182" sldId="277"/>
            <ac:cxnSpMk id="15" creationId="{00000000-0000-0000-0000-000000000000}"/>
          </ac:cxnSpMkLst>
        </pc:cxnChg>
        <pc:cxnChg chg="mod">
          <ac:chgData name="Wei Bai" userId="be857441-a184-4146-8eaa-0e6fb39255fd" providerId="ADAL" clId="{A2ACD04D-F623-4A1C-9EC3-13ED8A6F6BFB}" dt="2018-10-12T02:27:35.808" v="2"/>
          <ac:cxnSpMkLst>
            <pc:docMk/>
            <pc:sldMk cId="3999008182" sldId="277"/>
            <ac:cxnSpMk id="18" creationId="{00000000-0000-0000-0000-000000000000}"/>
          </ac:cxnSpMkLst>
        </pc:cxnChg>
      </pc:sldChg>
      <pc:sldChg chg="delSp modSp add del">
        <pc:chgData name="Wei Bai" userId="be857441-a184-4146-8eaa-0e6fb39255fd" providerId="ADAL" clId="{A2ACD04D-F623-4A1C-9EC3-13ED8A6F6BFB}" dt="2018-10-19T14:55:50.193" v="2311"/>
        <pc:sldMkLst>
          <pc:docMk/>
          <pc:sldMk cId="3674359618" sldId="278"/>
        </pc:sldMkLst>
        <pc:spChg chg="mod">
          <ac:chgData name="Wei Bai" userId="be857441-a184-4146-8eaa-0e6fb39255fd" providerId="ADAL" clId="{A2ACD04D-F623-4A1C-9EC3-13ED8A6F6BFB}" dt="2018-10-12T02:34:46.749" v="366" actId="122"/>
          <ac:spMkLst>
            <pc:docMk/>
            <pc:sldMk cId="3674359618" sldId="278"/>
            <ac:spMk id="2" creationId="{00000000-0000-0000-0000-000000000000}"/>
          </ac:spMkLst>
        </pc:spChg>
        <pc:spChg chg="mod">
          <ac:chgData name="Wei Bai" userId="be857441-a184-4146-8eaa-0e6fb39255fd" providerId="ADAL" clId="{A2ACD04D-F623-4A1C-9EC3-13ED8A6F6BFB}" dt="2018-10-12T02:27:35.808" v="2"/>
          <ac:spMkLst>
            <pc:docMk/>
            <pc:sldMk cId="3674359618" sldId="278"/>
            <ac:spMk id="3" creationId="{00000000-0000-0000-0000-000000000000}"/>
          </ac:spMkLst>
        </pc:spChg>
        <pc:spChg chg="mod">
          <ac:chgData name="Wei Bai" userId="be857441-a184-4146-8eaa-0e6fb39255fd" providerId="ADAL" clId="{A2ACD04D-F623-4A1C-9EC3-13ED8A6F6BFB}" dt="2018-10-12T02:27:35.808" v="2"/>
          <ac:spMkLst>
            <pc:docMk/>
            <pc:sldMk cId="3674359618" sldId="278"/>
            <ac:spMk id="4" creationId="{00000000-0000-0000-0000-000000000000}"/>
          </ac:spMkLst>
        </pc:spChg>
        <pc:spChg chg="mod">
          <ac:chgData name="Wei Bai" userId="be857441-a184-4146-8eaa-0e6fb39255fd" providerId="ADAL" clId="{A2ACD04D-F623-4A1C-9EC3-13ED8A6F6BFB}" dt="2018-10-12T02:27:35.808" v="2"/>
          <ac:spMkLst>
            <pc:docMk/>
            <pc:sldMk cId="3674359618" sldId="278"/>
            <ac:spMk id="5" creationId="{00000000-0000-0000-0000-000000000000}"/>
          </ac:spMkLst>
        </pc:spChg>
        <pc:spChg chg="mod">
          <ac:chgData name="Wei Bai" userId="be857441-a184-4146-8eaa-0e6fb39255fd" providerId="ADAL" clId="{A2ACD04D-F623-4A1C-9EC3-13ED8A6F6BFB}" dt="2018-10-12T02:27:35.808" v="2"/>
          <ac:spMkLst>
            <pc:docMk/>
            <pc:sldMk cId="3674359618" sldId="278"/>
            <ac:spMk id="6" creationId="{00000000-0000-0000-0000-000000000000}"/>
          </ac:spMkLst>
        </pc:spChg>
        <pc:spChg chg="del">
          <ac:chgData name="Wei Bai" userId="be857441-a184-4146-8eaa-0e6fb39255fd" providerId="ADAL" clId="{A2ACD04D-F623-4A1C-9EC3-13ED8A6F6BFB}" dt="2018-10-19T14:55:50.193" v="2311"/>
          <ac:spMkLst>
            <pc:docMk/>
            <pc:sldMk cId="3674359618" sldId="278"/>
            <ac:spMk id="7" creationId="{573FD845-6212-40F3-B4C8-6FA4F346EAB8}"/>
          </ac:spMkLst>
        </pc:spChg>
      </pc:sldChg>
      <pc:sldChg chg="delSp modSp add del">
        <pc:chgData name="Wei Bai" userId="be857441-a184-4146-8eaa-0e6fb39255fd" providerId="ADAL" clId="{A2ACD04D-F623-4A1C-9EC3-13ED8A6F6BFB}" dt="2018-10-19T14:55:50.193" v="2311"/>
        <pc:sldMkLst>
          <pc:docMk/>
          <pc:sldMk cId="697626597" sldId="279"/>
        </pc:sldMkLst>
        <pc:spChg chg="mod">
          <ac:chgData name="Wei Bai" userId="be857441-a184-4146-8eaa-0e6fb39255fd" providerId="ADAL" clId="{A2ACD04D-F623-4A1C-9EC3-13ED8A6F6BFB}" dt="2018-10-12T02:34:49.165" v="367" actId="122"/>
          <ac:spMkLst>
            <pc:docMk/>
            <pc:sldMk cId="697626597" sldId="279"/>
            <ac:spMk id="2" creationId="{00000000-0000-0000-0000-000000000000}"/>
          </ac:spMkLst>
        </pc:spChg>
        <pc:spChg chg="mod">
          <ac:chgData name="Wei Bai" userId="be857441-a184-4146-8eaa-0e6fb39255fd" providerId="ADAL" clId="{A2ACD04D-F623-4A1C-9EC3-13ED8A6F6BFB}" dt="2018-10-12T02:27:35.808" v="2"/>
          <ac:spMkLst>
            <pc:docMk/>
            <pc:sldMk cId="697626597" sldId="279"/>
            <ac:spMk id="3" creationId="{00000000-0000-0000-0000-000000000000}"/>
          </ac:spMkLst>
        </pc:spChg>
        <pc:spChg chg="mod">
          <ac:chgData name="Wei Bai" userId="be857441-a184-4146-8eaa-0e6fb39255fd" providerId="ADAL" clId="{A2ACD04D-F623-4A1C-9EC3-13ED8A6F6BFB}" dt="2018-10-12T02:27:35.808" v="2"/>
          <ac:spMkLst>
            <pc:docMk/>
            <pc:sldMk cId="697626597" sldId="279"/>
            <ac:spMk id="4" creationId="{00000000-0000-0000-0000-000000000000}"/>
          </ac:spMkLst>
        </pc:spChg>
        <pc:spChg chg="mod">
          <ac:chgData name="Wei Bai" userId="be857441-a184-4146-8eaa-0e6fb39255fd" providerId="ADAL" clId="{A2ACD04D-F623-4A1C-9EC3-13ED8A6F6BFB}" dt="2018-10-12T02:27:35.808" v="2"/>
          <ac:spMkLst>
            <pc:docMk/>
            <pc:sldMk cId="697626597" sldId="279"/>
            <ac:spMk id="5" creationId="{00000000-0000-0000-0000-000000000000}"/>
          </ac:spMkLst>
        </pc:spChg>
        <pc:spChg chg="mod">
          <ac:chgData name="Wei Bai" userId="be857441-a184-4146-8eaa-0e6fb39255fd" providerId="ADAL" clId="{A2ACD04D-F623-4A1C-9EC3-13ED8A6F6BFB}" dt="2018-10-12T02:27:35.808" v="2"/>
          <ac:spMkLst>
            <pc:docMk/>
            <pc:sldMk cId="697626597" sldId="279"/>
            <ac:spMk id="6" creationId="{00000000-0000-0000-0000-000000000000}"/>
          </ac:spMkLst>
        </pc:spChg>
        <pc:spChg chg="mod">
          <ac:chgData name="Wei Bai" userId="be857441-a184-4146-8eaa-0e6fb39255fd" providerId="ADAL" clId="{A2ACD04D-F623-4A1C-9EC3-13ED8A6F6BFB}" dt="2018-10-12T02:27:35.808" v="2"/>
          <ac:spMkLst>
            <pc:docMk/>
            <pc:sldMk cId="697626597" sldId="279"/>
            <ac:spMk id="7" creationId="{00000000-0000-0000-0000-000000000000}"/>
          </ac:spMkLst>
        </pc:spChg>
        <pc:spChg chg="del">
          <ac:chgData name="Wei Bai" userId="be857441-a184-4146-8eaa-0e6fb39255fd" providerId="ADAL" clId="{A2ACD04D-F623-4A1C-9EC3-13ED8A6F6BFB}" dt="2018-10-19T14:55:50.193" v="2311"/>
          <ac:spMkLst>
            <pc:docMk/>
            <pc:sldMk cId="697626597" sldId="279"/>
            <ac:spMk id="8" creationId="{B7E98207-31A2-4828-84DE-253870516F09}"/>
          </ac:spMkLst>
        </pc:spChg>
      </pc:sldChg>
      <pc:sldChg chg="delSp modSp add del">
        <pc:chgData name="Wei Bai" userId="be857441-a184-4146-8eaa-0e6fb39255fd" providerId="ADAL" clId="{A2ACD04D-F623-4A1C-9EC3-13ED8A6F6BFB}" dt="2018-10-19T14:55:50.193" v="2311"/>
        <pc:sldMkLst>
          <pc:docMk/>
          <pc:sldMk cId="3265071086" sldId="280"/>
        </pc:sldMkLst>
        <pc:spChg chg="mod">
          <ac:chgData name="Wei Bai" userId="be857441-a184-4146-8eaa-0e6fb39255fd" providerId="ADAL" clId="{A2ACD04D-F623-4A1C-9EC3-13ED8A6F6BFB}" dt="2018-10-12T02:34:52.781" v="368" actId="122"/>
          <ac:spMkLst>
            <pc:docMk/>
            <pc:sldMk cId="3265071086" sldId="280"/>
            <ac:spMk id="2" creationId="{00000000-0000-0000-0000-000000000000}"/>
          </ac:spMkLst>
        </pc:spChg>
        <pc:spChg chg="mod">
          <ac:chgData name="Wei Bai" userId="be857441-a184-4146-8eaa-0e6fb39255fd" providerId="ADAL" clId="{A2ACD04D-F623-4A1C-9EC3-13ED8A6F6BFB}" dt="2018-10-12T02:27:35.808" v="2"/>
          <ac:spMkLst>
            <pc:docMk/>
            <pc:sldMk cId="3265071086" sldId="280"/>
            <ac:spMk id="3" creationId="{00000000-0000-0000-0000-000000000000}"/>
          </ac:spMkLst>
        </pc:spChg>
        <pc:spChg chg="mod">
          <ac:chgData name="Wei Bai" userId="be857441-a184-4146-8eaa-0e6fb39255fd" providerId="ADAL" clId="{A2ACD04D-F623-4A1C-9EC3-13ED8A6F6BFB}" dt="2018-10-12T02:27:35.808" v="2"/>
          <ac:spMkLst>
            <pc:docMk/>
            <pc:sldMk cId="3265071086" sldId="280"/>
            <ac:spMk id="4" creationId="{00000000-0000-0000-0000-000000000000}"/>
          </ac:spMkLst>
        </pc:spChg>
        <pc:spChg chg="mod">
          <ac:chgData name="Wei Bai" userId="be857441-a184-4146-8eaa-0e6fb39255fd" providerId="ADAL" clId="{A2ACD04D-F623-4A1C-9EC3-13ED8A6F6BFB}" dt="2018-10-12T02:27:35.808" v="2"/>
          <ac:spMkLst>
            <pc:docMk/>
            <pc:sldMk cId="3265071086" sldId="280"/>
            <ac:spMk id="5" creationId="{00000000-0000-0000-0000-000000000000}"/>
          </ac:spMkLst>
        </pc:spChg>
        <pc:spChg chg="mod">
          <ac:chgData name="Wei Bai" userId="be857441-a184-4146-8eaa-0e6fb39255fd" providerId="ADAL" clId="{A2ACD04D-F623-4A1C-9EC3-13ED8A6F6BFB}" dt="2018-10-12T02:27:35.808" v="2"/>
          <ac:spMkLst>
            <pc:docMk/>
            <pc:sldMk cId="3265071086" sldId="280"/>
            <ac:spMk id="6" creationId="{00000000-0000-0000-0000-000000000000}"/>
          </ac:spMkLst>
        </pc:spChg>
        <pc:spChg chg="mod">
          <ac:chgData name="Wei Bai" userId="be857441-a184-4146-8eaa-0e6fb39255fd" providerId="ADAL" clId="{A2ACD04D-F623-4A1C-9EC3-13ED8A6F6BFB}" dt="2018-10-12T02:27:35.808" v="2"/>
          <ac:spMkLst>
            <pc:docMk/>
            <pc:sldMk cId="3265071086" sldId="280"/>
            <ac:spMk id="7" creationId="{00000000-0000-0000-0000-000000000000}"/>
          </ac:spMkLst>
        </pc:spChg>
        <pc:spChg chg="del">
          <ac:chgData name="Wei Bai" userId="be857441-a184-4146-8eaa-0e6fb39255fd" providerId="ADAL" clId="{A2ACD04D-F623-4A1C-9EC3-13ED8A6F6BFB}" dt="2018-10-19T14:55:50.193" v="2311"/>
          <ac:spMkLst>
            <pc:docMk/>
            <pc:sldMk cId="3265071086" sldId="280"/>
            <ac:spMk id="8" creationId="{DFEFF4BE-6440-4DC7-B79E-E69BBB9A4A8C}"/>
          </ac:spMkLst>
        </pc:spChg>
      </pc:sldChg>
      <pc:sldChg chg="delSp modSp add del">
        <pc:chgData name="Wei Bai" userId="be857441-a184-4146-8eaa-0e6fb39255fd" providerId="ADAL" clId="{A2ACD04D-F623-4A1C-9EC3-13ED8A6F6BFB}" dt="2018-10-19T14:55:50.193" v="2311"/>
        <pc:sldMkLst>
          <pc:docMk/>
          <pc:sldMk cId="877607442" sldId="281"/>
        </pc:sldMkLst>
        <pc:spChg chg="mod">
          <ac:chgData name="Wei Bai" userId="be857441-a184-4146-8eaa-0e6fb39255fd" providerId="ADAL" clId="{A2ACD04D-F623-4A1C-9EC3-13ED8A6F6BFB}" dt="2018-10-12T02:35:01.382" v="369" actId="122"/>
          <ac:spMkLst>
            <pc:docMk/>
            <pc:sldMk cId="877607442" sldId="281"/>
            <ac:spMk id="2" creationId="{00000000-0000-0000-0000-000000000000}"/>
          </ac:spMkLst>
        </pc:spChg>
        <pc:spChg chg="mod">
          <ac:chgData name="Wei Bai" userId="be857441-a184-4146-8eaa-0e6fb39255fd" providerId="ADAL" clId="{A2ACD04D-F623-4A1C-9EC3-13ED8A6F6BFB}" dt="2018-10-12T02:27:35.808" v="2"/>
          <ac:spMkLst>
            <pc:docMk/>
            <pc:sldMk cId="877607442" sldId="281"/>
            <ac:spMk id="3" creationId="{00000000-0000-0000-0000-000000000000}"/>
          </ac:spMkLst>
        </pc:spChg>
        <pc:spChg chg="mod">
          <ac:chgData name="Wei Bai" userId="be857441-a184-4146-8eaa-0e6fb39255fd" providerId="ADAL" clId="{A2ACD04D-F623-4A1C-9EC3-13ED8A6F6BFB}" dt="2018-10-12T02:27:35.808" v="2"/>
          <ac:spMkLst>
            <pc:docMk/>
            <pc:sldMk cId="877607442" sldId="281"/>
            <ac:spMk id="4" creationId="{00000000-0000-0000-0000-000000000000}"/>
          </ac:spMkLst>
        </pc:spChg>
        <pc:spChg chg="mod">
          <ac:chgData name="Wei Bai" userId="be857441-a184-4146-8eaa-0e6fb39255fd" providerId="ADAL" clId="{A2ACD04D-F623-4A1C-9EC3-13ED8A6F6BFB}" dt="2018-10-12T02:27:35.808" v="2"/>
          <ac:spMkLst>
            <pc:docMk/>
            <pc:sldMk cId="877607442" sldId="281"/>
            <ac:spMk id="5" creationId="{00000000-0000-0000-0000-000000000000}"/>
          </ac:spMkLst>
        </pc:spChg>
        <pc:spChg chg="mod">
          <ac:chgData name="Wei Bai" userId="be857441-a184-4146-8eaa-0e6fb39255fd" providerId="ADAL" clId="{A2ACD04D-F623-4A1C-9EC3-13ED8A6F6BFB}" dt="2018-10-12T02:27:35.808" v="2"/>
          <ac:spMkLst>
            <pc:docMk/>
            <pc:sldMk cId="877607442" sldId="281"/>
            <ac:spMk id="6" creationId="{00000000-0000-0000-0000-000000000000}"/>
          </ac:spMkLst>
        </pc:spChg>
        <pc:spChg chg="mod">
          <ac:chgData name="Wei Bai" userId="be857441-a184-4146-8eaa-0e6fb39255fd" providerId="ADAL" clId="{A2ACD04D-F623-4A1C-9EC3-13ED8A6F6BFB}" dt="2018-10-12T02:27:35.808" v="2"/>
          <ac:spMkLst>
            <pc:docMk/>
            <pc:sldMk cId="877607442" sldId="281"/>
            <ac:spMk id="7" creationId="{00000000-0000-0000-0000-000000000000}"/>
          </ac:spMkLst>
        </pc:spChg>
        <pc:spChg chg="del">
          <ac:chgData name="Wei Bai" userId="be857441-a184-4146-8eaa-0e6fb39255fd" providerId="ADAL" clId="{A2ACD04D-F623-4A1C-9EC3-13ED8A6F6BFB}" dt="2018-10-19T14:55:50.193" v="2311"/>
          <ac:spMkLst>
            <pc:docMk/>
            <pc:sldMk cId="877607442" sldId="281"/>
            <ac:spMk id="8" creationId="{BD873AFD-5FAF-4A6C-9F78-F7B55B300AE8}"/>
          </ac:spMkLst>
        </pc:spChg>
      </pc:sldChg>
      <pc:sldChg chg="delSp modSp add del">
        <pc:chgData name="Wei Bai" userId="be857441-a184-4146-8eaa-0e6fb39255fd" providerId="ADAL" clId="{A2ACD04D-F623-4A1C-9EC3-13ED8A6F6BFB}" dt="2018-10-19T14:55:50.193" v="2311"/>
        <pc:sldMkLst>
          <pc:docMk/>
          <pc:sldMk cId="144892082" sldId="282"/>
        </pc:sldMkLst>
        <pc:spChg chg="mod">
          <ac:chgData name="Wei Bai" userId="be857441-a184-4146-8eaa-0e6fb39255fd" providerId="ADAL" clId="{A2ACD04D-F623-4A1C-9EC3-13ED8A6F6BFB}" dt="2018-10-12T02:35:04.278" v="370" actId="122"/>
          <ac:spMkLst>
            <pc:docMk/>
            <pc:sldMk cId="144892082" sldId="282"/>
            <ac:spMk id="2" creationId="{00000000-0000-0000-0000-000000000000}"/>
          </ac:spMkLst>
        </pc:spChg>
        <pc:spChg chg="mod">
          <ac:chgData name="Wei Bai" userId="be857441-a184-4146-8eaa-0e6fb39255fd" providerId="ADAL" clId="{A2ACD04D-F623-4A1C-9EC3-13ED8A6F6BFB}" dt="2018-10-12T02:27:35.808" v="2"/>
          <ac:spMkLst>
            <pc:docMk/>
            <pc:sldMk cId="144892082" sldId="282"/>
            <ac:spMk id="3" creationId="{00000000-0000-0000-0000-000000000000}"/>
          </ac:spMkLst>
        </pc:spChg>
        <pc:spChg chg="mod">
          <ac:chgData name="Wei Bai" userId="be857441-a184-4146-8eaa-0e6fb39255fd" providerId="ADAL" clId="{A2ACD04D-F623-4A1C-9EC3-13ED8A6F6BFB}" dt="2018-10-12T02:27:35.808" v="2"/>
          <ac:spMkLst>
            <pc:docMk/>
            <pc:sldMk cId="144892082" sldId="282"/>
            <ac:spMk id="4" creationId="{00000000-0000-0000-0000-000000000000}"/>
          </ac:spMkLst>
        </pc:spChg>
        <pc:spChg chg="mod">
          <ac:chgData name="Wei Bai" userId="be857441-a184-4146-8eaa-0e6fb39255fd" providerId="ADAL" clId="{A2ACD04D-F623-4A1C-9EC3-13ED8A6F6BFB}" dt="2018-10-12T02:27:35.808" v="2"/>
          <ac:spMkLst>
            <pc:docMk/>
            <pc:sldMk cId="144892082" sldId="282"/>
            <ac:spMk id="5" creationId="{00000000-0000-0000-0000-000000000000}"/>
          </ac:spMkLst>
        </pc:spChg>
        <pc:spChg chg="mod">
          <ac:chgData name="Wei Bai" userId="be857441-a184-4146-8eaa-0e6fb39255fd" providerId="ADAL" clId="{A2ACD04D-F623-4A1C-9EC3-13ED8A6F6BFB}" dt="2018-10-12T02:27:35.808" v="2"/>
          <ac:spMkLst>
            <pc:docMk/>
            <pc:sldMk cId="144892082" sldId="282"/>
            <ac:spMk id="6" creationId="{00000000-0000-0000-0000-000000000000}"/>
          </ac:spMkLst>
        </pc:spChg>
        <pc:spChg chg="del">
          <ac:chgData name="Wei Bai" userId="be857441-a184-4146-8eaa-0e6fb39255fd" providerId="ADAL" clId="{A2ACD04D-F623-4A1C-9EC3-13ED8A6F6BFB}" dt="2018-10-19T14:55:50.193" v="2311"/>
          <ac:spMkLst>
            <pc:docMk/>
            <pc:sldMk cId="144892082" sldId="282"/>
            <ac:spMk id="8" creationId="{06C6BC82-177A-451B-BFD8-F401E5605D1D}"/>
          </ac:spMkLst>
        </pc:spChg>
        <pc:spChg chg="mod">
          <ac:chgData name="Wei Bai" userId="be857441-a184-4146-8eaa-0e6fb39255fd" providerId="ADAL" clId="{A2ACD04D-F623-4A1C-9EC3-13ED8A6F6BFB}" dt="2018-10-12T02:27:35.808" v="2"/>
          <ac:spMkLst>
            <pc:docMk/>
            <pc:sldMk cId="144892082" sldId="282"/>
            <ac:spMk id="9" creationId="{00000000-0000-0000-0000-000000000000}"/>
          </ac:spMkLst>
        </pc:spChg>
      </pc:sldChg>
      <pc:sldChg chg="delSp modSp add del">
        <pc:chgData name="Wei Bai" userId="be857441-a184-4146-8eaa-0e6fb39255fd" providerId="ADAL" clId="{A2ACD04D-F623-4A1C-9EC3-13ED8A6F6BFB}" dt="2018-10-19T14:55:50.193" v="2311"/>
        <pc:sldMkLst>
          <pc:docMk/>
          <pc:sldMk cId="328071707" sldId="287"/>
        </pc:sldMkLst>
        <pc:spChg chg="mod">
          <ac:chgData name="Wei Bai" userId="be857441-a184-4146-8eaa-0e6fb39255fd" providerId="ADAL" clId="{A2ACD04D-F623-4A1C-9EC3-13ED8A6F6BFB}" dt="2018-10-12T02:35:07.382" v="371" actId="122"/>
          <ac:spMkLst>
            <pc:docMk/>
            <pc:sldMk cId="328071707" sldId="287"/>
            <ac:spMk id="2" creationId="{00000000-0000-0000-0000-000000000000}"/>
          </ac:spMkLst>
        </pc:spChg>
        <pc:spChg chg="del">
          <ac:chgData name="Wei Bai" userId="be857441-a184-4146-8eaa-0e6fb39255fd" providerId="ADAL" clId="{A2ACD04D-F623-4A1C-9EC3-13ED8A6F6BFB}" dt="2018-10-19T14:55:50.193" v="2311"/>
          <ac:spMkLst>
            <pc:docMk/>
            <pc:sldMk cId="328071707" sldId="287"/>
            <ac:spMk id="3" creationId="{DC1E4970-963B-4510-BF46-18D0B1D9A658}"/>
          </ac:spMkLst>
        </pc:spChg>
        <pc:spChg chg="mod">
          <ac:chgData name="Wei Bai" userId="be857441-a184-4146-8eaa-0e6fb39255fd" providerId="ADAL" clId="{A2ACD04D-F623-4A1C-9EC3-13ED8A6F6BFB}" dt="2018-10-12T02:27:35.808" v="2"/>
          <ac:spMkLst>
            <pc:docMk/>
            <pc:sldMk cId="328071707" sldId="287"/>
            <ac:spMk id="4" creationId="{00000000-0000-0000-0000-000000000000}"/>
          </ac:spMkLst>
        </pc:spChg>
        <pc:spChg chg="mod">
          <ac:chgData name="Wei Bai" userId="be857441-a184-4146-8eaa-0e6fb39255fd" providerId="ADAL" clId="{A2ACD04D-F623-4A1C-9EC3-13ED8A6F6BFB}" dt="2018-10-12T02:27:35.808" v="2"/>
          <ac:spMkLst>
            <pc:docMk/>
            <pc:sldMk cId="328071707" sldId="287"/>
            <ac:spMk id="5" creationId="{00000000-0000-0000-0000-000000000000}"/>
          </ac:spMkLst>
        </pc:spChg>
        <pc:spChg chg="mod">
          <ac:chgData name="Wei Bai" userId="be857441-a184-4146-8eaa-0e6fb39255fd" providerId="ADAL" clId="{A2ACD04D-F623-4A1C-9EC3-13ED8A6F6BFB}" dt="2018-10-12T02:27:35.808" v="2"/>
          <ac:spMkLst>
            <pc:docMk/>
            <pc:sldMk cId="328071707" sldId="287"/>
            <ac:spMk id="6" creationId="{00000000-0000-0000-0000-000000000000}"/>
          </ac:spMkLst>
        </pc:spChg>
        <pc:spChg chg="mod">
          <ac:chgData name="Wei Bai" userId="be857441-a184-4146-8eaa-0e6fb39255fd" providerId="ADAL" clId="{A2ACD04D-F623-4A1C-9EC3-13ED8A6F6BFB}" dt="2018-10-12T02:27:35.808" v="2"/>
          <ac:spMkLst>
            <pc:docMk/>
            <pc:sldMk cId="328071707" sldId="287"/>
            <ac:spMk id="9" creationId="{00000000-0000-0000-0000-000000000000}"/>
          </ac:spMkLst>
        </pc:spChg>
        <pc:spChg chg="mod">
          <ac:chgData name="Wei Bai" userId="be857441-a184-4146-8eaa-0e6fb39255fd" providerId="ADAL" clId="{A2ACD04D-F623-4A1C-9EC3-13ED8A6F6BFB}" dt="2018-10-12T02:27:35.808" v="2"/>
          <ac:spMkLst>
            <pc:docMk/>
            <pc:sldMk cId="328071707" sldId="287"/>
            <ac:spMk id="10" creationId="{00000000-0000-0000-0000-000000000000}"/>
          </ac:spMkLst>
        </pc:spChg>
        <pc:spChg chg="mod">
          <ac:chgData name="Wei Bai" userId="be857441-a184-4146-8eaa-0e6fb39255fd" providerId="ADAL" clId="{A2ACD04D-F623-4A1C-9EC3-13ED8A6F6BFB}" dt="2018-10-12T02:27:35.808" v="2"/>
          <ac:spMkLst>
            <pc:docMk/>
            <pc:sldMk cId="328071707" sldId="287"/>
            <ac:spMk id="11" creationId="{00000000-0000-0000-0000-000000000000}"/>
          </ac:spMkLst>
        </pc:spChg>
        <pc:spChg chg="mod">
          <ac:chgData name="Wei Bai" userId="be857441-a184-4146-8eaa-0e6fb39255fd" providerId="ADAL" clId="{A2ACD04D-F623-4A1C-9EC3-13ED8A6F6BFB}" dt="2018-10-12T02:27:35.808" v="2"/>
          <ac:spMkLst>
            <pc:docMk/>
            <pc:sldMk cId="328071707" sldId="287"/>
            <ac:spMk id="16" creationId="{00000000-0000-0000-0000-000000000000}"/>
          </ac:spMkLst>
        </pc:spChg>
        <pc:spChg chg="mod">
          <ac:chgData name="Wei Bai" userId="be857441-a184-4146-8eaa-0e6fb39255fd" providerId="ADAL" clId="{A2ACD04D-F623-4A1C-9EC3-13ED8A6F6BFB}" dt="2018-10-12T02:27:35.808" v="2"/>
          <ac:spMkLst>
            <pc:docMk/>
            <pc:sldMk cId="328071707" sldId="287"/>
            <ac:spMk id="20" creationId="{00000000-0000-0000-0000-000000000000}"/>
          </ac:spMkLst>
        </pc:spChg>
        <pc:spChg chg="mod">
          <ac:chgData name="Wei Bai" userId="be857441-a184-4146-8eaa-0e6fb39255fd" providerId="ADAL" clId="{A2ACD04D-F623-4A1C-9EC3-13ED8A6F6BFB}" dt="2018-10-12T02:27:35.808" v="2"/>
          <ac:spMkLst>
            <pc:docMk/>
            <pc:sldMk cId="328071707" sldId="287"/>
            <ac:spMk id="21" creationId="{00000000-0000-0000-0000-000000000000}"/>
          </ac:spMkLst>
        </pc:spChg>
        <pc:spChg chg="mod">
          <ac:chgData name="Wei Bai" userId="be857441-a184-4146-8eaa-0e6fb39255fd" providerId="ADAL" clId="{A2ACD04D-F623-4A1C-9EC3-13ED8A6F6BFB}" dt="2018-10-12T02:27:35.808" v="2"/>
          <ac:spMkLst>
            <pc:docMk/>
            <pc:sldMk cId="328071707" sldId="287"/>
            <ac:spMk id="22" creationId="{00000000-0000-0000-0000-000000000000}"/>
          </ac:spMkLst>
        </pc:spChg>
        <pc:cxnChg chg="mod">
          <ac:chgData name="Wei Bai" userId="be857441-a184-4146-8eaa-0e6fb39255fd" providerId="ADAL" clId="{A2ACD04D-F623-4A1C-9EC3-13ED8A6F6BFB}" dt="2018-10-12T02:27:35.808" v="2"/>
          <ac:cxnSpMkLst>
            <pc:docMk/>
            <pc:sldMk cId="328071707" sldId="287"/>
            <ac:cxnSpMk id="12" creationId="{00000000-0000-0000-0000-000000000000}"/>
          </ac:cxnSpMkLst>
        </pc:cxnChg>
        <pc:cxnChg chg="mod">
          <ac:chgData name="Wei Bai" userId="be857441-a184-4146-8eaa-0e6fb39255fd" providerId="ADAL" clId="{A2ACD04D-F623-4A1C-9EC3-13ED8A6F6BFB}" dt="2018-10-12T02:27:35.808" v="2"/>
          <ac:cxnSpMkLst>
            <pc:docMk/>
            <pc:sldMk cId="328071707" sldId="287"/>
            <ac:cxnSpMk id="13" creationId="{00000000-0000-0000-0000-000000000000}"/>
          </ac:cxnSpMkLst>
        </pc:cxnChg>
        <pc:cxnChg chg="mod">
          <ac:chgData name="Wei Bai" userId="be857441-a184-4146-8eaa-0e6fb39255fd" providerId="ADAL" clId="{A2ACD04D-F623-4A1C-9EC3-13ED8A6F6BFB}" dt="2018-10-12T02:27:35.808" v="2"/>
          <ac:cxnSpMkLst>
            <pc:docMk/>
            <pc:sldMk cId="328071707" sldId="287"/>
            <ac:cxnSpMk id="14" creationId="{00000000-0000-0000-0000-000000000000}"/>
          </ac:cxnSpMkLst>
        </pc:cxnChg>
        <pc:cxnChg chg="mod">
          <ac:chgData name="Wei Bai" userId="be857441-a184-4146-8eaa-0e6fb39255fd" providerId="ADAL" clId="{A2ACD04D-F623-4A1C-9EC3-13ED8A6F6BFB}" dt="2018-10-12T02:27:35.808" v="2"/>
          <ac:cxnSpMkLst>
            <pc:docMk/>
            <pc:sldMk cId="328071707" sldId="287"/>
            <ac:cxnSpMk id="15" creationId="{00000000-0000-0000-0000-000000000000}"/>
          </ac:cxnSpMkLst>
        </pc:cxnChg>
        <pc:cxnChg chg="mod">
          <ac:chgData name="Wei Bai" userId="be857441-a184-4146-8eaa-0e6fb39255fd" providerId="ADAL" clId="{A2ACD04D-F623-4A1C-9EC3-13ED8A6F6BFB}" dt="2018-10-12T02:27:35.808" v="2"/>
          <ac:cxnSpMkLst>
            <pc:docMk/>
            <pc:sldMk cId="328071707" sldId="287"/>
            <ac:cxnSpMk id="17" creationId="{00000000-0000-0000-0000-000000000000}"/>
          </ac:cxnSpMkLst>
        </pc:cxnChg>
        <pc:cxnChg chg="mod">
          <ac:chgData name="Wei Bai" userId="be857441-a184-4146-8eaa-0e6fb39255fd" providerId="ADAL" clId="{A2ACD04D-F623-4A1C-9EC3-13ED8A6F6BFB}" dt="2018-10-12T02:27:35.808" v="2"/>
          <ac:cxnSpMkLst>
            <pc:docMk/>
            <pc:sldMk cId="328071707" sldId="287"/>
            <ac:cxnSpMk id="18" creationId="{00000000-0000-0000-0000-000000000000}"/>
          </ac:cxnSpMkLst>
        </pc:cxnChg>
        <pc:cxnChg chg="mod">
          <ac:chgData name="Wei Bai" userId="be857441-a184-4146-8eaa-0e6fb39255fd" providerId="ADAL" clId="{A2ACD04D-F623-4A1C-9EC3-13ED8A6F6BFB}" dt="2018-10-12T02:27:35.808" v="2"/>
          <ac:cxnSpMkLst>
            <pc:docMk/>
            <pc:sldMk cId="328071707" sldId="287"/>
            <ac:cxnSpMk id="19" creationId="{00000000-0000-0000-0000-000000000000}"/>
          </ac:cxnSpMkLst>
        </pc:cxnChg>
        <pc:cxnChg chg="mod">
          <ac:chgData name="Wei Bai" userId="be857441-a184-4146-8eaa-0e6fb39255fd" providerId="ADAL" clId="{A2ACD04D-F623-4A1C-9EC3-13ED8A6F6BFB}" dt="2018-10-12T02:27:35.808" v="2"/>
          <ac:cxnSpMkLst>
            <pc:docMk/>
            <pc:sldMk cId="328071707" sldId="287"/>
            <ac:cxnSpMk id="23" creationId="{00000000-0000-0000-0000-000000000000}"/>
          </ac:cxnSpMkLst>
        </pc:cxnChg>
      </pc:sldChg>
      <pc:sldChg chg="delSp modSp add del">
        <pc:chgData name="Wei Bai" userId="be857441-a184-4146-8eaa-0e6fb39255fd" providerId="ADAL" clId="{A2ACD04D-F623-4A1C-9EC3-13ED8A6F6BFB}" dt="2018-10-19T14:55:50.193" v="2311"/>
        <pc:sldMkLst>
          <pc:docMk/>
          <pc:sldMk cId="2480723341" sldId="288"/>
        </pc:sldMkLst>
        <pc:spChg chg="mod">
          <ac:chgData name="Wei Bai" userId="be857441-a184-4146-8eaa-0e6fb39255fd" providerId="ADAL" clId="{A2ACD04D-F623-4A1C-9EC3-13ED8A6F6BFB}" dt="2018-10-12T02:35:10.638" v="372" actId="122"/>
          <ac:spMkLst>
            <pc:docMk/>
            <pc:sldMk cId="2480723341" sldId="288"/>
            <ac:spMk id="2" creationId="{00000000-0000-0000-0000-000000000000}"/>
          </ac:spMkLst>
        </pc:spChg>
        <pc:spChg chg="del">
          <ac:chgData name="Wei Bai" userId="be857441-a184-4146-8eaa-0e6fb39255fd" providerId="ADAL" clId="{A2ACD04D-F623-4A1C-9EC3-13ED8A6F6BFB}" dt="2018-10-19T14:55:50.193" v="2311"/>
          <ac:spMkLst>
            <pc:docMk/>
            <pc:sldMk cId="2480723341" sldId="288"/>
            <ac:spMk id="3" creationId="{0378737D-9E21-4AA2-97E1-BCBAB28C2C22}"/>
          </ac:spMkLst>
        </pc:spChg>
        <pc:spChg chg="mod">
          <ac:chgData name="Wei Bai" userId="be857441-a184-4146-8eaa-0e6fb39255fd" providerId="ADAL" clId="{A2ACD04D-F623-4A1C-9EC3-13ED8A6F6BFB}" dt="2018-10-12T02:27:35.808" v="2"/>
          <ac:spMkLst>
            <pc:docMk/>
            <pc:sldMk cId="2480723341" sldId="288"/>
            <ac:spMk id="4" creationId="{00000000-0000-0000-0000-000000000000}"/>
          </ac:spMkLst>
        </pc:spChg>
        <pc:spChg chg="mod">
          <ac:chgData name="Wei Bai" userId="be857441-a184-4146-8eaa-0e6fb39255fd" providerId="ADAL" clId="{A2ACD04D-F623-4A1C-9EC3-13ED8A6F6BFB}" dt="2018-10-12T02:27:35.808" v="2"/>
          <ac:spMkLst>
            <pc:docMk/>
            <pc:sldMk cId="2480723341" sldId="288"/>
            <ac:spMk id="5" creationId="{00000000-0000-0000-0000-000000000000}"/>
          </ac:spMkLst>
        </pc:spChg>
        <pc:spChg chg="mod">
          <ac:chgData name="Wei Bai" userId="be857441-a184-4146-8eaa-0e6fb39255fd" providerId="ADAL" clId="{A2ACD04D-F623-4A1C-9EC3-13ED8A6F6BFB}" dt="2018-10-12T02:27:35.808" v="2"/>
          <ac:spMkLst>
            <pc:docMk/>
            <pc:sldMk cId="2480723341" sldId="288"/>
            <ac:spMk id="6" creationId="{00000000-0000-0000-0000-000000000000}"/>
          </ac:spMkLst>
        </pc:spChg>
        <pc:spChg chg="mod">
          <ac:chgData name="Wei Bai" userId="be857441-a184-4146-8eaa-0e6fb39255fd" providerId="ADAL" clId="{A2ACD04D-F623-4A1C-9EC3-13ED8A6F6BFB}" dt="2018-10-12T02:27:35.808" v="2"/>
          <ac:spMkLst>
            <pc:docMk/>
            <pc:sldMk cId="2480723341" sldId="288"/>
            <ac:spMk id="9" creationId="{00000000-0000-0000-0000-000000000000}"/>
          </ac:spMkLst>
        </pc:spChg>
        <pc:spChg chg="mod">
          <ac:chgData name="Wei Bai" userId="be857441-a184-4146-8eaa-0e6fb39255fd" providerId="ADAL" clId="{A2ACD04D-F623-4A1C-9EC3-13ED8A6F6BFB}" dt="2018-10-12T02:27:35.808" v="2"/>
          <ac:spMkLst>
            <pc:docMk/>
            <pc:sldMk cId="2480723341" sldId="288"/>
            <ac:spMk id="10" creationId="{00000000-0000-0000-0000-000000000000}"/>
          </ac:spMkLst>
        </pc:spChg>
        <pc:spChg chg="mod">
          <ac:chgData name="Wei Bai" userId="be857441-a184-4146-8eaa-0e6fb39255fd" providerId="ADAL" clId="{A2ACD04D-F623-4A1C-9EC3-13ED8A6F6BFB}" dt="2018-10-12T02:27:35.808" v="2"/>
          <ac:spMkLst>
            <pc:docMk/>
            <pc:sldMk cId="2480723341" sldId="288"/>
            <ac:spMk id="11" creationId="{00000000-0000-0000-0000-000000000000}"/>
          </ac:spMkLst>
        </pc:spChg>
        <pc:spChg chg="mod">
          <ac:chgData name="Wei Bai" userId="be857441-a184-4146-8eaa-0e6fb39255fd" providerId="ADAL" clId="{A2ACD04D-F623-4A1C-9EC3-13ED8A6F6BFB}" dt="2018-10-12T02:27:35.808" v="2"/>
          <ac:spMkLst>
            <pc:docMk/>
            <pc:sldMk cId="2480723341" sldId="288"/>
            <ac:spMk id="16" creationId="{00000000-0000-0000-0000-000000000000}"/>
          </ac:spMkLst>
        </pc:spChg>
        <pc:spChg chg="mod">
          <ac:chgData name="Wei Bai" userId="be857441-a184-4146-8eaa-0e6fb39255fd" providerId="ADAL" clId="{A2ACD04D-F623-4A1C-9EC3-13ED8A6F6BFB}" dt="2018-10-12T02:27:35.808" v="2"/>
          <ac:spMkLst>
            <pc:docMk/>
            <pc:sldMk cId="2480723341" sldId="288"/>
            <ac:spMk id="23" creationId="{00000000-0000-0000-0000-000000000000}"/>
          </ac:spMkLst>
        </pc:spChg>
        <pc:spChg chg="mod">
          <ac:chgData name="Wei Bai" userId="be857441-a184-4146-8eaa-0e6fb39255fd" providerId="ADAL" clId="{A2ACD04D-F623-4A1C-9EC3-13ED8A6F6BFB}" dt="2018-10-12T02:27:35.808" v="2"/>
          <ac:spMkLst>
            <pc:docMk/>
            <pc:sldMk cId="2480723341" sldId="288"/>
            <ac:spMk id="24" creationId="{00000000-0000-0000-0000-000000000000}"/>
          </ac:spMkLst>
        </pc:spChg>
        <pc:spChg chg="mod">
          <ac:chgData name="Wei Bai" userId="be857441-a184-4146-8eaa-0e6fb39255fd" providerId="ADAL" clId="{A2ACD04D-F623-4A1C-9EC3-13ED8A6F6BFB}" dt="2018-10-12T02:27:35.808" v="2"/>
          <ac:spMkLst>
            <pc:docMk/>
            <pc:sldMk cId="2480723341" sldId="288"/>
            <ac:spMk id="29" creationId="{00000000-0000-0000-0000-000000000000}"/>
          </ac:spMkLst>
        </pc:spChg>
        <pc:spChg chg="mod">
          <ac:chgData name="Wei Bai" userId="be857441-a184-4146-8eaa-0e6fb39255fd" providerId="ADAL" clId="{A2ACD04D-F623-4A1C-9EC3-13ED8A6F6BFB}" dt="2018-10-12T02:27:35.808" v="2"/>
          <ac:spMkLst>
            <pc:docMk/>
            <pc:sldMk cId="2480723341" sldId="288"/>
            <ac:spMk id="30" creationId="{00000000-0000-0000-0000-000000000000}"/>
          </ac:spMkLst>
        </pc:spChg>
        <pc:cxnChg chg="mod">
          <ac:chgData name="Wei Bai" userId="be857441-a184-4146-8eaa-0e6fb39255fd" providerId="ADAL" clId="{A2ACD04D-F623-4A1C-9EC3-13ED8A6F6BFB}" dt="2018-10-12T02:27:35.808" v="2"/>
          <ac:cxnSpMkLst>
            <pc:docMk/>
            <pc:sldMk cId="2480723341" sldId="288"/>
            <ac:cxnSpMk id="12" creationId="{00000000-0000-0000-0000-000000000000}"/>
          </ac:cxnSpMkLst>
        </pc:cxnChg>
        <pc:cxnChg chg="mod">
          <ac:chgData name="Wei Bai" userId="be857441-a184-4146-8eaa-0e6fb39255fd" providerId="ADAL" clId="{A2ACD04D-F623-4A1C-9EC3-13ED8A6F6BFB}" dt="2018-10-12T02:27:35.808" v="2"/>
          <ac:cxnSpMkLst>
            <pc:docMk/>
            <pc:sldMk cId="2480723341" sldId="288"/>
            <ac:cxnSpMk id="13" creationId="{00000000-0000-0000-0000-000000000000}"/>
          </ac:cxnSpMkLst>
        </pc:cxnChg>
        <pc:cxnChg chg="mod">
          <ac:chgData name="Wei Bai" userId="be857441-a184-4146-8eaa-0e6fb39255fd" providerId="ADAL" clId="{A2ACD04D-F623-4A1C-9EC3-13ED8A6F6BFB}" dt="2018-10-12T02:27:35.808" v="2"/>
          <ac:cxnSpMkLst>
            <pc:docMk/>
            <pc:sldMk cId="2480723341" sldId="288"/>
            <ac:cxnSpMk id="14" creationId="{00000000-0000-0000-0000-000000000000}"/>
          </ac:cxnSpMkLst>
        </pc:cxnChg>
        <pc:cxnChg chg="mod">
          <ac:chgData name="Wei Bai" userId="be857441-a184-4146-8eaa-0e6fb39255fd" providerId="ADAL" clId="{A2ACD04D-F623-4A1C-9EC3-13ED8A6F6BFB}" dt="2018-10-12T02:27:35.808" v="2"/>
          <ac:cxnSpMkLst>
            <pc:docMk/>
            <pc:sldMk cId="2480723341" sldId="288"/>
            <ac:cxnSpMk id="15" creationId="{00000000-0000-0000-0000-000000000000}"/>
          </ac:cxnSpMkLst>
        </pc:cxnChg>
        <pc:cxnChg chg="mod">
          <ac:chgData name="Wei Bai" userId="be857441-a184-4146-8eaa-0e6fb39255fd" providerId="ADAL" clId="{A2ACD04D-F623-4A1C-9EC3-13ED8A6F6BFB}" dt="2018-10-12T02:27:35.808" v="2"/>
          <ac:cxnSpMkLst>
            <pc:docMk/>
            <pc:sldMk cId="2480723341" sldId="288"/>
            <ac:cxnSpMk id="17" creationId="{00000000-0000-0000-0000-000000000000}"/>
          </ac:cxnSpMkLst>
        </pc:cxnChg>
        <pc:cxnChg chg="mod">
          <ac:chgData name="Wei Bai" userId="be857441-a184-4146-8eaa-0e6fb39255fd" providerId="ADAL" clId="{A2ACD04D-F623-4A1C-9EC3-13ED8A6F6BFB}" dt="2018-10-12T02:27:35.808" v="2"/>
          <ac:cxnSpMkLst>
            <pc:docMk/>
            <pc:sldMk cId="2480723341" sldId="288"/>
            <ac:cxnSpMk id="18" creationId="{00000000-0000-0000-0000-000000000000}"/>
          </ac:cxnSpMkLst>
        </pc:cxnChg>
        <pc:cxnChg chg="mod">
          <ac:chgData name="Wei Bai" userId="be857441-a184-4146-8eaa-0e6fb39255fd" providerId="ADAL" clId="{A2ACD04D-F623-4A1C-9EC3-13ED8A6F6BFB}" dt="2018-10-12T02:27:35.808" v="2"/>
          <ac:cxnSpMkLst>
            <pc:docMk/>
            <pc:sldMk cId="2480723341" sldId="288"/>
            <ac:cxnSpMk id="19" creationId="{00000000-0000-0000-0000-000000000000}"/>
          </ac:cxnSpMkLst>
        </pc:cxnChg>
        <pc:cxnChg chg="mod">
          <ac:chgData name="Wei Bai" userId="be857441-a184-4146-8eaa-0e6fb39255fd" providerId="ADAL" clId="{A2ACD04D-F623-4A1C-9EC3-13ED8A6F6BFB}" dt="2018-10-12T02:27:35.808" v="2"/>
          <ac:cxnSpMkLst>
            <pc:docMk/>
            <pc:sldMk cId="2480723341" sldId="288"/>
            <ac:cxnSpMk id="22" creationId="{00000000-0000-0000-0000-000000000000}"/>
          </ac:cxnSpMkLst>
        </pc:cxnChg>
      </pc:sldChg>
      <pc:sldChg chg="delSp modSp add del">
        <pc:chgData name="Wei Bai" userId="be857441-a184-4146-8eaa-0e6fb39255fd" providerId="ADAL" clId="{A2ACD04D-F623-4A1C-9EC3-13ED8A6F6BFB}" dt="2018-10-19T14:55:50.193" v="2311"/>
        <pc:sldMkLst>
          <pc:docMk/>
          <pc:sldMk cId="132812558" sldId="301"/>
        </pc:sldMkLst>
        <pc:spChg chg="mod">
          <ac:chgData name="Wei Bai" userId="be857441-a184-4146-8eaa-0e6fb39255fd" providerId="ADAL" clId="{A2ACD04D-F623-4A1C-9EC3-13ED8A6F6BFB}" dt="2018-10-12T02:35:19.950" v="374" actId="122"/>
          <ac:spMkLst>
            <pc:docMk/>
            <pc:sldMk cId="132812558" sldId="301"/>
            <ac:spMk id="2" creationId="{00000000-0000-0000-0000-000000000000}"/>
          </ac:spMkLst>
        </pc:spChg>
        <pc:spChg chg="del">
          <ac:chgData name="Wei Bai" userId="be857441-a184-4146-8eaa-0e6fb39255fd" providerId="ADAL" clId="{A2ACD04D-F623-4A1C-9EC3-13ED8A6F6BFB}" dt="2018-10-19T14:55:50.193" v="2311"/>
          <ac:spMkLst>
            <pc:docMk/>
            <pc:sldMk cId="132812558" sldId="301"/>
            <ac:spMk id="4" creationId="{23F9F0AD-455E-48D9-9A99-08C2EA76C05B}"/>
          </ac:spMkLst>
        </pc:spChg>
        <pc:spChg chg="mod">
          <ac:chgData name="Wei Bai" userId="be857441-a184-4146-8eaa-0e6fb39255fd" providerId="ADAL" clId="{A2ACD04D-F623-4A1C-9EC3-13ED8A6F6BFB}" dt="2018-10-12T02:27:35.808" v="2"/>
          <ac:spMkLst>
            <pc:docMk/>
            <pc:sldMk cId="132812558" sldId="301"/>
            <ac:spMk id="5" creationId="{00000000-0000-0000-0000-000000000000}"/>
          </ac:spMkLst>
        </pc:spChg>
        <pc:spChg chg="mod">
          <ac:chgData name="Wei Bai" userId="be857441-a184-4146-8eaa-0e6fb39255fd" providerId="ADAL" clId="{A2ACD04D-F623-4A1C-9EC3-13ED8A6F6BFB}" dt="2018-10-12T02:27:35.808" v="2"/>
          <ac:spMkLst>
            <pc:docMk/>
            <pc:sldMk cId="132812558" sldId="301"/>
            <ac:spMk id="31" creationId="{00000000-0000-0000-0000-000000000000}"/>
          </ac:spMkLst>
        </pc:spChg>
        <pc:spChg chg="mod">
          <ac:chgData name="Wei Bai" userId="be857441-a184-4146-8eaa-0e6fb39255fd" providerId="ADAL" clId="{A2ACD04D-F623-4A1C-9EC3-13ED8A6F6BFB}" dt="2018-10-12T02:27:35.808" v="2"/>
          <ac:spMkLst>
            <pc:docMk/>
            <pc:sldMk cId="132812558" sldId="301"/>
            <ac:spMk id="35" creationId="{00000000-0000-0000-0000-000000000000}"/>
          </ac:spMkLst>
        </pc:spChg>
        <pc:spChg chg="mod">
          <ac:chgData name="Wei Bai" userId="be857441-a184-4146-8eaa-0e6fb39255fd" providerId="ADAL" clId="{A2ACD04D-F623-4A1C-9EC3-13ED8A6F6BFB}" dt="2018-10-12T02:27:35.808" v="2"/>
          <ac:spMkLst>
            <pc:docMk/>
            <pc:sldMk cId="132812558" sldId="301"/>
            <ac:spMk id="36" creationId="{00000000-0000-0000-0000-000000000000}"/>
          </ac:spMkLst>
        </pc:spChg>
        <pc:spChg chg="mod">
          <ac:chgData name="Wei Bai" userId="be857441-a184-4146-8eaa-0e6fb39255fd" providerId="ADAL" clId="{A2ACD04D-F623-4A1C-9EC3-13ED8A6F6BFB}" dt="2018-10-12T02:27:35.808" v="2"/>
          <ac:spMkLst>
            <pc:docMk/>
            <pc:sldMk cId="132812558" sldId="301"/>
            <ac:spMk id="37" creationId="{00000000-0000-0000-0000-000000000000}"/>
          </ac:spMkLst>
        </pc:spChg>
        <pc:spChg chg="mod">
          <ac:chgData name="Wei Bai" userId="be857441-a184-4146-8eaa-0e6fb39255fd" providerId="ADAL" clId="{A2ACD04D-F623-4A1C-9EC3-13ED8A6F6BFB}" dt="2018-10-12T02:27:35.808" v="2"/>
          <ac:spMkLst>
            <pc:docMk/>
            <pc:sldMk cId="132812558" sldId="301"/>
            <ac:spMk id="204" creationId="{00000000-0000-0000-0000-000000000000}"/>
          </ac:spMkLst>
        </pc:spChg>
        <pc:grpChg chg="mod">
          <ac:chgData name="Wei Bai" userId="be857441-a184-4146-8eaa-0e6fb39255fd" providerId="ADAL" clId="{A2ACD04D-F623-4A1C-9EC3-13ED8A6F6BFB}" dt="2018-10-12T02:27:35.808" v="2"/>
          <ac:grpSpMkLst>
            <pc:docMk/>
            <pc:sldMk cId="132812558" sldId="301"/>
            <ac:grpSpMk id="41" creationId="{00000000-0000-0000-0000-000000000000}"/>
          </ac:grpSpMkLst>
        </pc:grpChg>
        <pc:picChg chg="mod">
          <ac:chgData name="Wei Bai" userId="be857441-a184-4146-8eaa-0e6fb39255fd" providerId="ADAL" clId="{A2ACD04D-F623-4A1C-9EC3-13ED8A6F6BFB}" dt="2018-10-12T02:27:35.808" v="2"/>
          <ac:picMkLst>
            <pc:docMk/>
            <pc:sldMk cId="132812558" sldId="301"/>
            <ac:picMk id="32" creationId="{00000000-0000-0000-0000-000000000000}"/>
          </ac:picMkLst>
        </pc:picChg>
        <pc:picChg chg="mod">
          <ac:chgData name="Wei Bai" userId="be857441-a184-4146-8eaa-0e6fb39255fd" providerId="ADAL" clId="{A2ACD04D-F623-4A1C-9EC3-13ED8A6F6BFB}" dt="2018-10-12T02:27:35.808" v="2"/>
          <ac:picMkLst>
            <pc:docMk/>
            <pc:sldMk cId="132812558" sldId="301"/>
            <ac:picMk id="33" creationId="{00000000-0000-0000-0000-000000000000}"/>
          </ac:picMkLst>
        </pc:picChg>
        <pc:picChg chg="mod">
          <ac:chgData name="Wei Bai" userId="be857441-a184-4146-8eaa-0e6fb39255fd" providerId="ADAL" clId="{A2ACD04D-F623-4A1C-9EC3-13ED8A6F6BFB}" dt="2018-10-12T02:27:35.808" v="2"/>
          <ac:picMkLst>
            <pc:docMk/>
            <pc:sldMk cId="132812558" sldId="301"/>
            <ac:picMk id="34" creationId="{00000000-0000-0000-0000-000000000000}"/>
          </ac:picMkLst>
        </pc:picChg>
        <pc:cxnChg chg="mod">
          <ac:chgData name="Wei Bai" userId="be857441-a184-4146-8eaa-0e6fb39255fd" providerId="ADAL" clId="{A2ACD04D-F623-4A1C-9EC3-13ED8A6F6BFB}" dt="2018-10-12T02:27:35.808" v="2"/>
          <ac:cxnSpMkLst>
            <pc:docMk/>
            <pc:sldMk cId="132812558" sldId="301"/>
            <ac:cxnSpMk id="26" creationId="{00000000-0000-0000-0000-000000000000}"/>
          </ac:cxnSpMkLst>
        </pc:cxnChg>
        <pc:cxnChg chg="mod">
          <ac:chgData name="Wei Bai" userId="be857441-a184-4146-8eaa-0e6fb39255fd" providerId="ADAL" clId="{A2ACD04D-F623-4A1C-9EC3-13ED8A6F6BFB}" dt="2018-10-12T02:27:35.808" v="2"/>
          <ac:cxnSpMkLst>
            <pc:docMk/>
            <pc:sldMk cId="132812558" sldId="301"/>
            <ac:cxnSpMk id="38" creationId="{00000000-0000-0000-0000-000000000000}"/>
          </ac:cxnSpMkLst>
        </pc:cxnChg>
        <pc:cxnChg chg="mod">
          <ac:chgData name="Wei Bai" userId="be857441-a184-4146-8eaa-0e6fb39255fd" providerId="ADAL" clId="{A2ACD04D-F623-4A1C-9EC3-13ED8A6F6BFB}" dt="2018-10-12T02:27:35.808" v="2"/>
          <ac:cxnSpMkLst>
            <pc:docMk/>
            <pc:sldMk cId="132812558" sldId="301"/>
            <ac:cxnSpMk id="39" creationId="{00000000-0000-0000-0000-000000000000}"/>
          </ac:cxnSpMkLst>
        </pc:cxnChg>
        <pc:cxnChg chg="mod">
          <ac:chgData name="Wei Bai" userId="be857441-a184-4146-8eaa-0e6fb39255fd" providerId="ADAL" clId="{A2ACD04D-F623-4A1C-9EC3-13ED8A6F6BFB}" dt="2018-10-12T02:27:35.808" v="2"/>
          <ac:cxnSpMkLst>
            <pc:docMk/>
            <pc:sldMk cId="132812558" sldId="301"/>
            <ac:cxnSpMk id="40" creationId="{00000000-0000-0000-0000-000000000000}"/>
          </ac:cxnSpMkLst>
        </pc:cxnChg>
        <pc:cxnChg chg="mod">
          <ac:chgData name="Wei Bai" userId="be857441-a184-4146-8eaa-0e6fb39255fd" providerId="ADAL" clId="{A2ACD04D-F623-4A1C-9EC3-13ED8A6F6BFB}" dt="2018-10-12T02:27:35.808" v="2"/>
          <ac:cxnSpMkLst>
            <pc:docMk/>
            <pc:sldMk cId="132812558" sldId="301"/>
            <ac:cxnSpMk id="44" creationId="{00000000-0000-0000-0000-000000000000}"/>
          </ac:cxnSpMkLst>
        </pc:cxnChg>
        <pc:cxnChg chg="mod">
          <ac:chgData name="Wei Bai" userId="be857441-a184-4146-8eaa-0e6fb39255fd" providerId="ADAL" clId="{A2ACD04D-F623-4A1C-9EC3-13ED8A6F6BFB}" dt="2018-10-12T02:27:35.808" v="2"/>
          <ac:cxnSpMkLst>
            <pc:docMk/>
            <pc:sldMk cId="132812558" sldId="301"/>
            <ac:cxnSpMk id="46" creationId="{00000000-0000-0000-0000-000000000000}"/>
          </ac:cxnSpMkLst>
        </pc:cxnChg>
        <pc:cxnChg chg="mod">
          <ac:chgData name="Wei Bai" userId="be857441-a184-4146-8eaa-0e6fb39255fd" providerId="ADAL" clId="{A2ACD04D-F623-4A1C-9EC3-13ED8A6F6BFB}" dt="2018-10-12T02:27:35.808" v="2"/>
          <ac:cxnSpMkLst>
            <pc:docMk/>
            <pc:sldMk cId="132812558" sldId="301"/>
            <ac:cxnSpMk id="47" creationId="{00000000-0000-0000-0000-000000000000}"/>
          </ac:cxnSpMkLst>
        </pc:cxnChg>
        <pc:cxnChg chg="mod">
          <ac:chgData name="Wei Bai" userId="be857441-a184-4146-8eaa-0e6fb39255fd" providerId="ADAL" clId="{A2ACD04D-F623-4A1C-9EC3-13ED8A6F6BFB}" dt="2018-10-12T02:27:35.808" v="2"/>
          <ac:cxnSpMkLst>
            <pc:docMk/>
            <pc:sldMk cId="132812558" sldId="301"/>
            <ac:cxnSpMk id="48" creationId="{00000000-0000-0000-0000-000000000000}"/>
          </ac:cxnSpMkLst>
        </pc:cxnChg>
        <pc:cxnChg chg="mod">
          <ac:chgData name="Wei Bai" userId="be857441-a184-4146-8eaa-0e6fb39255fd" providerId="ADAL" clId="{A2ACD04D-F623-4A1C-9EC3-13ED8A6F6BFB}" dt="2018-10-12T02:27:35.808" v="2"/>
          <ac:cxnSpMkLst>
            <pc:docMk/>
            <pc:sldMk cId="132812558" sldId="301"/>
            <ac:cxnSpMk id="63" creationId="{00000000-0000-0000-0000-000000000000}"/>
          </ac:cxnSpMkLst>
        </pc:cxnChg>
      </pc:sldChg>
      <pc:sldChg chg="delSp modSp add del">
        <pc:chgData name="Wei Bai" userId="be857441-a184-4146-8eaa-0e6fb39255fd" providerId="ADAL" clId="{A2ACD04D-F623-4A1C-9EC3-13ED8A6F6BFB}" dt="2018-10-19T14:55:50.193" v="2311"/>
        <pc:sldMkLst>
          <pc:docMk/>
          <pc:sldMk cId="2725878500" sldId="302"/>
        </pc:sldMkLst>
        <pc:spChg chg="mod">
          <ac:chgData name="Wei Bai" userId="be857441-a184-4146-8eaa-0e6fb39255fd" providerId="ADAL" clId="{A2ACD04D-F623-4A1C-9EC3-13ED8A6F6BFB}" dt="2018-10-12T02:35:27.793" v="376" actId="122"/>
          <ac:spMkLst>
            <pc:docMk/>
            <pc:sldMk cId="2725878500" sldId="302"/>
            <ac:spMk id="2" creationId="{00000000-0000-0000-0000-000000000000}"/>
          </ac:spMkLst>
        </pc:spChg>
        <pc:spChg chg="del">
          <ac:chgData name="Wei Bai" userId="be857441-a184-4146-8eaa-0e6fb39255fd" providerId="ADAL" clId="{A2ACD04D-F623-4A1C-9EC3-13ED8A6F6BFB}" dt="2018-10-19T14:55:50.193" v="2311"/>
          <ac:spMkLst>
            <pc:docMk/>
            <pc:sldMk cId="2725878500" sldId="302"/>
            <ac:spMk id="3" creationId="{A1AD0B83-26D0-4CC8-80B0-FEEC72279E7F}"/>
          </ac:spMkLst>
        </pc:spChg>
        <pc:spChg chg="mod">
          <ac:chgData name="Wei Bai" userId="be857441-a184-4146-8eaa-0e6fb39255fd" providerId="ADAL" clId="{A2ACD04D-F623-4A1C-9EC3-13ED8A6F6BFB}" dt="2018-10-12T02:27:35.808" v="2"/>
          <ac:spMkLst>
            <pc:docMk/>
            <pc:sldMk cId="2725878500" sldId="302"/>
            <ac:spMk id="4" creationId="{00000000-0000-0000-0000-000000000000}"/>
          </ac:spMkLst>
        </pc:spChg>
        <pc:spChg chg="mod">
          <ac:chgData name="Wei Bai" userId="be857441-a184-4146-8eaa-0e6fb39255fd" providerId="ADAL" clId="{A2ACD04D-F623-4A1C-9EC3-13ED8A6F6BFB}" dt="2018-10-12T02:27:35.808" v="2"/>
          <ac:spMkLst>
            <pc:docMk/>
            <pc:sldMk cId="2725878500" sldId="302"/>
            <ac:spMk id="27" creationId="{00000000-0000-0000-0000-000000000000}"/>
          </ac:spMkLst>
        </pc:spChg>
        <pc:spChg chg="mod">
          <ac:chgData name="Wei Bai" userId="be857441-a184-4146-8eaa-0e6fb39255fd" providerId="ADAL" clId="{A2ACD04D-F623-4A1C-9EC3-13ED8A6F6BFB}" dt="2018-10-12T02:27:35.808" v="2"/>
          <ac:spMkLst>
            <pc:docMk/>
            <pc:sldMk cId="2725878500" sldId="302"/>
            <ac:spMk id="28" creationId="{00000000-0000-0000-0000-000000000000}"/>
          </ac:spMkLst>
        </pc:spChg>
        <pc:spChg chg="mod">
          <ac:chgData name="Wei Bai" userId="be857441-a184-4146-8eaa-0e6fb39255fd" providerId="ADAL" clId="{A2ACD04D-F623-4A1C-9EC3-13ED8A6F6BFB}" dt="2018-10-12T02:27:35.808" v="2"/>
          <ac:spMkLst>
            <pc:docMk/>
            <pc:sldMk cId="2725878500" sldId="302"/>
            <ac:spMk id="31" creationId="{00000000-0000-0000-0000-000000000000}"/>
          </ac:spMkLst>
        </pc:spChg>
        <pc:spChg chg="mod">
          <ac:chgData name="Wei Bai" userId="be857441-a184-4146-8eaa-0e6fb39255fd" providerId="ADAL" clId="{A2ACD04D-F623-4A1C-9EC3-13ED8A6F6BFB}" dt="2018-10-12T02:27:35.808" v="2"/>
          <ac:spMkLst>
            <pc:docMk/>
            <pc:sldMk cId="2725878500" sldId="302"/>
            <ac:spMk id="35" creationId="{00000000-0000-0000-0000-000000000000}"/>
          </ac:spMkLst>
        </pc:spChg>
        <pc:spChg chg="mod">
          <ac:chgData name="Wei Bai" userId="be857441-a184-4146-8eaa-0e6fb39255fd" providerId="ADAL" clId="{A2ACD04D-F623-4A1C-9EC3-13ED8A6F6BFB}" dt="2018-10-12T02:27:35.808" v="2"/>
          <ac:spMkLst>
            <pc:docMk/>
            <pc:sldMk cId="2725878500" sldId="302"/>
            <ac:spMk id="36" creationId="{00000000-0000-0000-0000-000000000000}"/>
          </ac:spMkLst>
        </pc:spChg>
        <pc:spChg chg="mod">
          <ac:chgData name="Wei Bai" userId="be857441-a184-4146-8eaa-0e6fb39255fd" providerId="ADAL" clId="{A2ACD04D-F623-4A1C-9EC3-13ED8A6F6BFB}" dt="2018-10-12T02:27:35.808" v="2"/>
          <ac:spMkLst>
            <pc:docMk/>
            <pc:sldMk cId="2725878500" sldId="302"/>
            <ac:spMk id="37" creationId="{00000000-0000-0000-0000-000000000000}"/>
          </ac:spMkLst>
        </pc:spChg>
        <pc:spChg chg="mod">
          <ac:chgData name="Wei Bai" userId="be857441-a184-4146-8eaa-0e6fb39255fd" providerId="ADAL" clId="{A2ACD04D-F623-4A1C-9EC3-13ED8A6F6BFB}" dt="2018-10-12T02:27:35.808" v="2"/>
          <ac:spMkLst>
            <pc:docMk/>
            <pc:sldMk cId="2725878500" sldId="302"/>
            <ac:spMk id="49" creationId="{00000000-0000-0000-0000-000000000000}"/>
          </ac:spMkLst>
        </pc:spChg>
        <pc:spChg chg="mod">
          <ac:chgData name="Wei Bai" userId="be857441-a184-4146-8eaa-0e6fb39255fd" providerId="ADAL" clId="{A2ACD04D-F623-4A1C-9EC3-13ED8A6F6BFB}" dt="2018-10-12T02:27:35.808" v="2"/>
          <ac:spMkLst>
            <pc:docMk/>
            <pc:sldMk cId="2725878500" sldId="302"/>
            <ac:spMk id="95" creationId="{00000000-0000-0000-0000-000000000000}"/>
          </ac:spMkLst>
        </pc:spChg>
        <pc:spChg chg="mod">
          <ac:chgData name="Wei Bai" userId="be857441-a184-4146-8eaa-0e6fb39255fd" providerId="ADAL" clId="{A2ACD04D-F623-4A1C-9EC3-13ED8A6F6BFB}" dt="2018-10-12T02:27:35.808" v="2"/>
          <ac:spMkLst>
            <pc:docMk/>
            <pc:sldMk cId="2725878500" sldId="302"/>
            <ac:spMk id="204" creationId="{00000000-0000-0000-0000-000000000000}"/>
          </ac:spMkLst>
        </pc:spChg>
        <pc:grpChg chg="mod">
          <ac:chgData name="Wei Bai" userId="be857441-a184-4146-8eaa-0e6fb39255fd" providerId="ADAL" clId="{A2ACD04D-F623-4A1C-9EC3-13ED8A6F6BFB}" dt="2018-10-12T02:27:35.808" v="2"/>
          <ac:grpSpMkLst>
            <pc:docMk/>
            <pc:sldMk cId="2725878500" sldId="302"/>
            <ac:grpSpMk id="41" creationId="{00000000-0000-0000-0000-000000000000}"/>
          </ac:grpSpMkLst>
        </pc:grpChg>
        <pc:picChg chg="mod">
          <ac:chgData name="Wei Bai" userId="be857441-a184-4146-8eaa-0e6fb39255fd" providerId="ADAL" clId="{A2ACD04D-F623-4A1C-9EC3-13ED8A6F6BFB}" dt="2018-10-12T02:27:35.808" v="2"/>
          <ac:picMkLst>
            <pc:docMk/>
            <pc:sldMk cId="2725878500" sldId="302"/>
            <ac:picMk id="32" creationId="{00000000-0000-0000-0000-000000000000}"/>
          </ac:picMkLst>
        </pc:picChg>
        <pc:picChg chg="mod">
          <ac:chgData name="Wei Bai" userId="be857441-a184-4146-8eaa-0e6fb39255fd" providerId="ADAL" clId="{A2ACD04D-F623-4A1C-9EC3-13ED8A6F6BFB}" dt="2018-10-12T02:27:35.808" v="2"/>
          <ac:picMkLst>
            <pc:docMk/>
            <pc:sldMk cId="2725878500" sldId="302"/>
            <ac:picMk id="33" creationId="{00000000-0000-0000-0000-000000000000}"/>
          </ac:picMkLst>
        </pc:picChg>
        <pc:picChg chg="mod">
          <ac:chgData name="Wei Bai" userId="be857441-a184-4146-8eaa-0e6fb39255fd" providerId="ADAL" clId="{A2ACD04D-F623-4A1C-9EC3-13ED8A6F6BFB}" dt="2018-10-12T02:27:35.808" v="2"/>
          <ac:picMkLst>
            <pc:docMk/>
            <pc:sldMk cId="2725878500" sldId="302"/>
            <ac:picMk id="34" creationId="{00000000-0000-0000-0000-000000000000}"/>
          </ac:picMkLst>
        </pc:picChg>
        <pc:cxnChg chg="mod">
          <ac:chgData name="Wei Bai" userId="be857441-a184-4146-8eaa-0e6fb39255fd" providerId="ADAL" clId="{A2ACD04D-F623-4A1C-9EC3-13ED8A6F6BFB}" dt="2018-10-12T02:27:35.808" v="2"/>
          <ac:cxnSpMkLst>
            <pc:docMk/>
            <pc:sldMk cId="2725878500" sldId="302"/>
            <ac:cxnSpMk id="26" creationId="{00000000-0000-0000-0000-000000000000}"/>
          </ac:cxnSpMkLst>
        </pc:cxnChg>
        <pc:cxnChg chg="mod">
          <ac:chgData name="Wei Bai" userId="be857441-a184-4146-8eaa-0e6fb39255fd" providerId="ADAL" clId="{A2ACD04D-F623-4A1C-9EC3-13ED8A6F6BFB}" dt="2018-10-12T02:27:35.808" v="2"/>
          <ac:cxnSpMkLst>
            <pc:docMk/>
            <pc:sldMk cId="2725878500" sldId="302"/>
            <ac:cxnSpMk id="46" creationId="{00000000-0000-0000-0000-000000000000}"/>
          </ac:cxnSpMkLst>
        </pc:cxnChg>
        <pc:cxnChg chg="mod">
          <ac:chgData name="Wei Bai" userId="be857441-a184-4146-8eaa-0e6fb39255fd" providerId="ADAL" clId="{A2ACD04D-F623-4A1C-9EC3-13ED8A6F6BFB}" dt="2018-10-12T02:27:35.808" v="2"/>
          <ac:cxnSpMkLst>
            <pc:docMk/>
            <pc:sldMk cId="2725878500" sldId="302"/>
            <ac:cxnSpMk id="47" creationId="{00000000-0000-0000-0000-000000000000}"/>
          </ac:cxnSpMkLst>
        </pc:cxnChg>
        <pc:cxnChg chg="mod">
          <ac:chgData name="Wei Bai" userId="be857441-a184-4146-8eaa-0e6fb39255fd" providerId="ADAL" clId="{A2ACD04D-F623-4A1C-9EC3-13ED8A6F6BFB}" dt="2018-10-12T02:27:35.808" v="2"/>
          <ac:cxnSpMkLst>
            <pc:docMk/>
            <pc:sldMk cId="2725878500" sldId="302"/>
            <ac:cxnSpMk id="48" creationId="{00000000-0000-0000-0000-000000000000}"/>
          </ac:cxnSpMkLst>
        </pc:cxnChg>
        <pc:cxnChg chg="mod">
          <ac:chgData name="Wei Bai" userId="be857441-a184-4146-8eaa-0e6fb39255fd" providerId="ADAL" clId="{A2ACD04D-F623-4A1C-9EC3-13ED8A6F6BFB}" dt="2018-10-12T02:27:35.808" v="2"/>
          <ac:cxnSpMkLst>
            <pc:docMk/>
            <pc:sldMk cId="2725878500" sldId="302"/>
            <ac:cxnSpMk id="63" creationId="{00000000-0000-0000-0000-000000000000}"/>
          </ac:cxnSpMkLst>
        </pc:cxnChg>
      </pc:sldChg>
      <pc:sldChg chg="delSp modSp add del">
        <pc:chgData name="Wei Bai" userId="be857441-a184-4146-8eaa-0e6fb39255fd" providerId="ADAL" clId="{A2ACD04D-F623-4A1C-9EC3-13ED8A6F6BFB}" dt="2018-10-19T14:55:50.193" v="2311"/>
        <pc:sldMkLst>
          <pc:docMk/>
          <pc:sldMk cId="3643353034" sldId="304"/>
        </pc:sldMkLst>
        <pc:spChg chg="del">
          <ac:chgData name="Wei Bai" userId="be857441-a184-4146-8eaa-0e6fb39255fd" providerId="ADAL" clId="{A2ACD04D-F623-4A1C-9EC3-13ED8A6F6BFB}" dt="2018-10-19T14:55:50.193" v="2311"/>
          <ac:spMkLst>
            <pc:docMk/>
            <pc:sldMk cId="3643353034" sldId="304"/>
            <ac:spMk id="2" creationId="{B72933E9-9AEC-4FF8-9CBF-0F79C3171D08}"/>
          </ac:spMkLst>
        </pc:spChg>
        <pc:spChg chg="mod">
          <ac:chgData name="Wei Bai" userId="be857441-a184-4146-8eaa-0e6fb39255fd" providerId="ADAL" clId="{A2ACD04D-F623-4A1C-9EC3-13ED8A6F6BFB}" dt="2018-10-12T02:27:35.808" v="2"/>
          <ac:spMkLst>
            <pc:docMk/>
            <pc:sldMk cId="3643353034" sldId="304"/>
            <ac:spMk id="3" creationId="{00000000-0000-0000-0000-000000000000}"/>
          </ac:spMkLst>
        </pc:spChg>
        <pc:spChg chg="mod">
          <ac:chgData name="Wei Bai" userId="be857441-a184-4146-8eaa-0e6fb39255fd" providerId="ADAL" clId="{A2ACD04D-F623-4A1C-9EC3-13ED8A6F6BFB}" dt="2018-10-12T02:35:30.655" v="377" actId="122"/>
          <ac:spMkLst>
            <pc:docMk/>
            <pc:sldMk cId="3643353034" sldId="304"/>
            <ac:spMk id="9" creationId="{00000000-0000-0000-0000-000000000000}"/>
          </ac:spMkLst>
        </pc:spChg>
        <pc:spChg chg="mod">
          <ac:chgData name="Wei Bai" userId="be857441-a184-4146-8eaa-0e6fb39255fd" providerId="ADAL" clId="{A2ACD04D-F623-4A1C-9EC3-13ED8A6F6BFB}" dt="2018-10-12T02:27:35.808" v="2"/>
          <ac:spMkLst>
            <pc:docMk/>
            <pc:sldMk cId="3643353034" sldId="304"/>
            <ac:spMk id="23" creationId="{00000000-0000-0000-0000-000000000000}"/>
          </ac:spMkLst>
        </pc:spChg>
        <pc:spChg chg="mod">
          <ac:chgData name="Wei Bai" userId="be857441-a184-4146-8eaa-0e6fb39255fd" providerId="ADAL" clId="{A2ACD04D-F623-4A1C-9EC3-13ED8A6F6BFB}" dt="2018-10-12T02:27:35.808" v="2"/>
          <ac:spMkLst>
            <pc:docMk/>
            <pc:sldMk cId="3643353034" sldId="304"/>
            <ac:spMk id="24" creationId="{00000000-0000-0000-0000-000000000000}"/>
          </ac:spMkLst>
        </pc:spChg>
        <pc:spChg chg="mod">
          <ac:chgData name="Wei Bai" userId="be857441-a184-4146-8eaa-0e6fb39255fd" providerId="ADAL" clId="{A2ACD04D-F623-4A1C-9EC3-13ED8A6F6BFB}" dt="2018-10-12T02:27:35.808" v="2"/>
          <ac:spMkLst>
            <pc:docMk/>
            <pc:sldMk cId="3643353034" sldId="304"/>
            <ac:spMk id="25" creationId="{00000000-0000-0000-0000-000000000000}"/>
          </ac:spMkLst>
        </pc:spChg>
        <pc:spChg chg="mod">
          <ac:chgData name="Wei Bai" userId="be857441-a184-4146-8eaa-0e6fb39255fd" providerId="ADAL" clId="{A2ACD04D-F623-4A1C-9EC3-13ED8A6F6BFB}" dt="2018-10-12T02:27:35.808" v="2"/>
          <ac:spMkLst>
            <pc:docMk/>
            <pc:sldMk cId="3643353034" sldId="304"/>
            <ac:spMk id="26" creationId="{00000000-0000-0000-0000-000000000000}"/>
          </ac:spMkLst>
        </pc:spChg>
        <pc:spChg chg="mod">
          <ac:chgData name="Wei Bai" userId="be857441-a184-4146-8eaa-0e6fb39255fd" providerId="ADAL" clId="{A2ACD04D-F623-4A1C-9EC3-13ED8A6F6BFB}" dt="2018-10-12T02:27:35.808" v="2"/>
          <ac:spMkLst>
            <pc:docMk/>
            <pc:sldMk cId="3643353034" sldId="304"/>
            <ac:spMk id="27" creationId="{00000000-0000-0000-0000-000000000000}"/>
          </ac:spMkLst>
        </pc:spChg>
        <pc:spChg chg="mod">
          <ac:chgData name="Wei Bai" userId="be857441-a184-4146-8eaa-0e6fb39255fd" providerId="ADAL" clId="{A2ACD04D-F623-4A1C-9EC3-13ED8A6F6BFB}" dt="2018-10-12T02:27:35.808" v="2"/>
          <ac:spMkLst>
            <pc:docMk/>
            <pc:sldMk cId="3643353034" sldId="304"/>
            <ac:spMk id="28" creationId="{00000000-0000-0000-0000-000000000000}"/>
          </ac:spMkLst>
        </pc:spChg>
        <pc:spChg chg="mod">
          <ac:chgData name="Wei Bai" userId="be857441-a184-4146-8eaa-0e6fb39255fd" providerId="ADAL" clId="{A2ACD04D-F623-4A1C-9EC3-13ED8A6F6BFB}" dt="2018-10-12T02:27:35.808" v="2"/>
          <ac:spMkLst>
            <pc:docMk/>
            <pc:sldMk cId="3643353034" sldId="304"/>
            <ac:spMk id="29" creationId="{00000000-0000-0000-0000-000000000000}"/>
          </ac:spMkLst>
        </pc:spChg>
        <pc:spChg chg="mod">
          <ac:chgData name="Wei Bai" userId="be857441-a184-4146-8eaa-0e6fb39255fd" providerId="ADAL" clId="{A2ACD04D-F623-4A1C-9EC3-13ED8A6F6BFB}" dt="2018-10-12T02:27:35.808" v="2"/>
          <ac:spMkLst>
            <pc:docMk/>
            <pc:sldMk cId="3643353034" sldId="304"/>
            <ac:spMk id="30" creationId="{00000000-0000-0000-0000-000000000000}"/>
          </ac:spMkLst>
        </pc:spChg>
        <pc:spChg chg="mod">
          <ac:chgData name="Wei Bai" userId="be857441-a184-4146-8eaa-0e6fb39255fd" providerId="ADAL" clId="{A2ACD04D-F623-4A1C-9EC3-13ED8A6F6BFB}" dt="2018-10-12T02:27:35.808" v="2"/>
          <ac:spMkLst>
            <pc:docMk/>
            <pc:sldMk cId="3643353034" sldId="304"/>
            <ac:spMk id="52" creationId="{00000000-0000-0000-0000-000000000000}"/>
          </ac:spMkLst>
        </pc:spChg>
        <pc:spChg chg="mod">
          <ac:chgData name="Wei Bai" userId="be857441-a184-4146-8eaa-0e6fb39255fd" providerId="ADAL" clId="{A2ACD04D-F623-4A1C-9EC3-13ED8A6F6BFB}" dt="2018-10-12T02:27:35.808" v="2"/>
          <ac:spMkLst>
            <pc:docMk/>
            <pc:sldMk cId="3643353034" sldId="304"/>
            <ac:spMk id="74" creationId="{00000000-0000-0000-0000-000000000000}"/>
          </ac:spMkLst>
        </pc:spChg>
        <pc:spChg chg="mod">
          <ac:chgData name="Wei Bai" userId="be857441-a184-4146-8eaa-0e6fb39255fd" providerId="ADAL" clId="{A2ACD04D-F623-4A1C-9EC3-13ED8A6F6BFB}" dt="2018-10-12T02:27:35.808" v="2"/>
          <ac:spMkLst>
            <pc:docMk/>
            <pc:sldMk cId="3643353034" sldId="304"/>
            <ac:spMk id="77" creationId="{00000000-0000-0000-0000-000000000000}"/>
          </ac:spMkLst>
        </pc:spChg>
        <pc:spChg chg="mod">
          <ac:chgData name="Wei Bai" userId="be857441-a184-4146-8eaa-0e6fb39255fd" providerId="ADAL" clId="{A2ACD04D-F623-4A1C-9EC3-13ED8A6F6BFB}" dt="2018-10-12T02:27:35.808" v="2"/>
          <ac:spMkLst>
            <pc:docMk/>
            <pc:sldMk cId="3643353034" sldId="304"/>
            <ac:spMk id="78" creationId="{00000000-0000-0000-0000-000000000000}"/>
          </ac:spMkLst>
        </pc:spChg>
        <pc:spChg chg="mod">
          <ac:chgData name="Wei Bai" userId="be857441-a184-4146-8eaa-0e6fb39255fd" providerId="ADAL" clId="{A2ACD04D-F623-4A1C-9EC3-13ED8A6F6BFB}" dt="2018-10-12T02:27:35.808" v="2"/>
          <ac:spMkLst>
            <pc:docMk/>
            <pc:sldMk cId="3643353034" sldId="304"/>
            <ac:spMk id="80" creationId="{00000000-0000-0000-0000-000000000000}"/>
          </ac:spMkLst>
        </pc:spChg>
        <pc:spChg chg="mod">
          <ac:chgData name="Wei Bai" userId="be857441-a184-4146-8eaa-0e6fb39255fd" providerId="ADAL" clId="{A2ACD04D-F623-4A1C-9EC3-13ED8A6F6BFB}" dt="2018-10-12T02:27:35.808" v="2"/>
          <ac:spMkLst>
            <pc:docMk/>
            <pc:sldMk cId="3643353034" sldId="304"/>
            <ac:spMk id="81" creationId="{00000000-0000-0000-0000-000000000000}"/>
          </ac:spMkLst>
        </pc:spChg>
        <pc:spChg chg="mod">
          <ac:chgData name="Wei Bai" userId="be857441-a184-4146-8eaa-0e6fb39255fd" providerId="ADAL" clId="{A2ACD04D-F623-4A1C-9EC3-13ED8A6F6BFB}" dt="2018-10-12T02:27:35.808" v="2"/>
          <ac:spMkLst>
            <pc:docMk/>
            <pc:sldMk cId="3643353034" sldId="304"/>
            <ac:spMk id="82" creationId="{00000000-0000-0000-0000-000000000000}"/>
          </ac:spMkLst>
        </pc:spChg>
        <pc:spChg chg="mod">
          <ac:chgData name="Wei Bai" userId="be857441-a184-4146-8eaa-0e6fb39255fd" providerId="ADAL" clId="{A2ACD04D-F623-4A1C-9EC3-13ED8A6F6BFB}" dt="2018-10-12T02:27:35.808" v="2"/>
          <ac:spMkLst>
            <pc:docMk/>
            <pc:sldMk cId="3643353034" sldId="304"/>
            <ac:spMk id="83" creationId="{00000000-0000-0000-0000-000000000000}"/>
          </ac:spMkLst>
        </pc:spChg>
        <pc:spChg chg="mod">
          <ac:chgData name="Wei Bai" userId="be857441-a184-4146-8eaa-0e6fb39255fd" providerId="ADAL" clId="{A2ACD04D-F623-4A1C-9EC3-13ED8A6F6BFB}" dt="2018-10-12T02:27:35.808" v="2"/>
          <ac:spMkLst>
            <pc:docMk/>
            <pc:sldMk cId="3643353034" sldId="304"/>
            <ac:spMk id="84" creationId="{00000000-0000-0000-0000-000000000000}"/>
          </ac:spMkLst>
        </pc:spChg>
        <pc:spChg chg="mod">
          <ac:chgData name="Wei Bai" userId="be857441-a184-4146-8eaa-0e6fb39255fd" providerId="ADAL" clId="{A2ACD04D-F623-4A1C-9EC3-13ED8A6F6BFB}" dt="2018-10-12T02:27:35.808" v="2"/>
          <ac:spMkLst>
            <pc:docMk/>
            <pc:sldMk cId="3643353034" sldId="304"/>
            <ac:spMk id="85" creationId="{00000000-0000-0000-0000-000000000000}"/>
          </ac:spMkLst>
        </pc:spChg>
        <pc:spChg chg="mod">
          <ac:chgData name="Wei Bai" userId="be857441-a184-4146-8eaa-0e6fb39255fd" providerId="ADAL" clId="{A2ACD04D-F623-4A1C-9EC3-13ED8A6F6BFB}" dt="2018-10-12T02:27:35.808" v="2"/>
          <ac:spMkLst>
            <pc:docMk/>
            <pc:sldMk cId="3643353034" sldId="304"/>
            <ac:spMk id="86" creationId="{00000000-0000-0000-0000-000000000000}"/>
          </ac:spMkLst>
        </pc:spChg>
        <pc:spChg chg="mod">
          <ac:chgData name="Wei Bai" userId="be857441-a184-4146-8eaa-0e6fb39255fd" providerId="ADAL" clId="{A2ACD04D-F623-4A1C-9EC3-13ED8A6F6BFB}" dt="2018-10-12T02:27:35.808" v="2"/>
          <ac:spMkLst>
            <pc:docMk/>
            <pc:sldMk cId="3643353034" sldId="304"/>
            <ac:spMk id="87" creationId="{00000000-0000-0000-0000-000000000000}"/>
          </ac:spMkLst>
        </pc:spChg>
        <pc:spChg chg="mod">
          <ac:chgData name="Wei Bai" userId="be857441-a184-4146-8eaa-0e6fb39255fd" providerId="ADAL" clId="{A2ACD04D-F623-4A1C-9EC3-13ED8A6F6BFB}" dt="2018-10-12T02:27:35.808" v="2"/>
          <ac:spMkLst>
            <pc:docMk/>
            <pc:sldMk cId="3643353034" sldId="304"/>
            <ac:spMk id="95" creationId="{00000000-0000-0000-0000-000000000000}"/>
          </ac:spMkLst>
        </pc:spChg>
        <pc:spChg chg="mod">
          <ac:chgData name="Wei Bai" userId="be857441-a184-4146-8eaa-0e6fb39255fd" providerId="ADAL" clId="{A2ACD04D-F623-4A1C-9EC3-13ED8A6F6BFB}" dt="2018-10-12T02:27:35.808" v="2"/>
          <ac:spMkLst>
            <pc:docMk/>
            <pc:sldMk cId="3643353034" sldId="304"/>
            <ac:spMk id="98" creationId="{00000000-0000-0000-0000-000000000000}"/>
          </ac:spMkLst>
        </pc:spChg>
        <pc:spChg chg="mod">
          <ac:chgData name="Wei Bai" userId="be857441-a184-4146-8eaa-0e6fb39255fd" providerId="ADAL" clId="{A2ACD04D-F623-4A1C-9EC3-13ED8A6F6BFB}" dt="2018-10-12T02:27:35.808" v="2"/>
          <ac:spMkLst>
            <pc:docMk/>
            <pc:sldMk cId="3643353034" sldId="304"/>
            <ac:spMk id="99" creationId="{00000000-0000-0000-0000-000000000000}"/>
          </ac:spMkLst>
        </pc:spChg>
        <pc:spChg chg="mod">
          <ac:chgData name="Wei Bai" userId="be857441-a184-4146-8eaa-0e6fb39255fd" providerId="ADAL" clId="{A2ACD04D-F623-4A1C-9EC3-13ED8A6F6BFB}" dt="2018-10-12T02:27:35.808" v="2"/>
          <ac:spMkLst>
            <pc:docMk/>
            <pc:sldMk cId="3643353034" sldId="304"/>
            <ac:spMk id="100" creationId="{00000000-0000-0000-0000-000000000000}"/>
          </ac:spMkLst>
        </pc:spChg>
        <pc:spChg chg="mod">
          <ac:chgData name="Wei Bai" userId="be857441-a184-4146-8eaa-0e6fb39255fd" providerId="ADAL" clId="{A2ACD04D-F623-4A1C-9EC3-13ED8A6F6BFB}" dt="2018-10-12T02:27:35.808" v="2"/>
          <ac:spMkLst>
            <pc:docMk/>
            <pc:sldMk cId="3643353034" sldId="304"/>
            <ac:spMk id="101" creationId="{00000000-0000-0000-0000-000000000000}"/>
          </ac:spMkLst>
        </pc:spChg>
        <pc:spChg chg="mod">
          <ac:chgData name="Wei Bai" userId="be857441-a184-4146-8eaa-0e6fb39255fd" providerId="ADAL" clId="{A2ACD04D-F623-4A1C-9EC3-13ED8A6F6BFB}" dt="2018-10-12T02:27:35.808" v="2"/>
          <ac:spMkLst>
            <pc:docMk/>
            <pc:sldMk cId="3643353034" sldId="304"/>
            <ac:spMk id="102" creationId="{00000000-0000-0000-0000-000000000000}"/>
          </ac:spMkLst>
        </pc:spChg>
        <pc:spChg chg="mod">
          <ac:chgData name="Wei Bai" userId="be857441-a184-4146-8eaa-0e6fb39255fd" providerId="ADAL" clId="{A2ACD04D-F623-4A1C-9EC3-13ED8A6F6BFB}" dt="2018-10-12T02:27:35.808" v="2"/>
          <ac:spMkLst>
            <pc:docMk/>
            <pc:sldMk cId="3643353034" sldId="304"/>
            <ac:spMk id="103" creationId="{00000000-0000-0000-0000-000000000000}"/>
          </ac:spMkLst>
        </pc:spChg>
        <pc:spChg chg="mod">
          <ac:chgData name="Wei Bai" userId="be857441-a184-4146-8eaa-0e6fb39255fd" providerId="ADAL" clId="{A2ACD04D-F623-4A1C-9EC3-13ED8A6F6BFB}" dt="2018-10-12T02:27:35.808" v="2"/>
          <ac:spMkLst>
            <pc:docMk/>
            <pc:sldMk cId="3643353034" sldId="304"/>
            <ac:spMk id="104" creationId="{00000000-0000-0000-0000-000000000000}"/>
          </ac:spMkLst>
        </pc:spChg>
        <pc:spChg chg="mod">
          <ac:chgData name="Wei Bai" userId="be857441-a184-4146-8eaa-0e6fb39255fd" providerId="ADAL" clId="{A2ACD04D-F623-4A1C-9EC3-13ED8A6F6BFB}" dt="2018-10-12T02:27:35.808" v="2"/>
          <ac:spMkLst>
            <pc:docMk/>
            <pc:sldMk cId="3643353034" sldId="304"/>
            <ac:spMk id="105" creationId="{00000000-0000-0000-0000-000000000000}"/>
          </ac:spMkLst>
        </pc:spChg>
        <pc:spChg chg="mod">
          <ac:chgData name="Wei Bai" userId="be857441-a184-4146-8eaa-0e6fb39255fd" providerId="ADAL" clId="{A2ACD04D-F623-4A1C-9EC3-13ED8A6F6BFB}" dt="2018-10-12T02:27:35.808" v="2"/>
          <ac:spMkLst>
            <pc:docMk/>
            <pc:sldMk cId="3643353034" sldId="304"/>
            <ac:spMk id="106" creationId="{00000000-0000-0000-0000-000000000000}"/>
          </ac:spMkLst>
        </pc:spChg>
        <pc:spChg chg="mod">
          <ac:chgData name="Wei Bai" userId="be857441-a184-4146-8eaa-0e6fb39255fd" providerId="ADAL" clId="{A2ACD04D-F623-4A1C-9EC3-13ED8A6F6BFB}" dt="2018-10-12T02:27:35.808" v="2"/>
          <ac:spMkLst>
            <pc:docMk/>
            <pc:sldMk cId="3643353034" sldId="304"/>
            <ac:spMk id="107" creationId="{00000000-0000-0000-0000-000000000000}"/>
          </ac:spMkLst>
        </pc:spChg>
        <pc:spChg chg="mod">
          <ac:chgData name="Wei Bai" userId="be857441-a184-4146-8eaa-0e6fb39255fd" providerId="ADAL" clId="{A2ACD04D-F623-4A1C-9EC3-13ED8A6F6BFB}" dt="2018-10-12T02:27:35.808" v="2"/>
          <ac:spMkLst>
            <pc:docMk/>
            <pc:sldMk cId="3643353034" sldId="304"/>
            <ac:spMk id="108" creationId="{00000000-0000-0000-0000-000000000000}"/>
          </ac:spMkLst>
        </pc:spChg>
        <pc:spChg chg="mod">
          <ac:chgData name="Wei Bai" userId="be857441-a184-4146-8eaa-0e6fb39255fd" providerId="ADAL" clId="{A2ACD04D-F623-4A1C-9EC3-13ED8A6F6BFB}" dt="2018-10-12T02:27:35.808" v="2"/>
          <ac:spMkLst>
            <pc:docMk/>
            <pc:sldMk cId="3643353034" sldId="304"/>
            <ac:spMk id="119" creationId="{00000000-0000-0000-0000-000000000000}"/>
          </ac:spMkLst>
        </pc:spChg>
        <pc:spChg chg="mod">
          <ac:chgData name="Wei Bai" userId="be857441-a184-4146-8eaa-0e6fb39255fd" providerId="ADAL" clId="{A2ACD04D-F623-4A1C-9EC3-13ED8A6F6BFB}" dt="2018-10-12T02:27:35.808" v="2"/>
          <ac:spMkLst>
            <pc:docMk/>
            <pc:sldMk cId="3643353034" sldId="304"/>
            <ac:spMk id="120" creationId="{00000000-0000-0000-0000-000000000000}"/>
          </ac:spMkLst>
        </pc:spChg>
        <pc:grpChg chg="mod">
          <ac:chgData name="Wei Bai" userId="be857441-a184-4146-8eaa-0e6fb39255fd" providerId="ADAL" clId="{A2ACD04D-F623-4A1C-9EC3-13ED8A6F6BFB}" dt="2018-10-12T02:27:35.808" v="2"/>
          <ac:grpSpMkLst>
            <pc:docMk/>
            <pc:sldMk cId="3643353034" sldId="304"/>
            <ac:grpSpMk id="5" creationId="{00000000-0000-0000-0000-000000000000}"/>
          </ac:grpSpMkLst>
        </pc:grpChg>
        <pc:grpChg chg="mod">
          <ac:chgData name="Wei Bai" userId="be857441-a184-4146-8eaa-0e6fb39255fd" providerId="ADAL" clId="{A2ACD04D-F623-4A1C-9EC3-13ED8A6F6BFB}" dt="2018-10-12T02:27:35.808" v="2"/>
          <ac:grpSpMkLst>
            <pc:docMk/>
            <pc:sldMk cId="3643353034" sldId="304"/>
            <ac:grpSpMk id="17" creationId="{00000000-0000-0000-0000-000000000000}"/>
          </ac:grpSpMkLst>
        </pc:grpChg>
        <pc:grpChg chg="mod">
          <ac:chgData name="Wei Bai" userId="be857441-a184-4146-8eaa-0e6fb39255fd" providerId="ADAL" clId="{A2ACD04D-F623-4A1C-9EC3-13ED8A6F6BFB}" dt="2018-10-12T02:27:35.808" v="2"/>
          <ac:grpSpMkLst>
            <pc:docMk/>
            <pc:sldMk cId="3643353034" sldId="304"/>
            <ac:grpSpMk id="20" creationId="{00000000-0000-0000-0000-000000000000}"/>
          </ac:grpSpMkLst>
        </pc:grpChg>
        <pc:grpChg chg="mod">
          <ac:chgData name="Wei Bai" userId="be857441-a184-4146-8eaa-0e6fb39255fd" providerId="ADAL" clId="{A2ACD04D-F623-4A1C-9EC3-13ED8A6F6BFB}" dt="2018-10-12T02:27:35.808" v="2"/>
          <ac:grpSpMkLst>
            <pc:docMk/>
            <pc:sldMk cId="3643353034" sldId="304"/>
            <ac:grpSpMk id="31" creationId="{00000000-0000-0000-0000-000000000000}"/>
          </ac:grpSpMkLst>
        </pc:grpChg>
        <pc:grpChg chg="mod">
          <ac:chgData name="Wei Bai" userId="be857441-a184-4146-8eaa-0e6fb39255fd" providerId="ADAL" clId="{A2ACD04D-F623-4A1C-9EC3-13ED8A6F6BFB}" dt="2018-10-12T02:27:35.808" v="2"/>
          <ac:grpSpMkLst>
            <pc:docMk/>
            <pc:sldMk cId="3643353034" sldId="304"/>
            <ac:grpSpMk id="34" creationId="{00000000-0000-0000-0000-000000000000}"/>
          </ac:grpSpMkLst>
        </pc:grpChg>
        <pc:grpChg chg="mod">
          <ac:chgData name="Wei Bai" userId="be857441-a184-4146-8eaa-0e6fb39255fd" providerId="ADAL" clId="{A2ACD04D-F623-4A1C-9EC3-13ED8A6F6BFB}" dt="2018-10-12T02:27:35.808" v="2"/>
          <ac:grpSpMkLst>
            <pc:docMk/>
            <pc:sldMk cId="3643353034" sldId="304"/>
            <ac:grpSpMk id="51" creationId="{00000000-0000-0000-0000-000000000000}"/>
          </ac:grpSpMkLst>
        </pc:grpChg>
        <pc:grpChg chg="mod">
          <ac:chgData name="Wei Bai" userId="be857441-a184-4146-8eaa-0e6fb39255fd" providerId="ADAL" clId="{A2ACD04D-F623-4A1C-9EC3-13ED8A6F6BFB}" dt="2018-10-12T02:27:35.808" v="2"/>
          <ac:grpSpMkLst>
            <pc:docMk/>
            <pc:sldMk cId="3643353034" sldId="304"/>
            <ac:grpSpMk id="75" creationId="{00000000-0000-0000-0000-000000000000}"/>
          </ac:grpSpMkLst>
        </pc:grpChg>
        <pc:grpChg chg="mod">
          <ac:chgData name="Wei Bai" userId="be857441-a184-4146-8eaa-0e6fb39255fd" providerId="ADAL" clId="{A2ACD04D-F623-4A1C-9EC3-13ED8A6F6BFB}" dt="2018-10-12T02:27:35.808" v="2"/>
          <ac:grpSpMkLst>
            <pc:docMk/>
            <pc:sldMk cId="3643353034" sldId="304"/>
            <ac:grpSpMk id="76" creationId="{00000000-0000-0000-0000-000000000000}"/>
          </ac:grpSpMkLst>
        </pc:grpChg>
        <pc:grpChg chg="mod">
          <ac:chgData name="Wei Bai" userId="be857441-a184-4146-8eaa-0e6fb39255fd" providerId="ADAL" clId="{A2ACD04D-F623-4A1C-9EC3-13ED8A6F6BFB}" dt="2018-10-12T02:27:35.808" v="2"/>
          <ac:grpSpMkLst>
            <pc:docMk/>
            <pc:sldMk cId="3643353034" sldId="304"/>
            <ac:grpSpMk id="96" creationId="{00000000-0000-0000-0000-000000000000}"/>
          </ac:grpSpMkLst>
        </pc:grpChg>
        <pc:grpChg chg="mod">
          <ac:chgData name="Wei Bai" userId="be857441-a184-4146-8eaa-0e6fb39255fd" providerId="ADAL" clId="{A2ACD04D-F623-4A1C-9EC3-13ED8A6F6BFB}" dt="2018-10-12T02:27:35.808" v="2"/>
          <ac:grpSpMkLst>
            <pc:docMk/>
            <pc:sldMk cId="3643353034" sldId="304"/>
            <ac:grpSpMk id="97" creationId="{00000000-0000-0000-0000-000000000000}"/>
          </ac:grpSpMkLst>
        </pc:grpChg>
        <pc:grpChg chg="mod">
          <ac:chgData name="Wei Bai" userId="be857441-a184-4146-8eaa-0e6fb39255fd" providerId="ADAL" clId="{A2ACD04D-F623-4A1C-9EC3-13ED8A6F6BFB}" dt="2018-10-12T02:27:35.808" v="2"/>
          <ac:grpSpMkLst>
            <pc:docMk/>
            <pc:sldMk cId="3643353034" sldId="304"/>
            <ac:grpSpMk id="122" creationId="{00000000-0000-0000-0000-000000000000}"/>
          </ac:grpSpMkLst>
        </pc:grpChg>
        <pc:picChg chg="mod">
          <ac:chgData name="Wei Bai" userId="be857441-a184-4146-8eaa-0e6fb39255fd" providerId="ADAL" clId="{A2ACD04D-F623-4A1C-9EC3-13ED8A6F6BFB}" dt="2018-10-12T02:27:35.808" v="2"/>
          <ac:picMkLst>
            <pc:docMk/>
            <pc:sldMk cId="3643353034" sldId="304"/>
            <ac:picMk id="12" creationId="{00000000-0000-0000-0000-000000000000}"/>
          </ac:picMkLst>
        </pc:picChg>
        <pc:picChg chg="mod">
          <ac:chgData name="Wei Bai" userId="be857441-a184-4146-8eaa-0e6fb39255fd" providerId="ADAL" clId="{A2ACD04D-F623-4A1C-9EC3-13ED8A6F6BFB}" dt="2018-10-12T02:27:35.808" v="2"/>
          <ac:picMkLst>
            <pc:docMk/>
            <pc:sldMk cId="3643353034" sldId="304"/>
            <ac:picMk id="13" creationId="{00000000-0000-0000-0000-000000000000}"/>
          </ac:picMkLst>
        </pc:picChg>
        <pc:picChg chg="mod">
          <ac:chgData name="Wei Bai" userId="be857441-a184-4146-8eaa-0e6fb39255fd" providerId="ADAL" clId="{A2ACD04D-F623-4A1C-9EC3-13ED8A6F6BFB}" dt="2018-10-12T02:27:35.808" v="2"/>
          <ac:picMkLst>
            <pc:docMk/>
            <pc:sldMk cId="3643353034" sldId="304"/>
            <ac:picMk id="14" creationId="{00000000-0000-0000-0000-000000000000}"/>
          </ac:picMkLst>
        </pc:picChg>
        <pc:picChg chg="mod">
          <ac:chgData name="Wei Bai" userId="be857441-a184-4146-8eaa-0e6fb39255fd" providerId="ADAL" clId="{A2ACD04D-F623-4A1C-9EC3-13ED8A6F6BFB}" dt="2018-10-12T02:27:35.808" v="2"/>
          <ac:picMkLst>
            <pc:docMk/>
            <pc:sldMk cId="3643353034" sldId="304"/>
            <ac:picMk id="15" creationId="{00000000-0000-0000-0000-000000000000}"/>
          </ac:picMkLst>
        </pc:picChg>
        <pc:picChg chg="mod">
          <ac:chgData name="Wei Bai" userId="be857441-a184-4146-8eaa-0e6fb39255fd" providerId="ADAL" clId="{A2ACD04D-F623-4A1C-9EC3-13ED8A6F6BFB}" dt="2018-10-12T02:27:35.808" v="2"/>
          <ac:picMkLst>
            <pc:docMk/>
            <pc:sldMk cId="3643353034" sldId="304"/>
            <ac:picMk id="16" creationId="{00000000-0000-0000-0000-000000000000}"/>
          </ac:picMkLst>
        </pc:picChg>
        <pc:cxnChg chg="mod">
          <ac:chgData name="Wei Bai" userId="be857441-a184-4146-8eaa-0e6fb39255fd" providerId="ADAL" clId="{A2ACD04D-F623-4A1C-9EC3-13ED8A6F6BFB}" dt="2018-10-12T02:27:35.808" v="2"/>
          <ac:cxnSpMkLst>
            <pc:docMk/>
            <pc:sldMk cId="3643353034" sldId="304"/>
            <ac:cxnSpMk id="7" creationId="{00000000-0000-0000-0000-000000000000}"/>
          </ac:cxnSpMkLst>
        </pc:cxnChg>
        <pc:cxnChg chg="mod">
          <ac:chgData name="Wei Bai" userId="be857441-a184-4146-8eaa-0e6fb39255fd" providerId="ADAL" clId="{A2ACD04D-F623-4A1C-9EC3-13ED8A6F6BFB}" dt="2018-10-12T02:27:35.808" v="2"/>
          <ac:cxnSpMkLst>
            <pc:docMk/>
            <pc:sldMk cId="3643353034" sldId="304"/>
            <ac:cxnSpMk id="8" creationId="{00000000-0000-0000-0000-000000000000}"/>
          </ac:cxnSpMkLst>
        </pc:cxnChg>
        <pc:cxnChg chg="mod">
          <ac:chgData name="Wei Bai" userId="be857441-a184-4146-8eaa-0e6fb39255fd" providerId="ADAL" clId="{A2ACD04D-F623-4A1C-9EC3-13ED8A6F6BFB}" dt="2018-10-12T02:27:35.808" v="2"/>
          <ac:cxnSpMkLst>
            <pc:docMk/>
            <pc:sldMk cId="3643353034" sldId="304"/>
            <ac:cxnSpMk id="10" creationId="{00000000-0000-0000-0000-000000000000}"/>
          </ac:cxnSpMkLst>
        </pc:cxnChg>
        <pc:cxnChg chg="mod">
          <ac:chgData name="Wei Bai" userId="be857441-a184-4146-8eaa-0e6fb39255fd" providerId="ADAL" clId="{A2ACD04D-F623-4A1C-9EC3-13ED8A6F6BFB}" dt="2018-10-12T02:27:35.808" v="2"/>
          <ac:cxnSpMkLst>
            <pc:docMk/>
            <pc:sldMk cId="3643353034" sldId="304"/>
            <ac:cxnSpMk id="11" creationId="{00000000-0000-0000-0000-000000000000}"/>
          </ac:cxnSpMkLst>
        </pc:cxnChg>
        <pc:cxnChg chg="mod">
          <ac:chgData name="Wei Bai" userId="be857441-a184-4146-8eaa-0e6fb39255fd" providerId="ADAL" clId="{A2ACD04D-F623-4A1C-9EC3-13ED8A6F6BFB}" dt="2018-10-12T02:27:35.808" v="2"/>
          <ac:cxnSpMkLst>
            <pc:docMk/>
            <pc:sldMk cId="3643353034" sldId="304"/>
            <ac:cxnSpMk id="88" creationId="{00000000-0000-0000-0000-000000000000}"/>
          </ac:cxnSpMkLst>
        </pc:cxnChg>
        <pc:cxnChg chg="mod">
          <ac:chgData name="Wei Bai" userId="be857441-a184-4146-8eaa-0e6fb39255fd" providerId="ADAL" clId="{A2ACD04D-F623-4A1C-9EC3-13ED8A6F6BFB}" dt="2018-10-12T02:27:35.808" v="2"/>
          <ac:cxnSpMkLst>
            <pc:docMk/>
            <pc:sldMk cId="3643353034" sldId="304"/>
            <ac:cxnSpMk id="109" creationId="{00000000-0000-0000-0000-000000000000}"/>
          </ac:cxnSpMkLst>
        </pc:cxnChg>
      </pc:sldChg>
      <pc:sldChg chg="delSp modSp add del">
        <pc:chgData name="Wei Bai" userId="be857441-a184-4146-8eaa-0e6fb39255fd" providerId="ADAL" clId="{A2ACD04D-F623-4A1C-9EC3-13ED8A6F6BFB}" dt="2018-10-19T14:55:50.193" v="2311"/>
        <pc:sldMkLst>
          <pc:docMk/>
          <pc:sldMk cId="485418626" sldId="305"/>
        </pc:sldMkLst>
        <pc:spChg chg="mod">
          <ac:chgData name="Wei Bai" userId="be857441-a184-4146-8eaa-0e6fb39255fd" providerId="ADAL" clId="{A2ACD04D-F623-4A1C-9EC3-13ED8A6F6BFB}" dt="2018-10-12T02:35:33.655" v="378" actId="122"/>
          <ac:spMkLst>
            <pc:docMk/>
            <pc:sldMk cId="485418626" sldId="305"/>
            <ac:spMk id="2" creationId="{00000000-0000-0000-0000-000000000000}"/>
          </ac:spMkLst>
        </pc:spChg>
        <pc:spChg chg="mod">
          <ac:chgData name="Wei Bai" userId="be857441-a184-4146-8eaa-0e6fb39255fd" providerId="ADAL" clId="{A2ACD04D-F623-4A1C-9EC3-13ED8A6F6BFB}" dt="2018-10-12T02:27:35.808" v="2"/>
          <ac:spMkLst>
            <pc:docMk/>
            <pc:sldMk cId="485418626" sldId="305"/>
            <ac:spMk id="3" creationId="{00000000-0000-0000-0000-000000000000}"/>
          </ac:spMkLst>
        </pc:spChg>
        <pc:spChg chg="del">
          <ac:chgData name="Wei Bai" userId="be857441-a184-4146-8eaa-0e6fb39255fd" providerId="ADAL" clId="{A2ACD04D-F623-4A1C-9EC3-13ED8A6F6BFB}" dt="2018-10-19T14:55:50.193" v="2311"/>
          <ac:spMkLst>
            <pc:docMk/>
            <pc:sldMk cId="485418626" sldId="305"/>
            <ac:spMk id="4" creationId="{DD808302-E4CE-489B-B91D-04D9BE6170EB}"/>
          </ac:spMkLst>
        </pc:spChg>
      </pc:sldChg>
      <pc:sldChg chg="delSp modSp add del">
        <pc:chgData name="Wei Bai" userId="be857441-a184-4146-8eaa-0e6fb39255fd" providerId="ADAL" clId="{A2ACD04D-F623-4A1C-9EC3-13ED8A6F6BFB}" dt="2018-10-19T14:55:50.193" v="2311"/>
        <pc:sldMkLst>
          <pc:docMk/>
          <pc:sldMk cId="2658334960" sldId="306"/>
        </pc:sldMkLst>
        <pc:spChg chg="mod">
          <ac:chgData name="Wei Bai" userId="be857441-a184-4146-8eaa-0e6fb39255fd" providerId="ADAL" clId="{A2ACD04D-F623-4A1C-9EC3-13ED8A6F6BFB}" dt="2018-10-12T02:35:42.904" v="381" actId="113"/>
          <ac:spMkLst>
            <pc:docMk/>
            <pc:sldMk cId="2658334960" sldId="306"/>
            <ac:spMk id="2" creationId="{00000000-0000-0000-0000-000000000000}"/>
          </ac:spMkLst>
        </pc:spChg>
        <pc:spChg chg="mod">
          <ac:chgData name="Wei Bai" userId="be857441-a184-4146-8eaa-0e6fb39255fd" providerId="ADAL" clId="{A2ACD04D-F623-4A1C-9EC3-13ED8A6F6BFB}" dt="2018-10-12T02:27:35.808" v="2"/>
          <ac:spMkLst>
            <pc:docMk/>
            <pc:sldMk cId="2658334960" sldId="306"/>
            <ac:spMk id="3" creationId="{00000000-0000-0000-0000-000000000000}"/>
          </ac:spMkLst>
        </pc:spChg>
        <pc:spChg chg="mod">
          <ac:chgData name="Wei Bai" userId="be857441-a184-4146-8eaa-0e6fb39255fd" providerId="ADAL" clId="{A2ACD04D-F623-4A1C-9EC3-13ED8A6F6BFB}" dt="2018-10-12T02:27:35.808" v="2"/>
          <ac:spMkLst>
            <pc:docMk/>
            <pc:sldMk cId="2658334960" sldId="306"/>
            <ac:spMk id="4" creationId="{00000000-0000-0000-0000-000000000000}"/>
          </ac:spMkLst>
        </pc:spChg>
        <pc:spChg chg="del">
          <ac:chgData name="Wei Bai" userId="be857441-a184-4146-8eaa-0e6fb39255fd" providerId="ADAL" clId="{A2ACD04D-F623-4A1C-9EC3-13ED8A6F6BFB}" dt="2018-10-19T14:55:50.193" v="2311"/>
          <ac:spMkLst>
            <pc:docMk/>
            <pc:sldMk cId="2658334960" sldId="306"/>
            <ac:spMk id="5" creationId="{432238B4-4900-43DD-87B7-4B712376C615}"/>
          </ac:spMkLst>
        </pc:spChg>
        <pc:picChg chg="mod">
          <ac:chgData name="Wei Bai" userId="be857441-a184-4146-8eaa-0e6fb39255fd" providerId="ADAL" clId="{A2ACD04D-F623-4A1C-9EC3-13ED8A6F6BFB}" dt="2018-10-12T02:27:35.808" v="2"/>
          <ac:picMkLst>
            <pc:docMk/>
            <pc:sldMk cId="2658334960" sldId="306"/>
            <ac:picMk id="7" creationId="{00000000-0000-0000-0000-000000000000}"/>
          </ac:picMkLst>
        </pc:picChg>
        <pc:picChg chg="mod">
          <ac:chgData name="Wei Bai" userId="be857441-a184-4146-8eaa-0e6fb39255fd" providerId="ADAL" clId="{A2ACD04D-F623-4A1C-9EC3-13ED8A6F6BFB}" dt="2018-10-12T02:27:35.808" v="2"/>
          <ac:picMkLst>
            <pc:docMk/>
            <pc:sldMk cId="2658334960" sldId="306"/>
            <ac:picMk id="8" creationId="{00000000-0000-0000-0000-000000000000}"/>
          </ac:picMkLst>
        </pc:picChg>
      </pc:sldChg>
      <pc:sldChg chg="delSp modSp add del">
        <pc:chgData name="Wei Bai" userId="be857441-a184-4146-8eaa-0e6fb39255fd" providerId="ADAL" clId="{A2ACD04D-F623-4A1C-9EC3-13ED8A6F6BFB}" dt="2018-10-19T14:55:50.193" v="2311"/>
        <pc:sldMkLst>
          <pc:docMk/>
          <pc:sldMk cId="708116287" sldId="307"/>
        </pc:sldMkLst>
        <pc:spChg chg="mod">
          <ac:chgData name="Wei Bai" userId="be857441-a184-4146-8eaa-0e6fb39255fd" providerId="ADAL" clId="{A2ACD04D-F623-4A1C-9EC3-13ED8A6F6BFB}" dt="2018-10-12T02:35:45.912" v="382" actId="122"/>
          <ac:spMkLst>
            <pc:docMk/>
            <pc:sldMk cId="708116287" sldId="307"/>
            <ac:spMk id="2" creationId="{00000000-0000-0000-0000-000000000000}"/>
          </ac:spMkLst>
        </pc:spChg>
        <pc:spChg chg="del">
          <ac:chgData name="Wei Bai" userId="be857441-a184-4146-8eaa-0e6fb39255fd" providerId="ADAL" clId="{A2ACD04D-F623-4A1C-9EC3-13ED8A6F6BFB}" dt="2018-10-19T14:55:50.193" v="2311"/>
          <ac:spMkLst>
            <pc:docMk/>
            <pc:sldMk cId="708116287" sldId="307"/>
            <ac:spMk id="3" creationId="{E86A4A52-7EF2-497E-BF56-8E0675B213A4}"/>
          </ac:spMkLst>
        </pc:spChg>
        <pc:spChg chg="mod">
          <ac:chgData name="Wei Bai" userId="be857441-a184-4146-8eaa-0e6fb39255fd" providerId="ADAL" clId="{A2ACD04D-F623-4A1C-9EC3-13ED8A6F6BFB}" dt="2018-10-12T02:27:35.808" v="2"/>
          <ac:spMkLst>
            <pc:docMk/>
            <pc:sldMk cId="708116287" sldId="307"/>
            <ac:spMk id="6" creationId="{00000000-0000-0000-0000-000000000000}"/>
          </ac:spMkLst>
        </pc:spChg>
        <pc:spChg chg="mod">
          <ac:chgData name="Wei Bai" userId="be857441-a184-4146-8eaa-0e6fb39255fd" providerId="ADAL" clId="{A2ACD04D-F623-4A1C-9EC3-13ED8A6F6BFB}" dt="2018-10-12T02:27:35.808" v="2"/>
          <ac:spMkLst>
            <pc:docMk/>
            <pc:sldMk cId="708116287" sldId="307"/>
            <ac:spMk id="7" creationId="{00000000-0000-0000-0000-000000000000}"/>
          </ac:spMkLst>
        </pc:spChg>
        <pc:spChg chg="mod">
          <ac:chgData name="Wei Bai" userId="be857441-a184-4146-8eaa-0e6fb39255fd" providerId="ADAL" clId="{A2ACD04D-F623-4A1C-9EC3-13ED8A6F6BFB}" dt="2018-10-12T02:27:35.808" v="2"/>
          <ac:spMkLst>
            <pc:docMk/>
            <pc:sldMk cId="708116287" sldId="307"/>
            <ac:spMk id="9" creationId="{00000000-0000-0000-0000-000000000000}"/>
          </ac:spMkLst>
        </pc:spChg>
        <pc:spChg chg="mod">
          <ac:chgData name="Wei Bai" userId="be857441-a184-4146-8eaa-0e6fb39255fd" providerId="ADAL" clId="{A2ACD04D-F623-4A1C-9EC3-13ED8A6F6BFB}" dt="2018-10-12T02:27:35.808" v="2"/>
          <ac:spMkLst>
            <pc:docMk/>
            <pc:sldMk cId="708116287" sldId="307"/>
            <ac:spMk id="10" creationId="{00000000-0000-0000-0000-000000000000}"/>
          </ac:spMkLst>
        </pc:spChg>
        <pc:spChg chg="mod">
          <ac:chgData name="Wei Bai" userId="be857441-a184-4146-8eaa-0e6fb39255fd" providerId="ADAL" clId="{A2ACD04D-F623-4A1C-9EC3-13ED8A6F6BFB}" dt="2018-10-12T02:27:35.808" v="2"/>
          <ac:spMkLst>
            <pc:docMk/>
            <pc:sldMk cId="708116287" sldId="307"/>
            <ac:spMk id="12" creationId="{00000000-0000-0000-0000-000000000000}"/>
          </ac:spMkLst>
        </pc:spChg>
        <pc:spChg chg="mod">
          <ac:chgData name="Wei Bai" userId="be857441-a184-4146-8eaa-0e6fb39255fd" providerId="ADAL" clId="{A2ACD04D-F623-4A1C-9EC3-13ED8A6F6BFB}" dt="2018-10-12T02:27:35.808" v="2"/>
          <ac:spMkLst>
            <pc:docMk/>
            <pc:sldMk cId="708116287" sldId="307"/>
            <ac:spMk id="13" creationId="{00000000-0000-0000-0000-000000000000}"/>
          </ac:spMkLst>
        </pc:spChg>
        <pc:spChg chg="mod">
          <ac:chgData name="Wei Bai" userId="be857441-a184-4146-8eaa-0e6fb39255fd" providerId="ADAL" clId="{A2ACD04D-F623-4A1C-9EC3-13ED8A6F6BFB}" dt="2018-10-12T02:27:35.808" v="2"/>
          <ac:spMkLst>
            <pc:docMk/>
            <pc:sldMk cId="708116287" sldId="307"/>
            <ac:spMk id="15" creationId="{00000000-0000-0000-0000-000000000000}"/>
          </ac:spMkLst>
        </pc:spChg>
        <pc:graphicFrameChg chg="mod">
          <ac:chgData name="Wei Bai" userId="be857441-a184-4146-8eaa-0e6fb39255fd" providerId="ADAL" clId="{A2ACD04D-F623-4A1C-9EC3-13ED8A6F6BFB}" dt="2018-10-12T02:27:35.808" v="2"/>
          <ac:graphicFrameMkLst>
            <pc:docMk/>
            <pc:sldMk cId="708116287" sldId="307"/>
            <ac:graphicFrameMk id="18" creationId="{00000000-0000-0000-0000-000000000000}"/>
          </ac:graphicFrameMkLst>
        </pc:graphicFrameChg>
        <pc:graphicFrameChg chg="mod">
          <ac:chgData name="Wei Bai" userId="be857441-a184-4146-8eaa-0e6fb39255fd" providerId="ADAL" clId="{A2ACD04D-F623-4A1C-9EC3-13ED8A6F6BFB}" dt="2018-10-12T02:27:35.808" v="2"/>
          <ac:graphicFrameMkLst>
            <pc:docMk/>
            <pc:sldMk cId="708116287" sldId="307"/>
            <ac:graphicFrameMk id="19" creationId="{00000000-0000-0000-0000-000000000000}"/>
          </ac:graphicFrameMkLst>
        </pc:graphicFrameChg>
        <pc:cxnChg chg="mod">
          <ac:chgData name="Wei Bai" userId="be857441-a184-4146-8eaa-0e6fb39255fd" providerId="ADAL" clId="{A2ACD04D-F623-4A1C-9EC3-13ED8A6F6BFB}" dt="2018-10-12T02:27:35.808" v="2"/>
          <ac:cxnSpMkLst>
            <pc:docMk/>
            <pc:sldMk cId="708116287" sldId="307"/>
            <ac:cxnSpMk id="11" creationId="{00000000-0000-0000-0000-000000000000}"/>
          </ac:cxnSpMkLst>
        </pc:cxnChg>
        <pc:cxnChg chg="mod">
          <ac:chgData name="Wei Bai" userId="be857441-a184-4146-8eaa-0e6fb39255fd" providerId="ADAL" clId="{A2ACD04D-F623-4A1C-9EC3-13ED8A6F6BFB}" dt="2018-10-12T02:27:35.808" v="2"/>
          <ac:cxnSpMkLst>
            <pc:docMk/>
            <pc:sldMk cId="708116287" sldId="307"/>
            <ac:cxnSpMk id="14" creationId="{00000000-0000-0000-0000-000000000000}"/>
          </ac:cxnSpMkLst>
        </pc:cxnChg>
      </pc:sldChg>
      <pc:sldChg chg="delSp modSp add del">
        <pc:chgData name="Wei Bai" userId="be857441-a184-4146-8eaa-0e6fb39255fd" providerId="ADAL" clId="{A2ACD04D-F623-4A1C-9EC3-13ED8A6F6BFB}" dt="2018-10-19T14:55:50.193" v="2311"/>
        <pc:sldMkLst>
          <pc:docMk/>
          <pc:sldMk cId="1762536943" sldId="310"/>
        </pc:sldMkLst>
        <pc:spChg chg="mod">
          <ac:chgData name="Wei Bai" userId="be857441-a184-4146-8eaa-0e6fb39255fd" providerId="ADAL" clId="{A2ACD04D-F623-4A1C-9EC3-13ED8A6F6BFB}" dt="2018-10-12T02:35:48.873" v="383" actId="122"/>
          <ac:spMkLst>
            <pc:docMk/>
            <pc:sldMk cId="1762536943" sldId="310"/>
            <ac:spMk id="2" creationId="{00000000-0000-0000-0000-000000000000}"/>
          </ac:spMkLst>
        </pc:spChg>
        <pc:spChg chg="del">
          <ac:chgData name="Wei Bai" userId="be857441-a184-4146-8eaa-0e6fb39255fd" providerId="ADAL" clId="{A2ACD04D-F623-4A1C-9EC3-13ED8A6F6BFB}" dt="2018-10-19T14:55:50.193" v="2311"/>
          <ac:spMkLst>
            <pc:docMk/>
            <pc:sldMk cId="1762536943" sldId="310"/>
            <ac:spMk id="3" creationId="{58D5AECC-5CDC-4723-B7CC-F137FFD4FD75}"/>
          </ac:spMkLst>
        </pc:spChg>
        <pc:spChg chg="mod">
          <ac:chgData name="Wei Bai" userId="be857441-a184-4146-8eaa-0e6fb39255fd" providerId="ADAL" clId="{A2ACD04D-F623-4A1C-9EC3-13ED8A6F6BFB}" dt="2018-10-12T02:27:35.808" v="2"/>
          <ac:spMkLst>
            <pc:docMk/>
            <pc:sldMk cId="1762536943" sldId="310"/>
            <ac:spMk id="9" creationId="{00000000-0000-0000-0000-000000000000}"/>
          </ac:spMkLst>
        </pc:spChg>
        <pc:spChg chg="mod">
          <ac:chgData name="Wei Bai" userId="be857441-a184-4146-8eaa-0e6fb39255fd" providerId="ADAL" clId="{A2ACD04D-F623-4A1C-9EC3-13ED8A6F6BFB}" dt="2018-10-12T02:27:35.808" v="2"/>
          <ac:spMkLst>
            <pc:docMk/>
            <pc:sldMk cId="1762536943" sldId="310"/>
            <ac:spMk id="11" creationId="{00000000-0000-0000-0000-000000000000}"/>
          </ac:spMkLst>
        </pc:spChg>
        <pc:spChg chg="mod">
          <ac:chgData name="Wei Bai" userId="be857441-a184-4146-8eaa-0e6fb39255fd" providerId="ADAL" clId="{A2ACD04D-F623-4A1C-9EC3-13ED8A6F6BFB}" dt="2018-10-12T02:27:35.808" v="2"/>
          <ac:spMkLst>
            <pc:docMk/>
            <pc:sldMk cId="1762536943" sldId="310"/>
            <ac:spMk id="12" creationId="{00000000-0000-0000-0000-000000000000}"/>
          </ac:spMkLst>
        </pc:spChg>
        <pc:spChg chg="mod">
          <ac:chgData name="Wei Bai" userId="be857441-a184-4146-8eaa-0e6fb39255fd" providerId="ADAL" clId="{A2ACD04D-F623-4A1C-9EC3-13ED8A6F6BFB}" dt="2018-10-12T02:27:35.808" v="2"/>
          <ac:spMkLst>
            <pc:docMk/>
            <pc:sldMk cId="1762536943" sldId="310"/>
            <ac:spMk id="13" creationId="{00000000-0000-0000-0000-000000000000}"/>
          </ac:spMkLst>
        </pc:spChg>
        <pc:graphicFrameChg chg="mod">
          <ac:chgData name="Wei Bai" userId="be857441-a184-4146-8eaa-0e6fb39255fd" providerId="ADAL" clId="{A2ACD04D-F623-4A1C-9EC3-13ED8A6F6BFB}" dt="2018-10-12T02:27:35.808" v="2"/>
          <ac:graphicFrameMkLst>
            <pc:docMk/>
            <pc:sldMk cId="1762536943" sldId="310"/>
            <ac:graphicFrameMk id="15" creationId="{00000000-0000-0000-0000-000000000000}"/>
          </ac:graphicFrameMkLst>
        </pc:graphicFrameChg>
        <pc:graphicFrameChg chg="mod">
          <ac:chgData name="Wei Bai" userId="be857441-a184-4146-8eaa-0e6fb39255fd" providerId="ADAL" clId="{A2ACD04D-F623-4A1C-9EC3-13ED8A6F6BFB}" dt="2018-10-12T02:27:35.808" v="2"/>
          <ac:graphicFrameMkLst>
            <pc:docMk/>
            <pc:sldMk cId="1762536943" sldId="310"/>
            <ac:graphicFrameMk id="16" creationId="{00000000-0000-0000-0000-000000000000}"/>
          </ac:graphicFrameMkLst>
        </pc:graphicFrameChg>
      </pc:sldChg>
      <pc:sldChg chg="delSp modSp add del">
        <pc:chgData name="Wei Bai" userId="be857441-a184-4146-8eaa-0e6fb39255fd" providerId="ADAL" clId="{A2ACD04D-F623-4A1C-9EC3-13ED8A6F6BFB}" dt="2018-10-19T14:55:50.193" v="2311"/>
        <pc:sldMkLst>
          <pc:docMk/>
          <pc:sldMk cId="3120443896" sldId="313"/>
        </pc:sldMkLst>
        <pc:spChg chg="mod">
          <ac:chgData name="Wei Bai" userId="be857441-a184-4146-8eaa-0e6fb39255fd" providerId="ADAL" clId="{A2ACD04D-F623-4A1C-9EC3-13ED8A6F6BFB}" dt="2018-10-12T02:35:51.744" v="384" actId="122"/>
          <ac:spMkLst>
            <pc:docMk/>
            <pc:sldMk cId="3120443896" sldId="313"/>
            <ac:spMk id="2" creationId="{00000000-0000-0000-0000-000000000000}"/>
          </ac:spMkLst>
        </pc:spChg>
        <pc:spChg chg="mod">
          <ac:chgData name="Wei Bai" userId="be857441-a184-4146-8eaa-0e6fb39255fd" providerId="ADAL" clId="{A2ACD04D-F623-4A1C-9EC3-13ED8A6F6BFB}" dt="2018-10-12T02:27:35.808" v="2"/>
          <ac:spMkLst>
            <pc:docMk/>
            <pc:sldMk cId="3120443896" sldId="313"/>
            <ac:spMk id="4" creationId="{00000000-0000-0000-0000-000000000000}"/>
          </ac:spMkLst>
        </pc:spChg>
        <pc:spChg chg="mod">
          <ac:chgData name="Wei Bai" userId="be857441-a184-4146-8eaa-0e6fb39255fd" providerId="ADAL" clId="{A2ACD04D-F623-4A1C-9EC3-13ED8A6F6BFB}" dt="2018-10-12T02:27:35.808" v="2"/>
          <ac:spMkLst>
            <pc:docMk/>
            <pc:sldMk cId="3120443896" sldId="313"/>
            <ac:spMk id="5" creationId="{00000000-0000-0000-0000-000000000000}"/>
          </ac:spMkLst>
        </pc:spChg>
        <pc:spChg chg="mod">
          <ac:chgData name="Wei Bai" userId="be857441-a184-4146-8eaa-0e6fb39255fd" providerId="ADAL" clId="{A2ACD04D-F623-4A1C-9EC3-13ED8A6F6BFB}" dt="2018-10-12T02:27:35.808" v="2"/>
          <ac:spMkLst>
            <pc:docMk/>
            <pc:sldMk cId="3120443896" sldId="313"/>
            <ac:spMk id="6" creationId="{00000000-0000-0000-0000-000000000000}"/>
          </ac:spMkLst>
        </pc:spChg>
        <pc:spChg chg="del">
          <ac:chgData name="Wei Bai" userId="be857441-a184-4146-8eaa-0e6fb39255fd" providerId="ADAL" clId="{A2ACD04D-F623-4A1C-9EC3-13ED8A6F6BFB}" dt="2018-10-19T14:55:50.193" v="2311"/>
          <ac:spMkLst>
            <pc:docMk/>
            <pc:sldMk cId="3120443896" sldId="313"/>
            <ac:spMk id="7" creationId="{958858CA-2C48-42EE-9CC4-5081EA657C31}"/>
          </ac:spMkLst>
        </pc:spChg>
      </pc:sldChg>
      <pc:sldChg chg="addSp delSp modSp add del modAnim">
        <pc:chgData name="Wei Bai" userId="be857441-a184-4146-8eaa-0e6fb39255fd" providerId="ADAL" clId="{A2ACD04D-F623-4A1C-9EC3-13ED8A6F6BFB}" dt="2018-10-19T16:29:01.702" v="3174"/>
        <pc:sldMkLst>
          <pc:docMk/>
          <pc:sldMk cId="1498204059" sldId="403"/>
        </pc:sldMkLst>
        <pc:spChg chg="del mod">
          <ac:chgData name="Wei Bai" userId="be857441-a184-4146-8eaa-0e6fb39255fd" providerId="ADAL" clId="{A2ACD04D-F623-4A1C-9EC3-13ED8A6F6BFB}" dt="2018-10-19T16:28:31.221" v="3169" actId="478"/>
          <ac:spMkLst>
            <pc:docMk/>
            <pc:sldMk cId="1498204059" sldId="403"/>
            <ac:spMk id="2" creationId="{00000000-0000-0000-0000-000000000000}"/>
          </ac:spMkLst>
        </pc:spChg>
        <pc:spChg chg="mod">
          <ac:chgData name="Wei Bai" userId="be857441-a184-4146-8eaa-0e6fb39255fd" providerId="ADAL" clId="{A2ACD04D-F623-4A1C-9EC3-13ED8A6F6BFB}" dt="2018-10-12T02:27:35.808" v="2"/>
          <ac:spMkLst>
            <pc:docMk/>
            <pc:sldMk cId="1498204059" sldId="403"/>
            <ac:spMk id="3" creationId="{00000000-0000-0000-0000-000000000000}"/>
          </ac:spMkLst>
        </pc:spChg>
        <pc:spChg chg="del">
          <ac:chgData name="Wei Bai" userId="be857441-a184-4146-8eaa-0e6fb39255fd" providerId="ADAL" clId="{A2ACD04D-F623-4A1C-9EC3-13ED8A6F6BFB}" dt="2018-10-19T14:55:50.193" v="2311"/>
          <ac:spMkLst>
            <pc:docMk/>
            <pc:sldMk cId="1498204059" sldId="403"/>
            <ac:spMk id="4" creationId="{53BEA049-3833-4920-AD89-C4F13D534C0F}"/>
          </ac:spMkLst>
        </pc:spChg>
        <pc:spChg chg="del">
          <ac:chgData name="Wei Bai" userId="be857441-a184-4146-8eaa-0e6fb39255fd" providerId="ADAL" clId="{A2ACD04D-F623-4A1C-9EC3-13ED8A6F6BFB}" dt="2018-10-19T16:25:41.201" v="3141" actId="478"/>
          <ac:spMkLst>
            <pc:docMk/>
            <pc:sldMk cId="1498204059" sldId="403"/>
            <ac:spMk id="5" creationId="{00000000-0000-0000-0000-000000000000}"/>
          </ac:spMkLst>
        </pc:spChg>
        <pc:spChg chg="add del mod">
          <ac:chgData name="Wei Bai" userId="be857441-a184-4146-8eaa-0e6fb39255fd" providerId="ADAL" clId="{A2ACD04D-F623-4A1C-9EC3-13ED8A6F6BFB}" dt="2018-10-19T16:28:33.663" v="3170" actId="478"/>
          <ac:spMkLst>
            <pc:docMk/>
            <pc:sldMk cId="1498204059" sldId="403"/>
            <ac:spMk id="6" creationId="{3D4980CE-1A91-491D-87C0-53E6C26055BE}"/>
          </ac:spMkLst>
        </pc:spChg>
        <pc:spChg chg="mod">
          <ac:chgData name="Wei Bai" userId="be857441-a184-4146-8eaa-0e6fb39255fd" providerId="ADAL" clId="{A2ACD04D-F623-4A1C-9EC3-13ED8A6F6BFB}" dt="2018-10-12T02:27:35.808" v="2"/>
          <ac:spMkLst>
            <pc:docMk/>
            <pc:sldMk cId="1498204059" sldId="403"/>
            <ac:spMk id="14" creationId="{00000000-0000-0000-0000-000000000000}"/>
          </ac:spMkLst>
        </pc:spChg>
        <pc:spChg chg="mod">
          <ac:chgData name="Wei Bai" userId="be857441-a184-4146-8eaa-0e6fb39255fd" providerId="ADAL" clId="{A2ACD04D-F623-4A1C-9EC3-13ED8A6F6BFB}" dt="2018-10-12T02:27:35.808" v="2"/>
          <ac:spMkLst>
            <pc:docMk/>
            <pc:sldMk cId="1498204059" sldId="403"/>
            <ac:spMk id="16" creationId="{00000000-0000-0000-0000-000000000000}"/>
          </ac:spMkLst>
        </pc:spChg>
        <pc:spChg chg="mod">
          <ac:chgData name="Wei Bai" userId="be857441-a184-4146-8eaa-0e6fb39255fd" providerId="ADAL" clId="{A2ACD04D-F623-4A1C-9EC3-13ED8A6F6BFB}" dt="2018-10-12T02:27:35.808" v="2"/>
          <ac:spMkLst>
            <pc:docMk/>
            <pc:sldMk cId="1498204059" sldId="403"/>
            <ac:spMk id="18" creationId="{00000000-0000-0000-0000-000000000000}"/>
          </ac:spMkLst>
        </pc:spChg>
        <pc:spChg chg="mod">
          <ac:chgData name="Wei Bai" userId="be857441-a184-4146-8eaa-0e6fb39255fd" providerId="ADAL" clId="{A2ACD04D-F623-4A1C-9EC3-13ED8A6F6BFB}" dt="2018-10-12T02:27:35.808" v="2"/>
          <ac:spMkLst>
            <pc:docMk/>
            <pc:sldMk cId="1498204059" sldId="403"/>
            <ac:spMk id="20" creationId="{00000000-0000-0000-0000-000000000000}"/>
          </ac:spMkLst>
        </pc:spChg>
        <pc:spChg chg="add">
          <ac:chgData name="Wei Bai" userId="be857441-a184-4146-8eaa-0e6fb39255fd" providerId="ADAL" clId="{A2ACD04D-F623-4A1C-9EC3-13ED8A6F6BFB}" dt="2018-10-19T16:29:01.702" v="3174"/>
          <ac:spMkLst>
            <pc:docMk/>
            <pc:sldMk cId="1498204059" sldId="403"/>
            <ac:spMk id="21" creationId="{11C5A50E-7473-4939-9362-93A4EDC0616F}"/>
          </ac:spMkLst>
        </pc:spChg>
        <pc:spChg chg="add del">
          <ac:chgData name="Wei Bai" userId="be857441-a184-4146-8eaa-0e6fb39255fd" providerId="ADAL" clId="{A2ACD04D-F623-4A1C-9EC3-13ED8A6F6BFB}" dt="2018-10-19T16:26:14.067" v="3143"/>
          <ac:spMkLst>
            <pc:docMk/>
            <pc:sldMk cId="1498204059" sldId="403"/>
            <ac:spMk id="21" creationId="{A7CDC54A-3D43-4DE6-A644-D6C5846749AF}"/>
          </ac:spMkLst>
        </pc:spChg>
        <pc:spChg chg="add del">
          <ac:chgData name="Wei Bai" userId="be857441-a184-4146-8eaa-0e6fb39255fd" providerId="ADAL" clId="{A2ACD04D-F623-4A1C-9EC3-13ED8A6F6BFB}" dt="2018-10-19T16:26:14.067" v="3143"/>
          <ac:spMkLst>
            <pc:docMk/>
            <pc:sldMk cId="1498204059" sldId="403"/>
            <ac:spMk id="22" creationId="{71EED2D9-5549-4E27-AB09-CFCA8723D17F}"/>
          </ac:spMkLst>
        </pc:spChg>
        <pc:picChg chg="mod">
          <ac:chgData name="Wei Bai" userId="be857441-a184-4146-8eaa-0e6fb39255fd" providerId="ADAL" clId="{A2ACD04D-F623-4A1C-9EC3-13ED8A6F6BFB}" dt="2018-10-12T02:27:35.808" v="2"/>
          <ac:picMkLst>
            <pc:docMk/>
            <pc:sldMk cId="1498204059" sldId="403"/>
            <ac:picMk id="13" creationId="{00000000-0000-0000-0000-000000000000}"/>
          </ac:picMkLst>
        </pc:picChg>
        <pc:picChg chg="mod">
          <ac:chgData name="Wei Bai" userId="be857441-a184-4146-8eaa-0e6fb39255fd" providerId="ADAL" clId="{A2ACD04D-F623-4A1C-9EC3-13ED8A6F6BFB}" dt="2018-10-12T02:27:35.808" v="2"/>
          <ac:picMkLst>
            <pc:docMk/>
            <pc:sldMk cId="1498204059" sldId="403"/>
            <ac:picMk id="15" creationId="{00000000-0000-0000-0000-000000000000}"/>
          </ac:picMkLst>
        </pc:picChg>
        <pc:picChg chg="mod">
          <ac:chgData name="Wei Bai" userId="be857441-a184-4146-8eaa-0e6fb39255fd" providerId="ADAL" clId="{A2ACD04D-F623-4A1C-9EC3-13ED8A6F6BFB}" dt="2018-10-12T02:27:35.808" v="2"/>
          <ac:picMkLst>
            <pc:docMk/>
            <pc:sldMk cId="1498204059" sldId="403"/>
            <ac:picMk id="17" creationId="{00000000-0000-0000-0000-000000000000}"/>
          </ac:picMkLst>
        </pc:picChg>
        <pc:picChg chg="mod">
          <ac:chgData name="Wei Bai" userId="be857441-a184-4146-8eaa-0e6fb39255fd" providerId="ADAL" clId="{A2ACD04D-F623-4A1C-9EC3-13ED8A6F6BFB}" dt="2018-10-12T02:27:35.808" v="2"/>
          <ac:picMkLst>
            <pc:docMk/>
            <pc:sldMk cId="1498204059" sldId="403"/>
            <ac:picMk id="19" creationId="{00000000-0000-0000-0000-000000000000}"/>
          </ac:picMkLst>
        </pc:picChg>
      </pc:sldChg>
      <pc:sldChg chg="delSp modSp del">
        <pc:chgData name="Wei Bai" userId="be857441-a184-4146-8eaa-0e6fb39255fd" providerId="ADAL" clId="{A2ACD04D-F623-4A1C-9EC3-13ED8A6F6BFB}" dt="2018-10-19T14:59:03.427" v="2317" actId="2696"/>
        <pc:sldMkLst>
          <pc:docMk/>
          <pc:sldMk cId="3579625065" sldId="405"/>
        </pc:sldMkLst>
        <pc:spChg chg="mod">
          <ac:chgData name="Wei Bai" userId="be857441-a184-4146-8eaa-0e6fb39255fd" providerId="ADAL" clId="{A2ACD04D-F623-4A1C-9EC3-13ED8A6F6BFB}" dt="2018-10-12T02:27:35.808" v="2"/>
          <ac:spMkLst>
            <pc:docMk/>
            <pc:sldMk cId="3579625065" sldId="405"/>
            <ac:spMk id="6" creationId="{00000000-0000-0000-0000-000000000000}"/>
          </ac:spMkLst>
        </pc:spChg>
        <pc:spChg chg="mod">
          <ac:chgData name="Wei Bai" userId="be857441-a184-4146-8eaa-0e6fb39255fd" providerId="ADAL" clId="{A2ACD04D-F623-4A1C-9EC3-13ED8A6F6BFB}" dt="2018-10-12T02:27:35.808" v="2"/>
          <ac:spMkLst>
            <pc:docMk/>
            <pc:sldMk cId="3579625065" sldId="405"/>
            <ac:spMk id="7" creationId="{00000000-0000-0000-0000-000000000000}"/>
          </ac:spMkLst>
        </pc:spChg>
        <pc:spChg chg="del">
          <ac:chgData name="Wei Bai" userId="be857441-a184-4146-8eaa-0e6fb39255fd" providerId="ADAL" clId="{A2ACD04D-F623-4A1C-9EC3-13ED8A6F6BFB}" dt="2018-10-19T14:55:50.193" v="2311"/>
          <ac:spMkLst>
            <pc:docMk/>
            <pc:sldMk cId="3579625065" sldId="405"/>
            <ac:spMk id="8" creationId="{29B10CF7-4151-47E3-A1C2-914884B7D5B5}"/>
          </ac:spMkLst>
        </pc:spChg>
        <pc:spChg chg="mod">
          <ac:chgData name="Wei Bai" userId="be857441-a184-4146-8eaa-0e6fb39255fd" providerId="ADAL" clId="{A2ACD04D-F623-4A1C-9EC3-13ED8A6F6BFB}" dt="2018-10-12T02:27:35.808" v="2"/>
          <ac:spMkLst>
            <pc:docMk/>
            <pc:sldMk cId="3579625065" sldId="405"/>
            <ac:spMk id="21" creationId="{00000000-0000-0000-0000-000000000000}"/>
          </ac:spMkLst>
        </pc:spChg>
        <pc:picChg chg="mod">
          <ac:chgData name="Wei Bai" userId="be857441-a184-4146-8eaa-0e6fb39255fd" providerId="ADAL" clId="{A2ACD04D-F623-4A1C-9EC3-13ED8A6F6BFB}" dt="2018-10-12T02:27:35.808" v="2"/>
          <ac:picMkLst>
            <pc:docMk/>
            <pc:sldMk cId="3579625065" sldId="405"/>
            <ac:picMk id="4" creationId="{00000000-0000-0000-0000-000000000000}"/>
          </ac:picMkLst>
        </pc:picChg>
        <pc:cxnChg chg="mod">
          <ac:chgData name="Wei Bai" userId="be857441-a184-4146-8eaa-0e6fb39255fd" providerId="ADAL" clId="{A2ACD04D-F623-4A1C-9EC3-13ED8A6F6BFB}" dt="2018-10-12T02:27:35.808" v="2"/>
          <ac:cxnSpMkLst>
            <pc:docMk/>
            <pc:sldMk cId="3579625065" sldId="405"/>
            <ac:cxnSpMk id="5" creationId="{00000000-0000-0000-0000-000000000000}"/>
          </ac:cxnSpMkLst>
        </pc:cxnChg>
        <pc:cxnChg chg="mod">
          <ac:chgData name="Wei Bai" userId="be857441-a184-4146-8eaa-0e6fb39255fd" providerId="ADAL" clId="{A2ACD04D-F623-4A1C-9EC3-13ED8A6F6BFB}" dt="2018-10-12T02:27:35.808" v="2"/>
          <ac:cxnSpMkLst>
            <pc:docMk/>
            <pc:sldMk cId="3579625065" sldId="405"/>
            <ac:cxnSpMk id="16" creationId="{00000000-0000-0000-0000-000000000000}"/>
          </ac:cxnSpMkLst>
        </pc:cxnChg>
      </pc:sldChg>
      <pc:sldChg chg="delSp modSp add del">
        <pc:chgData name="Wei Bai" userId="be857441-a184-4146-8eaa-0e6fb39255fd" providerId="ADAL" clId="{A2ACD04D-F623-4A1C-9EC3-13ED8A6F6BFB}" dt="2018-10-19T14:55:50.193" v="2311"/>
        <pc:sldMkLst>
          <pc:docMk/>
          <pc:sldMk cId="1485108219" sldId="420"/>
        </pc:sldMkLst>
        <pc:spChg chg="mod">
          <ac:chgData name="Wei Bai" userId="be857441-a184-4146-8eaa-0e6fb39255fd" providerId="ADAL" clId="{A2ACD04D-F623-4A1C-9EC3-13ED8A6F6BFB}" dt="2018-10-12T02:35:15.118" v="373" actId="122"/>
          <ac:spMkLst>
            <pc:docMk/>
            <pc:sldMk cId="1485108219" sldId="420"/>
            <ac:spMk id="2" creationId="{00000000-0000-0000-0000-000000000000}"/>
          </ac:spMkLst>
        </pc:spChg>
        <pc:spChg chg="del">
          <ac:chgData name="Wei Bai" userId="be857441-a184-4146-8eaa-0e6fb39255fd" providerId="ADAL" clId="{A2ACD04D-F623-4A1C-9EC3-13ED8A6F6BFB}" dt="2018-10-19T14:55:50.193" v="2311"/>
          <ac:spMkLst>
            <pc:docMk/>
            <pc:sldMk cId="1485108219" sldId="420"/>
            <ac:spMk id="3" creationId="{308EC16F-4033-468B-BA00-091342FC1A10}"/>
          </ac:spMkLst>
        </pc:spChg>
        <pc:spChg chg="mod">
          <ac:chgData name="Wei Bai" userId="be857441-a184-4146-8eaa-0e6fb39255fd" providerId="ADAL" clId="{A2ACD04D-F623-4A1C-9EC3-13ED8A6F6BFB}" dt="2018-10-12T02:27:35.808" v="2"/>
          <ac:spMkLst>
            <pc:docMk/>
            <pc:sldMk cId="1485108219" sldId="420"/>
            <ac:spMk id="4" creationId="{00000000-0000-0000-0000-000000000000}"/>
          </ac:spMkLst>
        </pc:spChg>
        <pc:spChg chg="mod">
          <ac:chgData name="Wei Bai" userId="be857441-a184-4146-8eaa-0e6fb39255fd" providerId="ADAL" clId="{A2ACD04D-F623-4A1C-9EC3-13ED8A6F6BFB}" dt="2018-10-12T02:27:35.808" v="2"/>
          <ac:spMkLst>
            <pc:docMk/>
            <pc:sldMk cId="1485108219" sldId="420"/>
            <ac:spMk id="5" creationId="{00000000-0000-0000-0000-000000000000}"/>
          </ac:spMkLst>
        </pc:spChg>
        <pc:spChg chg="mod">
          <ac:chgData name="Wei Bai" userId="be857441-a184-4146-8eaa-0e6fb39255fd" providerId="ADAL" clId="{A2ACD04D-F623-4A1C-9EC3-13ED8A6F6BFB}" dt="2018-10-12T02:27:35.808" v="2"/>
          <ac:spMkLst>
            <pc:docMk/>
            <pc:sldMk cId="1485108219" sldId="420"/>
            <ac:spMk id="6" creationId="{00000000-0000-0000-0000-000000000000}"/>
          </ac:spMkLst>
        </pc:spChg>
        <pc:spChg chg="mod">
          <ac:chgData name="Wei Bai" userId="be857441-a184-4146-8eaa-0e6fb39255fd" providerId="ADAL" clId="{A2ACD04D-F623-4A1C-9EC3-13ED8A6F6BFB}" dt="2018-10-12T02:27:35.808" v="2"/>
          <ac:spMkLst>
            <pc:docMk/>
            <pc:sldMk cId="1485108219" sldId="420"/>
            <ac:spMk id="25" creationId="{00000000-0000-0000-0000-000000000000}"/>
          </ac:spMkLst>
        </pc:spChg>
      </pc:sldChg>
      <pc:sldChg chg="addSp delSp modSp add del">
        <pc:chgData name="Wei Bai" userId="be857441-a184-4146-8eaa-0e6fb39255fd" providerId="ADAL" clId="{A2ACD04D-F623-4A1C-9EC3-13ED8A6F6BFB}" dt="2018-10-19T16:28:53.553" v="3173" actId="478"/>
        <pc:sldMkLst>
          <pc:docMk/>
          <pc:sldMk cId="2982352494" sldId="421"/>
        </pc:sldMkLst>
        <pc:spChg chg="del">
          <ac:chgData name="Wei Bai" userId="be857441-a184-4146-8eaa-0e6fb39255fd" providerId="ADAL" clId="{A2ACD04D-F623-4A1C-9EC3-13ED8A6F6BFB}" dt="2018-10-19T14:55:50.193" v="2311"/>
          <ac:spMkLst>
            <pc:docMk/>
            <pc:sldMk cId="2982352494" sldId="421"/>
            <ac:spMk id="2" creationId="{654B1396-3109-4AE3-8502-99BD81B9CE2E}"/>
          </ac:spMkLst>
        </pc:spChg>
        <pc:spChg chg="del">
          <ac:chgData name="Wei Bai" userId="be857441-a184-4146-8eaa-0e6fb39255fd" providerId="ADAL" clId="{A2ACD04D-F623-4A1C-9EC3-13ED8A6F6BFB}" dt="2018-10-19T16:25:34.187" v="3140" actId="478"/>
          <ac:spMkLst>
            <pc:docMk/>
            <pc:sldMk cId="2982352494" sldId="421"/>
            <ac:spMk id="3" creationId="{00000000-0000-0000-0000-000000000000}"/>
          </ac:spMkLst>
        </pc:spChg>
        <pc:spChg chg="add del mod">
          <ac:chgData name="Wei Bai" userId="be857441-a184-4146-8eaa-0e6fb39255fd" providerId="ADAL" clId="{A2ACD04D-F623-4A1C-9EC3-13ED8A6F6BFB}" dt="2018-10-19T16:28:53.553" v="3173" actId="478"/>
          <ac:spMkLst>
            <pc:docMk/>
            <pc:sldMk cId="2982352494" sldId="421"/>
            <ac:spMk id="5" creationId="{510F5F18-4511-48E0-BB4F-451DACBB8E6B}"/>
          </ac:spMkLst>
        </pc:spChg>
        <pc:spChg chg="mod">
          <ac:chgData name="Wei Bai" userId="be857441-a184-4146-8eaa-0e6fb39255fd" providerId="ADAL" clId="{A2ACD04D-F623-4A1C-9EC3-13ED8A6F6BFB}" dt="2018-10-12T02:27:35.808" v="2"/>
          <ac:spMkLst>
            <pc:docMk/>
            <pc:sldMk cId="2982352494" sldId="421"/>
            <ac:spMk id="120" creationId="{00000000-0000-0000-0000-000000000000}"/>
          </ac:spMkLst>
        </pc:spChg>
        <pc:spChg chg="add ord">
          <ac:chgData name="Wei Bai" userId="be857441-a184-4146-8eaa-0e6fb39255fd" providerId="ADAL" clId="{A2ACD04D-F623-4A1C-9EC3-13ED8A6F6BFB}" dt="2018-10-19T16:27:08.529" v="3154" actId="167"/>
          <ac:spMkLst>
            <pc:docMk/>
            <pc:sldMk cId="2982352494" sldId="421"/>
            <ac:spMk id="121" creationId="{38D48F1C-5D83-4E35-A241-FE94D2FC612F}"/>
          </ac:spMkLst>
        </pc:spChg>
        <pc:spChg chg="del mod">
          <ac:chgData name="Wei Bai" userId="be857441-a184-4146-8eaa-0e6fb39255fd" providerId="ADAL" clId="{A2ACD04D-F623-4A1C-9EC3-13ED8A6F6BFB}" dt="2018-10-19T16:28:37.095" v="3171" actId="478"/>
          <ac:spMkLst>
            <pc:docMk/>
            <pc:sldMk cId="2982352494" sldId="421"/>
            <ac:spMk id="122" creationId="{00000000-0000-0000-0000-000000000000}"/>
          </ac:spMkLst>
        </pc:spChg>
        <pc:spChg chg="del mod">
          <ac:chgData name="Wei Bai" userId="be857441-a184-4146-8eaa-0e6fb39255fd" providerId="ADAL" clId="{A2ACD04D-F623-4A1C-9EC3-13ED8A6F6BFB}" dt="2018-10-19T16:26:57.425" v="3152" actId="478"/>
          <ac:spMkLst>
            <pc:docMk/>
            <pc:sldMk cId="2982352494" sldId="421"/>
            <ac:spMk id="123" creationId="{00000000-0000-0000-0000-000000000000}"/>
          </ac:spMkLst>
        </pc:spChg>
        <pc:spChg chg="add del mod">
          <ac:chgData name="Wei Bai" userId="be857441-a184-4146-8eaa-0e6fb39255fd" providerId="ADAL" clId="{A2ACD04D-F623-4A1C-9EC3-13ED8A6F6BFB}" dt="2018-10-19T16:26:46.076" v="3148" actId="478"/>
          <ac:spMkLst>
            <pc:docMk/>
            <pc:sldMk cId="2982352494" sldId="421"/>
            <ac:spMk id="124" creationId="{00000000-0000-0000-0000-000000000000}"/>
          </ac:spMkLst>
        </pc:spChg>
        <pc:spChg chg="add">
          <ac:chgData name="Wei Bai" userId="be857441-a184-4146-8eaa-0e6fb39255fd" providerId="ADAL" clId="{A2ACD04D-F623-4A1C-9EC3-13ED8A6F6BFB}" dt="2018-10-19T16:28:48.775" v="3172"/>
          <ac:spMkLst>
            <pc:docMk/>
            <pc:sldMk cId="2982352494" sldId="421"/>
            <ac:spMk id="125" creationId="{EEB20C37-40EF-470B-9921-5A65479B47C8}"/>
          </ac:spMkLst>
        </pc:spChg>
        <pc:grpChg chg="mod">
          <ac:chgData name="Wei Bai" userId="be857441-a184-4146-8eaa-0e6fb39255fd" providerId="ADAL" clId="{A2ACD04D-F623-4A1C-9EC3-13ED8A6F6BFB}" dt="2018-10-12T02:27:35.808" v="2"/>
          <ac:grpSpMkLst>
            <pc:docMk/>
            <pc:sldMk cId="2982352494" sldId="421"/>
            <ac:grpSpMk id="15" creationId="{00000000-0000-0000-0000-000000000000}"/>
          </ac:grpSpMkLst>
        </pc:grpChg>
        <pc:grpChg chg="mod">
          <ac:chgData name="Wei Bai" userId="be857441-a184-4146-8eaa-0e6fb39255fd" providerId="ADAL" clId="{A2ACD04D-F623-4A1C-9EC3-13ED8A6F6BFB}" dt="2018-10-12T02:27:35.808" v="2"/>
          <ac:grpSpMkLst>
            <pc:docMk/>
            <pc:sldMk cId="2982352494" sldId="421"/>
            <ac:grpSpMk id="16" creationId="{00000000-0000-0000-0000-000000000000}"/>
          </ac:grpSpMkLst>
        </pc:grpChg>
        <pc:grpChg chg="mod">
          <ac:chgData name="Wei Bai" userId="be857441-a184-4146-8eaa-0e6fb39255fd" providerId="ADAL" clId="{A2ACD04D-F623-4A1C-9EC3-13ED8A6F6BFB}" dt="2018-10-12T02:27:35.808" v="2"/>
          <ac:grpSpMkLst>
            <pc:docMk/>
            <pc:sldMk cId="2982352494" sldId="421"/>
            <ac:grpSpMk id="18" creationId="{00000000-0000-0000-0000-000000000000}"/>
          </ac:grpSpMkLst>
        </pc:grpChg>
        <pc:picChg chg="add mod ord">
          <ac:chgData name="Wei Bai" userId="be857441-a184-4146-8eaa-0e6fb39255fd" providerId="ADAL" clId="{A2ACD04D-F623-4A1C-9EC3-13ED8A6F6BFB}" dt="2018-10-19T16:27:30.888" v="3155" actId="14100"/>
          <ac:picMkLst>
            <pc:docMk/>
            <pc:sldMk cId="2982352494" sldId="421"/>
            <ac:picMk id="2" creationId="{D93275FC-F00F-4056-9902-4E567A30469E}"/>
          </ac:picMkLst>
        </pc:picChg>
      </pc:sldChg>
      <pc:sldChg chg="delSp modSp add del">
        <pc:chgData name="Wei Bai" userId="be857441-a184-4146-8eaa-0e6fb39255fd" providerId="ADAL" clId="{A2ACD04D-F623-4A1C-9EC3-13ED8A6F6BFB}" dt="2018-10-19T14:58:50.630" v="2315" actId="2696"/>
        <pc:sldMkLst>
          <pc:docMk/>
          <pc:sldMk cId="4102916142" sldId="478"/>
        </pc:sldMkLst>
        <pc:spChg chg="del">
          <ac:chgData name="Wei Bai" userId="be857441-a184-4146-8eaa-0e6fb39255fd" providerId="ADAL" clId="{A2ACD04D-F623-4A1C-9EC3-13ED8A6F6BFB}" dt="2018-10-19T14:55:50.193" v="2311"/>
          <ac:spMkLst>
            <pc:docMk/>
            <pc:sldMk cId="4102916142" sldId="478"/>
            <ac:spMk id="2" creationId="{3752F4B7-C24C-41DF-B061-75C476370301}"/>
          </ac:spMkLst>
        </pc:spChg>
        <pc:spChg chg="mod">
          <ac:chgData name="Wei Bai" userId="be857441-a184-4146-8eaa-0e6fb39255fd" providerId="ADAL" clId="{A2ACD04D-F623-4A1C-9EC3-13ED8A6F6BFB}" dt="2018-10-12T02:27:35.808" v="2"/>
          <ac:spMkLst>
            <pc:docMk/>
            <pc:sldMk cId="4102916142" sldId="478"/>
            <ac:spMk id="120" creationId="{00000000-0000-0000-0000-000000000000}"/>
          </ac:spMkLst>
        </pc:spChg>
        <pc:spChg chg="mod">
          <ac:chgData name="Wei Bai" userId="be857441-a184-4146-8eaa-0e6fb39255fd" providerId="ADAL" clId="{A2ACD04D-F623-4A1C-9EC3-13ED8A6F6BFB}" dt="2018-10-12T02:27:35.808" v="2"/>
          <ac:spMkLst>
            <pc:docMk/>
            <pc:sldMk cId="4102916142" sldId="478"/>
            <ac:spMk id="122" creationId="{00000000-0000-0000-0000-000000000000}"/>
          </ac:spMkLst>
        </pc:spChg>
        <pc:spChg chg="mod">
          <ac:chgData name="Wei Bai" userId="be857441-a184-4146-8eaa-0e6fb39255fd" providerId="ADAL" clId="{A2ACD04D-F623-4A1C-9EC3-13ED8A6F6BFB}" dt="2018-10-12T02:27:35.808" v="2"/>
          <ac:spMkLst>
            <pc:docMk/>
            <pc:sldMk cId="4102916142" sldId="478"/>
            <ac:spMk id="125" creationId="{00000000-0000-0000-0000-000000000000}"/>
          </ac:spMkLst>
        </pc:spChg>
        <pc:spChg chg="mod">
          <ac:chgData name="Wei Bai" userId="be857441-a184-4146-8eaa-0e6fb39255fd" providerId="ADAL" clId="{A2ACD04D-F623-4A1C-9EC3-13ED8A6F6BFB}" dt="2018-10-12T02:27:35.808" v="2"/>
          <ac:spMkLst>
            <pc:docMk/>
            <pc:sldMk cId="4102916142" sldId="478"/>
            <ac:spMk id="126" creationId="{00000000-0000-0000-0000-000000000000}"/>
          </ac:spMkLst>
        </pc:spChg>
        <pc:spChg chg="mod">
          <ac:chgData name="Wei Bai" userId="be857441-a184-4146-8eaa-0e6fb39255fd" providerId="ADAL" clId="{A2ACD04D-F623-4A1C-9EC3-13ED8A6F6BFB}" dt="2018-10-12T02:27:35.808" v="2"/>
          <ac:spMkLst>
            <pc:docMk/>
            <pc:sldMk cId="4102916142" sldId="478"/>
            <ac:spMk id="128" creationId="{00000000-0000-0000-0000-000000000000}"/>
          </ac:spMkLst>
        </pc:spChg>
        <pc:spChg chg="mod">
          <ac:chgData name="Wei Bai" userId="be857441-a184-4146-8eaa-0e6fb39255fd" providerId="ADAL" clId="{A2ACD04D-F623-4A1C-9EC3-13ED8A6F6BFB}" dt="2018-10-12T02:27:35.808" v="2"/>
          <ac:spMkLst>
            <pc:docMk/>
            <pc:sldMk cId="4102916142" sldId="478"/>
            <ac:spMk id="138" creationId="{00000000-0000-0000-0000-000000000000}"/>
          </ac:spMkLst>
        </pc:spChg>
        <pc:spChg chg="mod">
          <ac:chgData name="Wei Bai" userId="be857441-a184-4146-8eaa-0e6fb39255fd" providerId="ADAL" clId="{A2ACD04D-F623-4A1C-9EC3-13ED8A6F6BFB}" dt="2018-10-12T02:27:35.808" v="2"/>
          <ac:spMkLst>
            <pc:docMk/>
            <pc:sldMk cId="4102916142" sldId="478"/>
            <ac:spMk id="147" creationId="{00000000-0000-0000-0000-000000000000}"/>
          </ac:spMkLst>
        </pc:spChg>
        <pc:grpChg chg="mod">
          <ac:chgData name="Wei Bai" userId="be857441-a184-4146-8eaa-0e6fb39255fd" providerId="ADAL" clId="{A2ACD04D-F623-4A1C-9EC3-13ED8A6F6BFB}" dt="2018-10-12T02:27:35.808" v="2"/>
          <ac:grpSpMkLst>
            <pc:docMk/>
            <pc:sldMk cId="4102916142" sldId="478"/>
            <ac:grpSpMk id="15" creationId="{00000000-0000-0000-0000-000000000000}"/>
          </ac:grpSpMkLst>
        </pc:grpChg>
        <pc:grpChg chg="mod">
          <ac:chgData name="Wei Bai" userId="be857441-a184-4146-8eaa-0e6fb39255fd" providerId="ADAL" clId="{A2ACD04D-F623-4A1C-9EC3-13ED8A6F6BFB}" dt="2018-10-12T02:27:35.808" v="2"/>
          <ac:grpSpMkLst>
            <pc:docMk/>
            <pc:sldMk cId="4102916142" sldId="478"/>
            <ac:grpSpMk id="16" creationId="{00000000-0000-0000-0000-000000000000}"/>
          </ac:grpSpMkLst>
        </pc:grpChg>
        <pc:grpChg chg="mod">
          <ac:chgData name="Wei Bai" userId="be857441-a184-4146-8eaa-0e6fb39255fd" providerId="ADAL" clId="{A2ACD04D-F623-4A1C-9EC3-13ED8A6F6BFB}" dt="2018-10-12T02:27:35.808" v="2"/>
          <ac:grpSpMkLst>
            <pc:docMk/>
            <pc:sldMk cId="4102916142" sldId="478"/>
            <ac:grpSpMk id="18" creationId="{00000000-0000-0000-0000-000000000000}"/>
          </ac:grpSpMkLst>
        </pc:grpChg>
      </pc:sldChg>
      <pc:sldChg chg="delSp modSp del">
        <pc:chgData name="Wei Bai" userId="be857441-a184-4146-8eaa-0e6fb39255fd" providerId="ADAL" clId="{A2ACD04D-F623-4A1C-9EC3-13ED8A6F6BFB}" dt="2018-10-19T14:58:55.383" v="2316" actId="2696"/>
        <pc:sldMkLst>
          <pc:docMk/>
          <pc:sldMk cId="270134640" sldId="481"/>
        </pc:sldMkLst>
        <pc:spChg chg="del">
          <ac:chgData name="Wei Bai" userId="be857441-a184-4146-8eaa-0e6fb39255fd" providerId="ADAL" clId="{A2ACD04D-F623-4A1C-9EC3-13ED8A6F6BFB}" dt="2018-10-19T14:55:50.193" v="2311"/>
          <ac:spMkLst>
            <pc:docMk/>
            <pc:sldMk cId="270134640" sldId="481"/>
            <ac:spMk id="2" creationId="{F5E257A8-3B93-424B-AFE9-9CB4AA21D601}"/>
          </ac:spMkLst>
        </pc:spChg>
        <pc:spChg chg="mod">
          <ac:chgData name="Wei Bai" userId="be857441-a184-4146-8eaa-0e6fb39255fd" providerId="ADAL" clId="{A2ACD04D-F623-4A1C-9EC3-13ED8A6F6BFB}" dt="2018-10-12T02:27:35.808" v="2"/>
          <ac:spMkLst>
            <pc:docMk/>
            <pc:sldMk cId="270134640" sldId="481"/>
            <ac:spMk id="120" creationId="{00000000-0000-0000-0000-000000000000}"/>
          </ac:spMkLst>
        </pc:spChg>
        <pc:spChg chg="mod">
          <ac:chgData name="Wei Bai" userId="be857441-a184-4146-8eaa-0e6fb39255fd" providerId="ADAL" clId="{A2ACD04D-F623-4A1C-9EC3-13ED8A6F6BFB}" dt="2018-10-12T02:27:35.808" v="2"/>
          <ac:spMkLst>
            <pc:docMk/>
            <pc:sldMk cId="270134640" sldId="481"/>
            <ac:spMk id="122" creationId="{00000000-0000-0000-0000-000000000000}"/>
          </ac:spMkLst>
        </pc:spChg>
        <pc:spChg chg="mod">
          <ac:chgData name="Wei Bai" userId="be857441-a184-4146-8eaa-0e6fb39255fd" providerId="ADAL" clId="{A2ACD04D-F623-4A1C-9EC3-13ED8A6F6BFB}" dt="2018-10-12T02:27:35.808" v="2"/>
          <ac:spMkLst>
            <pc:docMk/>
            <pc:sldMk cId="270134640" sldId="481"/>
            <ac:spMk id="123" creationId="{00000000-0000-0000-0000-000000000000}"/>
          </ac:spMkLst>
        </pc:spChg>
        <pc:spChg chg="mod">
          <ac:chgData name="Wei Bai" userId="be857441-a184-4146-8eaa-0e6fb39255fd" providerId="ADAL" clId="{A2ACD04D-F623-4A1C-9EC3-13ED8A6F6BFB}" dt="2018-10-12T02:27:35.808" v="2"/>
          <ac:spMkLst>
            <pc:docMk/>
            <pc:sldMk cId="270134640" sldId="481"/>
            <ac:spMk id="125" creationId="{00000000-0000-0000-0000-000000000000}"/>
          </ac:spMkLst>
        </pc:spChg>
        <pc:spChg chg="mod">
          <ac:chgData name="Wei Bai" userId="be857441-a184-4146-8eaa-0e6fb39255fd" providerId="ADAL" clId="{A2ACD04D-F623-4A1C-9EC3-13ED8A6F6BFB}" dt="2018-10-12T02:27:35.808" v="2"/>
          <ac:spMkLst>
            <pc:docMk/>
            <pc:sldMk cId="270134640" sldId="481"/>
            <ac:spMk id="126" creationId="{00000000-0000-0000-0000-000000000000}"/>
          </ac:spMkLst>
        </pc:spChg>
        <pc:spChg chg="mod">
          <ac:chgData name="Wei Bai" userId="be857441-a184-4146-8eaa-0e6fb39255fd" providerId="ADAL" clId="{A2ACD04D-F623-4A1C-9EC3-13ED8A6F6BFB}" dt="2018-10-12T02:27:35.808" v="2"/>
          <ac:spMkLst>
            <pc:docMk/>
            <pc:sldMk cId="270134640" sldId="481"/>
            <ac:spMk id="128" creationId="{00000000-0000-0000-0000-000000000000}"/>
          </ac:spMkLst>
        </pc:spChg>
        <pc:spChg chg="mod">
          <ac:chgData name="Wei Bai" userId="be857441-a184-4146-8eaa-0e6fb39255fd" providerId="ADAL" clId="{A2ACD04D-F623-4A1C-9EC3-13ED8A6F6BFB}" dt="2018-10-12T02:27:35.808" v="2"/>
          <ac:spMkLst>
            <pc:docMk/>
            <pc:sldMk cId="270134640" sldId="481"/>
            <ac:spMk id="138" creationId="{00000000-0000-0000-0000-000000000000}"/>
          </ac:spMkLst>
        </pc:spChg>
        <pc:spChg chg="mod">
          <ac:chgData name="Wei Bai" userId="be857441-a184-4146-8eaa-0e6fb39255fd" providerId="ADAL" clId="{A2ACD04D-F623-4A1C-9EC3-13ED8A6F6BFB}" dt="2018-10-12T02:27:35.808" v="2"/>
          <ac:spMkLst>
            <pc:docMk/>
            <pc:sldMk cId="270134640" sldId="481"/>
            <ac:spMk id="147" creationId="{00000000-0000-0000-0000-000000000000}"/>
          </ac:spMkLst>
        </pc:spChg>
        <pc:grpChg chg="mod">
          <ac:chgData name="Wei Bai" userId="be857441-a184-4146-8eaa-0e6fb39255fd" providerId="ADAL" clId="{A2ACD04D-F623-4A1C-9EC3-13ED8A6F6BFB}" dt="2018-10-12T02:27:35.808" v="2"/>
          <ac:grpSpMkLst>
            <pc:docMk/>
            <pc:sldMk cId="270134640" sldId="481"/>
            <ac:grpSpMk id="15" creationId="{00000000-0000-0000-0000-000000000000}"/>
          </ac:grpSpMkLst>
        </pc:grpChg>
        <pc:grpChg chg="mod">
          <ac:chgData name="Wei Bai" userId="be857441-a184-4146-8eaa-0e6fb39255fd" providerId="ADAL" clId="{A2ACD04D-F623-4A1C-9EC3-13ED8A6F6BFB}" dt="2018-10-12T02:27:35.808" v="2"/>
          <ac:grpSpMkLst>
            <pc:docMk/>
            <pc:sldMk cId="270134640" sldId="481"/>
            <ac:grpSpMk id="16" creationId="{00000000-0000-0000-0000-000000000000}"/>
          </ac:grpSpMkLst>
        </pc:grpChg>
        <pc:grpChg chg="mod">
          <ac:chgData name="Wei Bai" userId="be857441-a184-4146-8eaa-0e6fb39255fd" providerId="ADAL" clId="{A2ACD04D-F623-4A1C-9EC3-13ED8A6F6BFB}" dt="2018-10-12T02:27:35.808" v="2"/>
          <ac:grpSpMkLst>
            <pc:docMk/>
            <pc:sldMk cId="270134640" sldId="481"/>
            <ac:grpSpMk id="18" creationId="{00000000-0000-0000-0000-000000000000}"/>
          </ac:grpSpMkLst>
        </pc:grpChg>
      </pc:sldChg>
      <pc:sldChg chg="delSp modSp">
        <pc:chgData name="Wei Bai" userId="be857441-a184-4146-8eaa-0e6fb39255fd" providerId="ADAL" clId="{A2ACD04D-F623-4A1C-9EC3-13ED8A6F6BFB}" dt="2018-10-19T15:16:03.263" v="2392" actId="2711"/>
        <pc:sldMkLst>
          <pc:docMk/>
          <pc:sldMk cId="2857424461" sldId="483"/>
        </pc:sldMkLst>
        <pc:spChg chg="mod">
          <ac:chgData name="Wei Bai" userId="be857441-a184-4146-8eaa-0e6fb39255fd" providerId="ADAL" clId="{A2ACD04D-F623-4A1C-9EC3-13ED8A6F6BFB}" dt="2018-10-19T15:16:03.263" v="2392" actId="2711"/>
          <ac:spMkLst>
            <pc:docMk/>
            <pc:sldMk cId="2857424461" sldId="483"/>
            <ac:spMk id="2" creationId="{A7893BFF-F224-4008-97D6-C1B96FDEF80A}"/>
          </ac:spMkLst>
        </pc:spChg>
        <pc:spChg chg="mod">
          <ac:chgData name="Wei Bai" userId="be857441-a184-4146-8eaa-0e6fb39255fd" providerId="ADAL" clId="{A2ACD04D-F623-4A1C-9EC3-13ED8A6F6BFB}" dt="2018-10-19T15:04:06.093" v="2332" actId="20577"/>
          <ac:spMkLst>
            <pc:docMk/>
            <pc:sldMk cId="2857424461" sldId="483"/>
            <ac:spMk id="3" creationId="{6000B977-80CA-4AC5-A90E-D1DEA1066D9C}"/>
          </ac:spMkLst>
        </pc:spChg>
        <pc:spChg chg="del">
          <ac:chgData name="Wei Bai" userId="be857441-a184-4146-8eaa-0e6fb39255fd" providerId="ADAL" clId="{A2ACD04D-F623-4A1C-9EC3-13ED8A6F6BFB}" dt="2018-10-19T14:55:50.193" v="2311"/>
          <ac:spMkLst>
            <pc:docMk/>
            <pc:sldMk cId="2857424461" sldId="483"/>
            <ac:spMk id="4" creationId="{9CA26E3F-DE49-452F-AF4E-179E2D4E5E35}"/>
          </ac:spMkLst>
        </pc:spChg>
        <pc:spChg chg="del">
          <ac:chgData name="Wei Bai" userId="be857441-a184-4146-8eaa-0e6fb39255fd" providerId="ADAL" clId="{A2ACD04D-F623-4A1C-9EC3-13ED8A6F6BFB}" dt="2018-10-19T14:55:50.193" v="2311"/>
          <ac:spMkLst>
            <pc:docMk/>
            <pc:sldMk cId="2857424461" sldId="483"/>
            <ac:spMk id="5" creationId="{01359199-67A6-49A7-AD2C-F487C0DD7497}"/>
          </ac:spMkLst>
        </pc:spChg>
      </pc:sldChg>
      <pc:sldChg chg="delSp modSp">
        <pc:chgData name="Wei Bai" userId="be857441-a184-4146-8eaa-0e6fb39255fd" providerId="ADAL" clId="{A2ACD04D-F623-4A1C-9EC3-13ED8A6F6BFB}" dt="2018-10-19T15:16:24.317" v="2394" actId="2711"/>
        <pc:sldMkLst>
          <pc:docMk/>
          <pc:sldMk cId="4071332121" sldId="484"/>
        </pc:sldMkLst>
        <pc:spChg chg="mod">
          <ac:chgData name="Wei Bai" userId="be857441-a184-4146-8eaa-0e6fb39255fd" providerId="ADAL" clId="{A2ACD04D-F623-4A1C-9EC3-13ED8A6F6BFB}" dt="2018-10-19T15:16:24.317" v="2394" actId="2711"/>
          <ac:spMkLst>
            <pc:docMk/>
            <pc:sldMk cId="4071332121" sldId="484"/>
            <ac:spMk id="2" creationId="{08535860-CB38-4664-B983-CFA8CB210A47}"/>
          </ac:spMkLst>
        </pc:spChg>
        <pc:spChg chg="mod">
          <ac:chgData name="Wei Bai" userId="be857441-a184-4146-8eaa-0e6fb39255fd" providerId="ADAL" clId="{A2ACD04D-F623-4A1C-9EC3-13ED8A6F6BFB}" dt="2018-10-12T02:38:02.135" v="419" actId="20577"/>
          <ac:spMkLst>
            <pc:docMk/>
            <pc:sldMk cId="4071332121" sldId="484"/>
            <ac:spMk id="3" creationId="{54A10BA5-D759-49C9-89CC-948BB530BDA5}"/>
          </ac:spMkLst>
        </pc:spChg>
        <pc:spChg chg="del">
          <ac:chgData name="Wei Bai" userId="be857441-a184-4146-8eaa-0e6fb39255fd" providerId="ADAL" clId="{A2ACD04D-F623-4A1C-9EC3-13ED8A6F6BFB}" dt="2018-10-19T14:55:50.193" v="2311"/>
          <ac:spMkLst>
            <pc:docMk/>
            <pc:sldMk cId="4071332121" sldId="484"/>
            <ac:spMk id="4" creationId="{51A189F0-84BA-4897-A836-F0511A54729B}"/>
          </ac:spMkLst>
        </pc:spChg>
        <pc:spChg chg="del">
          <ac:chgData name="Wei Bai" userId="be857441-a184-4146-8eaa-0e6fb39255fd" providerId="ADAL" clId="{A2ACD04D-F623-4A1C-9EC3-13ED8A6F6BFB}" dt="2018-10-19T14:55:50.193" v="2311"/>
          <ac:spMkLst>
            <pc:docMk/>
            <pc:sldMk cId="4071332121" sldId="484"/>
            <ac:spMk id="5" creationId="{D656DE12-0EC2-418B-9C64-3CE1DA2A27FC}"/>
          </ac:spMkLst>
        </pc:spChg>
      </pc:sldChg>
      <pc:sldChg chg="delSp modSp add del">
        <pc:chgData name="Wei Bai" userId="be857441-a184-4146-8eaa-0e6fb39255fd" providerId="ADAL" clId="{A2ACD04D-F623-4A1C-9EC3-13ED8A6F6BFB}" dt="2018-10-19T14:55:50.193" v="2311"/>
        <pc:sldMkLst>
          <pc:docMk/>
          <pc:sldMk cId="1294588200" sldId="580"/>
        </pc:sldMkLst>
        <pc:spChg chg="mod">
          <ac:chgData name="Wei Bai" userId="be857441-a184-4146-8eaa-0e6fb39255fd" providerId="ADAL" clId="{A2ACD04D-F623-4A1C-9EC3-13ED8A6F6BFB}" dt="2018-10-12T02:35:25.143" v="375" actId="122"/>
          <ac:spMkLst>
            <pc:docMk/>
            <pc:sldMk cId="1294588200" sldId="580"/>
            <ac:spMk id="2" creationId="{00000000-0000-0000-0000-000000000000}"/>
          </ac:spMkLst>
        </pc:spChg>
        <pc:spChg chg="del">
          <ac:chgData name="Wei Bai" userId="be857441-a184-4146-8eaa-0e6fb39255fd" providerId="ADAL" clId="{A2ACD04D-F623-4A1C-9EC3-13ED8A6F6BFB}" dt="2018-10-19T14:55:50.193" v="2311"/>
          <ac:spMkLst>
            <pc:docMk/>
            <pc:sldMk cId="1294588200" sldId="580"/>
            <ac:spMk id="3" creationId="{80E5D728-AE1D-4FB0-B00D-8EB5A495D0FF}"/>
          </ac:spMkLst>
        </pc:spChg>
        <pc:spChg chg="mod">
          <ac:chgData name="Wei Bai" userId="be857441-a184-4146-8eaa-0e6fb39255fd" providerId="ADAL" clId="{A2ACD04D-F623-4A1C-9EC3-13ED8A6F6BFB}" dt="2018-10-12T02:27:35.808" v="2"/>
          <ac:spMkLst>
            <pc:docMk/>
            <pc:sldMk cId="1294588200" sldId="580"/>
            <ac:spMk id="4" creationId="{00000000-0000-0000-0000-000000000000}"/>
          </ac:spMkLst>
        </pc:spChg>
        <pc:spChg chg="mod">
          <ac:chgData name="Wei Bai" userId="be857441-a184-4146-8eaa-0e6fb39255fd" providerId="ADAL" clId="{A2ACD04D-F623-4A1C-9EC3-13ED8A6F6BFB}" dt="2018-10-12T02:27:35.808" v="2"/>
          <ac:spMkLst>
            <pc:docMk/>
            <pc:sldMk cId="1294588200" sldId="580"/>
            <ac:spMk id="27" creationId="{00000000-0000-0000-0000-000000000000}"/>
          </ac:spMkLst>
        </pc:spChg>
        <pc:spChg chg="mod">
          <ac:chgData name="Wei Bai" userId="be857441-a184-4146-8eaa-0e6fb39255fd" providerId="ADAL" clId="{A2ACD04D-F623-4A1C-9EC3-13ED8A6F6BFB}" dt="2018-10-12T02:27:35.808" v="2"/>
          <ac:spMkLst>
            <pc:docMk/>
            <pc:sldMk cId="1294588200" sldId="580"/>
            <ac:spMk id="28" creationId="{00000000-0000-0000-0000-000000000000}"/>
          </ac:spMkLst>
        </pc:spChg>
        <pc:spChg chg="mod">
          <ac:chgData name="Wei Bai" userId="be857441-a184-4146-8eaa-0e6fb39255fd" providerId="ADAL" clId="{A2ACD04D-F623-4A1C-9EC3-13ED8A6F6BFB}" dt="2018-10-12T02:27:35.808" v="2"/>
          <ac:spMkLst>
            <pc:docMk/>
            <pc:sldMk cId="1294588200" sldId="580"/>
            <ac:spMk id="31" creationId="{00000000-0000-0000-0000-000000000000}"/>
          </ac:spMkLst>
        </pc:spChg>
        <pc:spChg chg="mod">
          <ac:chgData name="Wei Bai" userId="be857441-a184-4146-8eaa-0e6fb39255fd" providerId="ADAL" clId="{A2ACD04D-F623-4A1C-9EC3-13ED8A6F6BFB}" dt="2018-10-12T02:27:35.808" v="2"/>
          <ac:spMkLst>
            <pc:docMk/>
            <pc:sldMk cId="1294588200" sldId="580"/>
            <ac:spMk id="35" creationId="{00000000-0000-0000-0000-000000000000}"/>
          </ac:spMkLst>
        </pc:spChg>
        <pc:spChg chg="mod">
          <ac:chgData name="Wei Bai" userId="be857441-a184-4146-8eaa-0e6fb39255fd" providerId="ADAL" clId="{A2ACD04D-F623-4A1C-9EC3-13ED8A6F6BFB}" dt="2018-10-12T02:27:35.808" v="2"/>
          <ac:spMkLst>
            <pc:docMk/>
            <pc:sldMk cId="1294588200" sldId="580"/>
            <ac:spMk id="36" creationId="{00000000-0000-0000-0000-000000000000}"/>
          </ac:spMkLst>
        </pc:spChg>
        <pc:spChg chg="mod">
          <ac:chgData name="Wei Bai" userId="be857441-a184-4146-8eaa-0e6fb39255fd" providerId="ADAL" clId="{A2ACD04D-F623-4A1C-9EC3-13ED8A6F6BFB}" dt="2018-10-12T02:27:35.808" v="2"/>
          <ac:spMkLst>
            <pc:docMk/>
            <pc:sldMk cId="1294588200" sldId="580"/>
            <ac:spMk id="37" creationId="{00000000-0000-0000-0000-000000000000}"/>
          </ac:spMkLst>
        </pc:spChg>
        <pc:spChg chg="mod">
          <ac:chgData name="Wei Bai" userId="be857441-a184-4146-8eaa-0e6fb39255fd" providerId="ADAL" clId="{A2ACD04D-F623-4A1C-9EC3-13ED8A6F6BFB}" dt="2018-10-12T02:27:35.808" v="2"/>
          <ac:spMkLst>
            <pc:docMk/>
            <pc:sldMk cId="1294588200" sldId="580"/>
            <ac:spMk id="45" creationId="{00000000-0000-0000-0000-000000000000}"/>
          </ac:spMkLst>
        </pc:spChg>
        <pc:spChg chg="mod">
          <ac:chgData name="Wei Bai" userId="be857441-a184-4146-8eaa-0e6fb39255fd" providerId="ADAL" clId="{A2ACD04D-F623-4A1C-9EC3-13ED8A6F6BFB}" dt="2018-10-12T02:27:35.808" v="2"/>
          <ac:spMkLst>
            <pc:docMk/>
            <pc:sldMk cId="1294588200" sldId="580"/>
            <ac:spMk id="95" creationId="{00000000-0000-0000-0000-000000000000}"/>
          </ac:spMkLst>
        </pc:spChg>
        <pc:spChg chg="mod">
          <ac:chgData name="Wei Bai" userId="be857441-a184-4146-8eaa-0e6fb39255fd" providerId="ADAL" clId="{A2ACD04D-F623-4A1C-9EC3-13ED8A6F6BFB}" dt="2018-10-12T02:27:35.808" v="2"/>
          <ac:spMkLst>
            <pc:docMk/>
            <pc:sldMk cId="1294588200" sldId="580"/>
            <ac:spMk id="204" creationId="{00000000-0000-0000-0000-000000000000}"/>
          </ac:spMkLst>
        </pc:spChg>
        <pc:grpChg chg="mod">
          <ac:chgData name="Wei Bai" userId="be857441-a184-4146-8eaa-0e6fb39255fd" providerId="ADAL" clId="{A2ACD04D-F623-4A1C-9EC3-13ED8A6F6BFB}" dt="2018-10-12T02:27:35.808" v="2"/>
          <ac:grpSpMkLst>
            <pc:docMk/>
            <pc:sldMk cId="1294588200" sldId="580"/>
            <ac:grpSpMk id="41" creationId="{00000000-0000-0000-0000-000000000000}"/>
          </ac:grpSpMkLst>
        </pc:grpChg>
        <pc:picChg chg="mod">
          <ac:chgData name="Wei Bai" userId="be857441-a184-4146-8eaa-0e6fb39255fd" providerId="ADAL" clId="{A2ACD04D-F623-4A1C-9EC3-13ED8A6F6BFB}" dt="2018-10-12T02:27:35.808" v="2"/>
          <ac:picMkLst>
            <pc:docMk/>
            <pc:sldMk cId="1294588200" sldId="580"/>
            <ac:picMk id="32" creationId="{00000000-0000-0000-0000-000000000000}"/>
          </ac:picMkLst>
        </pc:picChg>
        <pc:picChg chg="mod">
          <ac:chgData name="Wei Bai" userId="be857441-a184-4146-8eaa-0e6fb39255fd" providerId="ADAL" clId="{A2ACD04D-F623-4A1C-9EC3-13ED8A6F6BFB}" dt="2018-10-12T02:27:35.808" v="2"/>
          <ac:picMkLst>
            <pc:docMk/>
            <pc:sldMk cId="1294588200" sldId="580"/>
            <ac:picMk id="33" creationId="{00000000-0000-0000-0000-000000000000}"/>
          </ac:picMkLst>
        </pc:picChg>
        <pc:picChg chg="mod">
          <ac:chgData name="Wei Bai" userId="be857441-a184-4146-8eaa-0e6fb39255fd" providerId="ADAL" clId="{A2ACD04D-F623-4A1C-9EC3-13ED8A6F6BFB}" dt="2018-10-12T02:27:35.808" v="2"/>
          <ac:picMkLst>
            <pc:docMk/>
            <pc:sldMk cId="1294588200" sldId="580"/>
            <ac:picMk id="34" creationId="{00000000-0000-0000-0000-000000000000}"/>
          </ac:picMkLst>
        </pc:picChg>
        <pc:cxnChg chg="mod">
          <ac:chgData name="Wei Bai" userId="be857441-a184-4146-8eaa-0e6fb39255fd" providerId="ADAL" clId="{A2ACD04D-F623-4A1C-9EC3-13ED8A6F6BFB}" dt="2018-10-12T02:27:35.808" v="2"/>
          <ac:cxnSpMkLst>
            <pc:docMk/>
            <pc:sldMk cId="1294588200" sldId="580"/>
            <ac:cxnSpMk id="26" creationId="{00000000-0000-0000-0000-000000000000}"/>
          </ac:cxnSpMkLst>
        </pc:cxnChg>
        <pc:cxnChg chg="mod">
          <ac:chgData name="Wei Bai" userId="be857441-a184-4146-8eaa-0e6fb39255fd" providerId="ADAL" clId="{A2ACD04D-F623-4A1C-9EC3-13ED8A6F6BFB}" dt="2018-10-12T02:27:35.808" v="2"/>
          <ac:cxnSpMkLst>
            <pc:docMk/>
            <pc:sldMk cId="1294588200" sldId="580"/>
            <ac:cxnSpMk id="38" creationId="{00000000-0000-0000-0000-000000000000}"/>
          </ac:cxnSpMkLst>
        </pc:cxnChg>
        <pc:cxnChg chg="mod">
          <ac:chgData name="Wei Bai" userId="be857441-a184-4146-8eaa-0e6fb39255fd" providerId="ADAL" clId="{A2ACD04D-F623-4A1C-9EC3-13ED8A6F6BFB}" dt="2018-10-12T02:27:35.808" v="2"/>
          <ac:cxnSpMkLst>
            <pc:docMk/>
            <pc:sldMk cId="1294588200" sldId="580"/>
            <ac:cxnSpMk id="39" creationId="{00000000-0000-0000-0000-000000000000}"/>
          </ac:cxnSpMkLst>
        </pc:cxnChg>
        <pc:cxnChg chg="mod">
          <ac:chgData name="Wei Bai" userId="be857441-a184-4146-8eaa-0e6fb39255fd" providerId="ADAL" clId="{A2ACD04D-F623-4A1C-9EC3-13ED8A6F6BFB}" dt="2018-10-12T02:27:35.808" v="2"/>
          <ac:cxnSpMkLst>
            <pc:docMk/>
            <pc:sldMk cId="1294588200" sldId="580"/>
            <ac:cxnSpMk id="40" creationId="{00000000-0000-0000-0000-000000000000}"/>
          </ac:cxnSpMkLst>
        </pc:cxnChg>
        <pc:cxnChg chg="mod">
          <ac:chgData name="Wei Bai" userId="be857441-a184-4146-8eaa-0e6fb39255fd" providerId="ADAL" clId="{A2ACD04D-F623-4A1C-9EC3-13ED8A6F6BFB}" dt="2018-10-12T02:27:35.808" v="2"/>
          <ac:cxnSpMkLst>
            <pc:docMk/>
            <pc:sldMk cId="1294588200" sldId="580"/>
            <ac:cxnSpMk id="44" creationId="{00000000-0000-0000-0000-000000000000}"/>
          </ac:cxnSpMkLst>
        </pc:cxnChg>
        <pc:cxnChg chg="mod">
          <ac:chgData name="Wei Bai" userId="be857441-a184-4146-8eaa-0e6fb39255fd" providerId="ADAL" clId="{A2ACD04D-F623-4A1C-9EC3-13ED8A6F6BFB}" dt="2018-10-12T02:27:35.808" v="2"/>
          <ac:cxnSpMkLst>
            <pc:docMk/>
            <pc:sldMk cId="1294588200" sldId="580"/>
            <ac:cxnSpMk id="46" creationId="{00000000-0000-0000-0000-000000000000}"/>
          </ac:cxnSpMkLst>
        </pc:cxnChg>
        <pc:cxnChg chg="mod">
          <ac:chgData name="Wei Bai" userId="be857441-a184-4146-8eaa-0e6fb39255fd" providerId="ADAL" clId="{A2ACD04D-F623-4A1C-9EC3-13ED8A6F6BFB}" dt="2018-10-12T02:27:35.808" v="2"/>
          <ac:cxnSpMkLst>
            <pc:docMk/>
            <pc:sldMk cId="1294588200" sldId="580"/>
            <ac:cxnSpMk id="47" creationId="{00000000-0000-0000-0000-000000000000}"/>
          </ac:cxnSpMkLst>
        </pc:cxnChg>
        <pc:cxnChg chg="mod">
          <ac:chgData name="Wei Bai" userId="be857441-a184-4146-8eaa-0e6fb39255fd" providerId="ADAL" clId="{A2ACD04D-F623-4A1C-9EC3-13ED8A6F6BFB}" dt="2018-10-12T02:27:35.808" v="2"/>
          <ac:cxnSpMkLst>
            <pc:docMk/>
            <pc:sldMk cId="1294588200" sldId="580"/>
            <ac:cxnSpMk id="48" creationId="{00000000-0000-0000-0000-000000000000}"/>
          </ac:cxnSpMkLst>
        </pc:cxnChg>
        <pc:cxnChg chg="mod">
          <ac:chgData name="Wei Bai" userId="be857441-a184-4146-8eaa-0e6fb39255fd" providerId="ADAL" clId="{A2ACD04D-F623-4A1C-9EC3-13ED8A6F6BFB}" dt="2018-10-12T02:27:35.808" v="2"/>
          <ac:cxnSpMkLst>
            <pc:docMk/>
            <pc:sldMk cId="1294588200" sldId="580"/>
            <ac:cxnSpMk id="63" creationId="{00000000-0000-0000-0000-000000000000}"/>
          </ac:cxnSpMkLst>
        </pc:cxnChg>
      </pc:sldChg>
      <pc:sldChg chg="addSp delSp modSp add">
        <pc:chgData name="Wei Bai" userId="be857441-a184-4146-8eaa-0e6fb39255fd" providerId="ADAL" clId="{A2ACD04D-F623-4A1C-9EC3-13ED8A6F6BFB}" dt="2018-10-19T14:55:50.193" v="2311"/>
        <pc:sldMkLst>
          <pc:docMk/>
          <pc:sldMk cId="3941722250" sldId="581"/>
        </pc:sldMkLst>
        <pc:spChg chg="del">
          <ac:chgData name="Wei Bai" userId="be857441-a184-4146-8eaa-0e6fb39255fd" providerId="ADAL" clId="{A2ACD04D-F623-4A1C-9EC3-13ED8A6F6BFB}" dt="2018-10-12T02:36:57.818" v="386" actId="478"/>
          <ac:spMkLst>
            <pc:docMk/>
            <pc:sldMk cId="3941722250" sldId="581"/>
            <ac:spMk id="2" creationId="{82BFC9A1-0114-46BF-BD49-54246179F3BE}"/>
          </ac:spMkLst>
        </pc:spChg>
        <pc:spChg chg="del">
          <ac:chgData name="Wei Bai" userId="be857441-a184-4146-8eaa-0e6fb39255fd" providerId="ADAL" clId="{A2ACD04D-F623-4A1C-9EC3-13ED8A6F6BFB}" dt="2018-10-19T14:55:50.193" v="2311"/>
          <ac:spMkLst>
            <pc:docMk/>
            <pc:sldMk cId="3941722250" sldId="581"/>
            <ac:spMk id="2" creationId="{A56F505B-4A3B-4172-B382-C59BB3618AF8}"/>
          </ac:spMkLst>
        </pc:spChg>
        <pc:spChg chg="del">
          <ac:chgData name="Wei Bai" userId="be857441-a184-4146-8eaa-0e6fb39255fd" providerId="ADAL" clId="{A2ACD04D-F623-4A1C-9EC3-13ED8A6F6BFB}" dt="2018-10-19T14:55:50.193" v="2311"/>
          <ac:spMkLst>
            <pc:docMk/>
            <pc:sldMk cId="3941722250" sldId="581"/>
            <ac:spMk id="3" creationId="{30408B0A-8019-43F5-A7AD-F03BCAD9413A}"/>
          </ac:spMkLst>
        </pc:spChg>
        <pc:spChg chg="del">
          <ac:chgData name="Wei Bai" userId="be857441-a184-4146-8eaa-0e6fb39255fd" providerId="ADAL" clId="{A2ACD04D-F623-4A1C-9EC3-13ED8A6F6BFB}" dt="2018-10-12T02:37:19.914" v="387" actId="478"/>
          <ac:spMkLst>
            <pc:docMk/>
            <pc:sldMk cId="3941722250" sldId="581"/>
            <ac:spMk id="3" creationId="{B9C681E9-7C85-4E31-994D-E71E8D56A033}"/>
          </ac:spMkLst>
        </pc:spChg>
        <pc:spChg chg="add mod">
          <ac:chgData name="Wei Bai" userId="be857441-a184-4146-8eaa-0e6fb39255fd" providerId="ADAL" clId="{A2ACD04D-F623-4A1C-9EC3-13ED8A6F6BFB}" dt="2018-10-12T02:39:04.868" v="513" actId="1035"/>
          <ac:spMkLst>
            <pc:docMk/>
            <pc:sldMk cId="3941722250" sldId="581"/>
            <ac:spMk id="4" creationId="{75C3CE9B-AAD2-4F72-8F07-7F1619B1C59A}"/>
          </ac:spMkLst>
        </pc:spChg>
        <pc:spChg chg="add mod">
          <ac:chgData name="Wei Bai" userId="be857441-a184-4146-8eaa-0e6fb39255fd" providerId="ADAL" clId="{A2ACD04D-F623-4A1C-9EC3-13ED8A6F6BFB}" dt="2018-10-12T02:39:06.412" v="516" actId="1035"/>
          <ac:spMkLst>
            <pc:docMk/>
            <pc:sldMk cId="3941722250" sldId="581"/>
            <ac:spMk id="5" creationId="{3AAC6090-105C-4179-9DF9-4C1BAE0B1172}"/>
          </ac:spMkLst>
        </pc:spChg>
      </pc:sldChg>
      <pc:sldChg chg="delSp modSp add">
        <pc:chgData name="Wei Bai" userId="be857441-a184-4146-8eaa-0e6fb39255fd" providerId="ADAL" clId="{A2ACD04D-F623-4A1C-9EC3-13ED8A6F6BFB}" dt="2018-10-19T15:09:22.250" v="2378" actId="1038"/>
        <pc:sldMkLst>
          <pc:docMk/>
          <pc:sldMk cId="2263003529" sldId="582"/>
        </pc:sldMkLst>
        <pc:spChg chg="del">
          <ac:chgData name="Wei Bai" userId="be857441-a184-4146-8eaa-0e6fb39255fd" providerId="ADAL" clId="{A2ACD04D-F623-4A1C-9EC3-13ED8A6F6BFB}" dt="2018-10-19T14:55:50.193" v="2311"/>
          <ac:spMkLst>
            <pc:docMk/>
            <pc:sldMk cId="2263003529" sldId="582"/>
            <ac:spMk id="2" creationId="{213B8BDF-91E5-47FA-B7D0-D38F9DACC7C1}"/>
          </ac:spMkLst>
        </pc:spChg>
        <pc:spChg chg="del">
          <ac:chgData name="Wei Bai" userId="be857441-a184-4146-8eaa-0e6fb39255fd" providerId="ADAL" clId="{A2ACD04D-F623-4A1C-9EC3-13ED8A6F6BFB}" dt="2018-10-19T14:55:50.193" v="2311"/>
          <ac:spMkLst>
            <pc:docMk/>
            <pc:sldMk cId="2263003529" sldId="582"/>
            <ac:spMk id="3" creationId="{7CEBFF45-7516-4562-819E-04436B2415A3}"/>
          </ac:spMkLst>
        </pc:spChg>
        <pc:spChg chg="mod">
          <ac:chgData name="Wei Bai" userId="be857441-a184-4146-8eaa-0e6fb39255fd" providerId="ADAL" clId="{A2ACD04D-F623-4A1C-9EC3-13ED8A6F6BFB}" dt="2018-10-12T02:42:48.395" v="572" actId="20577"/>
          <ac:spMkLst>
            <pc:docMk/>
            <pc:sldMk cId="2263003529" sldId="582"/>
            <ac:spMk id="4" creationId="{75C3CE9B-AAD2-4F72-8F07-7F1619B1C59A}"/>
          </ac:spMkLst>
        </pc:spChg>
        <pc:spChg chg="mod">
          <ac:chgData name="Wei Bai" userId="be857441-a184-4146-8eaa-0e6fb39255fd" providerId="ADAL" clId="{A2ACD04D-F623-4A1C-9EC3-13ED8A6F6BFB}" dt="2018-10-19T15:09:22.250" v="2378" actId="1038"/>
          <ac:spMkLst>
            <pc:docMk/>
            <pc:sldMk cId="2263003529" sldId="582"/>
            <ac:spMk id="5" creationId="{3AAC6090-105C-4179-9DF9-4C1BAE0B1172}"/>
          </ac:spMkLst>
        </pc:spChg>
      </pc:sldChg>
      <pc:sldChg chg="addSp delSp modSp add modAnim">
        <pc:chgData name="Wei Bai" userId="be857441-a184-4146-8eaa-0e6fb39255fd" providerId="ADAL" clId="{A2ACD04D-F623-4A1C-9EC3-13ED8A6F6BFB}" dt="2018-10-19T15:20:04.015" v="2438" actId="14100"/>
        <pc:sldMkLst>
          <pc:docMk/>
          <pc:sldMk cId="2579773132" sldId="583"/>
        </pc:sldMkLst>
        <pc:spChg chg="mod">
          <ac:chgData name="Wei Bai" userId="be857441-a184-4146-8eaa-0e6fb39255fd" providerId="ADAL" clId="{A2ACD04D-F623-4A1C-9EC3-13ED8A6F6BFB}" dt="2018-10-12T03:10:24.141" v="1578" actId="20577"/>
          <ac:spMkLst>
            <pc:docMk/>
            <pc:sldMk cId="2579773132" sldId="583"/>
            <ac:spMk id="2" creationId="{A540E217-6B2A-457E-8B77-BF4165EA7E7A}"/>
          </ac:spMkLst>
        </pc:spChg>
        <pc:spChg chg="mod">
          <ac:chgData name="Wei Bai" userId="be857441-a184-4146-8eaa-0e6fb39255fd" providerId="ADAL" clId="{A2ACD04D-F623-4A1C-9EC3-13ED8A6F6BFB}" dt="2018-10-19T15:12:16.656" v="2385" actId="20577"/>
          <ac:spMkLst>
            <pc:docMk/>
            <pc:sldMk cId="2579773132" sldId="583"/>
            <ac:spMk id="3" creationId="{C1319016-2128-4897-9E5C-8E21470B400E}"/>
          </ac:spMkLst>
        </pc:spChg>
        <pc:spChg chg="add del mod">
          <ac:chgData name="Wei Bai" userId="be857441-a184-4146-8eaa-0e6fb39255fd" providerId="ADAL" clId="{A2ACD04D-F623-4A1C-9EC3-13ED8A6F6BFB}" dt="2018-10-12T02:51:09.939" v="1066" actId="478"/>
          <ac:spMkLst>
            <pc:docMk/>
            <pc:sldMk cId="2579773132" sldId="583"/>
            <ac:spMk id="5" creationId="{A0C6D1D3-B994-4665-8F08-461FCDCAB1E7}"/>
          </ac:spMkLst>
        </pc:spChg>
        <pc:spChg chg="del">
          <ac:chgData name="Wei Bai" userId="be857441-a184-4146-8eaa-0e6fb39255fd" providerId="ADAL" clId="{A2ACD04D-F623-4A1C-9EC3-13ED8A6F6BFB}" dt="2018-10-19T14:55:50.193" v="2311"/>
          <ac:spMkLst>
            <pc:docMk/>
            <pc:sldMk cId="2579773132" sldId="583"/>
            <ac:spMk id="5" creationId="{C1EF3760-8A8C-4E87-9834-ABE715820581}"/>
          </ac:spMkLst>
        </pc:spChg>
        <pc:spChg chg="add mod">
          <ac:chgData name="Wei Bai" userId="be857441-a184-4146-8eaa-0e6fb39255fd" providerId="ADAL" clId="{A2ACD04D-F623-4A1C-9EC3-13ED8A6F6BFB}" dt="2018-10-19T15:20:04.015" v="2438" actId="14100"/>
          <ac:spMkLst>
            <pc:docMk/>
            <pc:sldMk cId="2579773132" sldId="583"/>
            <ac:spMk id="6" creationId="{F09A91C9-2E66-437C-99C3-9F3F77BB1CD4}"/>
          </ac:spMkLst>
        </pc:spChg>
      </pc:sldChg>
      <pc:sldChg chg="addSp delSp modSp add delAnim modAnim">
        <pc:chgData name="Wei Bai" userId="be857441-a184-4146-8eaa-0e6fb39255fd" providerId="ADAL" clId="{A2ACD04D-F623-4A1C-9EC3-13ED8A6F6BFB}" dt="2018-10-19T16:00:56.657" v="2901" actId="255"/>
        <pc:sldMkLst>
          <pc:docMk/>
          <pc:sldMk cId="150832838" sldId="584"/>
        </pc:sldMkLst>
        <pc:spChg chg="mod">
          <ac:chgData name="Wei Bai" userId="be857441-a184-4146-8eaa-0e6fb39255fd" providerId="ADAL" clId="{A2ACD04D-F623-4A1C-9EC3-13ED8A6F6BFB}" dt="2018-10-12T02:53:03.059" v="1174" actId="20577"/>
          <ac:spMkLst>
            <pc:docMk/>
            <pc:sldMk cId="150832838" sldId="584"/>
            <ac:spMk id="2" creationId="{8D0DD213-2D7D-4927-8FBC-A3755CE247D6}"/>
          </ac:spMkLst>
        </pc:spChg>
        <pc:spChg chg="mod">
          <ac:chgData name="Wei Bai" userId="be857441-a184-4146-8eaa-0e6fb39255fd" providerId="ADAL" clId="{A2ACD04D-F623-4A1C-9EC3-13ED8A6F6BFB}" dt="2018-10-19T16:00:56.657" v="2901" actId="255"/>
          <ac:spMkLst>
            <pc:docMk/>
            <pc:sldMk cId="150832838" sldId="584"/>
            <ac:spMk id="3" creationId="{32F00C6D-E33D-471C-A1C9-5BD52E1021E9}"/>
          </ac:spMkLst>
        </pc:spChg>
        <pc:spChg chg="del">
          <ac:chgData name="Wei Bai" userId="be857441-a184-4146-8eaa-0e6fb39255fd" providerId="ADAL" clId="{A2ACD04D-F623-4A1C-9EC3-13ED8A6F6BFB}" dt="2018-10-19T14:55:50.193" v="2311"/>
          <ac:spMkLst>
            <pc:docMk/>
            <pc:sldMk cId="150832838" sldId="584"/>
            <ac:spMk id="5" creationId="{8A089737-CCE4-4EB2-8D0F-E0E63F1E7964}"/>
          </ac:spMkLst>
        </pc:spChg>
        <pc:spChg chg="add del mod">
          <ac:chgData name="Wei Bai" userId="be857441-a184-4146-8eaa-0e6fb39255fd" providerId="ADAL" clId="{A2ACD04D-F623-4A1C-9EC3-13ED8A6F6BFB}" dt="2018-10-12T03:09:32.187" v="1535" actId="478"/>
          <ac:spMkLst>
            <pc:docMk/>
            <pc:sldMk cId="150832838" sldId="584"/>
            <ac:spMk id="6" creationId="{7507138D-B2E8-49C2-AC26-CF822C7F127B}"/>
          </ac:spMkLst>
        </pc:spChg>
        <pc:spChg chg="add del mod">
          <ac:chgData name="Wei Bai" userId="be857441-a184-4146-8eaa-0e6fb39255fd" providerId="ADAL" clId="{A2ACD04D-F623-4A1C-9EC3-13ED8A6F6BFB}" dt="2018-10-19T15:57:15.207" v="2833" actId="1035"/>
          <ac:spMkLst>
            <pc:docMk/>
            <pc:sldMk cId="150832838" sldId="584"/>
            <ac:spMk id="20" creationId="{E13EDD9D-EFBF-49C5-9301-67243ED90E94}"/>
          </ac:spMkLst>
        </pc:spChg>
        <pc:spChg chg="add mod">
          <ac:chgData name="Wei Bai" userId="be857441-a184-4146-8eaa-0e6fb39255fd" providerId="ADAL" clId="{A2ACD04D-F623-4A1C-9EC3-13ED8A6F6BFB}" dt="2018-10-19T15:57:10.370" v="2822" actId="1035"/>
          <ac:spMkLst>
            <pc:docMk/>
            <pc:sldMk cId="150832838" sldId="584"/>
            <ac:spMk id="21" creationId="{73C1D3CA-737C-40A7-91AB-C245CC76F74D}"/>
          </ac:spMkLst>
        </pc:spChg>
        <pc:spChg chg="add mod">
          <ac:chgData name="Wei Bai" userId="be857441-a184-4146-8eaa-0e6fb39255fd" providerId="ADAL" clId="{A2ACD04D-F623-4A1C-9EC3-13ED8A6F6BFB}" dt="2018-10-19T15:58:22.331" v="2864" actId="1076"/>
          <ac:spMkLst>
            <pc:docMk/>
            <pc:sldMk cId="150832838" sldId="584"/>
            <ac:spMk id="22" creationId="{4100D66E-09AD-4E44-B665-92F3157A307A}"/>
          </ac:spMkLst>
        </pc:spChg>
        <pc:spChg chg="add mod">
          <ac:chgData name="Wei Bai" userId="be857441-a184-4146-8eaa-0e6fb39255fd" providerId="ADAL" clId="{A2ACD04D-F623-4A1C-9EC3-13ED8A6F6BFB}" dt="2018-10-19T15:58:25.665" v="2867" actId="1035"/>
          <ac:spMkLst>
            <pc:docMk/>
            <pc:sldMk cId="150832838" sldId="584"/>
            <ac:spMk id="23" creationId="{1EA8D03E-17D1-4183-BD4D-F4E624086471}"/>
          </ac:spMkLst>
        </pc:spChg>
        <pc:spChg chg="add mod">
          <ac:chgData name="Wei Bai" userId="be857441-a184-4146-8eaa-0e6fb39255fd" providerId="ADAL" clId="{A2ACD04D-F623-4A1C-9EC3-13ED8A6F6BFB}" dt="2018-10-19T15:56:46.634" v="2816" actId="1037"/>
          <ac:spMkLst>
            <pc:docMk/>
            <pc:sldMk cId="150832838" sldId="584"/>
            <ac:spMk id="27" creationId="{0CB4FE0B-B528-4ADE-95A0-7C75B4CF1D1A}"/>
          </ac:spMkLst>
        </pc:spChg>
        <pc:spChg chg="add mod">
          <ac:chgData name="Wei Bai" userId="be857441-a184-4146-8eaa-0e6fb39255fd" providerId="ADAL" clId="{A2ACD04D-F623-4A1C-9EC3-13ED8A6F6BFB}" dt="2018-10-19T15:56:46.634" v="2816" actId="1037"/>
          <ac:spMkLst>
            <pc:docMk/>
            <pc:sldMk cId="150832838" sldId="584"/>
            <ac:spMk id="30" creationId="{D7BB8AB8-D1EC-47AD-8279-BD94F6337D2D}"/>
          </ac:spMkLst>
        </pc:spChg>
        <pc:spChg chg="add mod">
          <ac:chgData name="Wei Bai" userId="be857441-a184-4146-8eaa-0e6fb39255fd" providerId="ADAL" clId="{A2ACD04D-F623-4A1C-9EC3-13ED8A6F6BFB}" dt="2018-10-19T15:58:51.619" v="2888" actId="1035"/>
          <ac:spMkLst>
            <pc:docMk/>
            <pc:sldMk cId="150832838" sldId="584"/>
            <ac:spMk id="33" creationId="{C064A051-50AA-426F-B269-E1C7C03CA8C7}"/>
          </ac:spMkLst>
        </pc:spChg>
        <pc:spChg chg="add mod">
          <ac:chgData name="Wei Bai" userId="be857441-a184-4146-8eaa-0e6fb39255fd" providerId="ADAL" clId="{A2ACD04D-F623-4A1C-9EC3-13ED8A6F6BFB}" dt="2018-10-19T15:52:42.649" v="2712" actId="571"/>
          <ac:spMkLst>
            <pc:docMk/>
            <pc:sldMk cId="150832838" sldId="584"/>
            <ac:spMk id="54" creationId="{7AEECAEE-0C5C-4F7D-8963-C1A706274F90}"/>
          </ac:spMkLst>
        </pc:spChg>
        <pc:spChg chg="add mod">
          <ac:chgData name="Wei Bai" userId="be857441-a184-4146-8eaa-0e6fb39255fd" providerId="ADAL" clId="{A2ACD04D-F623-4A1C-9EC3-13ED8A6F6BFB}" dt="2018-10-19T15:52:42.649" v="2712" actId="571"/>
          <ac:spMkLst>
            <pc:docMk/>
            <pc:sldMk cId="150832838" sldId="584"/>
            <ac:spMk id="55" creationId="{AFF38472-45C8-4A98-BAFD-80FBA59A7B60}"/>
          </ac:spMkLst>
        </pc:spChg>
        <pc:spChg chg="add mod">
          <ac:chgData name="Wei Bai" userId="be857441-a184-4146-8eaa-0e6fb39255fd" providerId="ADAL" clId="{A2ACD04D-F623-4A1C-9EC3-13ED8A6F6BFB}" dt="2018-10-19T15:52:42.649" v="2712" actId="571"/>
          <ac:spMkLst>
            <pc:docMk/>
            <pc:sldMk cId="150832838" sldId="584"/>
            <ac:spMk id="56" creationId="{9B62B94B-3D12-473F-B3B6-30C3338A4B76}"/>
          </ac:spMkLst>
        </pc:spChg>
        <pc:spChg chg="add mod">
          <ac:chgData name="Wei Bai" userId="be857441-a184-4146-8eaa-0e6fb39255fd" providerId="ADAL" clId="{A2ACD04D-F623-4A1C-9EC3-13ED8A6F6BFB}" dt="2018-10-19T15:52:42.649" v="2712" actId="571"/>
          <ac:spMkLst>
            <pc:docMk/>
            <pc:sldMk cId="150832838" sldId="584"/>
            <ac:spMk id="57" creationId="{0AF45D56-564D-4ACE-A6B7-6EE0F2EED630}"/>
          </ac:spMkLst>
        </pc:spChg>
        <pc:spChg chg="add mod">
          <ac:chgData name="Wei Bai" userId="be857441-a184-4146-8eaa-0e6fb39255fd" providerId="ADAL" clId="{A2ACD04D-F623-4A1C-9EC3-13ED8A6F6BFB}" dt="2018-10-19T15:52:42.649" v="2712" actId="571"/>
          <ac:spMkLst>
            <pc:docMk/>
            <pc:sldMk cId="150832838" sldId="584"/>
            <ac:spMk id="59" creationId="{C2549446-B7A6-4F54-BBE4-838C5ABC8E16}"/>
          </ac:spMkLst>
        </pc:spChg>
        <pc:spChg chg="add mod">
          <ac:chgData name="Wei Bai" userId="be857441-a184-4146-8eaa-0e6fb39255fd" providerId="ADAL" clId="{A2ACD04D-F623-4A1C-9EC3-13ED8A6F6BFB}" dt="2018-10-19T15:52:42.649" v="2712" actId="571"/>
          <ac:spMkLst>
            <pc:docMk/>
            <pc:sldMk cId="150832838" sldId="584"/>
            <ac:spMk id="60" creationId="{8E4D679C-5FC2-44E8-A775-897DCA3BA4E8}"/>
          </ac:spMkLst>
        </pc:spChg>
        <pc:spChg chg="add mod">
          <ac:chgData name="Wei Bai" userId="be857441-a184-4146-8eaa-0e6fb39255fd" providerId="ADAL" clId="{A2ACD04D-F623-4A1C-9EC3-13ED8A6F6BFB}" dt="2018-10-19T15:52:42.649" v="2712" actId="571"/>
          <ac:spMkLst>
            <pc:docMk/>
            <pc:sldMk cId="150832838" sldId="584"/>
            <ac:spMk id="61" creationId="{60F57444-5717-43F5-AC20-287649E00990}"/>
          </ac:spMkLst>
        </pc:spChg>
        <pc:spChg chg="add mod">
          <ac:chgData name="Wei Bai" userId="be857441-a184-4146-8eaa-0e6fb39255fd" providerId="ADAL" clId="{A2ACD04D-F623-4A1C-9EC3-13ED8A6F6BFB}" dt="2018-10-19T15:56:46.634" v="2816" actId="1037"/>
          <ac:spMkLst>
            <pc:docMk/>
            <pc:sldMk cId="150832838" sldId="584"/>
            <ac:spMk id="69" creationId="{0B47F2E9-BADD-4DCF-B9D7-2425F456C299}"/>
          </ac:spMkLst>
        </pc:spChg>
        <pc:spChg chg="add mod">
          <ac:chgData name="Wei Bai" userId="be857441-a184-4146-8eaa-0e6fb39255fd" providerId="ADAL" clId="{A2ACD04D-F623-4A1C-9EC3-13ED8A6F6BFB}" dt="2018-10-19T15:56:46.634" v="2816" actId="1037"/>
          <ac:spMkLst>
            <pc:docMk/>
            <pc:sldMk cId="150832838" sldId="584"/>
            <ac:spMk id="70" creationId="{D49224F6-BC28-475A-83DD-35884704800A}"/>
          </ac:spMkLst>
        </pc:spChg>
        <pc:spChg chg="add del mod">
          <ac:chgData name="Wei Bai" userId="be857441-a184-4146-8eaa-0e6fb39255fd" providerId="ADAL" clId="{A2ACD04D-F623-4A1C-9EC3-13ED8A6F6BFB}" dt="2018-10-19T15:54:04.596" v="2735" actId="478"/>
          <ac:spMkLst>
            <pc:docMk/>
            <pc:sldMk cId="150832838" sldId="584"/>
            <ac:spMk id="71" creationId="{8F0C7F61-21E3-4A63-8548-AAAB4379A4FA}"/>
          </ac:spMkLst>
        </pc:spChg>
        <pc:spChg chg="add mod">
          <ac:chgData name="Wei Bai" userId="be857441-a184-4146-8eaa-0e6fb39255fd" providerId="ADAL" clId="{A2ACD04D-F623-4A1C-9EC3-13ED8A6F6BFB}" dt="2018-10-19T15:56:46.634" v="2816" actId="1037"/>
          <ac:spMkLst>
            <pc:docMk/>
            <pc:sldMk cId="150832838" sldId="584"/>
            <ac:spMk id="72" creationId="{F5C18D68-3ECD-4BCE-9C24-D7C3EB01DBF7}"/>
          </ac:spMkLst>
        </pc:spChg>
        <pc:spChg chg="add mod">
          <ac:chgData name="Wei Bai" userId="be857441-a184-4146-8eaa-0e6fb39255fd" providerId="ADAL" clId="{A2ACD04D-F623-4A1C-9EC3-13ED8A6F6BFB}" dt="2018-10-19T15:56:46.634" v="2816" actId="1037"/>
          <ac:spMkLst>
            <pc:docMk/>
            <pc:sldMk cId="150832838" sldId="584"/>
            <ac:spMk id="74" creationId="{AF007B47-8373-402A-AACE-88D5E17D8EB1}"/>
          </ac:spMkLst>
        </pc:spChg>
        <pc:spChg chg="add mod">
          <ac:chgData name="Wei Bai" userId="be857441-a184-4146-8eaa-0e6fb39255fd" providerId="ADAL" clId="{A2ACD04D-F623-4A1C-9EC3-13ED8A6F6BFB}" dt="2018-10-19T15:56:46.634" v="2816" actId="1037"/>
          <ac:spMkLst>
            <pc:docMk/>
            <pc:sldMk cId="150832838" sldId="584"/>
            <ac:spMk id="75" creationId="{763CA923-739E-4A01-BABD-198A08B0DA9E}"/>
          </ac:spMkLst>
        </pc:spChg>
        <pc:spChg chg="add mod">
          <ac:chgData name="Wei Bai" userId="be857441-a184-4146-8eaa-0e6fb39255fd" providerId="ADAL" clId="{A2ACD04D-F623-4A1C-9EC3-13ED8A6F6BFB}" dt="2018-10-19T15:56:46.634" v="2816" actId="1037"/>
          <ac:spMkLst>
            <pc:docMk/>
            <pc:sldMk cId="150832838" sldId="584"/>
            <ac:spMk id="76" creationId="{B68C1894-9A44-4F5F-A0BE-58B2CD9D6B30}"/>
          </ac:spMkLst>
        </pc:spChg>
        <pc:spChg chg="add mod">
          <ac:chgData name="Wei Bai" userId="be857441-a184-4146-8eaa-0e6fb39255fd" providerId="ADAL" clId="{A2ACD04D-F623-4A1C-9EC3-13ED8A6F6BFB}" dt="2018-10-19T15:58:04.890" v="2859" actId="571"/>
          <ac:spMkLst>
            <pc:docMk/>
            <pc:sldMk cId="150832838" sldId="584"/>
            <ac:spMk id="82" creationId="{F38BA030-CB69-4FD0-9A3B-D47ECF8782C7}"/>
          </ac:spMkLst>
        </pc:spChg>
        <pc:spChg chg="add mod">
          <ac:chgData name="Wei Bai" userId="be857441-a184-4146-8eaa-0e6fb39255fd" providerId="ADAL" clId="{A2ACD04D-F623-4A1C-9EC3-13ED8A6F6BFB}" dt="2018-10-19T15:59:50.454" v="2896"/>
          <ac:spMkLst>
            <pc:docMk/>
            <pc:sldMk cId="150832838" sldId="584"/>
            <ac:spMk id="84" creationId="{ED5E6A54-971C-4C66-B8A4-15567616C98E}"/>
          </ac:spMkLst>
        </pc:spChg>
        <pc:inkChg chg="add del">
          <ac:chgData name="Wei Bai" userId="be857441-a184-4146-8eaa-0e6fb39255fd" providerId="ADAL" clId="{A2ACD04D-F623-4A1C-9EC3-13ED8A6F6BFB}" dt="2018-10-12T03:02:37.534" v="1341"/>
          <ac:inkMkLst>
            <pc:docMk/>
            <pc:sldMk cId="150832838" sldId="584"/>
            <ac:inkMk id="5" creationId="{1BE8DCDF-44E7-49F6-AE44-5AC7F953C762}"/>
          </ac:inkMkLst>
        </pc:inkChg>
        <pc:inkChg chg="add del">
          <ac:chgData name="Wei Bai" userId="be857441-a184-4146-8eaa-0e6fb39255fd" providerId="ADAL" clId="{A2ACD04D-F623-4A1C-9EC3-13ED8A6F6BFB}" dt="2018-10-19T15:34:05.548" v="2485"/>
          <ac:inkMkLst>
            <pc:docMk/>
            <pc:sldMk cId="150832838" sldId="584"/>
            <ac:inkMk id="6" creationId="{C8AEF9F2-83DD-44CC-8257-B5777F8CB2F4}"/>
          </ac:inkMkLst>
        </pc:inkChg>
        <pc:cxnChg chg="add mod">
          <ac:chgData name="Wei Bai" userId="be857441-a184-4146-8eaa-0e6fb39255fd" providerId="ADAL" clId="{A2ACD04D-F623-4A1C-9EC3-13ED8A6F6BFB}" dt="2018-10-19T15:57:07.410" v="2820" actId="1035"/>
          <ac:cxnSpMkLst>
            <pc:docMk/>
            <pc:sldMk cId="150832838" sldId="584"/>
            <ac:cxnSpMk id="8" creationId="{DF2326C1-8190-4E1F-A1EB-EA192B8B5B12}"/>
          </ac:cxnSpMkLst>
        </pc:cxnChg>
        <pc:cxnChg chg="add del mod">
          <ac:chgData name="Wei Bai" userId="be857441-a184-4146-8eaa-0e6fb39255fd" providerId="ADAL" clId="{A2ACD04D-F623-4A1C-9EC3-13ED8A6F6BFB}" dt="2018-10-19T15:41:46.818" v="2514" actId="478"/>
          <ac:cxnSpMkLst>
            <pc:docMk/>
            <pc:sldMk cId="150832838" sldId="584"/>
            <ac:cxnSpMk id="10" creationId="{A9B97C0D-D802-4474-AC77-236E744589B1}"/>
          </ac:cxnSpMkLst>
        </pc:cxnChg>
        <pc:cxnChg chg="add del mod">
          <ac:chgData name="Wei Bai" userId="be857441-a184-4146-8eaa-0e6fb39255fd" providerId="ADAL" clId="{A2ACD04D-F623-4A1C-9EC3-13ED8A6F6BFB}" dt="2018-10-19T15:41:48.219" v="2515" actId="478"/>
          <ac:cxnSpMkLst>
            <pc:docMk/>
            <pc:sldMk cId="150832838" sldId="584"/>
            <ac:cxnSpMk id="11" creationId="{E74996DC-6448-46BB-A51C-E0CE16369530}"/>
          </ac:cxnSpMkLst>
        </pc:cxnChg>
        <pc:cxnChg chg="add mod">
          <ac:chgData name="Wei Bai" userId="be857441-a184-4146-8eaa-0e6fb39255fd" providerId="ADAL" clId="{A2ACD04D-F623-4A1C-9EC3-13ED8A6F6BFB}" dt="2018-10-19T15:58:16.387" v="2863" actId="1035"/>
          <ac:cxnSpMkLst>
            <pc:docMk/>
            <pc:sldMk cId="150832838" sldId="584"/>
            <ac:cxnSpMk id="14" creationId="{33C442E8-A2EF-43F5-AFC0-9E6A6FB71E6C}"/>
          </ac:cxnSpMkLst>
        </pc:cxnChg>
        <pc:cxnChg chg="add del mod">
          <ac:chgData name="Wei Bai" userId="be857441-a184-4146-8eaa-0e6fb39255fd" providerId="ADAL" clId="{A2ACD04D-F623-4A1C-9EC3-13ED8A6F6BFB}" dt="2018-10-19T15:50:18.989" v="2663" actId="478"/>
          <ac:cxnSpMkLst>
            <pc:docMk/>
            <pc:sldMk cId="150832838" sldId="584"/>
            <ac:cxnSpMk id="15" creationId="{0B0A0863-6383-4309-B6F2-BCF9ECF1A29B}"/>
          </ac:cxnSpMkLst>
        </pc:cxnChg>
        <pc:cxnChg chg="add mod">
          <ac:chgData name="Wei Bai" userId="be857441-a184-4146-8eaa-0e6fb39255fd" providerId="ADAL" clId="{A2ACD04D-F623-4A1C-9EC3-13ED8A6F6BFB}" dt="2018-10-19T15:56:46.634" v="2816" actId="1037"/>
          <ac:cxnSpMkLst>
            <pc:docMk/>
            <pc:sldMk cId="150832838" sldId="584"/>
            <ac:cxnSpMk id="17" creationId="{681DA155-9765-470C-AC1D-90760DCBB92C}"/>
          </ac:cxnSpMkLst>
        </pc:cxnChg>
        <pc:cxnChg chg="add mod">
          <ac:chgData name="Wei Bai" userId="be857441-a184-4146-8eaa-0e6fb39255fd" providerId="ADAL" clId="{A2ACD04D-F623-4A1C-9EC3-13ED8A6F6BFB}" dt="2018-10-19T15:56:46.634" v="2816" actId="1037"/>
          <ac:cxnSpMkLst>
            <pc:docMk/>
            <pc:sldMk cId="150832838" sldId="584"/>
            <ac:cxnSpMk id="18" creationId="{ECAEFDFA-20D1-4F75-A174-A0AAA827F9C2}"/>
          </ac:cxnSpMkLst>
        </pc:cxnChg>
        <pc:cxnChg chg="add mod">
          <ac:chgData name="Wei Bai" userId="be857441-a184-4146-8eaa-0e6fb39255fd" providerId="ADAL" clId="{A2ACD04D-F623-4A1C-9EC3-13ED8A6F6BFB}" dt="2018-10-19T15:58:45.596" v="2883" actId="1035"/>
          <ac:cxnSpMkLst>
            <pc:docMk/>
            <pc:sldMk cId="150832838" sldId="584"/>
            <ac:cxnSpMk id="24" creationId="{734B14C7-853E-43FC-9F81-2A37088D981C}"/>
          </ac:cxnSpMkLst>
        </pc:cxnChg>
        <pc:cxnChg chg="add del mod">
          <ac:chgData name="Wei Bai" userId="be857441-a184-4146-8eaa-0e6fb39255fd" providerId="ADAL" clId="{A2ACD04D-F623-4A1C-9EC3-13ED8A6F6BFB}" dt="2018-10-19T15:49:23.305" v="2650" actId="478"/>
          <ac:cxnSpMkLst>
            <pc:docMk/>
            <pc:sldMk cId="150832838" sldId="584"/>
            <ac:cxnSpMk id="29" creationId="{9F417690-6C3E-489E-AC39-B9D08726A70F}"/>
          </ac:cxnSpMkLst>
        </pc:cxnChg>
        <pc:cxnChg chg="add del mod">
          <ac:chgData name="Wei Bai" userId="be857441-a184-4146-8eaa-0e6fb39255fd" providerId="ADAL" clId="{A2ACD04D-F623-4A1C-9EC3-13ED8A6F6BFB}" dt="2018-10-19T15:50:59.673" v="2673" actId="478"/>
          <ac:cxnSpMkLst>
            <pc:docMk/>
            <pc:sldMk cId="150832838" sldId="584"/>
            <ac:cxnSpMk id="31" creationId="{498C14A2-E708-435F-88B1-5AB8D54E1229}"/>
          </ac:cxnSpMkLst>
        </pc:cxnChg>
        <pc:cxnChg chg="add mod">
          <ac:chgData name="Wei Bai" userId="be857441-a184-4146-8eaa-0e6fb39255fd" providerId="ADAL" clId="{A2ACD04D-F623-4A1C-9EC3-13ED8A6F6BFB}" dt="2018-10-19T15:58:15.552" v="2862" actId="1035"/>
          <ac:cxnSpMkLst>
            <pc:docMk/>
            <pc:sldMk cId="150832838" sldId="584"/>
            <ac:cxnSpMk id="44" creationId="{C67E9EAC-9310-425E-B458-66074A7A6416}"/>
          </ac:cxnSpMkLst>
        </pc:cxnChg>
        <pc:cxnChg chg="add del mod">
          <ac:chgData name="Wei Bai" userId="be857441-a184-4146-8eaa-0e6fb39255fd" providerId="ADAL" clId="{A2ACD04D-F623-4A1C-9EC3-13ED8A6F6BFB}" dt="2018-10-19T15:51:43.308" v="2699" actId="478"/>
          <ac:cxnSpMkLst>
            <pc:docMk/>
            <pc:sldMk cId="150832838" sldId="584"/>
            <ac:cxnSpMk id="46" creationId="{CAF7B8B4-CE08-40AB-9A05-3FDC6DB2060B}"/>
          </ac:cxnSpMkLst>
        </pc:cxnChg>
        <pc:cxnChg chg="add mod">
          <ac:chgData name="Wei Bai" userId="be857441-a184-4146-8eaa-0e6fb39255fd" providerId="ADAL" clId="{A2ACD04D-F623-4A1C-9EC3-13ED8A6F6BFB}" dt="2018-10-19T15:59:13.951" v="2890" actId="1076"/>
          <ac:cxnSpMkLst>
            <pc:docMk/>
            <pc:sldMk cId="150832838" sldId="584"/>
            <ac:cxnSpMk id="47" creationId="{A4F1646B-8E87-4A9A-B00B-DDB048B96786}"/>
          </ac:cxnSpMkLst>
        </pc:cxnChg>
        <pc:cxnChg chg="add mod">
          <ac:chgData name="Wei Bai" userId="be857441-a184-4146-8eaa-0e6fb39255fd" providerId="ADAL" clId="{A2ACD04D-F623-4A1C-9EC3-13ED8A6F6BFB}" dt="2018-10-19T15:58:46.811" v="2884" actId="1035"/>
          <ac:cxnSpMkLst>
            <pc:docMk/>
            <pc:sldMk cId="150832838" sldId="584"/>
            <ac:cxnSpMk id="49" creationId="{4A0947E3-2D86-4C4D-901A-67BE84005C6C}"/>
          </ac:cxnSpMkLst>
        </pc:cxnChg>
        <pc:cxnChg chg="add mod">
          <ac:chgData name="Wei Bai" userId="be857441-a184-4146-8eaa-0e6fb39255fd" providerId="ADAL" clId="{A2ACD04D-F623-4A1C-9EC3-13ED8A6F6BFB}" dt="2018-10-19T15:52:42.649" v="2712" actId="571"/>
          <ac:cxnSpMkLst>
            <pc:docMk/>
            <pc:sldMk cId="150832838" sldId="584"/>
            <ac:cxnSpMk id="50" creationId="{338CEB16-3152-4579-B7CE-7B6DA76E38B5}"/>
          </ac:cxnSpMkLst>
        </pc:cxnChg>
        <pc:cxnChg chg="add mod">
          <ac:chgData name="Wei Bai" userId="be857441-a184-4146-8eaa-0e6fb39255fd" providerId="ADAL" clId="{A2ACD04D-F623-4A1C-9EC3-13ED8A6F6BFB}" dt="2018-10-19T15:52:42.649" v="2712" actId="571"/>
          <ac:cxnSpMkLst>
            <pc:docMk/>
            <pc:sldMk cId="150832838" sldId="584"/>
            <ac:cxnSpMk id="51" creationId="{100D8526-4D81-46F3-A9CB-ED06B0CE2D3A}"/>
          </ac:cxnSpMkLst>
        </pc:cxnChg>
        <pc:cxnChg chg="add mod">
          <ac:chgData name="Wei Bai" userId="be857441-a184-4146-8eaa-0e6fb39255fd" providerId="ADAL" clId="{A2ACD04D-F623-4A1C-9EC3-13ED8A6F6BFB}" dt="2018-10-19T15:52:42.649" v="2712" actId="571"/>
          <ac:cxnSpMkLst>
            <pc:docMk/>
            <pc:sldMk cId="150832838" sldId="584"/>
            <ac:cxnSpMk id="52" creationId="{7DA7E232-318B-46B6-A58F-13AAFB1A220A}"/>
          </ac:cxnSpMkLst>
        </pc:cxnChg>
        <pc:cxnChg chg="add mod">
          <ac:chgData name="Wei Bai" userId="be857441-a184-4146-8eaa-0e6fb39255fd" providerId="ADAL" clId="{A2ACD04D-F623-4A1C-9EC3-13ED8A6F6BFB}" dt="2018-10-19T15:52:42.649" v="2712" actId="571"/>
          <ac:cxnSpMkLst>
            <pc:docMk/>
            <pc:sldMk cId="150832838" sldId="584"/>
            <ac:cxnSpMk id="53" creationId="{313E0E8F-3F7C-4435-B6BA-8CC612FBB682}"/>
          </ac:cxnSpMkLst>
        </pc:cxnChg>
        <pc:cxnChg chg="add mod">
          <ac:chgData name="Wei Bai" userId="be857441-a184-4146-8eaa-0e6fb39255fd" providerId="ADAL" clId="{A2ACD04D-F623-4A1C-9EC3-13ED8A6F6BFB}" dt="2018-10-19T15:52:42.649" v="2712" actId="571"/>
          <ac:cxnSpMkLst>
            <pc:docMk/>
            <pc:sldMk cId="150832838" sldId="584"/>
            <ac:cxnSpMk id="58" creationId="{95A61965-A9CD-4957-B158-727059040CE0}"/>
          </ac:cxnSpMkLst>
        </pc:cxnChg>
        <pc:cxnChg chg="add mod">
          <ac:chgData name="Wei Bai" userId="be857441-a184-4146-8eaa-0e6fb39255fd" providerId="ADAL" clId="{A2ACD04D-F623-4A1C-9EC3-13ED8A6F6BFB}" dt="2018-10-19T15:52:42.649" v="2712" actId="571"/>
          <ac:cxnSpMkLst>
            <pc:docMk/>
            <pc:sldMk cId="150832838" sldId="584"/>
            <ac:cxnSpMk id="62" creationId="{E9A86C8B-A1B7-4099-A1EA-6986C34C8B9B}"/>
          </ac:cxnSpMkLst>
        </pc:cxnChg>
        <pc:cxnChg chg="add mod">
          <ac:chgData name="Wei Bai" userId="be857441-a184-4146-8eaa-0e6fb39255fd" providerId="ADAL" clId="{A2ACD04D-F623-4A1C-9EC3-13ED8A6F6BFB}" dt="2018-10-19T15:52:42.649" v="2712" actId="571"/>
          <ac:cxnSpMkLst>
            <pc:docMk/>
            <pc:sldMk cId="150832838" sldId="584"/>
            <ac:cxnSpMk id="63" creationId="{A5E75B63-B543-46A3-81F2-FDB92F9A186D}"/>
          </ac:cxnSpMkLst>
        </pc:cxnChg>
        <pc:cxnChg chg="add mod">
          <ac:chgData name="Wei Bai" userId="be857441-a184-4146-8eaa-0e6fb39255fd" providerId="ADAL" clId="{A2ACD04D-F623-4A1C-9EC3-13ED8A6F6BFB}" dt="2018-10-19T15:52:42.649" v="2712" actId="571"/>
          <ac:cxnSpMkLst>
            <pc:docMk/>
            <pc:sldMk cId="150832838" sldId="584"/>
            <ac:cxnSpMk id="64" creationId="{B36821AF-D143-43C0-AD8F-9D79E495D270}"/>
          </ac:cxnSpMkLst>
        </pc:cxnChg>
        <pc:cxnChg chg="add mod">
          <ac:chgData name="Wei Bai" userId="be857441-a184-4146-8eaa-0e6fb39255fd" providerId="ADAL" clId="{A2ACD04D-F623-4A1C-9EC3-13ED8A6F6BFB}" dt="2018-10-19T15:56:46.634" v="2816" actId="1037"/>
          <ac:cxnSpMkLst>
            <pc:docMk/>
            <pc:sldMk cId="150832838" sldId="584"/>
            <ac:cxnSpMk id="65" creationId="{282DB53A-5904-4213-A5C7-BBACE9469578}"/>
          </ac:cxnSpMkLst>
        </pc:cxnChg>
        <pc:cxnChg chg="add mod">
          <ac:chgData name="Wei Bai" userId="be857441-a184-4146-8eaa-0e6fb39255fd" providerId="ADAL" clId="{A2ACD04D-F623-4A1C-9EC3-13ED8A6F6BFB}" dt="2018-10-19T15:56:46.634" v="2816" actId="1037"/>
          <ac:cxnSpMkLst>
            <pc:docMk/>
            <pc:sldMk cId="150832838" sldId="584"/>
            <ac:cxnSpMk id="66" creationId="{8CE8D011-9EF8-4F7B-868F-00725AC1C9FC}"/>
          </ac:cxnSpMkLst>
        </pc:cxnChg>
        <pc:cxnChg chg="add mod">
          <ac:chgData name="Wei Bai" userId="be857441-a184-4146-8eaa-0e6fb39255fd" providerId="ADAL" clId="{A2ACD04D-F623-4A1C-9EC3-13ED8A6F6BFB}" dt="2018-10-19T15:56:46.634" v="2816" actId="1037"/>
          <ac:cxnSpMkLst>
            <pc:docMk/>
            <pc:sldMk cId="150832838" sldId="584"/>
            <ac:cxnSpMk id="67" creationId="{B17368A3-2BA9-4C0E-AD61-00DF9AB0FD13}"/>
          </ac:cxnSpMkLst>
        </pc:cxnChg>
        <pc:cxnChg chg="add mod">
          <ac:chgData name="Wei Bai" userId="be857441-a184-4146-8eaa-0e6fb39255fd" providerId="ADAL" clId="{A2ACD04D-F623-4A1C-9EC3-13ED8A6F6BFB}" dt="2018-10-19T15:56:46.634" v="2816" actId="1037"/>
          <ac:cxnSpMkLst>
            <pc:docMk/>
            <pc:sldMk cId="150832838" sldId="584"/>
            <ac:cxnSpMk id="68" creationId="{AEC8A0D6-B579-482D-88E0-2F891CA1D052}"/>
          </ac:cxnSpMkLst>
        </pc:cxnChg>
        <pc:cxnChg chg="add mod">
          <ac:chgData name="Wei Bai" userId="be857441-a184-4146-8eaa-0e6fb39255fd" providerId="ADAL" clId="{A2ACD04D-F623-4A1C-9EC3-13ED8A6F6BFB}" dt="2018-10-19T15:56:46.634" v="2816" actId="1037"/>
          <ac:cxnSpMkLst>
            <pc:docMk/>
            <pc:sldMk cId="150832838" sldId="584"/>
            <ac:cxnSpMk id="73" creationId="{2C7E997D-D294-4AC7-A072-78D678AF8591}"/>
          </ac:cxnSpMkLst>
        </pc:cxnChg>
        <pc:cxnChg chg="add mod">
          <ac:chgData name="Wei Bai" userId="be857441-a184-4146-8eaa-0e6fb39255fd" providerId="ADAL" clId="{A2ACD04D-F623-4A1C-9EC3-13ED8A6F6BFB}" dt="2018-10-19T15:56:46.634" v="2816" actId="1037"/>
          <ac:cxnSpMkLst>
            <pc:docMk/>
            <pc:sldMk cId="150832838" sldId="584"/>
            <ac:cxnSpMk id="77" creationId="{28BCD809-98FC-4D28-AD3C-6EF6DED8FB25}"/>
          </ac:cxnSpMkLst>
        </pc:cxnChg>
        <pc:cxnChg chg="add del mod">
          <ac:chgData name="Wei Bai" userId="be857441-a184-4146-8eaa-0e6fb39255fd" providerId="ADAL" clId="{A2ACD04D-F623-4A1C-9EC3-13ED8A6F6BFB}" dt="2018-10-19T15:55:33.168" v="2759" actId="478"/>
          <ac:cxnSpMkLst>
            <pc:docMk/>
            <pc:sldMk cId="150832838" sldId="584"/>
            <ac:cxnSpMk id="78" creationId="{B25B91E8-3607-4295-BA2E-8F173FDBF838}"/>
          </ac:cxnSpMkLst>
        </pc:cxnChg>
        <pc:cxnChg chg="add mod">
          <ac:chgData name="Wei Bai" userId="be857441-a184-4146-8eaa-0e6fb39255fd" providerId="ADAL" clId="{A2ACD04D-F623-4A1C-9EC3-13ED8A6F6BFB}" dt="2018-10-19T15:56:46.634" v="2816" actId="1037"/>
          <ac:cxnSpMkLst>
            <pc:docMk/>
            <pc:sldMk cId="150832838" sldId="584"/>
            <ac:cxnSpMk id="79" creationId="{20287055-4CCF-4638-9AD2-1B0C33B4E428}"/>
          </ac:cxnSpMkLst>
        </pc:cxnChg>
        <pc:cxnChg chg="add mod">
          <ac:chgData name="Wei Bai" userId="be857441-a184-4146-8eaa-0e6fb39255fd" providerId="ADAL" clId="{A2ACD04D-F623-4A1C-9EC3-13ED8A6F6BFB}" dt="2018-10-19T15:59:18.477" v="2892" actId="1076"/>
          <ac:cxnSpMkLst>
            <pc:docMk/>
            <pc:sldMk cId="150832838" sldId="584"/>
            <ac:cxnSpMk id="83" creationId="{7C580F59-824F-43BA-80A1-5D5971C399BF}"/>
          </ac:cxnSpMkLst>
        </pc:cxnChg>
      </pc:sldChg>
      <pc:sldChg chg="addSp delSp modSp add modAnim">
        <pc:chgData name="Wei Bai" userId="be857441-a184-4146-8eaa-0e6fb39255fd" providerId="ADAL" clId="{A2ACD04D-F623-4A1C-9EC3-13ED8A6F6BFB}" dt="2018-10-19T15:26:04.382" v="2483" actId="1035"/>
        <pc:sldMkLst>
          <pc:docMk/>
          <pc:sldMk cId="2282359278" sldId="585"/>
        </pc:sldMkLst>
        <pc:spChg chg="mod">
          <ac:chgData name="Wei Bai" userId="be857441-a184-4146-8eaa-0e6fb39255fd" providerId="ADAL" clId="{A2ACD04D-F623-4A1C-9EC3-13ED8A6F6BFB}" dt="2018-10-12T03:20:04.861" v="2094" actId="20577"/>
          <ac:spMkLst>
            <pc:docMk/>
            <pc:sldMk cId="2282359278" sldId="585"/>
            <ac:spMk id="2" creationId="{7EA9D0A3-040D-4BD8-8271-35ADE4208BD4}"/>
          </ac:spMkLst>
        </pc:spChg>
        <pc:spChg chg="mod">
          <ac:chgData name="Wei Bai" userId="be857441-a184-4146-8eaa-0e6fb39255fd" providerId="ADAL" clId="{A2ACD04D-F623-4A1C-9EC3-13ED8A6F6BFB}" dt="2018-10-19T15:25:56.940" v="2454" actId="255"/>
          <ac:spMkLst>
            <pc:docMk/>
            <pc:sldMk cId="2282359278" sldId="585"/>
            <ac:spMk id="3" creationId="{7D77BB71-CBDD-4CE8-99E6-05EE56F0AC42}"/>
          </ac:spMkLst>
        </pc:spChg>
        <pc:spChg chg="add mod">
          <ac:chgData name="Wei Bai" userId="be857441-a184-4146-8eaa-0e6fb39255fd" providerId="ADAL" clId="{A2ACD04D-F623-4A1C-9EC3-13ED8A6F6BFB}" dt="2018-10-19T15:26:04.382" v="2483" actId="1035"/>
          <ac:spMkLst>
            <pc:docMk/>
            <pc:sldMk cId="2282359278" sldId="585"/>
            <ac:spMk id="5" creationId="{629529E3-2CDE-481A-AD1D-DF71A0EBA9F4}"/>
          </ac:spMkLst>
        </pc:spChg>
        <pc:spChg chg="del">
          <ac:chgData name="Wei Bai" userId="be857441-a184-4146-8eaa-0e6fb39255fd" providerId="ADAL" clId="{A2ACD04D-F623-4A1C-9EC3-13ED8A6F6BFB}" dt="2018-10-19T14:55:50.193" v="2311"/>
          <ac:spMkLst>
            <pc:docMk/>
            <pc:sldMk cId="2282359278" sldId="585"/>
            <ac:spMk id="6" creationId="{D6E818CE-8067-429C-945E-7CDF5BB1B20B}"/>
          </ac:spMkLst>
        </pc:spChg>
      </pc:sldChg>
      <pc:sldChg chg="delSp modSp add">
        <pc:chgData name="Wei Bai" userId="be857441-a184-4146-8eaa-0e6fb39255fd" providerId="ADAL" clId="{A2ACD04D-F623-4A1C-9EC3-13ED8A6F6BFB}" dt="2018-10-19T14:55:50.193" v="2311"/>
        <pc:sldMkLst>
          <pc:docMk/>
          <pc:sldMk cId="1833564615" sldId="586"/>
        </pc:sldMkLst>
        <pc:spChg chg="mod">
          <ac:chgData name="Wei Bai" userId="be857441-a184-4146-8eaa-0e6fb39255fd" providerId="ADAL" clId="{A2ACD04D-F623-4A1C-9EC3-13ED8A6F6BFB}" dt="2018-10-12T03:17:17.349" v="2080" actId="20577"/>
          <ac:spMkLst>
            <pc:docMk/>
            <pc:sldMk cId="1833564615" sldId="586"/>
            <ac:spMk id="2" creationId="{912C7155-D7DC-4C64-8428-8E888E9FE17E}"/>
          </ac:spMkLst>
        </pc:spChg>
        <pc:spChg chg="mod">
          <ac:chgData name="Wei Bai" userId="be857441-a184-4146-8eaa-0e6fb39255fd" providerId="ADAL" clId="{A2ACD04D-F623-4A1C-9EC3-13ED8A6F6BFB}" dt="2018-10-12T03:25:57.356" v="2265" actId="20577"/>
          <ac:spMkLst>
            <pc:docMk/>
            <pc:sldMk cId="1833564615" sldId="586"/>
            <ac:spMk id="3" creationId="{271B5593-EE9A-4354-9162-44DB40430625}"/>
          </ac:spMkLst>
        </pc:spChg>
        <pc:spChg chg="del">
          <ac:chgData name="Wei Bai" userId="be857441-a184-4146-8eaa-0e6fb39255fd" providerId="ADAL" clId="{A2ACD04D-F623-4A1C-9EC3-13ED8A6F6BFB}" dt="2018-10-19T14:55:50.193" v="2311"/>
          <ac:spMkLst>
            <pc:docMk/>
            <pc:sldMk cId="1833564615" sldId="586"/>
            <ac:spMk id="5" creationId="{8A1605F7-9119-4C86-8802-E809A928AC89}"/>
          </ac:spMkLst>
        </pc:spChg>
      </pc:sldChg>
      <pc:sldChg chg="delSp modSp">
        <pc:chgData name="Wei Bai" userId="be857441-a184-4146-8eaa-0e6fb39255fd" providerId="ADAL" clId="{A2ACD04D-F623-4A1C-9EC3-13ED8A6F6BFB}" dt="2018-10-19T16:03:39.139" v="2912" actId="20577"/>
        <pc:sldMkLst>
          <pc:docMk/>
          <pc:sldMk cId="3477553044" sldId="587"/>
        </pc:sldMkLst>
        <pc:spChg chg="mod">
          <ac:chgData name="Wei Bai" userId="be857441-a184-4146-8eaa-0e6fb39255fd" providerId="ADAL" clId="{A2ACD04D-F623-4A1C-9EC3-13ED8A6F6BFB}" dt="2018-10-19T16:03:39.139" v="2912" actId="20577"/>
          <ac:spMkLst>
            <pc:docMk/>
            <pc:sldMk cId="3477553044" sldId="587"/>
            <ac:spMk id="3" creationId="{D2C61AD9-6C87-41B1-8591-3E89A452E2A2}"/>
          </ac:spMkLst>
        </pc:spChg>
        <pc:spChg chg="del">
          <ac:chgData name="Wei Bai" userId="be857441-a184-4146-8eaa-0e6fb39255fd" providerId="ADAL" clId="{A2ACD04D-F623-4A1C-9EC3-13ED8A6F6BFB}" dt="2018-10-19T14:55:50.193" v="2311"/>
          <ac:spMkLst>
            <pc:docMk/>
            <pc:sldMk cId="3477553044" sldId="587"/>
            <ac:spMk id="5" creationId="{58D2B239-46FB-4F9E-8AE3-1126ECF4D32F}"/>
          </ac:spMkLst>
        </pc:spChg>
      </pc:sldChg>
      <pc:sldChg chg="delSp modSp">
        <pc:chgData name="Wei Bai" userId="be857441-a184-4146-8eaa-0e6fb39255fd" providerId="ADAL" clId="{A2ACD04D-F623-4A1C-9EC3-13ED8A6F6BFB}" dt="2018-10-19T16:44:01.938" v="3284" actId="113"/>
        <pc:sldMkLst>
          <pc:docMk/>
          <pc:sldMk cId="3010873864" sldId="588"/>
        </pc:sldMkLst>
        <pc:spChg chg="mod">
          <ac:chgData name="Wei Bai" userId="be857441-a184-4146-8eaa-0e6fb39255fd" providerId="ADAL" clId="{A2ACD04D-F623-4A1C-9EC3-13ED8A6F6BFB}" dt="2018-10-19T16:04:48.413" v="2937" actId="255"/>
          <ac:spMkLst>
            <pc:docMk/>
            <pc:sldMk cId="3010873864" sldId="588"/>
            <ac:spMk id="2" creationId="{5AB1BF24-90A0-4397-8B2E-F67C04FBB4A4}"/>
          </ac:spMkLst>
        </pc:spChg>
        <pc:spChg chg="mod">
          <ac:chgData name="Wei Bai" userId="be857441-a184-4146-8eaa-0e6fb39255fd" providerId="ADAL" clId="{A2ACD04D-F623-4A1C-9EC3-13ED8A6F6BFB}" dt="2018-10-19T16:44:01.938" v="3284" actId="113"/>
          <ac:spMkLst>
            <pc:docMk/>
            <pc:sldMk cId="3010873864" sldId="588"/>
            <ac:spMk id="3" creationId="{6B839D50-DB6B-4CE7-99A7-7704CEA60AB1}"/>
          </ac:spMkLst>
        </pc:spChg>
        <pc:spChg chg="del">
          <ac:chgData name="Wei Bai" userId="be857441-a184-4146-8eaa-0e6fb39255fd" providerId="ADAL" clId="{A2ACD04D-F623-4A1C-9EC3-13ED8A6F6BFB}" dt="2018-10-19T14:55:50.193" v="2311"/>
          <ac:spMkLst>
            <pc:docMk/>
            <pc:sldMk cId="3010873864" sldId="588"/>
            <ac:spMk id="5" creationId="{7B74374C-0315-42E4-9787-F7BB179D63FE}"/>
          </ac:spMkLst>
        </pc:spChg>
      </pc:sldChg>
      <pc:sldChg chg="delSp modSp modAnim">
        <pc:chgData name="Wei Bai" userId="be857441-a184-4146-8eaa-0e6fb39255fd" providerId="ADAL" clId="{A2ACD04D-F623-4A1C-9EC3-13ED8A6F6BFB}" dt="2018-10-19T16:43:57.720" v="3283" actId="207"/>
        <pc:sldMkLst>
          <pc:docMk/>
          <pc:sldMk cId="1587196807" sldId="589"/>
        </pc:sldMkLst>
        <pc:spChg chg="mod">
          <ac:chgData name="Wei Bai" userId="be857441-a184-4146-8eaa-0e6fb39255fd" providerId="ADAL" clId="{A2ACD04D-F623-4A1C-9EC3-13ED8A6F6BFB}" dt="2018-10-19T16:04:52.149" v="2938" actId="255"/>
          <ac:spMkLst>
            <pc:docMk/>
            <pc:sldMk cId="1587196807" sldId="589"/>
            <ac:spMk id="2" creationId="{760D3516-2AC0-4D8C-A2B4-381045427117}"/>
          </ac:spMkLst>
        </pc:spChg>
        <pc:spChg chg="mod">
          <ac:chgData name="Wei Bai" userId="be857441-a184-4146-8eaa-0e6fb39255fd" providerId="ADAL" clId="{A2ACD04D-F623-4A1C-9EC3-13ED8A6F6BFB}" dt="2018-10-19T16:43:57.720" v="3283" actId="207"/>
          <ac:spMkLst>
            <pc:docMk/>
            <pc:sldMk cId="1587196807" sldId="589"/>
            <ac:spMk id="3" creationId="{0F2230BC-2B84-4561-93DC-D1A6FA8A0841}"/>
          </ac:spMkLst>
        </pc:spChg>
        <pc:spChg chg="del">
          <ac:chgData name="Wei Bai" userId="be857441-a184-4146-8eaa-0e6fb39255fd" providerId="ADAL" clId="{A2ACD04D-F623-4A1C-9EC3-13ED8A6F6BFB}" dt="2018-10-19T14:55:50.193" v="2311"/>
          <ac:spMkLst>
            <pc:docMk/>
            <pc:sldMk cId="1587196807" sldId="589"/>
            <ac:spMk id="5" creationId="{F12AB8D7-549D-40DE-B250-9BF8351815B6}"/>
          </ac:spMkLst>
        </pc:spChg>
      </pc:sldChg>
      <pc:sldChg chg="addSp delSp modSp modAnim">
        <pc:chgData name="Wei Bai" userId="be857441-a184-4146-8eaa-0e6fb39255fd" providerId="ADAL" clId="{A2ACD04D-F623-4A1C-9EC3-13ED8A6F6BFB}" dt="2018-10-19T16:14:24.635" v="3064" actId="478"/>
        <pc:sldMkLst>
          <pc:docMk/>
          <pc:sldMk cId="2785849954" sldId="590"/>
        </pc:sldMkLst>
        <pc:spChg chg="mod">
          <ac:chgData name="Wei Bai" userId="be857441-a184-4146-8eaa-0e6fb39255fd" providerId="ADAL" clId="{A2ACD04D-F623-4A1C-9EC3-13ED8A6F6BFB}" dt="2018-10-19T16:08:39.610" v="2960" actId="255"/>
          <ac:spMkLst>
            <pc:docMk/>
            <pc:sldMk cId="2785849954" sldId="590"/>
            <ac:spMk id="2" creationId="{843E51E5-E0BC-4EFD-B538-C475EBB98990}"/>
          </ac:spMkLst>
        </pc:spChg>
        <pc:spChg chg="mod">
          <ac:chgData name="Wei Bai" userId="be857441-a184-4146-8eaa-0e6fb39255fd" providerId="ADAL" clId="{A2ACD04D-F623-4A1C-9EC3-13ED8A6F6BFB}" dt="2018-10-19T16:09:32.166" v="2964" actId="20577"/>
          <ac:spMkLst>
            <pc:docMk/>
            <pc:sldMk cId="2785849954" sldId="590"/>
            <ac:spMk id="3" creationId="{A29C501B-0AF8-4F7C-A479-C9DD88EA98A0}"/>
          </ac:spMkLst>
        </pc:spChg>
        <pc:spChg chg="del">
          <ac:chgData name="Wei Bai" userId="be857441-a184-4146-8eaa-0e6fb39255fd" providerId="ADAL" clId="{A2ACD04D-F623-4A1C-9EC3-13ED8A6F6BFB}" dt="2018-10-19T14:55:50.193" v="2311"/>
          <ac:spMkLst>
            <pc:docMk/>
            <pc:sldMk cId="2785849954" sldId="590"/>
            <ac:spMk id="5" creationId="{3BED07E1-6FC1-4861-8190-61398E01CB87}"/>
          </ac:spMkLst>
        </pc:spChg>
        <pc:spChg chg="add del mod">
          <ac:chgData name="Wei Bai" userId="be857441-a184-4146-8eaa-0e6fb39255fd" providerId="ADAL" clId="{A2ACD04D-F623-4A1C-9EC3-13ED8A6F6BFB}" dt="2018-10-19T16:14:24.635" v="3064" actId="478"/>
          <ac:spMkLst>
            <pc:docMk/>
            <pc:sldMk cId="2785849954" sldId="590"/>
            <ac:spMk id="13" creationId="{3B4C2A36-E3AB-44DC-BB1E-3538E8F1E0B4}"/>
          </ac:spMkLst>
        </pc:spChg>
        <pc:spChg chg="add del mod">
          <ac:chgData name="Wei Bai" userId="be857441-a184-4146-8eaa-0e6fb39255fd" providerId="ADAL" clId="{A2ACD04D-F623-4A1C-9EC3-13ED8A6F6BFB}" dt="2018-10-19T16:14:18.243" v="3061" actId="478"/>
          <ac:spMkLst>
            <pc:docMk/>
            <pc:sldMk cId="2785849954" sldId="590"/>
            <ac:spMk id="14" creationId="{3C5EA362-F898-4FAB-841C-56E9084C9FEE}"/>
          </ac:spMkLst>
        </pc:spChg>
        <pc:spChg chg="add del mod">
          <ac:chgData name="Wei Bai" userId="be857441-a184-4146-8eaa-0e6fb39255fd" providerId="ADAL" clId="{A2ACD04D-F623-4A1C-9EC3-13ED8A6F6BFB}" dt="2018-10-19T16:14:18.243" v="3061" actId="478"/>
          <ac:spMkLst>
            <pc:docMk/>
            <pc:sldMk cId="2785849954" sldId="590"/>
            <ac:spMk id="15" creationId="{2FA4A54F-3F62-49D7-A991-E501F6E62005}"/>
          </ac:spMkLst>
        </pc:spChg>
        <pc:spChg chg="add del mod">
          <ac:chgData name="Wei Bai" userId="be857441-a184-4146-8eaa-0e6fb39255fd" providerId="ADAL" clId="{A2ACD04D-F623-4A1C-9EC3-13ED8A6F6BFB}" dt="2018-10-19T16:14:22.605" v="3063" actId="478"/>
          <ac:spMkLst>
            <pc:docMk/>
            <pc:sldMk cId="2785849954" sldId="590"/>
            <ac:spMk id="16" creationId="{17C45B06-EC18-4249-8C2B-8A76B8E7834B}"/>
          </ac:spMkLst>
        </pc:spChg>
        <pc:spChg chg="add del mod">
          <ac:chgData name="Wei Bai" userId="be857441-a184-4146-8eaa-0e6fb39255fd" providerId="ADAL" clId="{A2ACD04D-F623-4A1C-9EC3-13ED8A6F6BFB}" dt="2018-10-19T16:14:20.892" v="3062" actId="478"/>
          <ac:spMkLst>
            <pc:docMk/>
            <pc:sldMk cId="2785849954" sldId="590"/>
            <ac:spMk id="17" creationId="{C6B40247-F833-4315-87B3-19D0B85F7968}"/>
          </ac:spMkLst>
        </pc:spChg>
        <pc:grpChg chg="add del mod">
          <ac:chgData name="Wei Bai" userId="be857441-a184-4146-8eaa-0e6fb39255fd" providerId="ADAL" clId="{A2ACD04D-F623-4A1C-9EC3-13ED8A6F6BFB}" dt="2018-10-19T16:14:18.243" v="3061" actId="478"/>
          <ac:grpSpMkLst>
            <pc:docMk/>
            <pc:sldMk cId="2785849954" sldId="590"/>
            <ac:grpSpMk id="6" creationId="{96AFD88F-B2E2-42CC-997D-1094F0222E69}"/>
          </ac:grpSpMkLst>
        </pc:grpChg>
        <pc:cxnChg chg="add del mod">
          <ac:chgData name="Wei Bai" userId="be857441-a184-4146-8eaa-0e6fb39255fd" providerId="ADAL" clId="{A2ACD04D-F623-4A1C-9EC3-13ED8A6F6BFB}" dt="2018-10-19T16:14:18.243" v="3061" actId="478"/>
          <ac:cxnSpMkLst>
            <pc:docMk/>
            <pc:sldMk cId="2785849954" sldId="590"/>
            <ac:cxnSpMk id="9" creationId="{F48628B1-3CF0-4B56-BF7C-4BD0036E8F51}"/>
          </ac:cxnSpMkLst>
        </pc:cxnChg>
      </pc:sldChg>
      <pc:sldChg chg="delSp del">
        <pc:chgData name="Wei Bai" userId="be857441-a184-4146-8eaa-0e6fb39255fd" providerId="ADAL" clId="{A2ACD04D-F623-4A1C-9EC3-13ED8A6F6BFB}" dt="2018-10-19T16:02:36.912" v="2902" actId="2696"/>
        <pc:sldMkLst>
          <pc:docMk/>
          <pc:sldMk cId="3025258142" sldId="591"/>
        </pc:sldMkLst>
        <pc:spChg chg="del">
          <ac:chgData name="Wei Bai" userId="be857441-a184-4146-8eaa-0e6fb39255fd" providerId="ADAL" clId="{A2ACD04D-F623-4A1C-9EC3-13ED8A6F6BFB}" dt="2018-10-19T14:55:50.193" v="2311"/>
          <ac:spMkLst>
            <pc:docMk/>
            <pc:sldMk cId="3025258142" sldId="591"/>
            <ac:spMk id="5" creationId="{3584F4D2-729D-4957-A1B3-F6ECD5A940A4}"/>
          </ac:spMkLst>
        </pc:spChg>
      </pc:sldChg>
      <pc:sldChg chg="delSp">
        <pc:chgData name="Wei Bai" userId="be857441-a184-4146-8eaa-0e6fb39255fd" providerId="ADAL" clId="{A2ACD04D-F623-4A1C-9EC3-13ED8A6F6BFB}" dt="2018-10-19T14:55:50.193" v="2311"/>
        <pc:sldMkLst>
          <pc:docMk/>
          <pc:sldMk cId="3217351865" sldId="592"/>
        </pc:sldMkLst>
        <pc:spChg chg="del">
          <ac:chgData name="Wei Bai" userId="be857441-a184-4146-8eaa-0e6fb39255fd" providerId="ADAL" clId="{A2ACD04D-F623-4A1C-9EC3-13ED8A6F6BFB}" dt="2018-10-19T14:55:50.193" v="2311"/>
          <ac:spMkLst>
            <pc:docMk/>
            <pc:sldMk cId="3217351865" sldId="592"/>
            <ac:spMk id="5" creationId="{D388C37F-9C5C-4A14-A13E-A6E7F21FCCE6}"/>
          </ac:spMkLst>
        </pc:spChg>
      </pc:sldChg>
      <pc:sldChg chg="delSp">
        <pc:chgData name="Wei Bai" userId="be857441-a184-4146-8eaa-0e6fb39255fd" providerId="ADAL" clId="{A2ACD04D-F623-4A1C-9EC3-13ED8A6F6BFB}" dt="2018-10-19T14:55:50.193" v="2311"/>
        <pc:sldMkLst>
          <pc:docMk/>
          <pc:sldMk cId="2852078128" sldId="593"/>
        </pc:sldMkLst>
        <pc:spChg chg="del">
          <ac:chgData name="Wei Bai" userId="be857441-a184-4146-8eaa-0e6fb39255fd" providerId="ADAL" clId="{A2ACD04D-F623-4A1C-9EC3-13ED8A6F6BFB}" dt="2018-10-19T14:55:50.193" v="2311"/>
          <ac:spMkLst>
            <pc:docMk/>
            <pc:sldMk cId="2852078128" sldId="593"/>
            <ac:spMk id="4" creationId="{C0471E5E-842D-4C92-AD8F-9A6404C00CDC}"/>
          </ac:spMkLst>
        </pc:spChg>
        <pc:spChg chg="del">
          <ac:chgData name="Wei Bai" userId="be857441-a184-4146-8eaa-0e6fb39255fd" providerId="ADAL" clId="{A2ACD04D-F623-4A1C-9EC3-13ED8A6F6BFB}" dt="2018-10-19T14:55:50.193" v="2311"/>
          <ac:spMkLst>
            <pc:docMk/>
            <pc:sldMk cId="2852078128" sldId="593"/>
            <ac:spMk id="5" creationId="{51D9DB23-ED84-4EF6-B496-9EA1C9235998}"/>
          </ac:spMkLst>
        </pc:spChg>
      </pc:sldChg>
      <pc:sldChg chg="delSp">
        <pc:chgData name="Wei Bai" userId="be857441-a184-4146-8eaa-0e6fb39255fd" providerId="ADAL" clId="{A2ACD04D-F623-4A1C-9EC3-13ED8A6F6BFB}" dt="2018-10-19T14:55:50.193" v="2311"/>
        <pc:sldMkLst>
          <pc:docMk/>
          <pc:sldMk cId="801651534" sldId="594"/>
        </pc:sldMkLst>
        <pc:spChg chg="del">
          <ac:chgData name="Wei Bai" userId="be857441-a184-4146-8eaa-0e6fb39255fd" providerId="ADAL" clId="{A2ACD04D-F623-4A1C-9EC3-13ED8A6F6BFB}" dt="2018-10-19T14:55:50.193" v="2311"/>
          <ac:spMkLst>
            <pc:docMk/>
            <pc:sldMk cId="801651534" sldId="594"/>
            <ac:spMk id="2" creationId="{2DC7A17D-8BCC-4B37-A850-3F7A157DA3C9}"/>
          </ac:spMkLst>
        </pc:spChg>
        <pc:spChg chg="del">
          <ac:chgData name="Wei Bai" userId="be857441-a184-4146-8eaa-0e6fb39255fd" providerId="ADAL" clId="{A2ACD04D-F623-4A1C-9EC3-13ED8A6F6BFB}" dt="2018-10-19T14:55:50.193" v="2311"/>
          <ac:spMkLst>
            <pc:docMk/>
            <pc:sldMk cId="801651534" sldId="594"/>
            <ac:spMk id="3" creationId="{2EBD283A-7C31-4664-881F-1A36E641FEA8}"/>
          </ac:spMkLst>
        </pc:spChg>
      </pc:sldChg>
      <pc:sldChg chg="modSp add del">
        <pc:chgData name="Wei Bai" userId="be857441-a184-4146-8eaa-0e6fb39255fd" providerId="ADAL" clId="{A2ACD04D-F623-4A1C-9EC3-13ED8A6F6BFB}" dt="2018-10-19T15:17:21.041" v="2408" actId="2696"/>
        <pc:sldMkLst>
          <pc:docMk/>
          <pc:sldMk cId="2322684441" sldId="595"/>
        </pc:sldMkLst>
        <pc:spChg chg="mod">
          <ac:chgData name="Wei Bai" userId="be857441-a184-4146-8eaa-0e6fb39255fd" providerId="ADAL" clId="{A2ACD04D-F623-4A1C-9EC3-13ED8A6F6BFB}" dt="2018-10-19T15:15:12.555" v="2389"/>
          <ac:spMkLst>
            <pc:docMk/>
            <pc:sldMk cId="2322684441" sldId="595"/>
            <ac:spMk id="2" creationId="{E66A59CD-BD76-4D52-A375-E84070D87213}"/>
          </ac:spMkLst>
        </pc:spChg>
        <pc:spChg chg="mod">
          <ac:chgData name="Wei Bai" userId="be857441-a184-4146-8eaa-0e6fb39255fd" providerId="ADAL" clId="{A2ACD04D-F623-4A1C-9EC3-13ED8A6F6BFB}" dt="2018-10-19T15:16:58.500" v="2407" actId="20577"/>
          <ac:spMkLst>
            <pc:docMk/>
            <pc:sldMk cId="2322684441" sldId="595"/>
            <ac:spMk id="3" creationId="{ACAFDC39-A877-4BA0-A314-8DF6A3E5C078}"/>
          </ac:spMkLst>
        </pc:spChg>
      </pc:sldChg>
      <pc:sldChg chg="add del">
        <pc:chgData name="Wei Bai" userId="be857441-a184-4146-8eaa-0e6fb39255fd" providerId="ADAL" clId="{A2ACD04D-F623-4A1C-9EC3-13ED8A6F6BFB}" dt="2018-10-19T16:08:29.091" v="2958"/>
        <pc:sldMkLst>
          <pc:docMk/>
          <pc:sldMk cId="2617360906" sldId="595"/>
        </pc:sldMkLst>
      </pc:sldChg>
      <pc:sldChg chg="modSp add modAnim">
        <pc:chgData name="Wei Bai" userId="be857441-a184-4146-8eaa-0e6fb39255fd" providerId="ADAL" clId="{A2ACD04D-F623-4A1C-9EC3-13ED8A6F6BFB}" dt="2018-10-19T16:34:19.665" v="3226" actId="20577"/>
        <pc:sldMkLst>
          <pc:docMk/>
          <pc:sldMk cId="4065377231" sldId="595"/>
        </pc:sldMkLst>
        <pc:spChg chg="mod">
          <ac:chgData name="Wei Bai" userId="be857441-a184-4146-8eaa-0e6fb39255fd" providerId="ADAL" clId="{A2ACD04D-F623-4A1C-9EC3-13ED8A6F6BFB}" dt="2018-10-19T16:34:19.665" v="3226" actId="20577"/>
          <ac:spMkLst>
            <pc:docMk/>
            <pc:sldMk cId="4065377231" sldId="595"/>
            <ac:spMk id="3" creationId="{A29C501B-0AF8-4F7C-A479-C9DD88EA98A0}"/>
          </ac:spMkLst>
        </pc:spChg>
      </pc:sldChg>
      <pc:sldChg chg="addSp modSp add modAnim">
        <pc:chgData name="Wei Bai" userId="be857441-a184-4146-8eaa-0e6fb39255fd" providerId="ADAL" clId="{A2ACD04D-F623-4A1C-9EC3-13ED8A6F6BFB}" dt="2018-10-19T16:42:01.391" v="3279"/>
        <pc:sldMkLst>
          <pc:docMk/>
          <pc:sldMk cId="2350584438" sldId="596"/>
        </pc:sldMkLst>
        <pc:spChg chg="mod">
          <ac:chgData name="Wei Bai" userId="be857441-a184-4146-8eaa-0e6fb39255fd" providerId="ADAL" clId="{A2ACD04D-F623-4A1C-9EC3-13ED8A6F6BFB}" dt="2018-10-19T16:18:00.015" v="3106" actId="1076"/>
          <ac:spMkLst>
            <pc:docMk/>
            <pc:sldMk cId="2350584438" sldId="596"/>
            <ac:spMk id="4" creationId="{A3A93D58-609C-4ABA-AA5C-752905230DB8}"/>
          </ac:spMkLst>
        </pc:spChg>
        <pc:spChg chg="mod">
          <ac:chgData name="Wei Bai" userId="be857441-a184-4146-8eaa-0e6fb39255fd" providerId="ADAL" clId="{A2ACD04D-F623-4A1C-9EC3-13ED8A6F6BFB}" dt="2018-10-19T16:23:03.180" v="3135" actId="1038"/>
          <ac:spMkLst>
            <pc:docMk/>
            <pc:sldMk cId="2350584438" sldId="596"/>
            <ac:spMk id="13" creationId="{3B4C2A36-E3AB-44DC-BB1E-3538E8F1E0B4}"/>
          </ac:spMkLst>
        </pc:spChg>
        <pc:spChg chg="mod">
          <ac:chgData name="Wei Bai" userId="be857441-a184-4146-8eaa-0e6fb39255fd" providerId="ADAL" clId="{A2ACD04D-F623-4A1C-9EC3-13ED8A6F6BFB}" dt="2018-10-19T16:18:08.792" v="3107" actId="14100"/>
          <ac:spMkLst>
            <pc:docMk/>
            <pc:sldMk cId="2350584438" sldId="596"/>
            <ac:spMk id="14" creationId="{3C5EA362-F898-4FAB-841C-56E9084C9FEE}"/>
          </ac:spMkLst>
        </pc:spChg>
        <pc:spChg chg="mod">
          <ac:chgData name="Wei Bai" userId="be857441-a184-4146-8eaa-0e6fb39255fd" providerId="ADAL" clId="{A2ACD04D-F623-4A1C-9EC3-13ED8A6F6BFB}" dt="2018-10-19T16:17:57.137" v="3104" actId="1076"/>
          <ac:spMkLst>
            <pc:docMk/>
            <pc:sldMk cId="2350584438" sldId="596"/>
            <ac:spMk id="15" creationId="{2FA4A54F-3F62-49D7-A991-E501F6E62005}"/>
          </ac:spMkLst>
        </pc:spChg>
        <pc:spChg chg="mod">
          <ac:chgData name="Wei Bai" userId="be857441-a184-4146-8eaa-0e6fb39255fd" providerId="ADAL" clId="{A2ACD04D-F623-4A1C-9EC3-13ED8A6F6BFB}" dt="2018-10-19T16:17:57.137" v="3104" actId="1076"/>
          <ac:spMkLst>
            <pc:docMk/>
            <pc:sldMk cId="2350584438" sldId="596"/>
            <ac:spMk id="16" creationId="{17C45B06-EC18-4249-8C2B-8A76B8E7834B}"/>
          </ac:spMkLst>
        </pc:spChg>
        <pc:spChg chg="mod">
          <ac:chgData name="Wei Bai" userId="be857441-a184-4146-8eaa-0e6fb39255fd" providerId="ADAL" clId="{A2ACD04D-F623-4A1C-9EC3-13ED8A6F6BFB}" dt="2018-10-19T16:17:57.137" v="3104" actId="1076"/>
          <ac:spMkLst>
            <pc:docMk/>
            <pc:sldMk cId="2350584438" sldId="596"/>
            <ac:spMk id="17" creationId="{C6B40247-F833-4315-87B3-19D0B85F7968}"/>
          </ac:spMkLst>
        </pc:spChg>
        <pc:spChg chg="add mod">
          <ac:chgData name="Wei Bai" userId="be857441-a184-4146-8eaa-0e6fb39255fd" providerId="ADAL" clId="{A2ACD04D-F623-4A1C-9EC3-13ED8A6F6BFB}" dt="2018-10-19T16:14:39.135" v="3066" actId="571"/>
          <ac:spMkLst>
            <pc:docMk/>
            <pc:sldMk cId="2350584438" sldId="596"/>
            <ac:spMk id="18" creationId="{D37CA4B1-FA79-4876-9EBB-D9B9045F90D1}"/>
          </ac:spMkLst>
        </pc:spChg>
        <pc:spChg chg="add mod">
          <ac:chgData name="Wei Bai" userId="be857441-a184-4146-8eaa-0e6fb39255fd" providerId="ADAL" clId="{A2ACD04D-F623-4A1C-9EC3-13ED8A6F6BFB}" dt="2018-10-19T16:14:48.365" v="3068" actId="571"/>
          <ac:spMkLst>
            <pc:docMk/>
            <pc:sldMk cId="2350584438" sldId="596"/>
            <ac:spMk id="19" creationId="{3B3B239F-E621-4196-834B-C6A5459BF971}"/>
          </ac:spMkLst>
        </pc:spChg>
        <pc:spChg chg="add mod">
          <ac:chgData name="Wei Bai" userId="be857441-a184-4146-8eaa-0e6fb39255fd" providerId="ADAL" clId="{A2ACD04D-F623-4A1C-9EC3-13ED8A6F6BFB}" dt="2018-10-19T16:16:26.364" v="3091" actId="1076"/>
          <ac:spMkLst>
            <pc:docMk/>
            <pc:sldMk cId="2350584438" sldId="596"/>
            <ac:spMk id="20" creationId="{A819CD3E-DD15-485E-80F6-51EDBA5D168E}"/>
          </ac:spMkLst>
        </pc:spChg>
        <pc:spChg chg="add mod">
          <ac:chgData name="Wei Bai" userId="be857441-a184-4146-8eaa-0e6fb39255fd" providerId="ADAL" clId="{A2ACD04D-F623-4A1C-9EC3-13ED8A6F6BFB}" dt="2018-10-19T16:17:00.973" v="3096" actId="1076"/>
          <ac:spMkLst>
            <pc:docMk/>
            <pc:sldMk cId="2350584438" sldId="596"/>
            <ac:spMk id="21" creationId="{BFB7FE77-DE57-49A6-85D8-5E7F58D45A97}"/>
          </ac:spMkLst>
        </pc:spChg>
        <pc:spChg chg="add mod">
          <ac:chgData name="Wei Bai" userId="be857441-a184-4146-8eaa-0e6fb39255fd" providerId="ADAL" clId="{A2ACD04D-F623-4A1C-9EC3-13ED8A6F6BFB}" dt="2018-10-19T16:17:00.973" v="3096" actId="1076"/>
          <ac:spMkLst>
            <pc:docMk/>
            <pc:sldMk cId="2350584438" sldId="596"/>
            <ac:spMk id="22" creationId="{668DF7CC-8BCD-4ACE-9BDC-69190782F132}"/>
          </ac:spMkLst>
        </pc:spChg>
        <pc:spChg chg="add mod">
          <ac:chgData name="Wei Bai" userId="be857441-a184-4146-8eaa-0e6fb39255fd" providerId="ADAL" clId="{A2ACD04D-F623-4A1C-9EC3-13ED8A6F6BFB}" dt="2018-10-19T16:17:00.973" v="3096" actId="1076"/>
          <ac:spMkLst>
            <pc:docMk/>
            <pc:sldMk cId="2350584438" sldId="596"/>
            <ac:spMk id="23" creationId="{ACB96383-7554-4EE0-BD4C-47CA14F35F8C}"/>
          </ac:spMkLst>
        </pc:spChg>
        <pc:spChg chg="add mod">
          <ac:chgData name="Wei Bai" userId="be857441-a184-4146-8eaa-0e6fb39255fd" providerId="ADAL" clId="{A2ACD04D-F623-4A1C-9EC3-13ED8A6F6BFB}" dt="2018-10-19T16:18:22.947" v="3112" actId="14100"/>
          <ac:spMkLst>
            <pc:docMk/>
            <pc:sldMk cId="2350584438" sldId="596"/>
            <ac:spMk id="24" creationId="{D25A1702-6228-4050-9903-B00EB16200E2}"/>
          </ac:spMkLst>
        </pc:spChg>
        <pc:spChg chg="add mod">
          <ac:chgData name="Wei Bai" userId="be857441-a184-4146-8eaa-0e6fb39255fd" providerId="ADAL" clId="{A2ACD04D-F623-4A1C-9EC3-13ED8A6F6BFB}" dt="2018-10-19T16:17:04.706" v="3097" actId="571"/>
          <ac:spMkLst>
            <pc:docMk/>
            <pc:sldMk cId="2350584438" sldId="596"/>
            <ac:spMk id="25" creationId="{B0A50C96-B6B4-4E6D-AC0F-412F838CA981}"/>
          </ac:spMkLst>
        </pc:spChg>
        <pc:spChg chg="add mod">
          <ac:chgData name="Wei Bai" userId="be857441-a184-4146-8eaa-0e6fb39255fd" providerId="ADAL" clId="{A2ACD04D-F623-4A1C-9EC3-13ED8A6F6BFB}" dt="2018-10-19T16:17:04.706" v="3097" actId="571"/>
          <ac:spMkLst>
            <pc:docMk/>
            <pc:sldMk cId="2350584438" sldId="596"/>
            <ac:spMk id="26" creationId="{6A442962-6668-490D-B79F-EA5FE6E28633}"/>
          </ac:spMkLst>
        </pc:spChg>
        <pc:spChg chg="add mod">
          <ac:chgData name="Wei Bai" userId="be857441-a184-4146-8eaa-0e6fb39255fd" providerId="ADAL" clId="{A2ACD04D-F623-4A1C-9EC3-13ED8A6F6BFB}" dt="2018-10-19T16:17:04.706" v="3097" actId="571"/>
          <ac:spMkLst>
            <pc:docMk/>
            <pc:sldMk cId="2350584438" sldId="596"/>
            <ac:spMk id="27" creationId="{9D573427-21A3-41E0-B12A-925B12253E83}"/>
          </ac:spMkLst>
        </pc:spChg>
        <pc:spChg chg="add mod">
          <ac:chgData name="Wei Bai" userId="be857441-a184-4146-8eaa-0e6fb39255fd" providerId="ADAL" clId="{A2ACD04D-F623-4A1C-9EC3-13ED8A6F6BFB}" dt="2018-10-19T16:18:16.099" v="3111" actId="1076"/>
          <ac:spMkLst>
            <pc:docMk/>
            <pc:sldMk cId="2350584438" sldId="596"/>
            <ac:spMk id="28" creationId="{F49E1DEE-018D-4C2E-9F96-4E777E7E2363}"/>
          </ac:spMkLst>
        </pc:spChg>
        <pc:spChg chg="add mod">
          <ac:chgData name="Wei Bai" userId="be857441-a184-4146-8eaa-0e6fb39255fd" providerId="ADAL" clId="{A2ACD04D-F623-4A1C-9EC3-13ED8A6F6BFB}" dt="2018-10-19T16:20:59.294" v="3120" actId="1076"/>
          <ac:spMkLst>
            <pc:docMk/>
            <pc:sldMk cId="2350584438" sldId="596"/>
            <ac:spMk id="29" creationId="{F2A69CF9-D0E5-4556-92D9-FBB904BFE70B}"/>
          </ac:spMkLst>
        </pc:spChg>
        <pc:cxnChg chg="mod ord">
          <ac:chgData name="Wei Bai" userId="be857441-a184-4146-8eaa-0e6fb39255fd" providerId="ADAL" clId="{A2ACD04D-F623-4A1C-9EC3-13ED8A6F6BFB}" dt="2018-10-19T16:22:59.823" v="3128" actId="1076"/>
          <ac:cxnSpMkLst>
            <pc:docMk/>
            <pc:sldMk cId="2350584438" sldId="596"/>
            <ac:cxnSpMk id="9" creationId="{F48628B1-3CF0-4B56-BF7C-4BD0036E8F51}"/>
          </ac:cxnSpMkLst>
        </pc:cxnChg>
        <pc:cxnChg chg="add mod">
          <ac:chgData name="Wei Bai" userId="be857441-a184-4146-8eaa-0e6fb39255fd" providerId="ADAL" clId="{A2ACD04D-F623-4A1C-9EC3-13ED8A6F6BFB}" dt="2018-10-19T16:41:49.079" v="3277" actId="1076"/>
          <ac:cxnSpMkLst>
            <pc:docMk/>
            <pc:sldMk cId="2350584438" sldId="596"/>
            <ac:cxnSpMk id="30" creationId="{4DC09579-0866-48E8-B41D-4093CEB80CF7}"/>
          </ac:cxnSpMkLst>
        </pc:cxnChg>
      </pc:sldChg>
      <pc:sldMasterChg chg="modSldLayout">
        <pc:chgData name="Wei Bai" userId="be857441-a184-4146-8eaa-0e6fb39255fd" providerId="ADAL" clId="{A2ACD04D-F623-4A1C-9EC3-13ED8A6F6BFB}" dt="2018-10-19T16:32:29.798" v="3178" actId="207"/>
        <pc:sldMasterMkLst>
          <pc:docMk/>
          <pc:sldMasterMk cId="341091216" sldId="2147483660"/>
        </pc:sldMasterMkLst>
        <pc:sldLayoutChg chg="modSp">
          <pc:chgData name="Wei Bai" userId="be857441-a184-4146-8eaa-0e6fb39255fd" providerId="ADAL" clId="{A2ACD04D-F623-4A1C-9EC3-13ED8A6F6BFB}" dt="2018-10-19T16:32:29.798" v="3178" actId="207"/>
          <pc:sldLayoutMkLst>
            <pc:docMk/>
            <pc:sldMasterMk cId="341091216" sldId="2147483660"/>
            <pc:sldLayoutMk cId="352769839" sldId="2147483661"/>
          </pc:sldLayoutMkLst>
          <pc:spChg chg="mod">
            <ac:chgData name="Wei Bai" userId="be857441-a184-4146-8eaa-0e6fb39255fd" providerId="ADAL" clId="{A2ACD04D-F623-4A1C-9EC3-13ED8A6F6BFB}" dt="2018-10-19T16:32:29.798" v="3178" actId="207"/>
            <ac:spMkLst>
              <pc:docMk/>
              <pc:sldMasterMk cId="341091216" sldId="2147483660"/>
              <pc:sldLayoutMk cId="352769839" sldId="2147483661"/>
              <ac:spMk id="6" creationId="{00000000-0000-0000-0000-000000000000}"/>
            </ac:spMkLst>
          </pc:spChg>
        </pc:sldLayoutChg>
        <pc:sldLayoutChg chg="modSp">
          <pc:chgData name="Wei Bai" userId="be857441-a184-4146-8eaa-0e6fb39255fd" providerId="ADAL" clId="{A2ACD04D-F623-4A1C-9EC3-13ED8A6F6BFB}" dt="2018-10-19T16:32:25.727" v="3177" actId="207"/>
          <pc:sldLayoutMkLst>
            <pc:docMk/>
            <pc:sldMasterMk cId="341091216" sldId="2147483660"/>
            <pc:sldLayoutMk cId="3261398652" sldId="2147483662"/>
          </pc:sldLayoutMkLst>
          <pc:spChg chg="mod">
            <ac:chgData name="Wei Bai" userId="be857441-a184-4146-8eaa-0e6fb39255fd" providerId="ADAL" clId="{A2ACD04D-F623-4A1C-9EC3-13ED8A6F6BFB}" dt="2018-10-19T16:32:25.727" v="3177" actId="207"/>
            <ac:spMkLst>
              <pc:docMk/>
              <pc:sldMasterMk cId="341091216" sldId="2147483660"/>
              <pc:sldLayoutMk cId="3261398652" sldId="2147483662"/>
              <ac:spMk id="6"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wei\Desktop\fig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ei\Desktop\fig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ei\Desktop\fig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ei\Desktop\fig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58443486419401"/>
          <c:y val="6.7577646544181996E-2"/>
          <c:w val="0.80075794824289503"/>
          <c:h val="0.73152515171272403"/>
        </c:manualLayout>
      </c:layout>
      <c:scatterChart>
        <c:scatterStyle val="lineMarker"/>
        <c:varyColors val="0"/>
        <c:ser>
          <c:idx val="0"/>
          <c:order val="0"/>
          <c:tx>
            <c:strRef>
              <c:f>Sheet1!$B$1</c:f>
              <c:strCache>
                <c:ptCount val="1"/>
                <c:pt idx="0">
                  <c:v>PIAS</c:v>
                </c:pt>
              </c:strCache>
            </c:strRef>
          </c:tx>
          <c:spPr>
            <a:ln w="38100" cap="rnd">
              <a:solidFill>
                <a:srgbClr val="0000CC">
                  <a:alpha val="97000"/>
                </a:srgbClr>
              </a:solidFill>
              <a:round/>
            </a:ln>
            <a:effectLst/>
          </c:spPr>
          <c:marker>
            <c:symbol val="diamond"/>
            <c:size val="10"/>
            <c:spPr>
              <a:noFill/>
              <a:ln w="25400">
                <a:solidFill>
                  <a:srgbClr val="0000CC">
                    <a:alpha val="88000"/>
                  </a:srgbClr>
                </a:solidFill>
                <a:round/>
              </a:ln>
              <a:effectLst/>
            </c:spPr>
          </c:marker>
          <c:xVal>
            <c:numRef>
              <c:f>Sheet1!$A$2:$A$5</c:f>
              <c:numCache>
                <c:formatCode>General</c:formatCode>
                <c:ptCount val="4"/>
                <c:pt idx="0">
                  <c:v>0.5</c:v>
                </c:pt>
                <c:pt idx="1">
                  <c:v>0.6</c:v>
                </c:pt>
                <c:pt idx="2">
                  <c:v>0.7</c:v>
                </c:pt>
                <c:pt idx="3">
                  <c:v>0.8</c:v>
                </c:pt>
              </c:numCache>
            </c:numRef>
          </c:xVal>
          <c:yVal>
            <c:numRef>
              <c:f>Sheet1!$B$2:$B$5</c:f>
              <c:numCache>
                <c:formatCode>General</c:formatCode>
                <c:ptCount val="4"/>
                <c:pt idx="0">
                  <c:v>0.59099999999999997</c:v>
                </c:pt>
                <c:pt idx="1">
                  <c:v>0.66200000000000003</c:v>
                </c:pt>
                <c:pt idx="2">
                  <c:v>0.76700000000000002</c:v>
                </c:pt>
                <c:pt idx="3">
                  <c:v>0.93</c:v>
                </c:pt>
              </c:numCache>
            </c:numRef>
          </c:yVal>
          <c:smooth val="0"/>
          <c:extLst>
            <c:ext xmlns:c16="http://schemas.microsoft.com/office/drawing/2014/chart" uri="{C3380CC4-5D6E-409C-BE32-E72D297353CC}">
              <c16:uniqueId val="{00000000-8114-470E-97B0-595501B7678F}"/>
            </c:ext>
          </c:extLst>
        </c:ser>
        <c:ser>
          <c:idx val="1"/>
          <c:order val="1"/>
          <c:tx>
            <c:strRef>
              <c:f>Sheet1!$C$1</c:f>
              <c:strCache>
                <c:ptCount val="1"/>
                <c:pt idx="0">
                  <c:v>DCTCP</c:v>
                </c:pt>
              </c:strCache>
            </c:strRef>
          </c:tx>
          <c:spPr>
            <a:ln w="38100" cap="rnd">
              <a:solidFill>
                <a:srgbClr val="FF0000"/>
              </a:solidFill>
              <a:round/>
            </a:ln>
            <a:effectLst/>
          </c:spPr>
          <c:marker>
            <c:symbol val="triangle"/>
            <c:size val="10"/>
            <c:spPr>
              <a:noFill/>
              <a:ln w="25400">
                <a:solidFill>
                  <a:srgbClr val="FF0000"/>
                </a:solidFill>
              </a:ln>
              <a:effectLst/>
            </c:spPr>
          </c:marker>
          <c:xVal>
            <c:numRef>
              <c:f>Sheet1!$A$2:$A$5</c:f>
              <c:numCache>
                <c:formatCode>General</c:formatCode>
                <c:ptCount val="4"/>
                <c:pt idx="0">
                  <c:v>0.5</c:v>
                </c:pt>
                <c:pt idx="1">
                  <c:v>0.6</c:v>
                </c:pt>
                <c:pt idx="2">
                  <c:v>0.7</c:v>
                </c:pt>
                <c:pt idx="3">
                  <c:v>0.8</c:v>
                </c:pt>
              </c:numCache>
            </c:numRef>
          </c:xVal>
          <c:yVal>
            <c:numRef>
              <c:f>Sheet1!$C$2:$C$5</c:f>
              <c:numCache>
                <c:formatCode>General</c:formatCode>
                <c:ptCount val="4"/>
                <c:pt idx="0">
                  <c:v>0.83</c:v>
                </c:pt>
                <c:pt idx="1">
                  <c:v>1.004</c:v>
                </c:pt>
                <c:pt idx="2">
                  <c:v>1.2609999999999999</c:v>
                </c:pt>
                <c:pt idx="3">
                  <c:v>1.8240000000000001</c:v>
                </c:pt>
              </c:numCache>
            </c:numRef>
          </c:yVal>
          <c:smooth val="0"/>
          <c:extLst>
            <c:ext xmlns:c16="http://schemas.microsoft.com/office/drawing/2014/chart" uri="{C3380CC4-5D6E-409C-BE32-E72D297353CC}">
              <c16:uniqueId val="{00000001-8114-470E-97B0-595501B7678F}"/>
            </c:ext>
          </c:extLst>
        </c:ser>
        <c:ser>
          <c:idx val="2"/>
          <c:order val="2"/>
          <c:tx>
            <c:strRef>
              <c:f>Sheet1!$D$1</c:f>
              <c:strCache>
                <c:ptCount val="1"/>
                <c:pt idx="0">
                  <c:v>TCP</c:v>
                </c:pt>
              </c:strCache>
            </c:strRef>
          </c:tx>
          <c:spPr>
            <a:ln w="38100" cap="rnd">
              <a:solidFill>
                <a:schemeClr val="tx1"/>
              </a:solidFill>
              <a:round/>
            </a:ln>
            <a:effectLst/>
          </c:spPr>
          <c:marker>
            <c:symbol val="square"/>
            <c:size val="10"/>
            <c:spPr>
              <a:noFill/>
              <a:ln w="25400">
                <a:solidFill>
                  <a:schemeClr val="tx1"/>
                </a:solidFill>
              </a:ln>
              <a:effectLst/>
            </c:spPr>
          </c:marker>
          <c:xVal>
            <c:numRef>
              <c:f>Sheet1!$A$2:$A$5</c:f>
              <c:numCache>
                <c:formatCode>General</c:formatCode>
                <c:ptCount val="4"/>
                <c:pt idx="0">
                  <c:v>0.5</c:v>
                </c:pt>
                <c:pt idx="1">
                  <c:v>0.6</c:v>
                </c:pt>
                <c:pt idx="2">
                  <c:v>0.7</c:v>
                </c:pt>
                <c:pt idx="3">
                  <c:v>0.8</c:v>
                </c:pt>
              </c:numCache>
            </c:numRef>
          </c:xVal>
          <c:yVal>
            <c:numRef>
              <c:f>Sheet1!$D$2:$D$5</c:f>
              <c:numCache>
                <c:formatCode>General</c:formatCode>
                <c:ptCount val="4"/>
                <c:pt idx="0">
                  <c:v>2.5150000000000001</c:v>
                </c:pt>
                <c:pt idx="1">
                  <c:v>3.2509999999999999</c:v>
                </c:pt>
                <c:pt idx="2">
                  <c:v>5.0419999999999998</c:v>
                </c:pt>
                <c:pt idx="3">
                  <c:v>7.29</c:v>
                </c:pt>
              </c:numCache>
            </c:numRef>
          </c:yVal>
          <c:smooth val="0"/>
          <c:extLst>
            <c:ext xmlns:c16="http://schemas.microsoft.com/office/drawing/2014/chart" uri="{C3380CC4-5D6E-409C-BE32-E72D297353CC}">
              <c16:uniqueId val="{00000002-8114-470E-97B0-595501B7678F}"/>
            </c:ext>
          </c:extLst>
        </c:ser>
        <c:dLbls>
          <c:showLegendKey val="0"/>
          <c:showVal val="0"/>
          <c:showCatName val="0"/>
          <c:showSerName val="0"/>
          <c:showPercent val="0"/>
          <c:showBubbleSize val="0"/>
        </c:dLbls>
        <c:axId val="-486294352"/>
        <c:axId val="-432220784"/>
      </c:scatterChart>
      <c:valAx>
        <c:axId val="-486294352"/>
        <c:scaling>
          <c:orientation val="minMax"/>
          <c:max val="0.8"/>
          <c:min val="0.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ltLang="zh-CN" sz="1800">
                    <a:solidFill>
                      <a:sysClr val="windowText" lastClr="000000"/>
                    </a:solidFill>
                  </a:rPr>
                  <a:t>Load</a:t>
                </a:r>
                <a:endParaRPr lang="zh-CN" altLang="en-US" sz="1800">
                  <a:solidFill>
                    <a:sysClr val="windowText" lastClr="000000"/>
                  </a:solidFill>
                </a:endParaRPr>
              </a:p>
            </c:rich>
          </c:tx>
          <c:layout>
            <c:manualLayout>
              <c:xMode val="edge"/>
              <c:yMode val="edge"/>
              <c:x val="0.47481500296333901"/>
              <c:y val="0.87885350318471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432220784"/>
        <c:crosses val="autoZero"/>
        <c:crossBetween val="midCat"/>
        <c:majorUnit val="0.1"/>
      </c:valAx>
      <c:valAx>
        <c:axId val="-432220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ltLang="zh-CN" sz="1800">
                    <a:solidFill>
                      <a:sysClr val="windowText" lastClr="000000"/>
                    </a:solidFill>
                  </a:rPr>
                  <a:t>FCT (ms)</a:t>
                </a:r>
                <a:endParaRPr lang="zh-CN" altLang="en-US" sz="18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486294352"/>
        <c:crosses val="autoZero"/>
        <c:crossBetween val="midCat"/>
        <c:majorUnit val="2"/>
      </c:valAx>
      <c:spPr>
        <a:noFill/>
        <a:ln>
          <a:solidFill>
            <a:schemeClr val="tx1"/>
          </a:solidFill>
        </a:ln>
        <a:effectLst/>
      </c:spPr>
    </c:plotArea>
    <c:legend>
      <c:legendPos val="b"/>
      <c:layout>
        <c:manualLayout>
          <c:xMode val="edge"/>
          <c:yMode val="edge"/>
          <c:x val="0.14116256973254701"/>
          <c:y val="8.0815152882959707E-2"/>
          <c:w val="0.26414864431538798"/>
          <c:h val="0.31774579133022401"/>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58443486419401"/>
          <c:y val="6.7577646544181996E-2"/>
          <c:w val="0.80075794824289503"/>
          <c:h val="0.73152515171272403"/>
        </c:manualLayout>
      </c:layout>
      <c:scatterChart>
        <c:scatterStyle val="lineMarker"/>
        <c:varyColors val="0"/>
        <c:ser>
          <c:idx val="0"/>
          <c:order val="0"/>
          <c:tx>
            <c:strRef>
              <c:f>Sheet2!$B$1</c:f>
              <c:strCache>
                <c:ptCount val="1"/>
                <c:pt idx="0">
                  <c:v>PIAS</c:v>
                </c:pt>
              </c:strCache>
            </c:strRef>
          </c:tx>
          <c:spPr>
            <a:ln w="38100" cap="rnd">
              <a:solidFill>
                <a:srgbClr val="0000CC">
                  <a:alpha val="97000"/>
                </a:srgbClr>
              </a:solidFill>
              <a:round/>
            </a:ln>
            <a:effectLst/>
          </c:spPr>
          <c:marker>
            <c:symbol val="diamond"/>
            <c:size val="10"/>
            <c:spPr>
              <a:noFill/>
              <a:ln w="25400">
                <a:solidFill>
                  <a:srgbClr val="0000CC">
                    <a:alpha val="88000"/>
                  </a:srgbClr>
                </a:solidFill>
                <a:round/>
              </a:ln>
              <a:effectLst/>
            </c:spPr>
          </c:marker>
          <c:xVal>
            <c:numRef>
              <c:f>Sheet2!$A$2:$A$5</c:f>
              <c:numCache>
                <c:formatCode>General</c:formatCode>
                <c:ptCount val="4"/>
                <c:pt idx="0">
                  <c:v>0.5</c:v>
                </c:pt>
                <c:pt idx="1">
                  <c:v>0.6</c:v>
                </c:pt>
                <c:pt idx="2">
                  <c:v>0.7</c:v>
                </c:pt>
                <c:pt idx="3">
                  <c:v>0.8</c:v>
                </c:pt>
              </c:numCache>
            </c:numRef>
          </c:xVal>
          <c:yVal>
            <c:numRef>
              <c:f>Sheet2!$B$2:$B$5</c:f>
              <c:numCache>
                <c:formatCode>General</c:formatCode>
                <c:ptCount val="4"/>
                <c:pt idx="0">
                  <c:v>0.28100000000000003</c:v>
                </c:pt>
                <c:pt idx="1">
                  <c:v>0.28199999999999997</c:v>
                </c:pt>
                <c:pt idx="2">
                  <c:v>0.28299999999999997</c:v>
                </c:pt>
                <c:pt idx="3">
                  <c:v>0.28499999999999998</c:v>
                </c:pt>
              </c:numCache>
            </c:numRef>
          </c:yVal>
          <c:smooth val="0"/>
          <c:extLst>
            <c:ext xmlns:c16="http://schemas.microsoft.com/office/drawing/2014/chart" uri="{C3380CC4-5D6E-409C-BE32-E72D297353CC}">
              <c16:uniqueId val="{00000000-F12B-47FE-BB0D-1CDA3D117733}"/>
            </c:ext>
          </c:extLst>
        </c:ser>
        <c:ser>
          <c:idx val="1"/>
          <c:order val="1"/>
          <c:tx>
            <c:strRef>
              <c:f>Sheet2!$C$1</c:f>
              <c:strCache>
                <c:ptCount val="1"/>
                <c:pt idx="0">
                  <c:v>DCTCP</c:v>
                </c:pt>
              </c:strCache>
            </c:strRef>
          </c:tx>
          <c:spPr>
            <a:ln w="38100" cap="rnd">
              <a:solidFill>
                <a:srgbClr val="FF0000"/>
              </a:solidFill>
              <a:round/>
            </a:ln>
            <a:effectLst/>
          </c:spPr>
          <c:marker>
            <c:symbol val="triangle"/>
            <c:size val="10"/>
            <c:spPr>
              <a:noFill/>
              <a:ln w="25400">
                <a:solidFill>
                  <a:srgbClr val="FF0000"/>
                </a:solidFill>
              </a:ln>
              <a:effectLst/>
            </c:spPr>
          </c:marker>
          <c:xVal>
            <c:numRef>
              <c:f>Sheet2!$A$2:$A$5</c:f>
              <c:numCache>
                <c:formatCode>General</c:formatCode>
                <c:ptCount val="4"/>
                <c:pt idx="0">
                  <c:v>0.5</c:v>
                </c:pt>
                <c:pt idx="1">
                  <c:v>0.6</c:v>
                </c:pt>
                <c:pt idx="2">
                  <c:v>0.7</c:v>
                </c:pt>
                <c:pt idx="3">
                  <c:v>0.8</c:v>
                </c:pt>
              </c:numCache>
            </c:numRef>
          </c:xVal>
          <c:yVal>
            <c:numRef>
              <c:f>Sheet2!$C$2:$C$5</c:f>
              <c:numCache>
                <c:formatCode>General</c:formatCode>
                <c:ptCount val="4"/>
                <c:pt idx="0">
                  <c:v>0.34300000000000003</c:v>
                </c:pt>
                <c:pt idx="1">
                  <c:v>0.36599999999999999</c:v>
                </c:pt>
                <c:pt idx="2">
                  <c:v>0.39400000000000002</c:v>
                </c:pt>
                <c:pt idx="3">
                  <c:v>0.435</c:v>
                </c:pt>
              </c:numCache>
            </c:numRef>
          </c:yVal>
          <c:smooth val="0"/>
          <c:extLst>
            <c:ext xmlns:c16="http://schemas.microsoft.com/office/drawing/2014/chart" uri="{C3380CC4-5D6E-409C-BE32-E72D297353CC}">
              <c16:uniqueId val="{00000001-F12B-47FE-BB0D-1CDA3D117733}"/>
            </c:ext>
          </c:extLst>
        </c:ser>
        <c:ser>
          <c:idx val="2"/>
          <c:order val="2"/>
          <c:tx>
            <c:strRef>
              <c:f>Sheet2!$D$1</c:f>
              <c:strCache>
                <c:ptCount val="1"/>
                <c:pt idx="0">
                  <c:v>TCP</c:v>
                </c:pt>
              </c:strCache>
            </c:strRef>
          </c:tx>
          <c:spPr>
            <a:ln w="38100" cap="rnd">
              <a:solidFill>
                <a:schemeClr val="tx1"/>
              </a:solidFill>
              <a:round/>
            </a:ln>
            <a:effectLst/>
          </c:spPr>
          <c:marker>
            <c:symbol val="square"/>
            <c:size val="10"/>
            <c:spPr>
              <a:noFill/>
              <a:ln w="25400">
                <a:solidFill>
                  <a:schemeClr val="tx1"/>
                </a:solidFill>
              </a:ln>
              <a:effectLst/>
            </c:spPr>
          </c:marker>
          <c:xVal>
            <c:numRef>
              <c:f>Sheet2!$A$2:$A$5</c:f>
              <c:numCache>
                <c:formatCode>General</c:formatCode>
                <c:ptCount val="4"/>
                <c:pt idx="0">
                  <c:v>0.5</c:v>
                </c:pt>
                <c:pt idx="1">
                  <c:v>0.6</c:v>
                </c:pt>
                <c:pt idx="2">
                  <c:v>0.7</c:v>
                </c:pt>
                <c:pt idx="3">
                  <c:v>0.8</c:v>
                </c:pt>
              </c:numCache>
            </c:numRef>
          </c:xVal>
          <c:yVal>
            <c:numRef>
              <c:f>Sheet2!$D$2:$D$5</c:f>
              <c:numCache>
                <c:formatCode>General</c:formatCode>
                <c:ptCount val="4"/>
                <c:pt idx="0">
                  <c:v>2.6640000000000001</c:v>
                </c:pt>
                <c:pt idx="1">
                  <c:v>3.7210000000000001</c:v>
                </c:pt>
                <c:pt idx="2">
                  <c:v>5.0890000000000004</c:v>
                </c:pt>
                <c:pt idx="3">
                  <c:v>6.298</c:v>
                </c:pt>
              </c:numCache>
            </c:numRef>
          </c:yVal>
          <c:smooth val="0"/>
          <c:extLst>
            <c:ext xmlns:c16="http://schemas.microsoft.com/office/drawing/2014/chart" uri="{C3380CC4-5D6E-409C-BE32-E72D297353CC}">
              <c16:uniqueId val="{00000002-F12B-47FE-BB0D-1CDA3D117733}"/>
            </c:ext>
          </c:extLst>
        </c:ser>
        <c:dLbls>
          <c:showLegendKey val="0"/>
          <c:showVal val="0"/>
          <c:showCatName val="0"/>
          <c:showSerName val="0"/>
          <c:showPercent val="0"/>
          <c:showBubbleSize val="0"/>
        </c:dLbls>
        <c:axId val="-483701264"/>
        <c:axId val="-432833728"/>
      </c:scatterChart>
      <c:valAx>
        <c:axId val="-483701264"/>
        <c:scaling>
          <c:orientation val="minMax"/>
          <c:max val="0.8"/>
          <c:min val="0.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ltLang="zh-CN" sz="1800">
                    <a:solidFill>
                      <a:sysClr val="windowText" lastClr="000000"/>
                    </a:solidFill>
                  </a:rPr>
                  <a:t>Load</a:t>
                </a:r>
                <a:endParaRPr lang="zh-CN" altLang="en-US" sz="1800">
                  <a:solidFill>
                    <a:sysClr val="windowText" lastClr="000000"/>
                  </a:solidFill>
                </a:endParaRPr>
              </a:p>
            </c:rich>
          </c:tx>
          <c:layout>
            <c:manualLayout>
              <c:xMode val="edge"/>
              <c:yMode val="edge"/>
              <c:x val="0.47481500296333901"/>
              <c:y val="0.87885350318471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432833728"/>
        <c:crosses val="autoZero"/>
        <c:crossBetween val="midCat"/>
        <c:majorUnit val="0.1"/>
      </c:valAx>
      <c:valAx>
        <c:axId val="-432833728"/>
        <c:scaling>
          <c:orientation val="minMax"/>
          <c:max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ltLang="zh-CN" sz="1800">
                    <a:solidFill>
                      <a:sysClr val="windowText" lastClr="000000"/>
                    </a:solidFill>
                  </a:rPr>
                  <a:t>FCT (ms)</a:t>
                </a:r>
                <a:endParaRPr lang="zh-CN" altLang="en-US" sz="18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483701264"/>
        <c:crosses val="autoZero"/>
        <c:crossBetween val="midCat"/>
        <c:majorUnit val="1"/>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28602121279101"/>
          <c:y val="6.7577646544181996E-2"/>
          <c:w val="0.75605630289734305"/>
          <c:h val="0.73152515171272403"/>
        </c:manualLayout>
      </c:layout>
      <c:scatterChart>
        <c:scatterStyle val="lineMarker"/>
        <c:varyColors val="0"/>
        <c:ser>
          <c:idx val="0"/>
          <c:order val="0"/>
          <c:tx>
            <c:strRef>
              <c:f>Sheet8!$B$8</c:f>
              <c:strCache>
                <c:ptCount val="1"/>
                <c:pt idx="0">
                  <c:v>PIAS</c:v>
                </c:pt>
              </c:strCache>
            </c:strRef>
          </c:tx>
          <c:spPr>
            <a:ln w="38100" cap="rnd">
              <a:solidFill>
                <a:srgbClr val="0000CC">
                  <a:alpha val="97000"/>
                </a:srgbClr>
              </a:solidFill>
              <a:round/>
            </a:ln>
            <a:effectLst/>
          </c:spPr>
          <c:marker>
            <c:symbol val="diamond"/>
            <c:size val="10"/>
            <c:spPr>
              <a:noFill/>
              <a:ln w="25400">
                <a:solidFill>
                  <a:srgbClr val="0000CC">
                    <a:alpha val="88000"/>
                  </a:srgbClr>
                </a:solidFill>
                <a:round/>
              </a:ln>
              <a:effectLst/>
            </c:spPr>
          </c:marker>
          <c:xVal>
            <c:numRef>
              <c:f>Sheet8!$A$9:$A$12</c:f>
              <c:numCache>
                <c:formatCode>General</c:formatCode>
                <c:ptCount val="4"/>
                <c:pt idx="0">
                  <c:v>0.5</c:v>
                </c:pt>
                <c:pt idx="1">
                  <c:v>0.6</c:v>
                </c:pt>
                <c:pt idx="2">
                  <c:v>0.7</c:v>
                </c:pt>
                <c:pt idx="3">
                  <c:v>0.8</c:v>
                </c:pt>
              </c:numCache>
            </c:numRef>
          </c:xVal>
          <c:yVal>
            <c:numRef>
              <c:f>Sheet8!$B$9:$B$12</c:f>
              <c:numCache>
                <c:formatCode>General</c:formatCode>
                <c:ptCount val="4"/>
                <c:pt idx="0">
                  <c:v>89.234798251900003</c:v>
                </c:pt>
                <c:pt idx="1">
                  <c:v>89.667831284100004</c:v>
                </c:pt>
                <c:pt idx="2">
                  <c:v>90.063413137499992</c:v>
                </c:pt>
                <c:pt idx="3">
                  <c:v>90.359003810299967</c:v>
                </c:pt>
              </c:numCache>
            </c:numRef>
          </c:yVal>
          <c:smooth val="0"/>
          <c:extLst>
            <c:ext xmlns:c16="http://schemas.microsoft.com/office/drawing/2014/chart" uri="{C3380CC4-5D6E-409C-BE32-E72D297353CC}">
              <c16:uniqueId val="{00000000-C1C3-481B-A7F0-0642F37E713A}"/>
            </c:ext>
          </c:extLst>
        </c:ser>
        <c:ser>
          <c:idx val="1"/>
          <c:order val="1"/>
          <c:tx>
            <c:strRef>
              <c:f>Sheet8!$C$8</c:f>
              <c:strCache>
                <c:ptCount val="1"/>
                <c:pt idx="0">
                  <c:v>pFabric</c:v>
                </c:pt>
              </c:strCache>
            </c:strRef>
          </c:tx>
          <c:spPr>
            <a:ln w="38100" cap="rnd">
              <a:solidFill>
                <a:srgbClr val="FF0000"/>
              </a:solidFill>
              <a:round/>
            </a:ln>
            <a:effectLst/>
          </c:spPr>
          <c:marker>
            <c:symbol val="triangle"/>
            <c:size val="10"/>
            <c:spPr>
              <a:noFill/>
              <a:ln w="25400">
                <a:solidFill>
                  <a:srgbClr val="FF0000"/>
                </a:solidFill>
              </a:ln>
              <a:effectLst/>
            </c:spPr>
          </c:marker>
          <c:xVal>
            <c:numRef>
              <c:f>Sheet8!$A$9:$A$12</c:f>
              <c:numCache>
                <c:formatCode>General</c:formatCode>
                <c:ptCount val="4"/>
                <c:pt idx="0">
                  <c:v>0.5</c:v>
                </c:pt>
                <c:pt idx="1">
                  <c:v>0.6</c:v>
                </c:pt>
                <c:pt idx="2">
                  <c:v>0.7</c:v>
                </c:pt>
                <c:pt idx="3">
                  <c:v>0.8</c:v>
                </c:pt>
              </c:numCache>
            </c:numRef>
          </c:xVal>
          <c:yVal>
            <c:numRef>
              <c:f>Sheet8!$C$9:$C$12</c:f>
              <c:numCache>
                <c:formatCode>General</c:formatCode>
                <c:ptCount val="4"/>
                <c:pt idx="0">
                  <c:v>88.764437971900023</c:v>
                </c:pt>
                <c:pt idx="1">
                  <c:v>89.041919941700002</c:v>
                </c:pt>
                <c:pt idx="2">
                  <c:v>89.278298686799985</c:v>
                </c:pt>
                <c:pt idx="3">
                  <c:v>89.475152764300006</c:v>
                </c:pt>
              </c:numCache>
            </c:numRef>
          </c:yVal>
          <c:smooth val="0"/>
          <c:extLst>
            <c:ext xmlns:c16="http://schemas.microsoft.com/office/drawing/2014/chart" uri="{C3380CC4-5D6E-409C-BE32-E72D297353CC}">
              <c16:uniqueId val="{00000001-C1C3-481B-A7F0-0642F37E713A}"/>
            </c:ext>
          </c:extLst>
        </c:ser>
        <c:dLbls>
          <c:showLegendKey val="0"/>
          <c:showVal val="0"/>
          <c:showCatName val="0"/>
          <c:showSerName val="0"/>
          <c:showPercent val="0"/>
          <c:showBubbleSize val="0"/>
        </c:dLbls>
        <c:axId val="-483576480"/>
        <c:axId val="-483919120"/>
      </c:scatterChart>
      <c:valAx>
        <c:axId val="-483576480"/>
        <c:scaling>
          <c:orientation val="minMax"/>
          <c:max val="0.8"/>
          <c:min val="0.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ltLang="zh-CN" sz="1800">
                    <a:solidFill>
                      <a:sysClr val="windowText" lastClr="000000"/>
                    </a:solidFill>
                  </a:rPr>
                  <a:t>Load</a:t>
                </a:r>
                <a:endParaRPr lang="zh-CN" altLang="en-US" sz="1800">
                  <a:solidFill>
                    <a:sysClr val="windowText" lastClr="000000"/>
                  </a:solidFill>
                </a:endParaRPr>
              </a:p>
            </c:rich>
          </c:tx>
          <c:layout>
            <c:manualLayout>
              <c:xMode val="edge"/>
              <c:yMode val="edge"/>
              <c:x val="0.52377113767906502"/>
              <c:y val="0.8788535692297719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483919120"/>
        <c:crosses val="autoZero"/>
        <c:crossBetween val="midCat"/>
        <c:majorUnit val="0.1"/>
      </c:valAx>
      <c:valAx>
        <c:axId val="-483919120"/>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ltLang="zh-CN" sz="1800">
                    <a:solidFill>
                      <a:sysClr val="windowText" lastClr="000000"/>
                    </a:solidFill>
                  </a:rPr>
                  <a:t>FCT (us)</a:t>
                </a:r>
                <a:endParaRPr lang="zh-CN" altLang="en-US" sz="18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483576480"/>
        <c:crosses val="autoZero"/>
        <c:crossBetween val="midCat"/>
        <c:majorUnit val="50"/>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28602121279101"/>
          <c:y val="6.7577646544181996E-2"/>
          <c:w val="0.75605630289734305"/>
          <c:h val="0.73152515171272403"/>
        </c:manualLayout>
      </c:layout>
      <c:scatterChart>
        <c:scatterStyle val="lineMarker"/>
        <c:varyColors val="0"/>
        <c:ser>
          <c:idx val="0"/>
          <c:order val="0"/>
          <c:tx>
            <c:strRef>
              <c:f>Sheet7!$B$8</c:f>
              <c:strCache>
                <c:ptCount val="1"/>
                <c:pt idx="0">
                  <c:v>PIAS</c:v>
                </c:pt>
              </c:strCache>
            </c:strRef>
          </c:tx>
          <c:spPr>
            <a:ln w="38100" cap="rnd">
              <a:solidFill>
                <a:srgbClr val="0000CC">
                  <a:alpha val="97000"/>
                </a:srgbClr>
              </a:solidFill>
              <a:round/>
            </a:ln>
            <a:effectLst/>
          </c:spPr>
          <c:marker>
            <c:symbol val="diamond"/>
            <c:size val="10"/>
            <c:spPr>
              <a:noFill/>
              <a:ln w="25400">
                <a:solidFill>
                  <a:srgbClr val="0000CC">
                    <a:alpha val="88000"/>
                  </a:srgbClr>
                </a:solidFill>
                <a:round/>
              </a:ln>
              <a:effectLst/>
            </c:spPr>
          </c:marker>
          <c:xVal>
            <c:numRef>
              <c:f>Sheet7!$A$9:$A$12</c:f>
              <c:numCache>
                <c:formatCode>General</c:formatCode>
                <c:ptCount val="4"/>
                <c:pt idx="0">
                  <c:v>0.5</c:v>
                </c:pt>
                <c:pt idx="1">
                  <c:v>0.6</c:v>
                </c:pt>
                <c:pt idx="2">
                  <c:v>0.7</c:v>
                </c:pt>
                <c:pt idx="3">
                  <c:v>0.8</c:v>
                </c:pt>
              </c:numCache>
            </c:numRef>
          </c:xVal>
          <c:yVal>
            <c:numRef>
              <c:f>Sheet7!$B$9:$B$12</c:f>
              <c:numCache>
                <c:formatCode>General</c:formatCode>
                <c:ptCount val="4"/>
                <c:pt idx="0">
                  <c:v>126.010076801</c:v>
                </c:pt>
                <c:pt idx="1">
                  <c:v>128.232146312</c:v>
                </c:pt>
                <c:pt idx="2">
                  <c:v>132.32228586100001</c:v>
                </c:pt>
                <c:pt idx="3">
                  <c:v>135.55423781900001</c:v>
                </c:pt>
              </c:numCache>
            </c:numRef>
          </c:yVal>
          <c:smooth val="0"/>
          <c:extLst>
            <c:ext xmlns:c16="http://schemas.microsoft.com/office/drawing/2014/chart" uri="{C3380CC4-5D6E-409C-BE32-E72D297353CC}">
              <c16:uniqueId val="{00000000-9451-4000-8C87-64FA70B13E1B}"/>
            </c:ext>
          </c:extLst>
        </c:ser>
        <c:ser>
          <c:idx val="1"/>
          <c:order val="1"/>
          <c:tx>
            <c:strRef>
              <c:f>Sheet7!$C$8</c:f>
              <c:strCache>
                <c:ptCount val="1"/>
                <c:pt idx="0">
                  <c:v>pFabric</c:v>
                </c:pt>
              </c:strCache>
            </c:strRef>
          </c:tx>
          <c:spPr>
            <a:ln w="38100" cap="rnd">
              <a:solidFill>
                <a:srgbClr val="FF0000"/>
              </a:solidFill>
              <a:round/>
            </a:ln>
            <a:effectLst/>
          </c:spPr>
          <c:marker>
            <c:symbol val="triangle"/>
            <c:size val="10"/>
            <c:spPr>
              <a:noFill/>
              <a:ln w="25400">
                <a:solidFill>
                  <a:srgbClr val="FF0000"/>
                </a:solidFill>
              </a:ln>
              <a:effectLst/>
            </c:spPr>
          </c:marker>
          <c:xVal>
            <c:numRef>
              <c:f>Sheet7!$A$9:$A$12</c:f>
              <c:numCache>
                <c:formatCode>General</c:formatCode>
                <c:ptCount val="4"/>
                <c:pt idx="0">
                  <c:v>0.5</c:v>
                </c:pt>
                <c:pt idx="1">
                  <c:v>0.6</c:v>
                </c:pt>
                <c:pt idx="2">
                  <c:v>0.7</c:v>
                </c:pt>
                <c:pt idx="3">
                  <c:v>0.8</c:v>
                </c:pt>
              </c:numCache>
            </c:numRef>
          </c:xVal>
          <c:yVal>
            <c:numRef>
              <c:f>Sheet7!$C$9:$C$12</c:f>
              <c:numCache>
                <c:formatCode>General</c:formatCode>
                <c:ptCount val="4"/>
                <c:pt idx="0">
                  <c:v>114.632968174</c:v>
                </c:pt>
                <c:pt idx="1">
                  <c:v>115.952432039</c:v>
                </c:pt>
                <c:pt idx="2">
                  <c:v>117.395809211</c:v>
                </c:pt>
                <c:pt idx="3">
                  <c:v>119.02299879500001</c:v>
                </c:pt>
              </c:numCache>
            </c:numRef>
          </c:yVal>
          <c:smooth val="0"/>
          <c:extLst>
            <c:ext xmlns:c16="http://schemas.microsoft.com/office/drawing/2014/chart" uri="{C3380CC4-5D6E-409C-BE32-E72D297353CC}">
              <c16:uniqueId val="{00000001-9451-4000-8C87-64FA70B13E1B}"/>
            </c:ext>
          </c:extLst>
        </c:ser>
        <c:dLbls>
          <c:showLegendKey val="0"/>
          <c:showVal val="0"/>
          <c:showCatName val="0"/>
          <c:showSerName val="0"/>
          <c:showPercent val="0"/>
          <c:showBubbleSize val="0"/>
        </c:dLbls>
        <c:axId val="-825116512"/>
        <c:axId val="-825096160"/>
      </c:scatterChart>
      <c:valAx>
        <c:axId val="-825116512"/>
        <c:scaling>
          <c:orientation val="minMax"/>
          <c:max val="0.8"/>
          <c:min val="0.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ltLang="zh-CN" sz="1800">
                    <a:solidFill>
                      <a:sysClr val="windowText" lastClr="000000"/>
                    </a:solidFill>
                  </a:rPr>
                  <a:t>Load</a:t>
                </a:r>
                <a:endParaRPr lang="zh-CN" altLang="en-US" sz="1800">
                  <a:solidFill>
                    <a:sysClr val="windowText" lastClr="000000"/>
                  </a:solidFill>
                </a:endParaRPr>
              </a:p>
            </c:rich>
          </c:tx>
          <c:layout>
            <c:manualLayout>
              <c:xMode val="edge"/>
              <c:yMode val="edge"/>
              <c:x val="0.52377113767906502"/>
              <c:y val="0.8788535692297719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825096160"/>
        <c:crosses val="autoZero"/>
        <c:crossBetween val="midCat"/>
        <c:majorUnit val="0.1"/>
      </c:valAx>
      <c:valAx>
        <c:axId val="-825096160"/>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ltLang="zh-CN" sz="1800">
                    <a:solidFill>
                      <a:sysClr val="windowText" lastClr="000000"/>
                    </a:solidFill>
                  </a:rPr>
                  <a:t>FCT (us)</a:t>
                </a:r>
                <a:endParaRPr lang="zh-CN" altLang="en-US" sz="18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825116512"/>
        <c:crosses val="autoZero"/>
        <c:crossBetween val="midCat"/>
        <c:majorUnit val="50"/>
      </c:valAx>
      <c:spPr>
        <a:noFill/>
        <a:ln>
          <a:solidFill>
            <a:schemeClr val="tx1"/>
          </a:solidFill>
        </a:ln>
        <a:effectLst/>
      </c:spPr>
    </c:plotArea>
    <c:legend>
      <c:legendPos val="b"/>
      <c:layout>
        <c:manualLayout>
          <c:xMode val="edge"/>
          <c:yMode val="edge"/>
          <c:x val="0.201637840626293"/>
          <c:y val="6.8469589449467003E-2"/>
          <c:w val="0.26414864431538798"/>
          <c:h val="0.181943229318557"/>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E9418-4031-4CFA-BDD6-4E265AF668CA}"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56A50-18B2-4F32-AAE6-53E73DCBC4B8}" type="slidenum">
              <a:rPr lang="en-US" smtClean="0"/>
              <a:t>‹#›</a:t>
            </a:fld>
            <a:endParaRPr lang="en-US"/>
          </a:p>
        </p:txBody>
      </p:sp>
    </p:spTree>
    <p:extLst>
      <p:ext uri="{BB962C8B-B14F-4D97-AF65-F5344CB8AC3E}">
        <p14:creationId xmlns:p14="http://schemas.microsoft.com/office/powerpoint/2010/main" val="4133382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26EA2B-EFC1-4DB2-A297-B21C4C7A67B1}" type="slidenum">
              <a:rPr lang="en-US" smtClean="0"/>
              <a:pPr/>
              <a:t>1</a:t>
            </a:fld>
            <a:endParaRPr lang="en-US"/>
          </a:p>
        </p:txBody>
      </p:sp>
    </p:spTree>
    <p:extLst>
      <p:ext uri="{BB962C8B-B14F-4D97-AF65-F5344CB8AC3E}">
        <p14:creationId xmlns:p14="http://schemas.microsoft.com/office/powerpoint/2010/main" val="557593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ECE79B-8B33-426A-AE47-81CAECE751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8156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ECE79B-8B33-426A-AE47-81CAECE751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0049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ECE79B-8B33-426A-AE47-81CAECE751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6204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ECE79B-8B33-426A-AE47-81CAECE751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99580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a:t>The design rationale of PIAS is performing</a:t>
            </a:r>
            <a:r>
              <a:rPr lang="en-US" altLang="zh-CN" baseline="0"/>
              <a:t> multi-level feedback queue to emulate shortest job first. As we can see, there are K priority queues in MLFQ. 1 is the highest priority while K is the lowest one. During a flow’s life time, its priority is gradually reduced. [click]  </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ECE79B-8B33-426A-AE47-81CAECE751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14095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a:t>For example,</a:t>
            </a:r>
            <a:r>
              <a:rPr lang="en-US" altLang="zh-CN" baseline="0"/>
              <a:t> for this flow. The first packet is assigned to the priority 1. [click]. The second packet is demoted to priority 2. [click] For the third packet, its priority is further reduced. [click]. Eventually, if this flow is large enough, the last packet is assigned to the lowest priority. You can see that, the key idea of multi-level feedback queue is very simple and it does not require flow size information to do the scheduling. </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ECE79B-8B33-426A-AE47-81CAECE751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53177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a:t>With MLFQ, small flows are more likely to finish in higher priority queues while large flows are more likely to finish in lower priority queues. Therefore, small flows</a:t>
            </a:r>
            <a:r>
              <a:rPr lang="en-US" altLang="zh-CN" baseline="0"/>
              <a:t> are prioritized over large flows, thus emulating SJF, especially for heavy tailed DCN workloads.</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ECE79B-8B33-426A-AE47-81CAECE751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21195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a:t>However,</a:t>
            </a:r>
            <a:r>
              <a:rPr lang="en-US" altLang="zh-CN" baseline="0"/>
              <a:t> MLFQ is not supported on commodity switches because it’s hard to track per-flow state on switches. </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8202B8-8534-4861-B0F9-5E1132DB02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37807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baseline="0"/>
              <a:t>To solve this problem, we decouple multi-level feedback queue. On the switch, we enable strict priority queueing [click]. At end hosts, we have a packet tagging module[click]. The logic of packet tagging module is quite simple. Assuming that they are K priorities and K-1 demotion thresholds correspondingly. Note that the P1 is the highest priority. The packet tagging module just maintains per-flow state and compare the bytes sent information with demotion thresholds. If a flow’s bytes sent value is exactly larger than Alpha[j-1], the following packet of this flow will be marked with </a:t>
            </a:r>
            <a:r>
              <a:rPr lang="en-US" altLang="zh-CN" baseline="0" err="1"/>
              <a:t>Pj</a:t>
            </a:r>
            <a:r>
              <a:rPr lang="en-US" altLang="zh-CN" baseline="0"/>
              <a:t>. For example, [click]</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8202B8-8534-4861-B0F9-5E1132DB02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6412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t>解释例子</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8202B8-8534-4861-B0F9-5E1132DB02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6190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As we know, </a:t>
            </a:r>
            <a:r>
              <a:rPr lang="en-US" altLang="zh-CN" baseline="0" dirty="0"/>
              <a:t>many big companies, such as Google, Facebook and Microsoft, have built a lot of data centers around the world t</a:t>
            </a:r>
            <a:r>
              <a:rPr lang="en-US" altLang="zh-CN" dirty="0"/>
              <a:t>o provide services to</a:t>
            </a:r>
            <a:r>
              <a:rPr lang="en-US" altLang="zh-CN" baseline="0" dirty="0"/>
              <a:t> global users. </a:t>
            </a:r>
            <a:endParaRPr lang="zh-CN" altLang="en-US" dirty="0"/>
          </a:p>
        </p:txBody>
      </p:sp>
      <p:sp>
        <p:nvSpPr>
          <p:cNvPr id="4" name="灯片编号占位符 3"/>
          <p:cNvSpPr>
            <a:spLocks noGrp="1"/>
          </p:cNvSpPr>
          <p:nvPr>
            <p:ph type="sldNum" sz="quarter" idx="10"/>
          </p:nvPr>
        </p:nvSpPr>
        <p:spPr/>
        <p:txBody>
          <a:bodyPr/>
          <a:lstStyle/>
          <a:p>
            <a:fld id="{D9A9F1B5-A8CD-4FA7-8CE3-E86610C9DC81}" type="slidenum">
              <a:rPr lang="zh-CN" altLang="en-US" smtClean="0"/>
              <a:t>2</a:t>
            </a:fld>
            <a:endParaRPr lang="zh-CN" altLang="en-US"/>
          </a:p>
        </p:txBody>
      </p:sp>
    </p:spTree>
    <p:extLst>
      <p:ext uri="{BB962C8B-B14F-4D97-AF65-F5344CB8AC3E}">
        <p14:creationId xmlns:p14="http://schemas.microsoft.com/office/powerpoint/2010/main" val="3668420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a:t>To determine </a:t>
            </a:r>
            <a:r>
              <a:rPr lang="en-US" altLang="zh-CN" baseline="0"/>
              <a:t>demotion thresholds for MLFQ, we build a simple queueing theory model to analyze it and derive demotion thresholds based on flow size distributions. However, traffic is highly dynamic in data centers (across both time and space), so the mismatch between traffic and demotion thresholds is unavoidable. We need to handle the mismatch problem in order keep PIAS effective in highly dynamic data center networks? [click] </a:t>
            </a:r>
            <a:r>
              <a:rPr lang="zh-CN" altLang="en-US" baseline="0"/>
              <a:t>解释例子</a:t>
            </a:r>
            <a:endParaRPr lang="en-US" altLang="zh-CN" baseline="0"/>
          </a:p>
          <a:p>
            <a:r>
              <a:rPr lang="en-US" altLang="zh-CN" baseline="0"/>
              <a:t> </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ECE79B-8B33-426A-AE47-81CAECE751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932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a:t>Now,</a:t>
            </a:r>
            <a:r>
              <a:rPr lang="en-US" altLang="zh-CN" baseline="0"/>
              <a:t> we come to evaluation part. We have already implemented a PIAS prototype. [click] It is open source. In our implementation, the packet tagging module works as a Linux kernel module, which can be installed and removed during the running time of the system. We use 16 servers and 1 Gigabit switch for our evaluation. For the benchmarks, we use web search workload from DCTCP paper, data mining workload from VL2 paper.</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406A2-B162-4311-996B-2C71797DB55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42931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a:t>These two figures</a:t>
            </a:r>
            <a:r>
              <a:rPr lang="en-US" altLang="zh-CN" baseline="0"/>
              <a:t> show the average completion times of small flows. Compared to DCTCP, PIAS reduces average FCT of small flows by up to 49% in web search workload and 34% in data mining workload. Even though DCTCP try to reduce buffer occupation to achieve low latency, it still needs moderate buffer occupation to fully utilize link capacity. But with PIAS, we can provide much fewer or even zero queueing delay for packets of short flows because they are finished in higher priority queues.</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406A2-B162-4311-996B-2C71797DB55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8724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a:t>We also compare</a:t>
            </a:r>
            <a:r>
              <a:rPr lang="en-US" altLang="zh-CN" baseline="0"/>
              <a:t> PIAS against </a:t>
            </a:r>
            <a:r>
              <a:rPr lang="en-US" altLang="zh-CN" baseline="0" err="1"/>
              <a:t>pFabric</a:t>
            </a:r>
            <a:r>
              <a:rPr lang="en-US" altLang="zh-CN" baseline="0"/>
              <a:t>. Note that </a:t>
            </a:r>
            <a:r>
              <a:rPr lang="en-US" altLang="zh-CN" baseline="0" err="1"/>
              <a:t>pFabric</a:t>
            </a:r>
            <a:r>
              <a:rPr lang="en-US" altLang="zh-CN" baseline="0"/>
              <a:t> is a information-aware clean-slate design. It assumes prior knowledge of flow size information and introduces changes to switch hardware. For PIAS, we don’t make such assumptions and just use commodity switches. Compared to </a:t>
            </a:r>
            <a:r>
              <a:rPr lang="en-US" altLang="zh-CN" baseline="0" err="1"/>
              <a:t>pFabric</a:t>
            </a:r>
            <a:r>
              <a:rPr lang="en-US" altLang="zh-CN" baseline="0"/>
              <a:t>, PIAS achieves comparable performance in small flows, especially in data mining workload. [click] The performance gap here here is only 1%.</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ECE79B-8B33-426A-AE47-81CAECE751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05151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Finally, we conclude</a:t>
            </a:r>
            <a:r>
              <a:rPr lang="en-US" altLang="zh-CN" baseline="0"/>
              <a:t> our work. We think that PIAS is a practical and effective solution for data centers. First of all, it is information-agnostic without assuming that flow size information available from applications. Secondly, PIAS performs multi-level feedback queue to emulate shortest job fist, thus achieving FCT minimization. Thirdly, PIAS is readily deployable in commodity data centers. It just uses basic functionalities from commodity switches and is compatible with legacy network stacks. </a:t>
            </a:r>
            <a:endParaRPr lang="zh-CN" altLang="en-US"/>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42FB7C-52DE-47ED-8CFD-C109AC8750F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7482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Inside the data center, the hundreds of thousands of servers are connected by this</a:t>
            </a:r>
            <a:r>
              <a:rPr lang="en-US" altLang="zh-CN" baseline="0" dirty="0"/>
              <a:t> network,</a:t>
            </a:r>
            <a:r>
              <a:rPr lang="en-US" altLang="zh-CN" dirty="0"/>
              <a:t> data center network, DCN.</a:t>
            </a:r>
            <a:endParaRPr lang="zh-CN" altLang="en-US" dirty="0"/>
          </a:p>
        </p:txBody>
      </p:sp>
      <p:sp>
        <p:nvSpPr>
          <p:cNvPr id="4" name="灯片编号占位符 3"/>
          <p:cNvSpPr>
            <a:spLocks noGrp="1"/>
          </p:cNvSpPr>
          <p:nvPr>
            <p:ph type="sldNum" sz="quarter" idx="10"/>
          </p:nvPr>
        </p:nvSpPr>
        <p:spPr/>
        <p:txBody>
          <a:bodyPr/>
          <a:lstStyle/>
          <a:p>
            <a:fld id="{D9A9F1B5-A8CD-4FA7-8CE3-E86610C9DC81}" type="slidenum">
              <a:rPr lang="zh-CN" altLang="en-US" smtClean="0"/>
              <a:t>3</a:t>
            </a:fld>
            <a:endParaRPr lang="zh-CN" altLang="en-US"/>
          </a:p>
        </p:txBody>
      </p:sp>
    </p:spTree>
    <p:extLst>
      <p:ext uri="{BB962C8B-B14F-4D97-AF65-F5344CB8AC3E}">
        <p14:creationId xmlns:p14="http://schemas.microsoft.com/office/powerpoint/2010/main" val="1106555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a:t>But unfortunately, applications in data centers really care about latency. </a:t>
            </a:r>
            <a:endParaRPr lang="zh-CN" altLang="en-US"/>
          </a:p>
        </p:txBody>
      </p:sp>
      <p:sp>
        <p:nvSpPr>
          <p:cNvPr id="4" name="灯片编号占位符 3"/>
          <p:cNvSpPr>
            <a:spLocks noGrp="1"/>
          </p:cNvSpPr>
          <p:nvPr>
            <p:ph type="sldNum" sz="quarter" idx="10"/>
          </p:nvPr>
        </p:nvSpPr>
        <p:spPr/>
        <p:txBody>
          <a:bodyPr/>
          <a:lstStyle/>
          <a:p>
            <a:fld id="{E042FB7C-52DE-47ED-8CFD-C109AC8750F7}" type="slidenum">
              <a:rPr lang="zh-CN" altLang="en-US" smtClean="0"/>
              <a:t>4</a:t>
            </a:fld>
            <a:endParaRPr lang="zh-CN" altLang="en-US"/>
          </a:p>
        </p:txBody>
      </p:sp>
    </p:spTree>
    <p:extLst>
      <p:ext uri="{BB962C8B-B14F-4D97-AF65-F5344CB8AC3E}">
        <p14:creationId xmlns:p14="http://schemas.microsoft.com/office/powerpoint/2010/main" val="2894727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a:t>Google, Amazon and Yahoo report that the slowdown of latency seriously degrade user experience</a:t>
            </a:r>
            <a:r>
              <a:rPr lang="en-US" altLang="zh-CN" baseline="0"/>
              <a:t> and operator revenue. </a:t>
            </a:r>
            <a:endParaRPr lang="zh-CN" altLang="en-US"/>
          </a:p>
        </p:txBody>
      </p:sp>
      <p:sp>
        <p:nvSpPr>
          <p:cNvPr id="4" name="灯片编号占位符 3"/>
          <p:cNvSpPr>
            <a:spLocks noGrp="1"/>
          </p:cNvSpPr>
          <p:nvPr>
            <p:ph type="sldNum" sz="quarter" idx="10"/>
          </p:nvPr>
        </p:nvSpPr>
        <p:spPr/>
        <p:txBody>
          <a:bodyPr/>
          <a:lstStyle/>
          <a:p>
            <a:fld id="{E042FB7C-52DE-47ED-8CFD-C109AC8750F7}" type="slidenum">
              <a:rPr lang="zh-CN" altLang="en-US" smtClean="0"/>
              <a:t>5</a:t>
            </a:fld>
            <a:endParaRPr lang="zh-CN" altLang="en-US"/>
          </a:p>
        </p:txBody>
      </p:sp>
    </p:spTree>
    <p:extLst>
      <p:ext uri="{BB962C8B-B14F-4D97-AF65-F5344CB8AC3E}">
        <p14:creationId xmlns:p14="http://schemas.microsoft.com/office/powerpoint/2010/main" val="3480960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a:t>Therefore,</a:t>
            </a:r>
            <a:r>
              <a:rPr lang="en-US" altLang="zh-CN" baseline="0"/>
              <a:t> the goal of my thesis is to achieve low latency in data center networks.</a:t>
            </a:r>
            <a:endParaRPr lang="zh-CN" altLang="en-US"/>
          </a:p>
        </p:txBody>
      </p:sp>
      <p:sp>
        <p:nvSpPr>
          <p:cNvPr id="4" name="灯片编号占位符 3"/>
          <p:cNvSpPr>
            <a:spLocks noGrp="1"/>
          </p:cNvSpPr>
          <p:nvPr>
            <p:ph type="sldNum" sz="quarter" idx="10"/>
          </p:nvPr>
        </p:nvSpPr>
        <p:spPr/>
        <p:txBody>
          <a:bodyPr/>
          <a:lstStyle/>
          <a:p>
            <a:fld id="{E042FB7C-52DE-47ED-8CFD-C109AC8750F7}" type="slidenum">
              <a:rPr lang="zh-CN" altLang="en-US" smtClean="0"/>
              <a:t>6</a:t>
            </a:fld>
            <a:endParaRPr lang="zh-CN" altLang="en-US"/>
          </a:p>
        </p:txBody>
      </p:sp>
    </p:spTree>
    <p:extLst>
      <p:ext uri="{BB962C8B-B14F-4D97-AF65-F5344CB8AC3E}">
        <p14:creationId xmlns:p14="http://schemas.microsoft.com/office/powerpoint/2010/main" val="3121031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baseline="0"/>
              <a:t>Many data center applications, such as Web search, machine learning, database and cache, desire ultra low latency for these short messages. The reason is that the completion times of these short messages directly determine the user experience. Therefore, to improve the application performance, one of the most important design goal for data center transport is to minimize flow completion times, especially for short flows. To address this challenge, there are many flow scheduling proposals, [click]   </a:t>
            </a:r>
          </a:p>
          <a:p>
            <a:endParaRPr lang="en-US" altLang="zh-CN" baseline="0"/>
          </a:p>
          <a:p>
            <a:r>
              <a:rPr lang="en-US" altLang="zh-CN" baseline="0"/>
              <a:t>    </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ECE79B-8B33-426A-AE47-81CAECE751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47016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Such as PDQ,</a:t>
            </a:r>
            <a:r>
              <a:rPr lang="en-US" altLang="zh-CN" baseline="0"/>
              <a:t> </a:t>
            </a:r>
            <a:r>
              <a:rPr lang="en-US" altLang="zh-CN" baseline="0" err="1"/>
              <a:t>pFabric</a:t>
            </a:r>
            <a:r>
              <a:rPr lang="en-US" altLang="zh-CN" baseline="0"/>
              <a:t> and PASE. These solutions can potentially provide very good, even near-optimal performance. However, we find that, [click] all of them assume prior knowledge of flow size information to approximate ideal preemptive shortest job first scheduling. In addition to this, all of these solutions leverage customized network elements. For example, </a:t>
            </a:r>
            <a:r>
              <a:rPr lang="en-US" altLang="zh-CN" baseline="0" err="1"/>
              <a:t>pFabric</a:t>
            </a:r>
            <a:r>
              <a:rPr lang="en-US" altLang="zh-CN" baseline="0"/>
              <a:t> introduces non-trivial modifications to switch hardware and PASE requires an separate and complex control plane for arbitration. [click] </a:t>
            </a:r>
            <a:r>
              <a:rPr lang="en-US" altLang="zh-CN"/>
              <a:t>We note that, the assumption of prior knowledge of flow size information does</a:t>
            </a:r>
            <a:r>
              <a:rPr lang="en-US" altLang="zh-CN" baseline="0"/>
              <a:t> not hold for many cases. For many applications, such as database query and response, data is transferred as soon as it is generated without buffering. So we can not get flow size information beforehand. [click] </a:t>
            </a:r>
            <a:r>
              <a:rPr lang="en-US" altLang="zh-CN"/>
              <a:t>And the customized network elements make these solutions very hard to deploy</a:t>
            </a:r>
            <a:r>
              <a:rPr lang="en-US" altLang="zh-CN" baseline="0"/>
              <a:t> in production data centers. So we take one step back [click]</a:t>
            </a:r>
            <a:endParaRPr lang="zh-CN"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a:t> </a:t>
            </a:r>
            <a:endParaRPr lang="zh-CN" altLang="en-US"/>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42FB7C-52DE-47ED-8CFD-C109AC8750F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7195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a:t>And</a:t>
            </a:r>
            <a:r>
              <a:rPr lang="en-US" altLang="zh-CN" baseline="0"/>
              <a:t> ask a fundamental question ……………….. This question transfers to three concrete design goals.</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ECE79B-8B33-426A-AE47-81CAECE751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0865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A91478F-FACE-4038-B9AB-44F432E4C415}" type="datetime1">
              <a:rPr lang="en-US" altLang="zh-CN" smtClean="0"/>
              <a:t>10/20/2018</a:t>
            </a:fld>
            <a:endParaRPr lang="zh-CN" altLang="en-US"/>
          </a:p>
        </p:txBody>
      </p:sp>
      <p:sp>
        <p:nvSpPr>
          <p:cNvPr id="5" name="页脚占位符 4"/>
          <p:cNvSpPr>
            <a:spLocks noGrp="1"/>
          </p:cNvSpPr>
          <p:nvPr>
            <p:ph type="ftr" sz="quarter" idx="11"/>
          </p:nvPr>
        </p:nvSpPr>
        <p:spPr/>
        <p:txBody>
          <a:bodyPr/>
          <a:lstStyle/>
          <a:p>
            <a:r>
              <a:rPr lang="en-US" altLang="zh-CN"/>
              <a:t>HotDC 2018, Beijing, China</a:t>
            </a:r>
            <a:endParaRPr lang="zh-CN" altLang="en-US"/>
          </a:p>
        </p:txBody>
      </p:sp>
      <p:sp>
        <p:nvSpPr>
          <p:cNvPr id="6" name="灯片编号占位符 5"/>
          <p:cNvSpPr>
            <a:spLocks noGrp="1"/>
          </p:cNvSpPr>
          <p:nvPr>
            <p:ph type="sldNum" sz="quarter" idx="12"/>
          </p:nvPr>
        </p:nvSpPr>
        <p:spPr/>
        <p:txBody>
          <a:bodyPr/>
          <a:lstStyle>
            <a:lvl1pPr>
              <a:defRPr sz="1600" b="0">
                <a:solidFill>
                  <a:schemeClr val="tx1"/>
                </a:solidFill>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423805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94DD834-6779-45E2-8520-C0DB15F03DC5}" type="datetime1">
              <a:rPr lang="en-US" altLang="zh-CN" smtClean="0"/>
              <a:t>10/20/2018</a:t>
            </a:fld>
            <a:endParaRPr lang="zh-CN" altLang="en-US"/>
          </a:p>
        </p:txBody>
      </p:sp>
      <p:sp>
        <p:nvSpPr>
          <p:cNvPr id="5" name="页脚占位符 4"/>
          <p:cNvSpPr>
            <a:spLocks noGrp="1"/>
          </p:cNvSpPr>
          <p:nvPr>
            <p:ph type="ftr" sz="quarter" idx="11"/>
          </p:nvPr>
        </p:nvSpPr>
        <p:spPr/>
        <p:txBody>
          <a:bodyPr/>
          <a:lstStyle/>
          <a:p>
            <a:r>
              <a:rPr lang="en-US" altLang="zh-CN"/>
              <a:t>HotDC 2018, Beijing, China</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57103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D0812A-7DA2-4EF7-8A31-9F935939021D}" type="datetime1">
              <a:rPr lang="en-US" altLang="zh-CN" smtClean="0"/>
              <a:t>10/20/2018</a:t>
            </a:fld>
            <a:endParaRPr lang="zh-CN" altLang="en-US"/>
          </a:p>
        </p:txBody>
      </p:sp>
      <p:sp>
        <p:nvSpPr>
          <p:cNvPr id="5" name="页脚占位符 4"/>
          <p:cNvSpPr>
            <a:spLocks noGrp="1"/>
          </p:cNvSpPr>
          <p:nvPr>
            <p:ph type="ftr" sz="quarter" idx="11"/>
          </p:nvPr>
        </p:nvSpPr>
        <p:spPr/>
        <p:txBody>
          <a:bodyPr/>
          <a:lstStyle/>
          <a:p>
            <a:r>
              <a:rPr lang="en-US" altLang="zh-CN"/>
              <a:t>HotDC 2018, Beijing, China</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3743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789979-6606-4A44-9138-FA79884561F3}" type="datetime1">
              <a:rPr lang="en-US" smtClean="0"/>
              <a:t>10/20/2018</a:t>
            </a:fld>
            <a:endParaRPr lang="en-US"/>
          </a:p>
        </p:txBody>
      </p:sp>
      <p:sp>
        <p:nvSpPr>
          <p:cNvPr id="5" name="Footer Placeholder 4"/>
          <p:cNvSpPr>
            <a:spLocks noGrp="1"/>
          </p:cNvSpPr>
          <p:nvPr>
            <p:ph type="ftr" sz="quarter" idx="11"/>
          </p:nvPr>
        </p:nvSpPr>
        <p:spPr/>
        <p:txBody>
          <a:bodyPr/>
          <a:lstStyle/>
          <a:p>
            <a:r>
              <a:rPr lang="en-US"/>
              <a:t>HotDC 2018, Beijing, China</a:t>
            </a:r>
          </a:p>
        </p:txBody>
      </p:sp>
      <p:sp>
        <p:nvSpPr>
          <p:cNvPr id="6" name="Slide Number Placeholder 5"/>
          <p:cNvSpPr>
            <a:spLocks noGrp="1"/>
          </p:cNvSpPr>
          <p:nvPr>
            <p:ph type="sldNum" sz="quarter" idx="12"/>
          </p:nvPr>
        </p:nvSpPr>
        <p:spPr/>
        <p:txBody>
          <a:bodyPr/>
          <a:lstStyle/>
          <a:p>
            <a:fld id="{28AFCE61-A974-455F-9759-CF99396BC8D8}" type="slidenum">
              <a:rPr lang="en-US" smtClean="0"/>
              <a:pPr/>
              <a:t>‹#›</a:t>
            </a:fld>
            <a:endParaRPr lang="en-US" dirty="0"/>
          </a:p>
        </p:txBody>
      </p:sp>
    </p:spTree>
    <p:extLst>
      <p:ext uri="{BB962C8B-B14F-4D97-AF65-F5344CB8AC3E}">
        <p14:creationId xmlns:p14="http://schemas.microsoft.com/office/powerpoint/2010/main" val="525129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23F187-6B98-4FAA-86D9-C6061E4D7533}" type="datetime1">
              <a:rPr lang="en-US" smtClean="0"/>
              <a:t>10/20/2018</a:t>
            </a:fld>
            <a:endParaRPr lang="en-US"/>
          </a:p>
        </p:txBody>
      </p:sp>
      <p:sp>
        <p:nvSpPr>
          <p:cNvPr id="5" name="Footer Placeholder 4"/>
          <p:cNvSpPr>
            <a:spLocks noGrp="1"/>
          </p:cNvSpPr>
          <p:nvPr>
            <p:ph type="ftr" sz="quarter" idx="11"/>
          </p:nvPr>
        </p:nvSpPr>
        <p:spPr/>
        <p:txBody>
          <a:bodyPr/>
          <a:lstStyle/>
          <a:p>
            <a:r>
              <a:rPr lang="en-US"/>
              <a:t>HotDC 2018, Beijing, China</a:t>
            </a:r>
          </a:p>
        </p:txBody>
      </p:sp>
      <p:sp>
        <p:nvSpPr>
          <p:cNvPr id="6" name="Slide Number Placeholder 5"/>
          <p:cNvSpPr>
            <a:spLocks noGrp="1"/>
          </p:cNvSpPr>
          <p:nvPr>
            <p:ph type="sldNum" sz="quarter" idx="12"/>
          </p:nvPr>
        </p:nvSpPr>
        <p:spPr/>
        <p:txBody>
          <a:bodyPr/>
          <a:lstStyle/>
          <a:p>
            <a:fld id="{28AFCE61-A974-455F-9759-CF99396BC8D8}" type="slidenum">
              <a:rPr lang="en-US" smtClean="0"/>
              <a:pPr/>
              <a:t>‹#›</a:t>
            </a:fld>
            <a:endParaRPr lang="en-US" dirty="0"/>
          </a:p>
        </p:txBody>
      </p:sp>
    </p:spTree>
    <p:extLst>
      <p:ext uri="{BB962C8B-B14F-4D97-AF65-F5344CB8AC3E}">
        <p14:creationId xmlns:p14="http://schemas.microsoft.com/office/powerpoint/2010/main" val="2507953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D35A0A-3CF7-438D-8226-15B8CAA47462}" type="datetime1">
              <a:rPr lang="en-US" smtClean="0"/>
              <a:t>10/20/2018</a:t>
            </a:fld>
            <a:endParaRPr lang="en-US"/>
          </a:p>
        </p:txBody>
      </p:sp>
      <p:sp>
        <p:nvSpPr>
          <p:cNvPr id="5" name="Footer Placeholder 4"/>
          <p:cNvSpPr>
            <a:spLocks noGrp="1"/>
          </p:cNvSpPr>
          <p:nvPr>
            <p:ph type="ftr" sz="quarter" idx="11"/>
          </p:nvPr>
        </p:nvSpPr>
        <p:spPr/>
        <p:txBody>
          <a:bodyPr/>
          <a:lstStyle/>
          <a:p>
            <a:r>
              <a:rPr lang="en-US"/>
              <a:t>HotDC 2018, Beijing, China</a:t>
            </a:r>
          </a:p>
        </p:txBody>
      </p:sp>
      <p:sp>
        <p:nvSpPr>
          <p:cNvPr id="6" name="Slide Number Placeholder 5"/>
          <p:cNvSpPr>
            <a:spLocks noGrp="1"/>
          </p:cNvSpPr>
          <p:nvPr>
            <p:ph type="sldNum" sz="quarter" idx="12"/>
          </p:nvPr>
        </p:nvSpPr>
        <p:spPr/>
        <p:txBody>
          <a:bodyPr/>
          <a:lstStyle/>
          <a:p>
            <a:fld id="{28AFCE61-A974-455F-9759-CF99396BC8D8}" type="slidenum">
              <a:rPr lang="en-US" smtClean="0"/>
              <a:t>‹#›</a:t>
            </a:fld>
            <a:endParaRPr lang="en-US"/>
          </a:p>
        </p:txBody>
      </p:sp>
    </p:spTree>
    <p:extLst>
      <p:ext uri="{BB962C8B-B14F-4D97-AF65-F5344CB8AC3E}">
        <p14:creationId xmlns:p14="http://schemas.microsoft.com/office/powerpoint/2010/main" val="139342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FCC34F-720F-416E-9BF3-8E9784CD9B6D}" type="datetime1">
              <a:rPr lang="en-US" smtClean="0"/>
              <a:t>10/20/2018</a:t>
            </a:fld>
            <a:endParaRPr lang="en-US"/>
          </a:p>
        </p:txBody>
      </p:sp>
      <p:sp>
        <p:nvSpPr>
          <p:cNvPr id="6" name="Footer Placeholder 5"/>
          <p:cNvSpPr>
            <a:spLocks noGrp="1"/>
          </p:cNvSpPr>
          <p:nvPr>
            <p:ph type="ftr" sz="quarter" idx="11"/>
          </p:nvPr>
        </p:nvSpPr>
        <p:spPr/>
        <p:txBody>
          <a:bodyPr/>
          <a:lstStyle/>
          <a:p>
            <a:r>
              <a:rPr lang="en-US"/>
              <a:t>HotDC 2018, Beijing, China</a:t>
            </a:r>
          </a:p>
        </p:txBody>
      </p:sp>
      <p:sp>
        <p:nvSpPr>
          <p:cNvPr id="7" name="Slide Number Placeholder 6"/>
          <p:cNvSpPr>
            <a:spLocks noGrp="1"/>
          </p:cNvSpPr>
          <p:nvPr>
            <p:ph type="sldNum" sz="quarter" idx="12"/>
          </p:nvPr>
        </p:nvSpPr>
        <p:spPr/>
        <p:txBody>
          <a:bodyPr/>
          <a:lstStyle/>
          <a:p>
            <a:fld id="{28AFCE61-A974-455F-9759-CF99396BC8D8}" type="slidenum">
              <a:rPr lang="en-US" smtClean="0"/>
              <a:t>‹#›</a:t>
            </a:fld>
            <a:endParaRPr lang="en-US"/>
          </a:p>
        </p:txBody>
      </p:sp>
    </p:spTree>
    <p:extLst>
      <p:ext uri="{BB962C8B-B14F-4D97-AF65-F5344CB8AC3E}">
        <p14:creationId xmlns:p14="http://schemas.microsoft.com/office/powerpoint/2010/main" val="2654760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D8F659-440B-4CC5-9E92-3A54372F7B16}" type="datetime1">
              <a:rPr lang="en-US" smtClean="0"/>
              <a:t>10/20/2018</a:t>
            </a:fld>
            <a:endParaRPr lang="en-US"/>
          </a:p>
        </p:txBody>
      </p:sp>
      <p:sp>
        <p:nvSpPr>
          <p:cNvPr id="8" name="Footer Placeholder 7"/>
          <p:cNvSpPr>
            <a:spLocks noGrp="1"/>
          </p:cNvSpPr>
          <p:nvPr>
            <p:ph type="ftr" sz="quarter" idx="11"/>
          </p:nvPr>
        </p:nvSpPr>
        <p:spPr/>
        <p:txBody>
          <a:bodyPr/>
          <a:lstStyle/>
          <a:p>
            <a:r>
              <a:rPr lang="en-US"/>
              <a:t>HotDC 2018, Beijing, China</a:t>
            </a:r>
          </a:p>
        </p:txBody>
      </p:sp>
      <p:sp>
        <p:nvSpPr>
          <p:cNvPr id="9" name="Slide Number Placeholder 8"/>
          <p:cNvSpPr>
            <a:spLocks noGrp="1"/>
          </p:cNvSpPr>
          <p:nvPr>
            <p:ph type="sldNum" sz="quarter" idx="12"/>
          </p:nvPr>
        </p:nvSpPr>
        <p:spPr/>
        <p:txBody>
          <a:bodyPr/>
          <a:lstStyle/>
          <a:p>
            <a:fld id="{28AFCE61-A974-455F-9759-CF99396BC8D8}" type="slidenum">
              <a:rPr lang="en-US" smtClean="0"/>
              <a:t>‹#›</a:t>
            </a:fld>
            <a:endParaRPr lang="en-US"/>
          </a:p>
        </p:txBody>
      </p:sp>
    </p:spTree>
    <p:extLst>
      <p:ext uri="{BB962C8B-B14F-4D97-AF65-F5344CB8AC3E}">
        <p14:creationId xmlns:p14="http://schemas.microsoft.com/office/powerpoint/2010/main" val="826048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B4B87C-F9D5-44A5-A5BA-EA8FBC974B6B}" type="datetime1">
              <a:rPr lang="en-US" smtClean="0"/>
              <a:t>10/20/2018</a:t>
            </a:fld>
            <a:endParaRPr lang="en-US"/>
          </a:p>
        </p:txBody>
      </p:sp>
      <p:sp>
        <p:nvSpPr>
          <p:cNvPr id="4" name="Footer Placeholder 3"/>
          <p:cNvSpPr>
            <a:spLocks noGrp="1"/>
          </p:cNvSpPr>
          <p:nvPr>
            <p:ph type="ftr" sz="quarter" idx="11"/>
          </p:nvPr>
        </p:nvSpPr>
        <p:spPr/>
        <p:txBody>
          <a:bodyPr/>
          <a:lstStyle/>
          <a:p>
            <a:r>
              <a:rPr lang="en-US"/>
              <a:t>HotDC 2018, Beijing, China</a:t>
            </a:r>
          </a:p>
        </p:txBody>
      </p:sp>
      <p:sp>
        <p:nvSpPr>
          <p:cNvPr id="5" name="Slide Number Placeholder 4"/>
          <p:cNvSpPr>
            <a:spLocks noGrp="1"/>
          </p:cNvSpPr>
          <p:nvPr>
            <p:ph type="sldNum" sz="quarter" idx="12"/>
          </p:nvPr>
        </p:nvSpPr>
        <p:spPr/>
        <p:txBody>
          <a:bodyPr/>
          <a:lstStyle/>
          <a:p>
            <a:fld id="{28AFCE61-A974-455F-9759-CF99396BC8D8}" type="slidenum">
              <a:rPr lang="en-US" smtClean="0"/>
              <a:t>‹#›</a:t>
            </a:fld>
            <a:endParaRPr lang="en-US"/>
          </a:p>
        </p:txBody>
      </p:sp>
    </p:spTree>
    <p:extLst>
      <p:ext uri="{BB962C8B-B14F-4D97-AF65-F5344CB8AC3E}">
        <p14:creationId xmlns:p14="http://schemas.microsoft.com/office/powerpoint/2010/main" val="923304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661EB-6BC0-4193-B332-0E2EC449CEF8}" type="datetime1">
              <a:rPr lang="en-US" smtClean="0"/>
              <a:t>10/20/2018</a:t>
            </a:fld>
            <a:endParaRPr lang="en-US"/>
          </a:p>
        </p:txBody>
      </p:sp>
      <p:sp>
        <p:nvSpPr>
          <p:cNvPr id="3" name="Footer Placeholder 2"/>
          <p:cNvSpPr>
            <a:spLocks noGrp="1"/>
          </p:cNvSpPr>
          <p:nvPr>
            <p:ph type="ftr" sz="quarter" idx="11"/>
          </p:nvPr>
        </p:nvSpPr>
        <p:spPr/>
        <p:txBody>
          <a:bodyPr/>
          <a:lstStyle/>
          <a:p>
            <a:r>
              <a:rPr lang="en-US"/>
              <a:t>HotDC 2018, Beijing, China</a:t>
            </a:r>
          </a:p>
        </p:txBody>
      </p:sp>
      <p:sp>
        <p:nvSpPr>
          <p:cNvPr id="4" name="Slide Number Placeholder 3"/>
          <p:cNvSpPr>
            <a:spLocks noGrp="1"/>
          </p:cNvSpPr>
          <p:nvPr>
            <p:ph type="sldNum" sz="quarter" idx="12"/>
          </p:nvPr>
        </p:nvSpPr>
        <p:spPr/>
        <p:txBody>
          <a:bodyPr/>
          <a:lstStyle/>
          <a:p>
            <a:fld id="{28AFCE61-A974-455F-9759-CF99396BC8D8}" type="slidenum">
              <a:rPr lang="en-US" smtClean="0"/>
              <a:t>‹#›</a:t>
            </a:fld>
            <a:endParaRPr lang="en-US"/>
          </a:p>
        </p:txBody>
      </p:sp>
    </p:spTree>
    <p:extLst>
      <p:ext uri="{BB962C8B-B14F-4D97-AF65-F5344CB8AC3E}">
        <p14:creationId xmlns:p14="http://schemas.microsoft.com/office/powerpoint/2010/main" val="1613122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BF6DF0-1845-4296-8084-CC6C9C0034B8}" type="datetime1">
              <a:rPr lang="en-US" smtClean="0"/>
              <a:t>10/20/2018</a:t>
            </a:fld>
            <a:endParaRPr lang="en-US"/>
          </a:p>
        </p:txBody>
      </p:sp>
      <p:sp>
        <p:nvSpPr>
          <p:cNvPr id="6" name="Footer Placeholder 5"/>
          <p:cNvSpPr>
            <a:spLocks noGrp="1"/>
          </p:cNvSpPr>
          <p:nvPr>
            <p:ph type="ftr" sz="quarter" idx="11"/>
          </p:nvPr>
        </p:nvSpPr>
        <p:spPr/>
        <p:txBody>
          <a:bodyPr/>
          <a:lstStyle/>
          <a:p>
            <a:r>
              <a:rPr lang="en-US"/>
              <a:t>HotDC 2018, Beijing, China</a:t>
            </a:r>
          </a:p>
        </p:txBody>
      </p:sp>
      <p:sp>
        <p:nvSpPr>
          <p:cNvPr id="7" name="Slide Number Placeholder 6"/>
          <p:cNvSpPr>
            <a:spLocks noGrp="1"/>
          </p:cNvSpPr>
          <p:nvPr>
            <p:ph type="sldNum" sz="quarter" idx="12"/>
          </p:nvPr>
        </p:nvSpPr>
        <p:spPr/>
        <p:txBody>
          <a:bodyPr/>
          <a:lstStyle/>
          <a:p>
            <a:fld id="{28AFCE61-A974-455F-9759-CF99396BC8D8}" type="slidenum">
              <a:rPr lang="en-US" smtClean="0"/>
              <a:t>‹#›</a:t>
            </a:fld>
            <a:endParaRPr lang="en-US"/>
          </a:p>
        </p:txBody>
      </p:sp>
    </p:spTree>
    <p:extLst>
      <p:ext uri="{BB962C8B-B14F-4D97-AF65-F5344CB8AC3E}">
        <p14:creationId xmlns:p14="http://schemas.microsoft.com/office/powerpoint/2010/main" val="176421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ECA885D-F4C6-42B0-8CE8-AAF8AE6ABA0A}" type="datetime1">
              <a:rPr lang="en-US" altLang="zh-CN" smtClean="0"/>
              <a:t>10/20/2018</a:t>
            </a:fld>
            <a:endParaRPr lang="zh-CN" altLang="en-US"/>
          </a:p>
        </p:txBody>
      </p:sp>
      <p:sp>
        <p:nvSpPr>
          <p:cNvPr id="5" name="页脚占位符 4"/>
          <p:cNvSpPr>
            <a:spLocks noGrp="1"/>
          </p:cNvSpPr>
          <p:nvPr>
            <p:ph type="ftr" sz="quarter" idx="11"/>
          </p:nvPr>
        </p:nvSpPr>
        <p:spPr/>
        <p:txBody>
          <a:bodyPr/>
          <a:lstStyle/>
          <a:p>
            <a:r>
              <a:rPr lang="en-US" altLang="zh-CN"/>
              <a:t>HotDC 2018, Beijing, China</a:t>
            </a:r>
            <a:endParaRPr lang="zh-CN" altLang="en-US"/>
          </a:p>
        </p:txBody>
      </p:sp>
      <p:sp>
        <p:nvSpPr>
          <p:cNvPr id="6" name="灯片编号占位符 5"/>
          <p:cNvSpPr>
            <a:spLocks noGrp="1"/>
          </p:cNvSpPr>
          <p:nvPr>
            <p:ph type="sldNum" sz="quarter" idx="12"/>
          </p:nvPr>
        </p:nvSpPr>
        <p:spPr>
          <a:xfrm>
            <a:off x="8737600" y="6356351"/>
            <a:ext cx="2844800" cy="365125"/>
          </a:xfrm>
        </p:spPr>
        <p:txBody>
          <a:bodyPr/>
          <a:lstStyle>
            <a:lvl1pPr>
              <a:defRPr sz="1600">
                <a:solidFill>
                  <a:schemeClr val="tx1"/>
                </a:solidFill>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846635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7DBD4E-3B9F-4D56-9F48-4F9B7BCE05B3}" type="datetime1">
              <a:rPr lang="en-US" smtClean="0"/>
              <a:t>10/20/2018</a:t>
            </a:fld>
            <a:endParaRPr lang="en-US"/>
          </a:p>
        </p:txBody>
      </p:sp>
      <p:sp>
        <p:nvSpPr>
          <p:cNvPr id="6" name="Footer Placeholder 5"/>
          <p:cNvSpPr>
            <a:spLocks noGrp="1"/>
          </p:cNvSpPr>
          <p:nvPr>
            <p:ph type="ftr" sz="quarter" idx="11"/>
          </p:nvPr>
        </p:nvSpPr>
        <p:spPr/>
        <p:txBody>
          <a:bodyPr/>
          <a:lstStyle/>
          <a:p>
            <a:r>
              <a:rPr lang="en-US"/>
              <a:t>HotDC 2018, Beijing, China</a:t>
            </a:r>
          </a:p>
        </p:txBody>
      </p:sp>
      <p:sp>
        <p:nvSpPr>
          <p:cNvPr id="7" name="Slide Number Placeholder 6"/>
          <p:cNvSpPr>
            <a:spLocks noGrp="1"/>
          </p:cNvSpPr>
          <p:nvPr>
            <p:ph type="sldNum" sz="quarter" idx="12"/>
          </p:nvPr>
        </p:nvSpPr>
        <p:spPr/>
        <p:txBody>
          <a:bodyPr/>
          <a:lstStyle/>
          <a:p>
            <a:fld id="{28AFCE61-A974-455F-9759-CF99396BC8D8}" type="slidenum">
              <a:rPr lang="en-US" smtClean="0"/>
              <a:t>‹#›</a:t>
            </a:fld>
            <a:endParaRPr lang="en-US"/>
          </a:p>
        </p:txBody>
      </p:sp>
    </p:spTree>
    <p:extLst>
      <p:ext uri="{BB962C8B-B14F-4D97-AF65-F5344CB8AC3E}">
        <p14:creationId xmlns:p14="http://schemas.microsoft.com/office/powerpoint/2010/main" val="800719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A97FA3-4A18-40B7-A1AC-4ACA594ADBB4}" type="datetime1">
              <a:rPr lang="en-US" smtClean="0"/>
              <a:t>10/20/2018</a:t>
            </a:fld>
            <a:endParaRPr lang="en-US"/>
          </a:p>
        </p:txBody>
      </p:sp>
      <p:sp>
        <p:nvSpPr>
          <p:cNvPr id="5" name="Footer Placeholder 4"/>
          <p:cNvSpPr>
            <a:spLocks noGrp="1"/>
          </p:cNvSpPr>
          <p:nvPr>
            <p:ph type="ftr" sz="quarter" idx="11"/>
          </p:nvPr>
        </p:nvSpPr>
        <p:spPr/>
        <p:txBody>
          <a:bodyPr/>
          <a:lstStyle/>
          <a:p>
            <a:r>
              <a:rPr lang="en-US"/>
              <a:t>HotDC 2018, Beijing, China</a:t>
            </a:r>
          </a:p>
        </p:txBody>
      </p:sp>
      <p:sp>
        <p:nvSpPr>
          <p:cNvPr id="6" name="Slide Number Placeholder 5"/>
          <p:cNvSpPr>
            <a:spLocks noGrp="1"/>
          </p:cNvSpPr>
          <p:nvPr>
            <p:ph type="sldNum" sz="quarter" idx="12"/>
          </p:nvPr>
        </p:nvSpPr>
        <p:spPr/>
        <p:txBody>
          <a:bodyPr/>
          <a:lstStyle/>
          <a:p>
            <a:fld id="{28AFCE61-A974-455F-9759-CF99396BC8D8}" type="slidenum">
              <a:rPr lang="en-US" smtClean="0"/>
              <a:t>‹#›</a:t>
            </a:fld>
            <a:endParaRPr lang="en-US"/>
          </a:p>
        </p:txBody>
      </p:sp>
    </p:spTree>
    <p:extLst>
      <p:ext uri="{BB962C8B-B14F-4D97-AF65-F5344CB8AC3E}">
        <p14:creationId xmlns:p14="http://schemas.microsoft.com/office/powerpoint/2010/main" val="3823883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C49C34-7434-44FA-9EEF-F7E8C9F515FF}" type="datetime1">
              <a:rPr lang="en-US" smtClean="0"/>
              <a:t>10/20/2018</a:t>
            </a:fld>
            <a:endParaRPr lang="en-US"/>
          </a:p>
        </p:txBody>
      </p:sp>
      <p:sp>
        <p:nvSpPr>
          <p:cNvPr id="5" name="Footer Placeholder 4"/>
          <p:cNvSpPr>
            <a:spLocks noGrp="1"/>
          </p:cNvSpPr>
          <p:nvPr>
            <p:ph type="ftr" sz="quarter" idx="11"/>
          </p:nvPr>
        </p:nvSpPr>
        <p:spPr/>
        <p:txBody>
          <a:bodyPr/>
          <a:lstStyle/>
          <a:p>
            <a:r>
              <a:rPr lang="en-US"/>
              <a:t>HotDC 2018, Beijing, China</a:t>
            </a:r>
          </a:p>
        </p:txBody>
      </p:sp>
      <p:sp>
        <p:nvSpPr>
          <p:cNvPr id="6" name="Slide Number Placeholder 5"/>
          <p:cNvSpPr>
            <a:spLocks noGrp="1"/>
          </p:cNvSpPr>
          <p:nvPr>
            <p:ph type="sldNum" sz="quarter" idx="12"/>
          </p:nvPr>
        </p:nvSpPr>
        <p:spPr/>
        <p:txBody>
          <a:bodyPr/>
          <a:lstStyle/>
          <a:p>
            <a:fld id="{28AFCE61-A974-455F-9759-CF99396BC8D8}" type="slidenum">
              <a:rPr lang="en-US" smtClean="0"/>
              <a:t>‹#›</a:t>
            </a:fld>
            <a:endParaRPr lang="en-US"/>
          </a:p>
        </p:txBody>
      </p:sp>
    </p:spTree>
    <p:extLst>
      <p:ext uri="{BB962C8B-B14F-4D97-AF65-F5344CB8AC3E}">
        <p14:creationId xmlns:p14="http://schemas.microsoft.com/office/powerpoint/2010/main" val="166034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1AC0B22-9E39-4DD5-917B-F0D3B0F25D66}" type="datetime1">
              <a:rPr lang="en-US" altLang="zh-CN" smtClean="0"/>
              <a:t>10/20/2018</a:t>
            </a:fld>
            <a:endParaRPr lang="zh-CN" altLang="en-US"/>
          </a:p>
        </p:txBody>
      </p:sp>
      <p:sp>
        <p:nvSpPr>
          <p:cNvPr id="5" name="页脚占位符 4"/>
          <p:cNvSpPr>
            <a:spLocks noGrp="1"/>
          </p:cNvSpPr>
          <p:nvPr>
            <p:ph type="ftr" sz="quarter" idx="11"/>
          </p:nvPr>
        </p:nvSpPr>
        <p:spPr/>
        <p:txBody>
          <a:bodyPr/>
          <a:lstStyle/>
          <a:p>
            <a:r>
              <a:rPr lang="en-US" altLang="zh-CN"/>
              <a:t>HotDC 2018, Beijing, China</a:t>
            </a:r>
            <a:endParaRPr lang="zh-CN" altLang="en-US"/>
          </a:p>
        </p:txBody>
      </p:sp>
    </p:spTree>
    <p:extLst>
      <p:ext uri="{BB962C8B-B14F-4D97-AF65-F5344CB8AC3E}">
        <p14:creationId xmlns:p14="http://schemas.microsoft.com/office/powerpoint/2010/main" val="313932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90720A8-9CE3-4275-AC3E-6F15FC2816A8}" type="datetime1">
              <a:rPr lang="en-US" altLang="zh-CN" smtClean="0"/>
              <a:t>10/20/2018</a:t>
            </a:fld>
            <a:endParaRPr lang="zh-CN" altLang="en-US"/>
          </a:p>
        </p:txBody>
      </p:sp>
      <p:sp>
        <p:nvSpPr>
          <p:cNvPr id="6" name="页脚占位符 5"/>
          <p:cNvSpPr>
            <a:spLocks noGrp="1"/>
          </p:cNvSpPr>
          <p:nvPr>
            <p:ph type="ftr" sz="quarter" idx="11"/>
          </p:nvPr>
        </p:nvSpPr>
        <p:spPr/>
        <p:txBody>
          <a:bodyPr/>
          <a:lstStyle/>
          <a:p>
            <a:r>
              <a:rPr lang="en-US" altLang="zh-CN"/>
              <a:t>HotDC 2018, Beijing, China</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0790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89955B4-3E39-46C9-A4B8-CA23DCA0A036}" type="datetime1">
              <a:rPr lang="en-US" altLang="zh-CN" smtClean="0"/>
              <a:t>10/20/2018</a:t>
            </a:fld>
            <a:endParaRPr lang="zh-CN" altLang="en-US"/>
          </a:p>
        </p:txBody>
      </p:sp>
      <p:sp>
        <p:nvSpPr>
          <p:cNvPr id="8" name="页脚占位符 7"/>
          <p:cNvSpPr>
            <a:spLocks noGrp="1"/>
          </p:cNvSpPr>
          <p:nvPr>
            <p:ph type="ftr" sz="quarter" idx="11"/>
          </p:nvPr>
        </p:nvSpPr>
        <p:spPr/>
        <p:txBody>
          <a:bodyPr/>
          <a:lstStyle/>
          <a:p>
            <a:r>
              <a:rPr lang="en-US" altLang="zh-CN"/>
              <a:t>HotDC 2018, Beijing, China</a:t>
            </a:r>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48164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577E3E9-D901-40BA-AD04-B91CB67CBA54}" type="datetime1">
              <a:rPr lang="en-US" altLang="zh-CN" smtClean="0"/>
              <a:t>10/20/2018</a:t>
            </a:fld>
            <a:endParaRPr lang="zh-CN" altLang="en-US"/>
          </a:p>
        </p:txBody>
      </p:sp>
      <p:sp>
        <p:nvSpPr>
          <p:cNvPr id="4" name="页脚占位符 3"/>
          <p:cNvSpPr>
            <a:spLocks noGrp="1"/>
          </p:cNvSpPr>
          <p:nvPr>
            <p:ph type="ftr" sz="quarter" idx="11"/>
          </p:nvPr>
        </p:nvSpPr>
        <p:spPr/>
        <p:txBody>
          <a:bodyPr/>
          <a:lstStyle/>
          <a:p>
            <a:r>
              <a:rPr lang="en-US" altLang="zh-CN"/>
              <a:t>HotDC 2018, Beijing, China</a:t>
            </a:r>
            <a:endParaRPr lang="zh-CN" altLang="en-US"/>
          </a:p>
        </p:txBody>
      </p:sp>
    </p:spTree>
    <p:extLst>
      <p:ext uri="{BB962C8B-B14F-4D97-AF65-F5344CB8AC3E}">
        <p14:creationId xmlns:p14="http://schemas.microsoft.com/office/powerpoint/2010/main" val="44240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1187BA-4538-4A3D-8904-368517AD6779}" type="datetime1">
              <a:rPr lang="en-US" altLang="zh-CN" smtClean="0"/>
              <a:t>10/20/2018</a:t>
            </a:fld>
            <a:endParaRPr lang="zh-CN" altLang="en-US"/>
          </a:p>
        </p:txBody>
      </p:sp>
      <p:sp>
        <p:nvSpPr>
          <p:cNvPr id="3" name="页脚占位符 2"/>
          <p:cNvSpPr>
            <a:spLocks noGrp="1"/>
          </p:cNvSpPr>
          <p:nvPr>
            <p:ph type="ftr" sz="quarter" idx="11"/>
          </p:nvPr>
        </p:nvSpPr>
        <p:spPr/>
        <p:txBody>
          <a:bodyPr/>
          <a:lstStyle/>
          <a:p>
            <a:r>
              <a:rPr lang="en-US" altLang="zh-CN"/>
              <a:t>HotDC 2018, Beijing, China</a:t>
            </a:r>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8144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C96CF85-C985-4287-8F78-01ECC830FD22}" type="datetime1">
              <a:rPr lang="en-US" altLang="zh-CN" smtClean="0"/>
              <a:t>10/20/2018</a:t>
            </a:fld>
            <a:endParaRPr lang="zh-CN" altLang="en-US"/>
          </a:p>
        </p:txBody>
      </p:sp>
      <p:sp>
        <p:nvSpPr>
          <p:cNvPr id="6" name="页脚占位符 5"/>
          <p:cNvSpPr>
            <a:spLocks noGrp="1"/>
          </p:cNvSpPr>
          <p:nvPr>
            <p:ph type="ftr" sz="quarter" idx="11"/>
          </p:nvPr>
        </p:nvSpPr>
        <p:spPr/>
        <p:txBody>
          <a:bodyPr/>
          <a:lstStyle/>
          <a:p>
            <a:r>
              <a:rPr lang="en-US" altLang="zh-CN"/>
              <a:t>HotDC 2018, Beijing, China</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4525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A24D26C-B9A7-46F9-BDF7-E4A259EEB8FC}" type="datetime1">
              <a:rPr lang="en-US" altLang="zh-CN" smtClean="0"/>
              <a:t>10/20/2018</a:t>
            </a:fld>
            <a:endParaRPr lang="zh-CN" altLang="en-US"/>
          </a:p>
        </p:txBody>
      </p:sp>
      <p:sp>
        <p:nvSpPr>
          <p:cNvPr id="6" name="页脚占位符 5"/>
          <p:cNvSpPr>
            <a:spLocks noGrp="1"/>
          </p:cNvSpPr>
          <p:nvPr>
            <p:ph type="ftr" sz="quarter" idx="11"/>
          </p:nvPr>
        </p:nvSpPr>
        <p:spPr/>
        <p:txBody>
          <a:bodyPr/>
          <a:lstStyle/>
          <a:p>
            <a:r>
              <a:rPr lang="en-US" altLang="zh-CN"/>
              <a:t>HotDC 2018, Beijing, China</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7812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E9955-8BD4-4677-BAFE-0E37CF7F9F69}" type="datetime1">
              <a:rPr lang="en-US" altLang="zh-CN" smtClean="0"/>
              <a:t>10/20/2018</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HotDC 2018, Beijing, China</a:t>
            </a:r>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69284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982F2-6040-4F3C-92B2-698634A4A872}" type="datetime1">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HotDC 2018, Beijing, China</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FCE61-A974-455F-9759-CF99396BC8D8}" type="slidenum">
              <a:rPr lang="en-US" smtClean="0"/>
              <a:t>‹#›</a:t>
            </a:fld>
            <a:endParaRPr lang="en-US"/>
          </a:p>
        </p:txBody>
      </p:sp>
    </p:spTree>
    <p:extLst>
      <p:ext uri="{BB962C8B-B14F-4D97-AF65-F5344CB8AC3E}">
        <p14:creationId xmlns:p14="http://schemas.microsoft.com/office/powerpoint/2010/main" val="20156988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ing.cse.ust.hk/projects/PIAS" TargetMode="Externa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4596155"/>
            <a:ext cx="9144000" cy="1039900"/>
          </a:xfrm>
          <a:prstGeom prst="rect">
            <a:avLst/>
          </a:prstGeom>
          <a:noFill/>
        </p:spPr>
        <p:txBody>
          <a:bodyPr wrap="square" rtlCol="0">
            <a:spAutoFit/>
          </a:bodyPr>
          <a:lstStyle/>
          <a:p>
            <a:pPr algn="ctr">
              <a:lnSpc>
                <a:spcPts val="3840"/>
              </a:lnSpc>
            </a:pPr>
            <a:r>
              <a:rPr lang="en-US" altLang="zh-CN" sz="3400" dirty="0"/>
              <a:t>Wei Bai</a:t>
            </a:r>
            <a:endParaRPr lang="en-US" sz="800" dirty="0"/>
          </a:p>
          <a:p>
            <a:pPr algn="ctr">
              <a:lnSpc>
                <a:spcPts val="3840"/>
              </a:lnSpc>
            </a:pPr>
            <a:r>
              <a:rPr lang="en-US" sz="2800" dirty="0"/>
              <a:t>Microsoft Research Asia</a:t>
            </a:r>
          </a:p>
        </p:txBody>
      </p:sp>
      <p:sp>
        <p:nvSpPr>
          <p:cNvPr id="7" name="TextBox 6"/>
          <p:cNvSpPr txBox="1"/>
          <p:nvPr/>
        </p:nvSpPr>
        <p:spPr>
          <a:xfrm>
            <a:off x="1504282" y="1859340"/>
            <a:ext cx="9163719" cy="1569660"/>
          </a:xfrm>
          <a:prstGeom prst="rect">
            <a:avLst/>
          </a:prstGeom>
          <a:noFill/>
        </p:spPr>
        <p:txBody>
          <a:bodyPr wrap="square" rtlCol="0">
            <a:spAutoFit/>
          </a:bodyPr>
          <a:lstStyle/>
          <a:p>
            <a:pPr algn="ctr"/>
            <a:r>
              <a:rPr lang="en-US" sz="4800" b="1" dirty="0">
                <a:solidFill>
                  <a:srgbClr val="0000CC"/>
                </a:solidFill>
                <a:latin typeface="+mj-lt"/>
              </a:rPr>
              <a:t>Congestion Control Mechanisms </a:t>
            </a:r>
          </a:p>
          <a:p>
            <a:pPr algn="ctr"/>
            <a:r>
              <a:rPr lang="en-US" sz="4800" b="1" dirty="0">
                <a:solidFill>
                  <a:srgbClr val="0000CC"/>
                </a:solidFill>
                <a:latin typeface="+mj-lt"/>
              </a:rPr>
              <a:t>for Data Center Networks</a:t>
            </a:r>
          </a:p>
        </p:txBody>
      </p:sp>
      <p:sp>
        <p:nvSpPr>
          <p:cNvPr id="8" name="Footer Placeholder 7">
            <a:extLst>
              <a:ext uri="{FF2B5EF4-FFF2-40B4-BE49-F238E27FC236}">
                <a16:creationId xmlns:a16="http://schemas.microsoft.com/office/drawing/2014/main" id="{E01B31C4-05B4-4739-B9A7-A1AD67FDAA2A}"/>
              </a:ext>
            </a:extLst>
          </p:cNvPr>
          <p:cNvSpPr>
            <a:spLocks noGrp="1"/>
          </p:cNvSpPr>
          <p:nvPr>
            <p:ph type="ftr" sz="quarter" idx="11"/>
          </p:nvPr>
        </p:nvSpPr>
        <p:spPr/>
        <p:txBody>
          <a:bodyPr/>
          <a:lstStyle/>
          <a:p>
            <a:r>
              <a:rPr lang="en-US" sz="1800" dirty="0" err="1">
                <a:solidFill>
                  <a:schemeClr val="tx1"/>
                </a:solidFill>
              </a:rPr>
              <a:t>HotDC</a:t>
            </a:r>
            <a:r>
              <a:rPr lang="en-US" sz="1800" dirty="0">
                <a:solidFill>
                  <a:schemeClr val="tx1"/>
                </a:solidFill>
              </a:rPr>
              <a:t> 2018, Beijing, China</a:t>
            </a:r>
          </a:p>
        </p:txBody>
      </p:sp>
      <p:sp>
        <p:nvSpPr>
          <p:cNvPr id="5" name="灯片编号占位符 4"/>
          <p:cNvSpPr>
            <a:spLocks noGrp="1"/>
          </p:cNvSpPr>
          <p:nvPr>
            <p:ph type="sldNum" sz="quarter" idx="12"/>
          </p:nvPr>
        </p:nvSpPr>
        <p:spPr/>
        <p:txBody>
          <a:bodyPr/>
          <a:lstStyle/>
          <a:p>
            <a:fld id="{0C913308-F349-4B6D-A68A-DD1791B4A57B}" type="slidenum">
              <a:rPr lang="zh-CN" altLang="en-US" smtClean="0"/>
              <a:t>1</a:t>
            </a:fld>
            <a:endParaRPr lang="zh-CN" altLang="en-US"/>
          </a:p>
        </p:txBody>
      </p:sp>
    </p:spTree>
    <p:extLst>
      <p:ext uri="{BB962C8B-B14F-4D97-AF65-F5344CB8AC3E}">
        <p14:creationId xmlns:p14="http://schemas.microsoft.com/office/powerpoint/2010/main" val="199822420"/>
      </p:ext>
    </p:extLst>
  </p:cSld>
  <p:clrMapOvr>
    <a:masterClrMapping/>
  </p:clrMapOvr>
  <p:transition spd="slow" advTm="10629"/>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274638"/>
            <a:ext cx="9144000" cy="1143000"/>
          </a:xfrm>
        </p:spPr>
        <p:txBody>
          <a:bodyPr>
            <a:normAutofit/>
          </a:bodyPr>
          <a:lstStyle/>
          <a:p>
            <a:r>
              <a:rPr lang="en-US" altLang="zh-CN" dirty="0">
                <a:solidFill>
                  <a:srgbClr val="0000CC"/>
                </a:solidFill>
                <a:cs typeface="Times New Roman" panose="02020603050405020304" pitchFamily="18" charset="0"/>
              </a:rPr>
              <a:t>Flow Completion Time (FCT) is Key</a:t>
            </a:r>
            <a:endParaRPr lang="zh-CN" altLang="en-US" dirty="0">
              <a:solidFill>
                <a:srgbClr val="0000CC"/>
              </a:solidFill>
              <a:cs typeface="Times New Roman" panose="02020603050405020304" pitchFamily="18" charset="0"/>
            </a:endParaRPr>
          </a:p>
        </p:txBody>
      </p:sp>
      <p:sp>
        <p:nvSpPr>
          <p:cNvPr id="3" name="内容占位符 2"/>
          <p:cNvSpPr>
            <a:spLocks noGrp="1"/>
          </p:cNvSpPr>
          <p:nvPr>
            <p:ph idx="1"/>
          </p:nvPr>
        </p:nvSpPr>
        <p:spPr>
          <a:xfrm>
            <a:off x="1264257" y="1600200"/>
            <a:ext cx="9403743" cy="4756150"/>
          </a:xfrm>
        </p:spPr>
        <p:txBody>
          <a:bodyPr>
            <a:normAutofit/>
          </a:bodyPr>
          <a:lstStyle/>
          <a:p>
            <a:pPr>
              <a:buFont typeface="Arial" charset="0"/>
              <a:buChar char="•"/>
            </a:pPr>
            <a:r>
              <a:rPr lang="en-US" altLang="zh-CN" dirty="0">
                <a:ea typeface="Corbel" charset="0"/>
                <a:cs typeface="Corbel" charset="0"/>
              </a:rPr>
              <a:t>Data center applications</a:t>
            </a:r>
          </a:p>
          <a:p>
            <a:pPr lvl="1"/>
            <a:r>
              <a:rPr lang="en-US" altLang="zh-CN" dirty="0">
                <a:ea typeface="Corbel" charset="0"/>
                <a:cs typeface="Corbel" charset="0"/>
              </a:rPr>
              <a:t>Desire low latency for short messages</a:t>
            </a:r>
          </a:p>
          <a:p>
            <a:pPr lvl="1">
              <a:spcAft>
                <a:spcPts val="1200"/>
              </a:spcAft>
            </a:pPr>
            <a:r>
              <a:rPr lang="en-US" altLang="zh-CN" dirty="0">
                <a:ea typeface="Corbel" charset="0"/>
                <a:cs typeface="Corbel" charset="0"/>
              </a:rPr>
              <a:t>App performance &amp; user experience</a:t>
            </a:r>
          </a:p>
          <a:p>
            <a:pPr>
              <a:buFont typeface="Wingdings" charset="2"/>
              <a:buChar char="Ø"/>
            </a:pPr>
            <a:endParaRPr lang="en-US" altLang="zh-CN" b="1" dirty="0">
              <a:latin typeface="Corbel" charset="0"/>
              <a:ea typeface="Corbel" charset="0"/>
              <a:cs typeface="Corbel" charset="0"/>
            </a:endParaRPr>
          </a:p>
          <a:p>
            <a:pPr marL="0" indent="0">
              <a:buNone/>
            </a:pPr>
            <a:endParaRPr lang="en-US" altLang="zh-CN" b="1" dirty="0">
              <a:latin typeface="Corbel" charset="0"/>
              <a:ea typeface="Corbel" charset="0"/>
              <a:cs typeface="Corbel" charset="0"/>
            </a:endParaRPr>
          </a:p>
          <a:p>
            <a:endParaRPr lang="en-US" altLang="zh-CN" b="1" dirty="0">
              <a:latin typeface="Calibri" panose="020F0502020204030204" pitchFamily="34" charset="0"/>
              <a:ea typeface="Corbel" charset="0"/>
              <a:cs typeface="Calibri" panose="020F0502020204030204" pitchFamily="34" charset="0"/>
            </a:endParaRPr>
          </a:p>
          <a:p>
            <a:r>
              <a:rPr lang="en-US" altLang="zh-CN" dirty="0">
                <a:latin typeface="Calibri" panose="020F0502020204030204" pitchFamily="34" charset="0"/>
                <a:ea typeface="Corbel" charset="0"/>
                <a:cs typeface="Calibri" panose="020F0502020204030204" pitchFamily="34" charset="0"/>
              </a:rPr>
              <a:t>Goal of DCN transport: </a:t>
            </a:r>
            <a:r>
              <a:rPr lang="en-US" altLang="zh-CN" b="1" dirty="0">
                <a:solidFill>
                  <a:srgbClr val="0000CC"/>
                </a:solidFill>
                <a:ea typeface="+mj-ea"/>
                <a:cs typeface="Times New Roman" panose="02020603050405020304" pitchFamily="18" charset="0"/>
              </a:rPr>
              <a:t>minimize FCT</a:t>
            </a:r>
          </a:p>
          <a:p>
            <a:pPr lvl="1"/>
            <a:r>
              <a:rPr lang="en-US" altLang="zh-CN" dirty="0">
                <a:latin typeface="Calibri" panose="020F0502020204030204" pitchFamily="34" charset="0"/>
                <a:ea typeface="Corbel" charset="0"/>
                <a:cs typeface="Calibri" panose="020F0502020204030204" pitchFamily="34" charset="0"/>
              </a:rPr>
              <a:t>Many flow scheduling proposals</a:t>
            </a:r>
          </a:p>
        </p:txBody>
      </p:sp>
      <p:sp>
        <p:nvSpPr>
          <p:cNvPr id="4" name="AutoShape 2" descr="data:image/jpeg;base64,/9j/4AAQSkZJRgABAQAAAQABAAD/2wCEAAkGBxQSERUSEhMWFhUUFhoaFxgYFRceFhkZGBUWGBwYGBUYHCkgGCAmHBQVITEhJSorLi4uFyAzODMsNyguLiwBCgoKDg0OGxAQGywkICY3LSwtLzQsLCwyLzcsLCwsLCwsLCwsLDQsLyw0LC8sLDQsLCwsLCwsLC8sLCwsLCwsLP/AABEIAIMBgAMBEQACEQEDEQH/xAAcAAEAAwEBAQEBAAAAAAAAAAAABQYHBAMCAQj/xABKEAABAwIBCQMHCAYJBQEAAAABAAIDBBEGBRIhMUFRYXGBByKREzJCUnKhwRQ0YpKxsrPRIzVTgsLwJDNDc5Oi0uHiFhclVMOD/8QAGwEBAAMBAQEBAAAAAAAAAAAAAAQFBgMBAgf/xAA7EQACAQIDAwoFAwUAAQUAAAAAAQIDBAURMRIhQVFhcYGRobHR4fATIjI0wRQV8QYjM0JSgiRDU3Ki/9oADAMBAAIRAxEAPwDcUAQHzJIGgucQANJJNgBvJOpepNvJHjaW9lNy12hwxktgaZnete0fjrd0FuKt7fB6s99R7K7/AH7yIFXEIR3QWfgVh2KMo1bi2HOHCFmgc3m5HiFZfobO3WdTvf49CH+quaryh3L8noMJZTl0yPIv+0qHH7pcvj9wsae6K7I/weq0upavtl/J5v7Pq0bYjyld8WhfSxe15+z1PP0Ffm7fQj6rI2UabSWztA2xyOI5/o3Gy7wubOtuzi+leaOUqNxT5ep+R50WMq2LVO5wGx4DvEnve9fVTDbaesMujceQvK0dJZ9O8tOSe07UKmG3049Pixx+wnkqyvgnGlLqfn6E2niXCouzyLzkvKsNSzPgka8bbaxwc06WnmqatQqUZbNRZFjTqwqLOLzO1cToEAQBAEAQBAEAQBAEAQBAEAQBAEAQBAEAQBAEAQBAEBVMYZdmjHkaWKRzz50gjcWtG5uixPuHPV8yfIVl9dVYfJRi2+XJ7ikTYqrmktdM9rhrBYwEcwW6F8ZsppX91F5Sk0+heR+RYqrnODWzuLnEAANZckmwA7u9M2exv7qTSUt76PI0/D9LPHF/SZTJI7SdDc1v0RYC/Eros+Jo7aFSMP7ss2Si9JAQBAEAQBAEAQHDljKsdNEZZXWA0Aek47GtG0rtQoTrz2II51asaUdqRkWJMTS1jjnHNiB7sYPdHFx9I8fCy1dpY07dbt8uXy5Cir3M6z36chYsJYEzwJqsENOlsWkEje86x7OvfuVffYrstwo68X5eZKtrHaW1U7PM0Smp2RtDI2ta0ag0AAdAqCc5Te1J5stoxUVkkeq+T0IAgK/iLCFPVgkt8nLskYLG/wBIanjnp3EKda4hWobk848j/HIRa9pTq79Hy+9TI8v5Dlo5fJyjXpa4ea8bwfC41i/Jam2uqdxDah1rkKStRlSlsyO7BOSaieoDqd7ogy2fKPRHq21OJ9U6N644hXo0qWVRZ56L3p0nW0pVJzzg8stWbaB1WONAfqAIAgCAIAgCAIAgCAIAgCAIAgCAIAgCAIAgCAIAgCAIDGsc/P5+bfw2Lk9TJYl9zLq8EeOD/n1P7fwK8Wp5h/3EDa12NcEAQBAEAQBAEB51M7Y2Oe8gNaCXE6gALkr6hFzkox1Z5KSis2YpifLz6yYvNwxuiNvqt3n6R1nw2LY2dpG3p7K14v3wM7cV3Wnnw4E72cYeEzzUyi8cZswHU54035N0deSg4teOnH4UNXr0evh0kqwt9t/ElotOn08eg1JZouQgCAIAgCAqGOcOyVs1KxvdY0SmR/qgmKwA2k2NuR3K1w68hbU6je9vLJdpBu7eVaUUtN+fcWTJeTo6eJsUTc1rfEnaSdpO9V9atOtNzm82S6dONOOzHQ61yPsIAgCAIAgCAIAgCAIAgCAIAgCAIAgCAIAgCAIAgCAIAgMYx0f6fPzb+GxcnqZLEvuZdXgjywb8+p/b+BXi1PMP+5h74G2Lsa4IAgCAIAgCAICgdqeWM1jKVp0v78nsg90dXAn9xXmDW+cnWfDcvz75ysxGtklTXHe/fvQzdoJNgLk6AN5OoLQ5palR0G85EyeKenjhHoNAJ3u1uPUknqsRcVnWqym+PtGmo01Tgorgdy4nQIAgCAIAgCAIAgCAIAgCAIAgCAIAgCAIAgCAIAgCAIAgCAIAgCAIAgCAIDF8dn/yE/Nv4bFyepk8S+5l1eCPLBvz6n9v4FeLU+cP+5gbauxrggCAIAgCAIAgMOxjW+Wrp3bA8sHKPufaCeq2dhS+HbwXNn27zOXU9utJ9XYfGEoPKVtO06vKA/Uu/wDhXt7PYt5vm8dx5bR2q0Vz+G83RYs0gQBAEAQBAEAQBAEAQH45wAudAGtAlmU7LmOWMJbTtDyPTd5nQa3e4c1EqXSW6JcW2Eyl81V5c3H0I+GmynVjOL3RtOq7vJi3BrRneK5pV6m/PLuJEp2NvuSzfb47j4qMGVgFxK153eUffxIR21TlPY4nbPc4tdSIN+UKylfmOkljcPRc4kcwHXBHELjt1IPLNomqjbV47SSaLHkTH+kMqmi37Rg1e0z4jwXend8Jldc4Ru2qL6n+H59pe4ZmvaHMIc1wuCDcEbwVNTTWaKOUXF5Nbz7Xp4EB8SyBoLnGwG0r4qVIU4uc3kkfUYuTyRC1WXCTmxN6kaTyas1c49OUti2j1ve30Lz7Cxp2KSzqP30nwKKpk0ueW8C63uavlWWJ3G+pPZ6Xl3RPXWtqe6Kz6vM85ckTN0g53Jxv71yq4RewWcZbXRJ59/mfcbujLc1l1HJHXysNs52jWHafcVBhiF3Qlltvdwe/xO8relNZ5LqJegy4HHNkGad/on8lf2OOQqtQrLZfLw9Pe8gV7Fx3w3rvJhXxACAICl4mx6yAmOnAkkGguJ/RtPTS88BYcVcWmEyqpSqbl3vy97ivuL+MPlhvfd6kdTZNypWt8pJOYGO0gXLTb2GWNvaN1InWsLZ7MYbT7e9/hHGNO6rLOUsl2eH5ZH5VwRWxtL2Sma2sNe8P6NcdPjddqOJ2s3k47PUsjnUsq8VmpZ9bKg6okBsXvBGggudcEbCL6FbbEHwXYiDtS5X2s7sj0FRVOLIX3cBfNMuaSN4BOlca9WjQW1NbujM6UqdSq8ovf0lzwngmZsnlKxxzWHuxiQuDjveQbWG7bt0a6e9xOm4bNBb3q8ssugsLaympbVV9WZoaoS0MVx3+sJ+bfw2Lk9WZPEvuZdXgjzwZ8+p/b+BXi1PnD/uYG3Lsa4ICNy3luKlbeQ6T5rB5zumwcSudSrGC3km2talxLKPWymnL9dWvLKduY0a83YPpSu28rKJ8WrUeUffWXH6O1tY7VV5vn/C/k+5MHVjhd1Q0u3GSQ++y9/T1Hq/E+ViVrHcobuhEFXCso3APfKy+oh5LHcjex5a1wl8Sm97ZOp/prmOcUn1byYyJj17SG1Iz2+uBZ44kDQ4crHmu1O6a3TIdzhMJLOlufJw9DQoJmvaHsIc1wuCNRBU5NNZooJRcW4yWTP57nkznOd6zifEk/Fb+MckkZRvNtk5gE/8Akafm/wDCeoWJ/az6vFEiz/zx6/Bm2LHGhCAIAgCAIAgCAIAgCAzXGuJTM8wRH9E02cR6bh/CPfr3KuuK+09laGlw6xVOKqTXzPTm9TuwBkBrh8qlF9NogdWg2L7b7ggcr7l0tqSfzvqOGK3ji/gw6/LzL4ppQhARuXsjR1URjeNI8x21p3jhvG1c6lNVFkyRbXM6E9qPWuUxqupnRSPieLOYbEfEcCLEcCqmScXkzX05xqQU46Mn8E4kNNKIpD+hkNjf0HH0huG/x2ae9vW2Hk9CBiNkq0NuK+Zd/N5GsKzMufL3gAkmwGkr5nOMIuUnkkepNvJFUylXmV25o80fE8VgsRxCd3Uz0itF+Xz+BeW9uqUefiTeRqAMaHEd9w8Adi02EYdG3pqpNfO+7m8yuu7hzlsrREkrkhhAR2V8nCVucB3wNHHgVU4ph0bmG1FfOtOfmf45CXa3DpyyehVCsOXhPYfyj/ZOPsn+H8lqMExFt/p6j/8Aq/x5FXfW3/uR6/MnlpisKZ2j4gMMYp4zaSUEuI1tj1aNxcbi+4FW+E2iqS+JLRac79PIr7+4cI7EdX4epUMAZMbPWNzhdkTTIRsJBAaPFwP7qtsTrulQeWr3eZAsqSnVWei3+RsSyRfhAZ/2mYcBZ8siFnNt5UD0m6g/mNAPDkr3CLxp/Anpw8vfHpKvELdZfFj1+ZnFNUOje2SNxa9hu0jWD/OxaCcIzi4yWaZVRk4vNam5YYywKumZMNBOh43PGgjltHAhYu8t3b1XDs6DR29ZVaakSqjHYxXHn6wn5t/DYuT1MniX3MurwR5YM+f0/t/AotTzD/uYm3rqa04Mt5TbTQuldptqHrOOofzsuvipNQjtM721CVeooIyljpa2paHOu+V1r7GjgNgAvo4Kr+apPfqzVtU7Wi8luXvvNcydQMgjbHGLNb4k7STtJVrCKiskZKtWlVm5ze86V9HI5cp0DJ4nRSC7XDqDsI3EL5nBTWTOtGtKlNTjqjEauIxvfGdbHOaebXFp94VM1k2jZwkpxUlxyfaXPszywQ91K491wLo+Dh5zRzGnod6mWlTfsMp8Xtk4qstdH+PIz2sjzZHt9V7m+DiPgv0ynLagnypH5tJZSa6Tsw3VeSq4JDqbK2/InNPuJXG7ht0Jx5mdKEtmrF85vaxBpQgCAIAgCAIAgCAICBxrlM09I8tNnv7jTtBde5HJod1suFxPYg8idh1BVq6T0W99RkWcqs1xt2RIBHTwsHoxsHXNFz4q4prKCRibme3WlLlbO1fZxCAIDOu1LJtnR1LR53cfzAJafDOHQKBeQ3qXUaDBq+alSfSvyUElQi8NjwLlIz0bC43dHeN37uoniWlp6q1t57VNZmRxKiqVw0tHvXX6ntiSps1sY9LSeQ/3+xUf9Q3LhTjRX+299C834H1h9LOTm+BB0rc57Wna4DxIWXtoKdaEHxaXayzqPZg3zMuy/SzOBAEAQFSy/T5kpI1P73Xb79PVYbGrb4Ny2tJb/Pz6y8sqm3S38NxHseQQRrBuOYVXCbhJSjqt6JbSayZeKWbPY149IA+K/R7eqq1KNRcUmZupDYm48hjeOaoyV8xOppDBwDWgfbnHqtth0FC2jz7+0zd5LarS7CY7KZB8plbtMVx0e2/3gomNL+zF8/4JGGv+41zGorNFyEB51MDZGOY4Xa9paRvBFivqEnCSktUeSipLJn8+1lOY5HxnXG9zDza4t+C3cJqcVJcUn2mXlHZk48m40PsgnJbUx7GujcObg8H8MKgxyKzhLpXZl5lrhjeUl0e+40NUJaGKY8/WE/Nv4bFyeplMS+5l1eCPLBfz+n9v4FFqfOH/AHETcF1NaZ12nV5MscAOhrc883EgeAafrKBeT3qJosGo5QlU5d3Z77jg7Omg1ov6MbyOegfY4rna/wCQ74s8rbrRqiszLETlbElNT3Ekgzh6De8/wGrrZcp1oQ1ZKoWVatvjHdy6IqVXjeoqHGOihI42z387Dus63CiyuZzeVNFtDC6NFbVxL8LzfceGTez+aQ59TIGXNyB3pCTpN3eaDx0ryFpJ75PI+q2L04LZpLPuXvsLnkfDVNTWMcYzx6bu8/doJ83pZS6dGENEVFe9rV903u5NF76TJcb0fka+dttDn544iTvH/MXDotxh9T4ltB8m7s3GSu4bFaS6+0giphGN5wvlT5TSxS37xbZ/tt0O94v1WJvKHwa0ocOHRwNLb1fiU1IlVGOwQBAEBD4my82kizs0vkdoYxoJud5tqaNpUu0tXcTyzyXFnCvW+FHPLN8hmjsaZSvrcOAgFh4tWh/bbL3L1Kn9Xc+0eUmOMoN86TNvqvCwX8Wr1YZaPRd78zx3twtX3Hx/19Xfth/hx/6V9ftVr/z3s8/XV+XuLxgWor6gCepltCfMb5NgL/pEgXDd208tdNiMLWk/h0o/Nxeb3evgWFpKvUW3N7uG7U4+1Wb5uzYc93hmD+IrN3r+lGtwSP1y6F4lAJUEvzc8ky58EThqdGw+LQVdQecUzD147NWS5G/E619HIIAgIDHdN5Sgm3sAeP3SCfddcLmOdNk7DZ7FzHn3dpjJKqjXmj9ksh8nUN2B7D1c0g/dCn2ejM9ja+aD5n77yUxE+81tzQPj8Vlcfk3d5ciXmeWCypHFROtIw7nt+8FWWcsrim3/ANR8USKyzpyXM/Au6/SjOBAEAQEJimPuMdudbxH+yzv9R006MJ8jy7V6FjhsvncStLIFwW/D7rwN4X+8VvMFbdlDPn8WUN8sqz6vAyPG1OY6+cH0nZw4h4DvtJHRfo2HzU7aDXR2GSu47NaR+YOykKesie42aTmO5P0XPAHNPRe39H4tvKK11XULWp8Oqn1dptyxpoggCAwrGFvl1Tm6vKnx0X991tbHP9NDPkM5dZfGllyl97KKAsppJiLeWf3eLWAgH6xf4KjxqqpVVBcF4+0WWG08qbly/gvCpixMTx7+sJ+bfw2Lk9WZTEfuZdXgjywX8/p/b+BRanmH/cRNxXU1hkGPZCcoTD1cwD/CYftcVVXLzqv3wNdhiytYdfiziw9lg0k3lg3Os1wte2sb7HaAvilU+HLaO13bK4p7DeRZPKZTr9V4Yjzjbbn57umhSM69XmXYVuVhaa/NLt9ES2Sez6GOxncZTuHdZ4A3Pj0XWFpFfVvItfGKs91NbK7WWylpWRtDI2NY0bGgAeAUpRSWSKqdSU3nJ5s9l6fAQGe9rGSM5kdU0eZ3JPZJ7p6OJH74V7gtxlJ0Xx3r8++Yq8SpZpVFw3P371MyWiKkuvZliAQzGnkNo5j3SdTZNQ+sLDmBvVRi9p8Sn8WOsdej0J9hX2JbD0fj6mtLLl2EAQBAEAQGa9seul5Tf/FaDAtKn/j+SqxP/Tr/AAZs5aAqXof0LkEf0WD+5j+41YW4/wA0+l+JqKX0LoRUO1aDuwSbA57frBpH3Cqu9W5M0GCT3zj0Ps/kzy6gmgNfwFWeUoY98d2H906P8parW2lnTXYZLE6excy59/b6lhXcrwgCAjsRC9JUA/sJPw3LnV+iXQyRaPKvDpXiYUSqc2pp3ZRTEU8sh9OSw4hjR8XHwVjZr5WzN41POrGPIvE7sSMtNf1mj3XHwWU/qGm43SlypeR7YSzpZcjIq6o08tCcXumlz2NcPSAPiF+m0Kqq0o1FxSZmqkNiTjyHoup8BAEBF4jH6A8x9qp8dX/o5dK8SbYf5l1lSWFL0uWQ482BnEX8ST9hC/QcJp/Ds4J8mfa8zPXktqtL3oVftJw66ZgqYheSMWe0a3M13A2lpJNtxPBarCbxU5fCm9z05n6lLf27mtuOq8PQytaYpTVsB4ubMxtPO4CZos0k/wBYBq0+tvG3XvtmMSw905OpTXyvXm9C7s7tTWxN7/H1LqqcsCHxLiGKjiLnkF5BzI795x5bBvKl2lpO4nlHTi+Q4V7iNGOb14Iy7DWHJcoTGR9xGXl0sm8k3c1m9xJ5C/Q6S7vKdpT2VrluXnzeJTULedeWb04vy97jZKanbGxsbAGtYAGgagBoAWSnNzk5S1ZfxiorJHqvk9MTx7+sJ+bfw2Lk9TK4j9zLq8EeWC/n9P7fwKLU+cP+4ibiuprDJ+0mnzK0u2SRtdfiLsP3R4qsu1lUzNThE9q3y5G/MrdLUGN7JG62ODhzaQfgo6eTzLGcFOLi+O43aiqWyxskYbte0OHIi6uoyUlmjEVIOnJwlqtx7L0+AgCAIDyq6ZsrHRvF2vaWuG8EWK+oTcJKUdUeSipJpmF4nyE+inMTrlp0xv8AWb+Y1EfAhbO0uo3NPbWvFcnvgZy4oOjPZenAibqUcTWMBYyE7RT1DrTAWa4/2g/18NuvesxiWHOk3Upr5ePN6F1Z3amtievj6l3VOWAQBAEAQGadsmul5Tf/ABWgwLSp/wCP5KrE/wDTr/Bm7loEVL0P6FyF81g/uY/uNWFuP8sul+JqKf0LoRy4syV8ppZIx59s5ntN0gddI6qJXp7cGidY3HwKym9NH0P3mYqeOg+9U5si59meVxHM6ncdEulvttGrq37oUy0qZS2XxKfGLfbpqquGvR6fk09WJmggCAg8bVYioZyfSYWDiX934k9FxuJZU2TcPpudzBcjz7N5i8ELnuaxgu5xAaN5JsAqpJt5I10pKKcpaI3XIOTRTU8cA05jdJ3uOlx6uJKuKcNiKiYu5rOtVlUfH2jnxHS50YeNbNfsnX8D4qlx60dWgqkdY+HHz7SRYVdmey+JV1iS6LLhqruwxnW3SOR/I/aFsv6fu1Ok6L1jp0PyfiinxCllLbXEmloSuCAICFxTNaNrdrne4D8yFQf1DV2beMOLfcvaLHDoZ1HLkRX6ClMsgYNus7htKy9layua0aa6+ZcS0r1VSg5MvLW2FhqC/RkklkjNt5vNn6vTwqWIMBwVBMkZMMh0ktF2OO8s0aeII6q0tcVq0Vsy+Zd/aQa9hTqPOO5++BVJ+zSqB7skLhxLh7s0/arSONUHqmuzzIUsNq8GmQ+UK+spZHU5qpLx2BzZXlou0GwJ06iFKpUravFVVBb+VI4TqVqTcHJ7uc+MMZO+W1jI5XOIddzyXEuLWi9s46dOgdV7eVv01ByguZdZ5b0/jVUpPpNvp4GxtDGNDWtFgALADgFjpSlNuUnmzRRiorJHovk9CAxLHv6wn9pv4bFyerMriP3MurwR5YK+f0/t/Arxanlh9xE3JdjVlP7S8lGWnEzR3oCSfYdbO8CAeQKiXdPOO1yFvhFxsVfhvSXjwMsuq00xfOznEYZ/RJTYE3iJ1Ak6WdTpHEkblNta2XyPqKPFrJy/vQ6/PzNHVgZ4IAgCAICPy5kaKriMUwuNYI85p9Zp2Fd7e4nQntw/k5VqMasdmRjeJsLT0TiXjOiv3ZWju8A4egeB6ErWWl9SuVu3S5PLlKKvbTovfpykECphHL5hrtFfEBHVAytGgSD+sHtA+fz181S3eDxn81Hc+Th6eHQWNDEJR+WpvXLx9TQ8lZep6kXhmY4+rezxzYdI8FRVrWtRfzxa8O0tKdenU+lkko51CA/CUBl3a7WRvfTNY9riwS5wa4Etv5K1wNV80+C0eCU5xU3JNZ5Zd5UYlKLcUny/gz12pXpVvQ/obIXzWD+5j+41YW4/yy6X4mop/QuhHcuJ9me48wk4udVU7b30ysGu/rtG3iOu9QLm3ee3HrL7DMQSSo1X0P8AD/Bn0chaQ5pIIIII1gg3BHEFQS+aTWTNcwji1lU0RyENnA0jUH/SZ8RrHJWlC4U1k9TK32HyoPajvj4dJZ1JK08552saXvcGtaLkkgADiSvG0lmz6jFyeUVmzJscYl+WSNihuYmHu6DeR50Zwbr4Aa9J3qtuK3xHktDT4fZfpoOc/qfcvepaMB4RNPaonH6UjuN/Zg6yfpEeA0bSpFvQ2fmlqVuJYh8X+3T+ni+X0LqpZUH4QjWe5gqmWclGMlzRdh/y8Dw4rEYrhUreTqU1nB93pye87y0ulUWzL6vEj6WoMbw9usfzZVVtcTt6iqQ1XvIlVKaqRcZFxyflBkrbtOna3aPzHFb+yv6V3DOD38VxXvlKCvbzpPJ6cp1qacDyqahsbc55AH86htXGvcU6ENuo8kfdOnKo9mKKjW1DqmXugnY1u4cfisNd16uI3HyJ8iXN71L6jThbU/mfSyx5IyaIW6dLz5x+A4LWYZh0bOnv3yer/C5vEqLq5daXMtCQVmRQgCAIDEceUjo6+bOGh5D2ne1wGrkQR0Wxw2op20cuG4z15BxrSz47yLyRlN9NMyaO2cw6jqIIsWngQSpNejGtTdOWjONKo6c1NcDacN4khrWXjNngd+M+c3/UOI9x0LIXdnUtpZS04M0FC4hWWa15CZUQ7hAYZjWobJXzuYQW5wFxq7rGtPvBXF6mUv5KVxJo5sNVrYauGV+hrXjOO4HQT0vfovE958WlRU60ZPQ3KmyjFILxyxuv6r2n7Cu2aNXGpCX0tM6XNBFiAQRpGwgr0+08t6MixlhZ1I8yRgmBx0H1CfRdw3Hpr11Veg6bzWhq7C/jcR2ZfUu/nX5Kwo5ZF1w5j98QEdSDI0aA8f1gH0r+fz181MpXTjulvKa7wmNR7VLc+Th6F1pMW0cguKiNvB5zD4Pspcbim+P4KeeH3MHvg+rf4H3UYpo2C7qmI8GvDj9VlyvXXpr/AGR8xsbiWkH2ZeJw5PxQauTMpI3FjT35pBZjRua3W5x3G1tZXxGt8R5QXWdqtireG1Wlv4RWvW+C7SzKQV4QHy9gcCCAQdBBFweYXqbTzQazKdlrs5ppiXQkwOOxumP6h1dCArW3xitT3T+Zd/b5kCrh9Oe+O7w7CoV/ZzWM8zMlH0XWPg+w96taeMW8vqzXV5EGeH1o6ZMh5sLVjDppZdHqtzvuXUqN9by0mu3LxOErastYv30HTTxZUZoY2taNwE1vyC5ylYy3ycP/AMn3H9StNrvOxlNlh+r5X1kLftcFxc8Oj/x2ZnRRvH/0en/ReU5v60n/APWfO9wLl5+5WVP6O6OXke/o7mf1d7/kkaLssf8A2tQ1vBjCfe4j7FHqY5H/AEg+tnWGGP8A2kWLJ/Z1Rx6XtfKfpu0fVZYHrdQauL3E9Go9C88yVCwox139JbIow1oa0ABoAAGoACwAVY2282TEstyPpeHoQFby9gunqSX2MUh1uZaxP0m6jz0Hio9S2hPfoywtsSrUVs6rkf4ZUKvs5qWn9HJG8bLlzXeFiPeosrOa0aLaGM0X9Sa7zqpsj5YYM1sxA4ytd73Alfap3C3JnKdxh0nm492XhkepwPWVBBq6u4GwFz7cgc1rV7+mqT+uR8fudvRWVGn4LzLTkHC1PSaY25z9sj9L+mxvQBSKdCFPTUrbm+rV90nu5Fp69ZNrsQwgCA/CEaz3METWZAY/Sw5h4aW+GxUV1gNCq9qn8r7uzyJ9K/qR3S3+JGuyBM03aWm2ogkFVLwG7pyzpyXSm0yWr+jJZSTOhlLWas+3Nw+211MjbYvllt968szk6tnrs9x9MyA95vNKTyuT4nV4L2OBVastq5qZ9G/vfkePEIQWVKPvqJekomRCzG23naeZV7bWdG2js0o5ePaQKtadV5yZ0KScggPKpqGRtL5HNY0a3OIAHMlfUISm9mKzZ5KSis2VDKnaRTR3ETXzHeBms+s7T4Aq1o4NXnvm1HvfvrINTEaUfp3kM3HtdP8ANqUEcGSSW/eFgOoUv9qtaX+Wp3pd28j/AK6vP/HDxfkcGWMnZVrc3y1PfNvm6ImkX1i5de3Dgu9CtYW2exPXpf4OdWndVvqj4L8lXynkuanfmTxuY4i4vaxHBwJB6FWNGvTrR2qbzRDqUp03lNZHjSVb4ntkjcWPabhw1j8xwOgr7nCM4uMlmmfMZOL2ovJmx4JxY2tYWPs2dg7zRqcNWe3hvGy/ELJ4hYO2lnHfF6eTL61ulWWT1JXL+T5KiIxRzeRztDnBl3Fu4HOGbzVa1mda9OVSOzGWRS/+1g/9o/4X/NfHw+crP2eP/fd6j/tYP/aP+F/zT4fOP2eP/fd6nVk3szijla+WUytbpzMzNBOy5zjo4bU+HynSlhUIyTk8+YvbRbQNQXQtT8kYHAhwBBFiCLgjcQh6m080UzLPZ3DIS6B5hJ9G2dH0F7t8bcFEnaRe+O4t6GMVILKotruZWajs8rGnu+SeODyPc4BR3aVFyFhHF7d65rqPOPs+rSdLY28TJ+QKfpanMfTxa2XF9hPZJ7NGgh1TLnfQjuAeBedNuQHNdoWa/wBmQa2MtrKlHLnfl/Je6SlZEwRxtDGt1ACwUxRUVkimnOU5bUnmz2Xp8BAEAQBAEAQBAEAQBAEAQBAEAQBAEAQBAEAQBAEAQBAEAQBARuIMsx0kDppNNtDWjW5x1NH86ACVItreVxUUI/wcq1aNKG1IxbLuXJqyTOlJOnuRtvmtvqDW7Tx1la63taVvHKHW/Mz9atOtLOXYaJhPAUUTWyVTRJKdOYdLGcLanHeTo3bzQ3uKzqNxpPKPLxfkWttYxgtqpvfci7NaALAWA2DUqdvPUsD9QHHlXJkVTGYpmBzT4g72nWDxC60a86MtuDyZ8VKcakdmSMcxfhSShfe+fC49x9tIPqv3HjqPuGssr6FzHkktV+V73FDc2sqL5Vy+ZFZFyk6mnjnb6DgTxbqc3qLhSa9FVqbpvj7RxpVHTmprgf0G11wCNRWFayNOfqAIAgCAIAgCAIAgCAIAgCAIAgCAIAgCAIAgCAIAgCAIAgCAIAgCAIAgCAIAgCAIAgMn7Wa8uqWQ37sbM630nk6fBrfErT4LSUaLnxb8ClxKbdRR5PyQmBYQ/KFOHaRnk9Wsc4e9oPRTMRk42s2vebSI9ok68U/e43NYw0QQBAEBw5byc2op5IXjQ9pA4HW1w4g2PRdres6NSM1wOdWmqkHF8T+edY5hbrRmYP6Oo4y2NjTrDWg8wAFgZvOTaNVFZJHsvk9CAIAgCAIAgCAIAgCAIAgCAIAgCAIAgCAIAgCAIAgCAIAgCAIAgCAIAgCAIAgCAIDJO1ihLKtk1u7LGBf6TCQR4Fq0+C1VKi4cU/EpcRg1UUuX8FSyZXOgmjmZ50bg4DfbWOouOqtKtNVYOD0e4g05uElJcDfMkZTjqYmzROu1w6g7WuGwhYmvRnRm4TW80lOpGpFSidi5HQIAgIbFuWW0lK+QnvkFsY2l5Gjw1ngFLsrd16yjw49BwuKypU3LsMr7PsgmpqmuI/RQkOedhI0tZ1IvyBWkxO6VGi0vqluX5ZT2VB1Kib0RtqyBfhAEAQBAEAQBAEAQBAEAQBAEAQBAEAQBAEAQBAEAQBAEAQBAEAQBAEAQBAEAQBAEAQEbiDIsdZCYZObXDW1w1OHieYJUi2uZ29Tbj/JyrUY1Y7MjFsQYbno3ESsJZfuyN0sPX0TwPv1rW215SuF8j38nEoK1vOk/mW7lOfI2WpqV+fBIW31jWx3tNOg89fFfde2p147NRZ+J80q06Tzgy9ZP7UtFp6c33xu/hdq8VTVcD/8Ajn2+a8ixhif/AHHsJMdp1JbzJ+WYz/Wo/wCy3HLHtfkdf3KlyP31kflDtTba0EDidhkcAPqtvfxC70sDln/cl2epznia/wBY9pE0mH67KkomqSY49jnC1m7oovDSedypM7u2sobFLe/er99RxjQrXMtqpuXvRGn5IyXHTRNhhbmtb4k7XOO0nes7WrzrTc5veW9OnGnHZidq5H2EAQBAEAQBAEAQBAEAQBAEAQBAEAQBAEAQBAEAQBAEAQBAEAQBAEAQBAEAQBAEAQBAEB+PaCLEAg6wdS9Ty3oFWy9hGjcx0nydod9AuYPBhAKsbbELlSUdt5c+/wASJVtaLWez+PAy7KFCxsha1thzPxK0dKrKUc2yoqU4qWSJfC+Q4JnASMztPrvG3gQol5c1aa+V9yO9vQpz1Xiafk3DlLT6YoGNI9K13fXdc+9Z6reV6u6cm/fIi1p29KH0xRKqMdggCAIAgCAIAgCAIAgCAID/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5" name="AutoShape 5" descr="data:image/jpeg;base64,/9j/4AAQSkZJRgABAQAAAQABAAD/2wCEAAkGBhQSERQUExQWFRUVGBcYGBcVFxcXGBkaFxgVFBcXGxgXHCYfFxokHBQVHy8gIycpLCwsFx4xNTAqNSYrLCkBCQoKDgwOGg8PGi0kHyQvLCwsLC0vKi0sNDAqLy0sLC8qKSwsLjQsKSwsLSwsLCwsLCosLCwtLCwsLCwsLCwsLP/AABEIALcBFAMBIgACEQEDEQH/xAAbAAACAgMBAAAAAAAAAAAAAAADBAUGAAECB//EAEkQAAIBAgQDBQUDCgIIBgMAAAECEQADBBIhMQVBUQYTImFxMoGRobFSwdEHFCMzQnKSsuHwJGIVQ3OCorPC8RYlVIOT0lNjdP/EABsBAAIDAQEBAAAAAAAAAAAAAAIDAQQFAAYH/8QANhEAAgECBAIIBgICAQUAAAAAAQIAAxEEEiExBUETUWFxgZGh8AYiMrHB0RThI/FDFiQzQlL/2gAMAwEAAhEDEQA/APKhxsfZHwrpOMyYCSToABNLoloefrRQ9kEMCQQZBBIMjWa2RUqka1BFWHVOm4sAdUAPmsVh40eRZP3SRXDmySSSxJ11Y89T8zWA2PM+pri9Q/8AIJFh1TE7S4hDpeYjzNHxfHruIQK7zBmDG8RuPU0DNY6fOtBsP0PxNAC4FjUBHeZNh1SWw93FWLauytcsOJGpZdD1UzbYGdo570zxXj2HexkFhQ+4bPJBJ3LAS0a6MaSw/aUW7fdqzBPs7jX1pG9jbLGSs1ZNVQuVXHjy9IGU3vaZg+HLcBJuWU1iHZlPqIU6VIcQ7Li0gZiIYEhkYsDAkcudRf5xZ+z8zRbPFVT2AR6E0FJ6Ciz5T2+xBqI5+kmBw+CBaGfIDHiMkCdATHKdJrdvBMzFUYGMxnUCFBJOvKBRbvGZRUjwoCFEDZjmIJiSJ61P8C4hYa1FzDB7mplLYJKj9ogDSNdamnTo1DlU/f8Ac4s6glpV7nB7qmMsnT2dfaEjb0PwrMPiWtzI1grJGqzvHQ7ifM1K47GHvi1nMisuSAW1X9pRzAPSm+Bvby3Tfsm8uUS25SfDuTI5fAUBoKKmWmSN+6QKjAXe39yL4dftMcjZhmOjAqBOkAyNF3+VS1/s2cwdzbXNya6iho0667cutRGDdfGhtDMwXI2oKkEToCAZE6maziGKhlEZSo1XWJnXQ7EwJFOSoq0/nAPhaDlJY2v5y5cD4A7O1xMrsXUnK6vMOLpAy7eyNKFxzgl6y83EK5x3g2PhYkg6eh+FN4fE4dcPg79jNbbvSLil5ICoWcaQSuo3+1Sd/iVq+4HfWiQoUSL8gLt+xV5KguLWA97RYVwTf9+/9xfgY/xNn99frW8a3i9Wvf8AOuU1w7Cqt9IvWmKtJVe8zeGT+0gE6daU4xgTYt2CWBLG6rSdRDM4YnqZ2p2YBrwswuBK7wS+TdfUkRzJPOpzvag+D4VkYswgECNQfPkalO886RgiRSGbt+8a+8kcNgXuKzLlhYkswUDSeZoZwv8A+2x/81v8a64Pask33vlzatWQ+VGy5mLqqjoTLRrtvyqDxvFluNksWcpLQILOx5AAEdfKpqYoKbGcFvJpuD3IUjKwc5VKupBOp3mP2TQb3CnUwxtgjkbtsH4FqQwK3LF1hdtuXHsqDoHbaQp1Pl50W7xSzPiseKDm1IJYTpvprXCsCtzp3yDoYe3wa458PdseguWz9GoNjglx1zDKBMeJgpn0NQ1jHXEbOgZSZiJ2PSeVWrhmOwpsp3veFx4iSSAG8gOnnSqVRKuh0nNdZB8R4T3f6xrczEBgWHuGoob8CtkSt9feOQ3O5P1NWCy+BF3PL5gc0sSwJ31BBmpS9xPB35DlTIjUQf6VH8ekxOa3n/qdmbS087bhZ/ZZW+I/p86Dewjp7Skcp5fGr9hez2FW4r27uUqZgkMvpB/Gt9ouL2Awt3lW+dyQMpWdgDvVV8DTykk2PfpGhmnnefyrRIqfxvC8M5mzdZf8l0f9S1FXuH5fxBBHxFZ74WonaOsRgYGLBT1rKJ+atWqR0bdUm8XoljCs5AVSSSAOWp03OlOnig5KK4bi7cqdkog6sT3CRcwP+j7n2TRF4Tc10j7/AIVo8VfrXJ4k/Wpvhx1nykfNNtwxxyPwNDOGI5H4Vv8AP3+0a7GLb7f1oT0Z+m/vxnazrB3sjTGvmAR8CKfw2KzGCJEH2Vt5p1iJGuse6o03z1BrXf8AkKZTrmnpy998FlzCTNjurto57xRx+wbQIP7rLr8YpbCYLOxCvtJnTUBWedY5Kf7NR4vjpREvL5/Wm/yFcjpFB8TFdEwBysde7T0mrq+LUkTzj8DTeBUo/huqNCJ1IIPKCNQaBccMAAQIEevmdaFbtlWnceVCCqNcD1P4MMqSLXkpfxl3D3DOUuBoRBADAMGUocsnSlsHaR/adV1khsw+YBqawWEW5hr9x1Ds2VbZOYQ5DCAAYOkHWeVVzBYQ3biosyTqeg5sfIDX3U+qGVwTqDsCTBUXW17doH4klbtnJ4WE58uXkJBjxk7HK2n+Uda4w+NFy6Guqr6QA5eIGw8BB01o/DrSXLpiQuYQo0lYuHfrAHxqLxsd4+UFVklZ1Mcteelc7FUVtxfbunKNSLy64a9avLaspbXMmdl7ssU1BZlhjMk5d52GvKq1geGMrEt4egBg/EbVL8AsPYxNoEePJmI+zmkwY3OWPjFaxAhm9T9av0qa1bO4sRyi7sCVJuLD83/ENwm3/iEOZiXYBiXaSGImTNTeL4ely3h0cSn5zfUKSdFVXgTM6ZBzqF4Of8Ra/fX6irCDphv/AOjEH/gumrDKNgJB5Spsq/Yt/wDxp/8AWiYV1DAm3aIEmDbt6wCY9mgsa5c6H0P0IoiqgbQ7yQ4LeUWL9ruXvPcAkKDASBEsNVgydtwKUwli0rJesvZsshmHuvdJ0geHLpGutRz8Oa5buMu1tRPnAkgecSaS4VZN26qA6sdDO256HpWUanzBWXuPj+5LKxHytb32y0yA6X+7uG4r57phijTm8Sry6iQKjOO2LLM5VVsmSxzu5dpkkBBKiSeW3lR04hcANslu9LlBoDDeyWzSCG13g+6k+GXRh8QRfRbhGmViCJMEHXQ6Hn1qxVyEBbb9fI/uLUsb62tF8Vxm9fFtWIC2lCqFGURoNY1/ZUe6i4a2GYqcix9u6yj0EmrFjMZhCAzYUpOogFAfMEaEUnc4Vg7sFbty2x13VgCfcD865aLLzDHtkl8w00kNxSyVcGViIHdXFcaacidfWpSwuG8IOdGyjW4uZTIBzaQRvIINMYbsQDLd6txSNN1M8t50pa52ZvWw7G3ACkzIKmNgN4NEtNwSxA18ftOBIsN/Sc43hjmO5KOANcrkk+cOZHuqHx2EbMM4ZTG7Aj3a/Wt4W/LgDSTEZsu/nqB76ev8Wu27jW/EACYDlX203AhttxVWoKTKWI8tf1HBzmyyHaw67EEa7Hp5VymNI3qZPFEPt2UJ8pX6GKieIXgzQohRoBv896oPlTVGjrGCbFHlArKDWVX6RuuTYdUH3Z6V2mGY7KT7qkRi7a7LNcXOMnkIpwpUl+pvKDc8hFDgLn2TQntkb0d+IOedL3GJ3pD5f/S/jJHbJvA9isVdQOtvwtqJZVJHWCadPYK+F1tXM3VDbdY0j9oGd6d4B2+ChLV1NoXMPlIq9q0ieteercUxOGazoOz3eXFw1OoNGM81s/k8xjGBaGu03EmkcFwMtdNp8yOpIKkCQVMMDJEEV6B2k7UDBd34C7uCyiYEAxJPr5V53ieK99euXrhh3OcwDBMgRvoI5+VbHCMS9c566DLy5Spi6QUWptrH+1vZn8yuKpcOGVWByshhhI0bf1HSi8O7HYk5HOHVlMHK1wLI84MiofimLd2GZ82WMpzZwNiBPyq6dl+2gvMtm4uV4gEbGPpTOK4mrh2z4dQQN7/qLwdLMmSs2vXtF+L9k8yRawV23ckai6jWwOYBLSRMEHTQ67axD9hMaqM/dSEGYhXVmgbwBvFemVXOPdsXwz3bdq3LIArOxhVzgchqTrHKsehxfFYuoFVB22FtOuWhgqWHS2Y+Jv8AeedjFuBAJA30+v8AWu7ONM/hREJyAToBI8tNT5SAPhQ2IYjQDQDT+9z99epUutiG8JSIB3E9B4DdwCYNrruCyCWUiHYNoVUczrvPKq9h+zeJvAXLdqEbVZuJMHadar17DnLoZ8qt/ZztaoW3YdCrAAAnY8xVbinEcVTQGit+v+oHD+HUxVbM5JY8zH+AYC7YYtcwj3G0gm5bUCNdCSZ2FH43axF9lK4G1ayoqQtxdSoILnXcz8hTNziFRnEO1SWbmR8wIgnQxqJFYicdx9RrqouOyegPAaVAGpUYi/WftB4Lg+JtXUuNh3KqwY92yuYHkD9KaXiQy4bSH7+5mtnRk7xHUSCAY8W8axTPDe0CXNUefQ61K3VtYkBb6yR7NxdLiHqrD6VbofEtVXy4lPERFfhBVc1M3EoCtqOdSNji1q3ZuhsOjs/d5WzMCmVszRvJYaVxxTDYnD4hrTDOAMyuqDxqZyNAGmogjkQfKoDE8RvnMCywZBGVPTmND516mtiqVajzIPVp63mPkN7GY2OuFnylrauSSqkhdZ0gHUQY1q2dheF2LguG5cVHAJUkQRA3VuR9NaS4Nw5Gw7HurZa3+suXnZE8RJAGSSTEDYe+ofF4pZ/RhLcSDkNwhh1l9Y9wqaIFEXJ/frpK2LotWp5FYr2iSHGsRaX9HaDFw+Y3SxkkjURHI853nfegcGxNoXh3+Z9PYVDddjGgg/fQ+EcEbGPKzbtAAMw3ZgBmC++TPKaveDwFjCWyVC21A8THc/vMdTWHxH4jTDuUpLmb0H9y1Q4WXpZWYgHnzkI3DLt0uVwzKpBFvv7qrkkESLYzQdtOXlpCVrsNiZ1NmOneEf8ATT2L7fWxPdW3uAftRlX4nX5UoO31wDMcOQsxOYdJ256VmHiXGavz5BbuEtJhMJSGUMfMmOYngd+2s27N0QP9XdS8J5bhSBvyNQPEeLXryi05YFTJVgVPTUb1aeDdtbN5goJtv0bT4GpniOEt4hQL1tbkagn2h/vDWKlPiStTbJi6flpCGAUL/ibz1/uUT/wxiFtC7lBU66HUR1HKoTE45oK66mTO5iY1OpGp0r0HtQn5thrQsE2rVwuj2wzFMwXOrqpPhYhWBI30nYVROH2A13xLmABJETPLl6ivT0cSuMoLUoaZjaZipVpOy1yCBtpaJJiVysGBzciCMvmCDr7wfdQe8U7iKmOK2sMRKkI3MKrkbcp2+dQ/cAmFYN8vrVOvRdWy3B7rfaW6bgi+vjOSo61lcm0elbqplPVGXEAqE7AmirhH+yawYsjat/nLdaMZOd4Os6GAboB76KeH+aj3k0s11pImuS560Yan/wDPrIsYa/hgpHinUfWvZMH+rT90fSvEwdR6ivbMH+rT90fQV5fjxBKWFt/xL+D5ysflKyZ8LnGndP8AzrVNz2fs/M1bPyp+1g527t/5lqkMo3G39/0r0HDXIwqWA2HKU6//AJDG+/tfY+tF4CynG2cogZvuqMbyp/s1ri7P733UWNcmiwNtjykUvqE9eXeqt2hs4ZsXihdJDG4vMgZRatEfOatK7ivOe3Z/8yxPqv8Aykrz/wANPkrMbX0l3HC6iPDhGCIAFwjQgw4mNNpFQ/GeC2bTTau5xEjaRHIxSuNuuNJBAMAhVGg8wJiDSJuGete2xNRCMuWx7pk0r7mMYO7LamJ6/wB711jrk4pXU6EpG3JQvL0pgL+hWAs522UZoyruw1IkaD1qP7wteSd8wERFVMUAtAqe/wBP7lnCtmrL3/mXQuTQe1Sf4k/7Kz9GqcwHCc1RXba1lxrDpas/RqweAOrYsr2Ge3+K3ToEVeR/EqN0NYcXE06jkRzq8cK4lnRW6iqdj3AUz5/QiprgilLSA7xT+P4amrArvM74bD1+kpn6QL+Mn+2LZ8Lh7n7SXGtz1V1LR8UWqJiMOu8a/L4VbO0uM/w1m3za4bnoqqVn4sKrF0VqcHBOBAbXe0weJIKeKdRJVcHduYG5kVjN0EqoknKMkaa/tT7qgOH8Le9fWwQVM+ORBAG+h2/rTd/i9y2jW83hMHXqYMyNSdOcip78neFzd7ebUkhQfIUjjGLFGiWH1DTxiMPTzsAdpcMDgltoqIAFUR6AVQe0fFzibjZVZrSGEGpWBIa6wG5JECdhV74teKYXEOvtBMqxvmc5B8zXnfEcc1ph3djuFAgZrYMgcyXBlj5aVjfD2EV82KqctBzljG1CLU1kYXnn7pp3CY8prCtvBaTGmnu5xSnfd4ym4vhnUoqrpz0UATTl/D4dv1TXLY5hvF79K9jTLk5lPnoZmki1jIu+juZgluo3n3VdOxPac3P0F0+MeyTzHT1qpX7mRyoZXAjWI+u1BvF7bqwGVlMggz8xWJxLBLiaZB+offvlqhVKEEbT03tzbnhzH/8AHett/FKb8vary43v73qw8R7dXL9juSoQEqztuSUMgActRzqu3Gkzp7tKrcOpvRw4R9CCYyswZ7rC28Qp9tSR5GD8waLeOHjwi4G/zRHypKPWtGr4qkC1gYq0aW2v2h86ylNK1S8xhadUHRbNstMAmFJMcgNSfQCg0ytyAw8onnuK5ADvBN+UE+59aweldpvO8eVd2LILAFsoJ33jz3qVW9gJxMDzHqPrXteD/Vp+6PoK8Yu2wCIbNr0jnod+dez4P9Wn7o+grzfHgRkB7fxLuDO86xNhLgAuW0eNs6gx6Ut/obDf+ns/wCq9+UK49u5hwt57avbYnLtIaJjnvHuqofn16SO/uGDuGOvxqMLwrFVqSulSwPK5nVMTTViCs9Q/0Nhv/T2f4BW7fB7CuHSzbVhsVWDXl9zG3h/r7vvb8Kc7PcVu/nVpTddgxggkxz6/GixHCcVSRi9TQcrmcmJpsRZZ6gu4qg9sMOG4liAdPGmv/t26vy7iqD2zIHEcQZE5l0Mz+rt+UU34Xy/yGzbWgcRv0YtJPjfZG2mFS6rOS3IrAMxm9OR3P40382E86seP7W3rmHSyzTbXYchP99Kr62iT089R5/cK+hYgU7i9ifxy5TzeBWuqEVDfWXDgvAbVvDnEm7BWVgo0AsDEjQttHLeqXdbNiVY7tck9NTNMlmClc+h5SYPnA++lSALtqBs+p9+nnVHiRBw5CiXuHJUSuM7Frtp2T3DgGEBilu2X5O7mIvG/avW1zKilbisYygiQVOu+xFA4LxXLFRPaztnjreLe1Z7s21W2wBUzDLOpnqDy6V8t4cnEBiicGRmtz6p7fjaKpBrfTeRN3sELTZr13vSNlVcqD4mW+VJY3Fpa1Y6cgNz5AUYYzHYpiLly1hxE5nV43AgQG193Km8L2Rs6H87sPd3Nxrl6Tz0/QeAb9Zr1uH4TjcQ+fGN77BFU+P4bAUDTwiXY8+Xj190q13FtcfvHA6BeSqNl+81J4Pjtm1ZdWwtu4xuW2DsWlVQyyAdG1BM8/SBm/iASMogTB7tDz0klOnlULicZccEMLUGNkQHQzuBIr0danSWh0Njbly2nk2Zqrl23O874jxNHF3Lay52LLrogJkKJXWNt6unYC3GDXzZj8686ddDIU+hH3V6B+Tu/OFK/ZY/PWvK8cv8AxlHURL2D0eTXaafzC+RuptMdSNBcWdqouHsX8bcVc0mABmYAabxMCTXo+KwffYfEWRu9psv7y+JfmK867Ndo3w11bqQWERIB2GmkVofC7q2HKE8/d5U4r0inNT3tJHHYHC22KlHtkaHWfLfWR6VHXOFWG9i6AfPMp+Mn6ULtDxZ8TcNxonyIFQoUzv8AP+lelxFVVbKFBlLDh2QGpoecZxSH2ZLBdtjHWNjQb0A6FgOWYfdrHxNFxeJZnnKq6AQvhGgA0Hu99bXEON1j10+orMqZ8xsL+ctplsL6Td3hxFtbha0wbSEuKXHqk5htSYRTsR6HSt3LUgtnTf2ZObrtER760LkcqS4F9resJCbG5v6Ta4U+dCckGKOmKA8q5KKeZpWW/MRl4EN6VlHGFXrWUXQmdmitlVJ8RIHOBJ+BI+tN3ltkxbVztq3tHXkq6D3k+6lbOWRmBI6AxUy7WgBkG49P6muptb5ct/fpBI53kQ9iDB36VtrZETpzjn8KmV4K2QXSYQ7EfjyNK3LMmEEDmT9aYUINgDeDvELm405j617Ng/1afuj6CvI7eB7x1S2C7ZhJAJA168hXr1hIVR0AHyrynH2+ZASL67TRwY0Mq/5ScUbb4Ugx+icf8a1RWxTNr15mvR+3eBuuuGvWVZu7V0uZACVBKkGPcfhVRu8avLozlcswGtqH16gida9Lwp0bCIC+w2H+5nYrpBVOVR4m34MhNTufmD99N9nR/jLP733UC7jJJjc7nnT3ZHCPdxaMASqGWPIe+l490FF9eRh0Qcwnqy7ivN+3zf8AmOI/eX/l269IBqp9sMNdtYy5eWz3tu7lYN3K3AIRVIJ1IgqdIrz3w6V6ZgzW0lziGYICovKGxPOi2sRpG/vqTvdoHuDLksgRuLCSddyY38xFLYXGFG1W3HU21YfA/wBK9t0aX+r0/uY6vUy3K69/9QGIY6HSOozR6SRQRcJuJJJGYVZcV2hcKUXu0UfZtIMwygQQsqBznX15VEcLwbX76lV8KmWYLC+nT3UniGSjSY5vfn+I/hxqVKy5ltqOd/wJa7OMK0DtXiG/OyVJBNqzsSOTdKZuYM1z2kwtzOl+2rMptIrFBmKsucEEDUAqw6868/wKpTXFXY20M958VMKuFVqYuQfxIrhuJd7yIzMys0EEkgjoRUlbsqbGGkDQXDqBuEJG+/vqI4RpibYIIIbUEEEaE6g6ipZG/QWP3Lv/ACzXvqZDC419ifOToZX/APST9V96Wz9VqNxCAGep20pig30mPX8ayq92XWWV0nWHteJQNyOXXxdPQVLfk+4qLd5rTGBc29RSVi3NxJIXY6A6Dl67ee9K4rIDmthlZTIbNOoPSBWdj8J09AqbD2IdKqUYG09jw94owYcjVA7a8F/NcT3iKDZvEvbJEgEmXtkeRMjyI6Gpvst2pXEoFYxcXcdfMVYbttLtprN5c9tuXNTyZTyYV43h+Lfh1crUGnP9zUrUxXS4nkz8XeRJJy7Ak5R6KdKA/EWYyXYEbERv8oq28b7D3FBNm2t5ZnOhK3AOhtzl94HuFVPE8IuKY7q5PTu3267V7r+YtVcyVAR32mMKWXQraZa4vdBJDkFtyIDH1IEmh2LTX7i20ksx3jYcz6CpHhvZHE3f9Wba/au+H4LuavXAezNvCr4fE59pzufToPKsXHcZWkhRWzN3385co4O7Xtaax3BrNrhmJQW08FsENlGbMCPFm3mvLrtsjcj4/dXpHbjiyJhWsZh3l1l8I3CKZJPQGqZg8ZYQQ+HVidmzPodpOsR5CKPgaNUw96jbnc3g41sjfKt+635IkORWglWQpgbOly3edokFLq5T8U286iMZkLE2lZVOyuQT8QBPwrWqYYpoSCeoSnSxHSH6SB1m37ieU1utliP+1bqvYSx4wYHl76OmJ5BdaMWNwwNqIzraGkFqcqFfmzWEi94W27KkOxCzOWefWKTxOMJBC6CgXL7OedSGE4OSJfwrTAz1vlTb3uZ20sPZXtfYs4cW3lSu8AmZ56VK/wDj/C/ab+Fvwql4nFW7YyoonrUVexBavP4jg2GLlsxJPVtLa4lwLT0u3+ULDA6Ow/3W/Cq1287U2sY9nuwSbaFWciC0kEDrA1+Jqq5aJbtTRYXh1Og+amTBqV2cWMGzGK9C4P23wyWLatKlRGUKeXoKpowA66Rz0++tM6LsKt4vhy4gAVTa3VF0qxTVZfv/AB/hftN/C34UfDflGwykEOwjllbXyiNa8za7PQV1aeDVBOBYe+jERpxj22Em+Nlrlx74tm2l52dARGhPw3k++o61azESYHxqQ4l2kuXrNu27yloQqxAE61G2bwB3r1+SkhVQbgdsyVaqykuLHslj492WRMEt+1cZgZBBEyd+gy6RpB9aZ4R2xwyYe2jscyrBGUnb3Uge1N1sP3BebczlMxPWo6xdtSsqCNc2p3kxHy+FVOJ8Lo40i72HZI4fiMRhVbNcm5t3eks57Y4U82/gb8Ky120wwOjsv+6w+6uOz3E7lu3cyLbKkahiPXyJpKxj2Z5Nq1E65UUmJ1Hsn6VnH4WpD/kM1E45idQV0EY4hx9cXi7DW1P6NCmYiDcOpHnAkjXqa4e5ls4eRul0fFCJpjhjXr1whu5shRIa4O6G4G4tGTrMaVNY7hHfC2oxOE8AUCL0TC5ND3WgjcEma9HhKS4eiKYJ065mVqrvUzW33nnactJqX4fxXDW7TrdwveOz2yr94wyqpl1jnmEifPypc3HDEd0hAmD3czB0Ow+lJXsWCCDZUGDqrkQeRiPlVDEoj0yhNvMbd0eLkzvG4tHvs1tciHNlWScoghVny0FG4Hw4XyVdiIEwIk9QCdBUQI8/j981K4IrbVbiXRnGpRp5EREjWRM0eF1IB27/ANwKhyAARfivA3w9zMjwNSpkB9IkQJHOpnhPbm8gC3rZuD7SjX3iojF8Sa6YYjUzsqgHroBpUlwHi35veDOinKdVbaR1BPlSK/C8LjCQRbq75P8AKq0Fuup6pZcN27wzftlD/mBFNt2zw8frx/FVO7UcUt4i4XW2qTr4YjX02qM4c1tXBYDTqJ13APkdp5VjN8LUg4XpLSynE6jU85TXql2xHbzDD2S1w9EUn5nSq/xPt3fuAi0otDqdX93IfOpPtF2ot3rKotlEKgLKADbmY3NUt5nn/fvp/wD09hsLYt8xi6XEa1dSSuWaVsxJYksd2Jkk9STW2Qr5iiuw7sLkGaSc4MkiIykTEc9prizfjRhpWhkCWU/67DOVs2sFcszqK4tRzmnHs5fEuorQytyE1JpkN2+9pO4k4LmDcKWt382UBjntmWG5EoCB5a+tbqGt4zKIyj51utYYimRdgLzNOFN9GbzMXv4wKMqfGh4bAtcP30xYwIHib4VmJ4nAhdKyCoHzVT3D3tNTuja93ZG2ZvlUdjOKs/PSlCSxrcAeZpFXEs3yjQdQkhbTnKTvRbOGLAkaAftHb08z5CmMPhZ1bxMdl+hY9PKm+6W3q5k/Z5D8KbTw1hmqbe9/1v3QC99Fi+FwEgyBBjxGRHprB99dveRNFEml8VxAtoNB0FN2LQtqj5mW4SdQAYAHLz1H38hTqYDaU9ANzzgO2XfcxLGu4MOCp6HcTtI5UcYdCVgm2I8XenMJ/wAuQBtehHvrh8RqTsTud2/iO3uiuLNouwVRqx/vWgAUNp83v31SDci509++uHxVi2o8F3ORy7sj1Mz+NZh7doqc5cH9kogOvnLaj0jehdwAzA3F05iSDrGhjbntUlZ4Ra7vMzkMfZkMqtpPhIVs3TUrT0plzcKPP+zEu4RbEny/qKnDIP8AWDzlSPoxpLvR0EeX3f1qXx/D7NsqFud4MoJyrlhiNVlp0HWNfKlLGIFtgyhdOoDD/iqa1OxGy+Z+/wDUKk2YX1PfpBrhiYgHL1bSmQEQCQjmdpfT4EfKucXie8ZmUZFPJZIB9TyrLeCDFVDJJO8sfefDoKjKLHKPP8D9wr23M1hWDTMDQxoDqASNfdW7F8pMZdeqI38wMVNcP4Pb7i83ejMmoWR4wQyyoE7DnNQTinOjIqk7wKVRahIHKP4C+bjhWC5SGmERToCd1UEbVItaXuLTZQSLbNrsSMsT19DUPwk/pR6N/K1TN0/4ZP8AYv8A9NWMOboSfe0JxYiQv+lW+xa/gFRrW5JOka0QmtRWS5L/AFSwBaZh0UE552PskD01IP0rQseEsAdPl7qJdUktB3HUDc6fSt9y6ROnw+6oFPW2tu6CWFu2AzyJ5jeiC4WIzEnYTOumgEnpRLWHDzBysNYjwkQdZ5ctPOaEylYkaESP7FHlZRm5QAQTbnGcZgHQZoJXkVKuPeyMYPrS14ARDhtNcuaAeniArthIkHX6/wBfrQ/zkbMoaeezD3jf3zRVCvLn75fqQobn78/3N2WzaTrvzOnPTrzrQyZSSxzclAPXmSdNOgNCA6UfDYE3CQCA/JToD1M7Clgs9lAuffr94TWXUmwjdnCWWEl+711zPmMeSqgn4gVxicJamLTO20TEnqQANvnTK9mL4tNeyDKDB8SyCRO0zXNnGXcmU207uZzZSCp65xJBO1XlQAAVEt4H2JVNTMc1Nr9lx7v4xDD4kqYO31pi/htM6bdOla4nhj7Ub70DBY0ofKqzjoXNKptyPVLaN0i5hCLiRzGtZThwdu54gQJ5VlPFKtysR1ydJEX8WWrm3YnU6CmEweUZn08udDJzHyrGIdjG7Qb3eQ0FMYTBE6nQda7s4UKMzfCuMTjy2g0HlT0Raer79X7gkkxi7jggypv151HvcJOprkGN960FmhqVC31eUkDqnakDzNY1w1o6bVyqzQBmOgnWAhLXU/Omc7wreIDUKZKjTcKfwrbFVEKAzHnuF/E1wtqNW1NXcvRjLfvtE/XrORZJ3j3fjTVlNIHrHn19aVa/TnDcWEdWidef96UeHyF9dBBq3C6CZicG67gieo/GkluspGXQzoRv7v6Vbu1PaUYrL4UUKoEKoG2mum5399VtboXUDXrzHp0qziKKKwytb1lfD1Kjpeotj1TL2e6yliSQijU6kAT99cLb1ga1rv5I1501axSTM6RzH7Ubb7Tz+XKkqqO2p5848kotgJa+yAtCy4v2nuyyxDZQqyC4nlIzjymah+0lu131w2bZS3nOVS4bKJIjqasnBO2Vq3hLlm4kyNwAWAE7SRG5mq8+Owmb2WYf52C/ACZ6cqvVMPTUk5uwXNxsNQOW355zPw1SqWYutheRXDv1n+6/8pqXxd2LFsdbLj6H7qDYx1oktatZSoOhuKxMzMA5eXkYp3it5bvdhUVFK6HYBcoUhiSABJknSuoqBTNjeXHY5wLSqpE6zHlU/wAI/MO6/Ti/3nep7BXL3MePzzTPy86jVxdjY22kcxdAB/4THxoOINkqcjtm5A689pCxtPOsatSD0yoe3cbH1lnUwmMKrduCyWCQ2XN7WUrpJHUGlVwZ7suIjbcA+4cxrS9u+QZmdCPlFHDDIACOZjWRrGugHnpNEhRt+207VQBBm5pI3+lcvekz139fw2rnXb37UM0tmNpIEMlyPSu7loHUUO0gPODHPY+XkaxLkGpvYa7Sd9JxtRrdzXz5GuyoI60qRFRqmonb6GSLcUuAFQ2VWMlQBExHwpVy3WR8KxGBEVLYbiamx+b3FAgko/mZJBnaZAkQNBIO4t0z0xszd3f1SvUHRC6Lfr/fbI9+JAwpWBz1JPqCTSty1rWXTrB5fEURk5Kc0DcAjQfvUio5qaNrbb9WjVAXaDF0jSt1i3qyq9h1x1zOjcLmTrR8wTU6mhNdCjSlWuSdaLPl23kWnd/EFjQg9ao+FwpdoHxpYzM2m8mcWbJYwKJdhdBTuKurbXIvvNJW7XM0T0wDa9zIvBhCaZw6dPa5Vq3bLGBTN1hbEDfrTaYy/OffdBYX0mrj5dSZbzpJ7smsEuaKVC+tCzF9eUkC2k6S4YAPL026bVo36DmkxMU9geHl3CIpuOdlX6noPWjV3awEW2VASdIqbnPb++ldYfFqrAsgcayGLa/wkRTvFuz74dstwoG3gXEPyBke+kFw+uuvp+IpjLURh/uAr06q3U3B6o5exa3GOSwiezsXIEb+02szznbSt2sQts+K3bc7wc0enhIpdVZicoMKCSdgBIE9ANRr511h8AzmFgk6CWUanzJim5mP0i57hbytByqosTp3n73juIxNtlm3bKEhs0tmHukSB6k1Ggdau2H7JXlwZBw7G4WAU6F/FplCDxGSd/TrrT8XhmRirAqykgg6EEaEEcjU4kWIudbbReFqpUU5NQCdb39dYThZ8Z/cf+U1NYv9SP8AYv8AzJUJw32m/cf+U1M40/oh/sX/AJkqxhj/AIWj3+oSskUEDWjGulsGM0HKDBMaTBgT7vlWM1o+YltB7UnQ9By99FtXkymLWv2szae6YNcu8kafs5dPJcs+/f30NrbINiJHMET8acPlOm3cPzFmzAX+/wCoa0+VlYRpqJEg+RHMcorV7uohUcMf8wyjXaMske8Gh29QY93l1E10BPl59POmXuLaayLDeKkRTQS33Ulznn2cunrmmhXjrDaEaT+PX1oJFIv0ZOl+/wB7wrZra2hkuFTTBthxpv06+lKIeVdKSK5Wt2iHvOTINMIwYQaMAtwa6NyPX1pO5bKGDUlSnzDVfe87sM3cUqda5AHMxzFN2rgYQaWxGGK1zLpmXUSOycso+0P791boen/asoLidrOWasy6wNa1FdqvSlCHOrdqTAqVciykD2jXGEtC2udt+VAVS7ZjVxR0YsPqPoIG8FbtSZNECljArq4ZOVaZciyvVjUKgtc7CTOL90WhA35mk7NhrhJ5Dc11hsKbrEkwo3NFxmLAGRNFHz86gnN87bchO7IK7eC6LSpaa0TXa2zEwY6xpSbljO2mZdKkeH4NiGbvFtgDUZwGIO4In++lItc/v+9q0ik+lOpsqNe1/SAQWEYxdxSQLcwBu0STzNCtsVOmp9J3rlm5CstsRXFyz5j6TrWFoa8ohTETPXWDG5rVtq4YmdRHxnnWxdPSpJGaQNp6F2XxGJtYXv0e5ktMuaGECDKATts56VVeJ37l9mc94zMxZidZLEmdB5n50bhfa69YtPaUjITMEnfaRBFCPa69yAGkeEkDyJBmSKv1Hw7fNsSN9b+MpYelVQtm2ubRbA4RszSCP0b6kEcqlOLYZ0VQykeB1MjnCtHrEH30lY4u94P3hJYKSrSBEb6BdTtrPKm8diCxDNLDKzsJ3IKjc7GOevpTKOToTl96x75842tIFbTAyAR7jUtgO12Is2jaRwENxLpBVT4kjLqRtoBG2lR1vjt1f2mjyI0+IrH4xmUq1tNREgAEH7W29ZNRKFRMpOnURLGvMTnF4g58wCgtJhRABMmAOXl05Ust8tAZiekkmPjQ+8NbCVAbWy7dU6wAjWExXdOSVB5QYif7nbrQFuc63eMgMecg9ZG5PrP1oK0TO2icht4yFUfVzjDID8NPXoaC92QARtz512jR6UTEWZEj/v8A1qdWBtvJ0ioJBkV0LutYF0ke/wDGtRSNVhaGEOmo2p21fVxlf3HmKStmN9jXLDKdNqYrlNR4iTvvC4jDNbPlyNHsXwwhtvpW8PiwRlbVfp6UHEYQp4l1FNGn+SltzHvlI7DMu8OadNRWUS1jiBvWV3/bnXUTrNE7NnMYp7DWgT/lX51lZQ0FFge/0nGdEm63kKzFXQPCtZWUTH5AevedzhbQFtMx9o0jbU3X3rVZUVfrCchOG14xjMWAO7TRR86jSaysqu7FjcyYTDEZhmEidR15xUnxjj7XgFCJatrqLdsZVn7R11P095Jyso1qMqFRz3impKzhiNRtI+zanU7Vly5W6yoOgEZD4fCXMocQFYsATBnKAW05QCPjTvCe07WBlNu04zZgXQFgR0YQaysq67Nh0RqZOo/XKUwq4jMtQAi/2JEJje1l6+W9kFzJgCTplA15AaDp7zKmF4ncs3AwykjWGUMpnkQRWVlR01RqZqFjcG3Z5SVoUk/xqotbqh+L8V79Ei1atxmnu1yzqIn++tRQ0rdZSKxLNmO9h9o6igRcq7Rzhbav+41SOMPh/wDab+Zaysq9hz/gM5vqlfNcZaysrJjo2oRcuYEkgHy9PiKkbXaJMhRsOjCCAczgiaysq0K70SVQ28B+ZXailUAv9yPtIlwOWx+o5UXhONW1dDvaW6omUYkAyOo2I3rdZSixUhhvDKhlKnaO8Uxlm/cZ0tdwuUeBTmGYaCNBE6VG2b0acjyrKyiqVCbNznUqYRcg2Hj6mP4K/bslme33gYeE5spB2OhBDAgkEEekVF3I3G3KsrKKs2mXlv5zlQBi3X+Ju3cohsyJHw/CsrKTT+Y2MaYuGinsLi+R1HMVlZQqxQ3EnfSFfhYbVdjWVlZW6mDpOoYjeVy5BtP/2Q=="/>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6" name="AutoShape 10" descr="data:image/jpeg;base64,/9j/4AAQSkZJRgABAQAAAQABAAD/2wCEAAkGBxQQEhQUEhIWFBQVGRkZFxgXFhQaGhgcFx0aFxsWGhgdHSggHBolHR8WITEhJiorLi4uHSAzODMsNyotLi0BCgoKDg0OGxAQGy0kHBwuLC03NDcvLDcsNSwuMDcsLTcsKywtNDcrLiwrLTcsNCw0LCw0Ly03LDAsLC8sNzc3Lf/AABEIAKwAoAMBIgACEQEDEQH/xAAcAAEAAgIDAQAAAAAAAAAAAAAABQYEBwIDCAH/xABGEAACAQMCAgYFCAcFCQEAAAABAgMABBESIQUxBhMiQVFhBzJxgZEUI1JyobLB8BUzNEJzsdFDksLh8Qg1U1RiY4KTokT/xAAZAQEBAQEBAQAAAAAAAAAAAAAAAgEEAwX/xAAsEQEAAQIEBAMJAQAAAAAAAAAAAQIRAxIxYQQhQVEioeETIzJxgZGxwdEF/9oADAMBAAIRAxEAPwDeFKVxdwoJJwBuSe6g5VHXfGERtCAyyfRTfH1jyFYokkvPUJit/pDZ5Pq/RXz76lbS0SFdMahR5fj40Ef1V1L6zpAPBRrb3scD7K+/oNT680z+2Qj7FxUrSgizwCHwf/2Sf1rrPAAP1c8yH65I+BqYpQQTJeQ7qyXC+BGlvsrtsekMcjaHBhk+i+3wNTFYnEeGx3C4kXPge8ew0GXSqstxLw9gshMtudg3evl/l8Ks0ModQykFTuCO+g50rHvL1IsazuxwoAJZjzwANzXGx4hHPq0EkocOpBVlPPBBGRtvW2m1y7KpSlYFK6LC8SeNZIzlG3BxjPdXfQKUpQKhJB8tkK//AJ4zhv8AusP3fqisnjlwyoI4z85KdC+X0m9wrMs7ZYkVFGFUYH9aDtAxX2lKBSlKBSlKBSleaOkPpg4m0kiJIkQVmUaEGdiRzbNB6UnhV1KsMqdiDVWtpG4dN1bkmCT1Sf3f9Ns/GrBweQvbwsxyzRoST3kqCTXDjXDhcRMnfzU+BHL+lBHcVLQ3kNwUZ4eqeIlFLGJmZW1aQMlWAwSOWBWPd8Sllk/UuLdJF1ugfMiMr4ONIbCsFzjPOsvolfmSIxtnXFsc88d3wwR7qnaqqqJi1inwzdV7JJRgTdcYsyiP1tYGoFNeN86c4z796jzeSiaFZ5CGMsXaVm0J2d4JVG2tjyzzJ8t7xUb+hI9TNltLOJGTUdBcYOrHtAPhmpwqYomZluJVNarcDgmHURzCeJAkfVlFbZlZusR8bKD2dzzHLGKvSrgYFYx4lDqCddHrJwF1rknwxnNdN5xu3hIEkyqSQoye9jgD25qYiIhcxVMRTbSEhSlKp5om3+du5G7oVCL9Z+0x+GBWbZ8Qim1dVKkmg6X0MraT4HHI1WeKXTxcMv509fE7rjnkZUfyqvejfokvDZ/lFtL1llNaK0khdSOsU6sgDuxqPlkig2hSqX0I9JFtxaaWGFXRo+0uvHzi5xqGDkd2x8R54pvHfTqsF08UVqJYY2KlzIQz4OCyjTgDnjPPyoNzUrX3pJ9IL8OtLW4tUSUXB26zVspXUDgEb1XOiPpMu+I8Z6iPQLQl8Lpy2hAcPq+kTg+/FBuSlaG9KnpTuPlL2lg5jWNtDyJu8j8iq+AB223Jql8M6f8AFOHzAyTTMQQWiuNZDDwIbce0YoPVteKuMftE38R/vGvYXRrjUd/bRXMXqyqDjmVPIqfMHIrx7xj9om/iP940Hr/h97HBZQyTSLGixR5Z2AA7A7zVfk9LHClbT8rB8wjkfHFaJ4hdcR6QyKsMDvHAiqkaHsRgALkscDU2M7/hVe4/0eubBwl1A8TMMrqxhgOeGGxxt8RQeluGcWge8EttKksU2xKEEZbmD4HIGx8au9eYvQ/dFXuB4BHHtQn+tek+JiQwv1OOtK9jUSBnzOD/ACoMqq3JxKK7L6ZIuojJV3dwQWHMKmcYH0m9wNR91wbiMyEG5CHROqlXIILiLq9WkbkFZd+4MK+x9Hbj5QJFSCJW9ZgI2fdD2s9WO2Hwc8jVTRvDaK4jWJdfSK3tblUtoow7akZjHGNSKp1ZBAGC2NIJIG5PdU8OHPcSJJcgKkbaooRuAw5SSN+8w7lGw8W2xgGxvyqM0sYkGrUEyF2QorAEblm7RB2GwHLJ4pw+/wAwu0oJQy6lEmkMGVQhbsHOGDbDuPjWRhx3VVjTa0QtVKgujtveKXN3IrLhNCqQcHB15OBkZ0499TtJi0vOFctJoY+HO1yQIQsnWk59UkhuVan/AERNwP8ASFosxlt7iylmhO4wUwu68g2lsEjnt4Yra44aLm0u7RjjUZY9+7Xkg48NxWv+AdEeJ3bXH6SAXq7R7SA9nD6v3tjuNhljjmKxqI6G9I4J+J8Kjt7d4GjgeGXUFGsaNQIxudwx38axem/SjhlvZz8M4dA0gZyzSZ7CMDklWOWfGMDkMd9WPoJ0xvb6ZLNYTELa2eO41DJ6xRoQg7FDkDY576pNh0ltIOj81qFAvZHKONOGI1agzNjkF2x4igkvSY2eBcHPl/grbvAODQWNjFJHCiyQ2xOvSNWSgdsnmckVqP0mtngXB/Z/greZttdn1Y5tBpHvTFBoj/Z54es19PNINTRR5Unc6pGwW378Z3862r6RvR9HxnqC0vUtCWywQMWVsZTmMbgHO+N9t61f/s43YS9uIm2aSIEDzRtx8DW5el/S634WkclyWCyPoGkaiNi2SOeNu7xFBy6GdF4+F2/yeF5HTUWzIQTlsZAwAAK8j8Y/XzfxH+8a9hcB4/b38ZktZllUHBK/unngjuOK8e8Y/XzfxH+8aD1l6PeDpZ8Oto0AGY1dj9JnAYk+e/2VBenKyWXhMxKgtGyOpxup1AEjw2JHvq5cB/Zrf+FH90VWvTD/ALouvqj7woNE+ij9fN4dV+Ir1LbDsLn6I/lXmr0OWRdp2+l1cY9rEk/hXpK8tFlTQxYDbdWZTt4MpBo2LX5u+la7Hyiznks43lllnw1vK0hOlQTkSB8gAeIGTWfYcbmiufk8k3XJ6r3BXSqSaC3VoANPge0TURW7a+Bqj4aomLX+cd/1bXZdaVq6fpbO1rdOs4YxMQkivCmMFgh0YJbXj2HG1SydJH+dLXsVusW0ayKHeVcZEpbUNQbu0is9pDav87Fp1trbrt2jfsvdKoMXGJJX1300ljG0aNEi9kMWGWJkK5LA/u7c642Eks93atI79VE05R3OhpUHVhGZNiRqJAON8Zrc/ZM8FMXzVRyi+2l7RPXttutS/NXZH7s6gj68ex+II+FS1YHGbQyR5TaRCHQ+Y7vfyru4deCeNXXv5jvBHNT5g1biZAH21V7v0e8PleeQ2yh7hWV2XIPa9ZlHJWPiKtNKDXnS30XreWNtZw3LRLbElC6ayQRgKSCuMeO9X+2j0Iq89KgfAYrspQeb/Sn0VuOEXxvrTUsTuZFkT+ydvWVvAEk4zsc4qmdJelN3xWSP5Q5lZezGqqBu2M4Uc2YhfgK9hMoIIIyDzBrBtOCW0T647eJH+ksaA/ECgr/or6MHhnD44pBiVyZJR4M2Oz7gFHuryxxj9fN/Ef7xr2tWj+Pegd3d5Le9U6izaZIyNyc41qT92g3FwH9mt/4Uf3RVa9MP+6Lr6o+8KtXDLcxQxIeaIinHLKqAagvSHEktm0Mh2kKjHiFIYj2YGPfQUb0McC6uOLI33mf2tso+GPhW36hui/DeoiyRh3wSPAdy+4fzqUurhY0Z29VRk4GT7AO8+VBHXHRy3kk61kJk+lrcEeQIOw8hXOfo9auuk28eNWrAUL2vpbY386jehvE7m4683KxAa8xrHKjtGp/spQvJxjPM5yfDey1teHlmaZX7aubTmnlu+BAO6vhQHGw25bDauVKxBXFowSCQCRsDgZGcZAPuFcqUCoa8Q2shmQExP+uUdx/4g/EVM0oOEModQykFTuCORrnUM9lJbEvbjUh3aEnHvQ9x8qzbDiUc2dJ7Q9ZDsy+0UGZSlKBSlKBSlRnFuOR2+xOp+5F5+/woMy9u0hQu5wB9vkPOq7wq1a9l+UzDEa/q1P55fzNdlvwqW6cS3eyj1Yh+P5yasijGw2AoPta96e8e13dtYKWVHbM8gDaVJBESFgNstgn3eNbCqgcat+JNxNZ4Ub5PGUjC9aArKwbXIY84bBKnfB7PnXRw1s0zNuUT16pq0a64bw2+4GssjJ1cjBEjC9rrSjhj2VzlMbEnGzedb14HxVLuCOZAQHUHSeanvUjxByK1ha9HuKrHcDMyyGCRZGNyXE0xYFHiGR1YAz4Vs7gU0jwRmaJopAAGVmDHbbOoc8866ONriuIqm0zfWP56poiyQpSlfPehSlKBSlKBWHfcMjmwXXtDkynDD2EVmUoIkW1zF6kqyjwkGG/vrz+Fff0lMvr2rf8Ag6sPwqVpQRR4w3/LT/3V/rXWeJ3DepaMPOR1X7BmpmuuSZVIDMAWOFBIGT4DxNBX7ZLm71a5hEqsUZYx2sj/AKs10vYJY3EDLuj5Ri25DHkc+f4VKRfNXbDunQMPrJsfsIrs6Q2XXQOo9YDUvtXegkqVHcKvzNAkgGpjgEDHPkTv8ayzK2/YOzAcxuDjLewb/Cg7qVG8YlcROw1Jo1HIK7gKcNv3Zxtz2r5waRjFGx1PrwckqcAqDn2Z7ue9F5PBmSdKi7y6cFuaaUZl5HUwOB7e7b/qri3EGLKuy9rGx8GCkH40QlqVCpxdgoOAdl798spbJ25bGpO2mZua4255BBOSMfDf30HfSlKBSlKBUD0n6UJYNbo0UkrXDFUWMAnKgE7EjxFT1Vrj3Rc3V5bXPXaRbLIFTRnLSDGrVnbG3d3VeHlzeLTn6ebKr25IW09KkD9STbzosshjLELpRhjYkHtbEE45Vk8I9I0dzqZLeXqgrt1mqM7RjJLIG1ID3E1g8P8ARmYlsV+VZFo8shIiwXeTGGGWIUrpXnnOKw39FcrszvdxK+h1DRW+gsX5tIA+DtnYYrrmOG52n895efvHO86Z/pFraO3S5tpZAzwOdIV9IOVIBORtzO2axeHpNxCeCaUESJIA2NgAhBIA5j/WrFw3oM0NxazC4BFrAIVXqzud9T51bZydvtq2myjOewu7ajgYy30tu/YVw8bh04sU04c2iJv5/Tp5ujhcbEwK5rjrEx92F0hGlUmHOFwx+qdmHw/lUqDXXcQh1ZTyYEH37Vg9HpS0Kq3rRkxt7U2/liiGDwUdRczQfut85H7+Y/PhVgqB6TqYzFcrzibDeatz/PnU6rAgEbg7igEZ519ApSg+EU0jwr7Sg+aR4V9ApSgUpSgUpSgUpSgUpSgUpSgVE23zV3IndMokX6y9lvswalqieP8AYEc3/CcZ+q3Zb8D7qDPvbYSxsh5MCP8AOo3orclodDevESjD2cvz5VM1Afs994Jcr/8AS/n7aCfpSlApSlApSlApSlApSlApSlApSlApSlArqu4BIjIeTAj4120oI7gE5eBdXrJlG9qdk1j9KbYvDrX14iHX3c/z5Vzs/mrqVO6UCRfaOy34GpRwCCDyOxzQdVjciWNHHJgD/lXfUD0YJiM1s39k2V81bl+fOp6gUpSgUpSgUpSgUpSgUpSgUpSgUpSgUpSgh+kTGIRzgZMTHI8VfYjPtxVFv7152LSNk+HcPIDurZ80QdSrDKsMEVReK8Gjik0qWx5kf0oOHRF2+UrjvDA+zH9cVsCovgfCY4FygJZhux3Ps9lSlApSlApSlApSlB//2Q=="/>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546" y="3553815"/>
            <a:ext cx="1325838" cy="126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descr="http://www.thecus.com/upload_new/app/icon/sup_app_icon_348.f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2592" y="3603188"/>
            <a:ext cx="1161278" cy="11612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cdn0.iconfinder.com/data/icons/superuser-extension-dark/512/675172-data_database_sql_query-12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1315" y="3563864"/>
            <a:ext cx="1161279" cy="11612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5226" y="3603188"/>
            <a:ext cx="1875012" cy="112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灯片编号占位符 7"/>
          <p:cNvSpPr>
            <a:spLocks noGrp="1"/>
          </p:cNvSpPr>
          <p:nvPr>
            <p:ph type="sldNum" sz="quarter" idx="12"/>
          </p:nvPr>
        </p:nvSpPr>
        <p:spPr/>
        <p:txBody>
          <a:bodyPr/>
          <a:lstStyle/>
          <a:p>
            <a:pPr defTabSz="914400">
              <a:defRPr/>
            </a:pPr>
            <a:fld id="{0C913308-F349-4B6D-A68A-DD1791B4A57B}" type="slidenum">
              <a:rPr lang="zh-CN" altLang="en-US">
                <a:solidFill>
                  <a:prstClr val="black"/>
                </a:solidFill>
                <a:latin typeface="Calibri"/>
                <a:ea typeface="宋体" panose="02010600030101010101" pitchFamily="2" charset="-122"/>
              </a:rPr>
              <a:pPr defTabSz="914400">
                <a:defRPr/>
              </a:pPr>
              <a:t>10</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44006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solidFill>
                  <a:srgbClr val="0000CC"/>
                </a:solidFill>
                <a:cs typeface="Times New Roman" panose="02020603050405020304" pitchFamily="18" charset="0"/>
              </a:rPr>
              <a:t>Existing Solutions</a:t>
            </a:r>
            <a:endParaRPr lang="zh-CN" altLang="en-US">
              <a:solidFill>
                <a:srgbClr val="0000CC"/>
              </a:solidFill>
              <a:cs typeface="Times New Roman" panose="02020603050405020304" pitchFamily="18" charset="0"/>
            </a:endParaRPr>
          </a:p>
        </p:txBody>
      </p:sp>
      <p:cxnSp>
        <p:nvCxnSpPr>
          <p:cNvPr id="4" name="Straight Arrow Connector 4"/>
          <p:cNvCxnSpPr/>
          <p:nvPr/>
        </p:nvCxnSpPr>
        <p:spPr>
          <a:xfrm flipV="1">
            <a:off x="1992156" y="2647542"/>
            <a:ext cx="8218644" cy="7962"/>
          </a:xfrm>
          <a:prstGeom prst="straightConnector1">
            <a:avLst/>
          </a:prstGeom>
          <a:ln w="57150" cmpd="sng">
            <a:solidFill>
              <a:srgbClr val="0000CC"/>
            </a:solidFill>
            <a:tailEnd type="stealth" w="lg" len="lg"/>
          </a:ln>
        </p:spPr>
        <p:style>
          <a:lnRef idx="2">
            <a:schemeClr val="accent1"/>
          </a:lnRef>
          <a:fillRef idx="0">
            <a:schemeClr val="accent1"/>
          </a:fillRef>
          <a:effectRef idx="1">
            <a:schemeClr val="accent1"/>
          </a:effectRef>
          <a:fontRef idx="minor">
            <a:schemeClr val="tx1"/>
          </a:fontRef>
        </p:style>
      </p:cxnSp>
      <p:sp>
        <p:nvSpPr>
          <p:cNvPr id="5" name="TextBox 7"/>
          <p:cNvSpPr txBox="1"/>
          <p:nvPr/>
        </p:nvSpPr>
        <p:spPr>
          <a:xfrm>
            <a:off x="2724259" y="1681724"/>
            <a:ext cx="1899316" cy="817245"/>
          </a:xfrm>
          <a:prstGeom prst="roundRect">
            <a:avLst/>
          </a:prstGeom>
          <a:ln/>
        </p:spPr>
        <p:style>
          <a:lnRef idx="1">
            <a:schemeClr val="accent1"/>
          </a:lnRef>
          <a:fillRef idx="2">
            <a:schemeClr val="accent1"/>
          </a:fillRef>
          <a:effectRef idx="1">
            <a:schemeClr val="accent1"/>
          </a:effectRef>
          <a:fontRef idx="minor">
            <a:schemeClr val="dk1"/>
          </a:fontRef>
        </p:style>
        <p:txBody>
          <a:bodyPr wrap="none" lIns="68580" tIns="0" rIns="68580" bIns="0" rtlCol="0">
            <a:spAutoFit/>
          </a:bodyPr>
          <a:lstStyle/>
          <a:p>
            <a:pPr algn="ctr" defTabSz="914400">
              <a:defRPr/>
            </a:pPr>
            <a:r>
              <a:rPr lang="en-US" sz="2400">
                <a:solidFill>
                  <a:prstClr val="black"/>
                </a:solidFill>
                <a:latin typeface="Calibri"/>
                <a:ea typeface="Corbel" charset="0"/>
                <a:cs typeface="Corbel" charset="0"/>
              </a:rPr>
              <a:t>PDQ</a:t>
            </a:r>
          </a:p>
          <a:p>
            <a:pPr algn="ctr" defTabSz="914400">
              <a:defRPr/>
            </a:pPr>
            <a:r>
              <a:rPr lang="en-US" sz="2400">
                <a:solidFill>
                  <a:prstClr val="black"/>
                </a:solidFill>
                <a:latin typeface="Calibri"/>
                <a:ea typeface="Corbel" charset="0"/>
                <a:cs typeface="Corbel" charset="0"/>
              </a:rPr>
              <a:t>SIGCOMM’12</a:t>
            </a:r>
          </a:p>
        </p:txBody>
      </p:sp>
      <p:sp>
        <p:nvSpPr>
          <p:cNvPr id="6" name="TextBox 8"/>
          <p:cNvSpPr txBox="1"/>
          <p:nvPr/>
        </p:nvSpPr>
        <p:spPr>
          <a:xfrm>
            <a:off x="4989127" y="1681724"/>
            <a:ext cx="1899316" cy="817245"/>
          </a:xfrm>
          <a:prstGeom prst="roundRect">
            <a:avLst/>
          </a:prstGeom>
          <a:ln/>
        </p:spPr>
        <p:style>
          <a:lnRef idx="1">
            <a:schemeClr val="accent1"/>
          </a:lnRef>
          <a:fillRef idx="2">
            <a:schemeClr val="accent1"/>
          </a:fillRef>
          <a:effectRef idx="1">
            <a:schemeClr val="accent1"/>
          </a:effectRef>
          <a:fontRef idx="minor">
            <a:schemeClr val="dk1"/>
          </a:fontRef>
        </p:style>
        <p:txBody>
          <a:bodyPr wrap="none" lIns="68580" tIns="0" rIns="68580" bIns="0" rtlCol="0">
            <a:spAutoFit/>
          </a:bodyPr>
          <a:lstStyle/>
          <a:p>
            <a:pPr algn="ctr" defTabSz="914400">
              <a:defRPr/>
            </a:pPr>
            <a:r>
              <a:rPr lang="en-US" sz="2400" err="1">
                <a:solidFill>
                  <a:prstClr val="black"/>
                </a:solidFill>
                <a:latin typeface="Calibri" panose="020F0502020204030204" pitchFamily="34" charset="0"/>
                <a:ea typeface="Corbel" charset="0"/>
                <a:cs typeface="Calibri" panose="020F0502020204030204" pitchFamily="34" charset="0"/>
              </a:rPr>
              <a:t>pFabric</a:t>
            </a:r>
            <a:endParaRPr lang="en-US" sz="2400">
              <a:solidFill>
                <a:prstClr val="black"/>
              </a:solidFill>
              <a:latin typeface="Calibri" panose="020F0502020204030204" pitchFamily="34" charset="0"/>
              <a:ea typeface="Corbel" charset="0"/>
              <a:cs typeface="Calibri" panose="020F0502020204030204" pitchFamily="34" charset="0"/>
            </a:endParaRPr>
          </a:p>
          <a:p>
            <a:pPr algn="ctr" defTabSz="914400">
              <a:defRPr/>
            </a:pPr>
            <a:r>
              <a:rPr lang="en-US" sz="2400">
                <a:solidFill>
                  <a:prstClr val="black"/>
                </a:solidFill>
                <a:latin typeface="Calibri" panose="020F0502020204030204" pitchFamily="34" charset="0"/>
                <a:ea typeface="Corbel" charset="0"/>
                <a:cs typeface="Calibri" panose="020F0502020204030204" pitchFamily="34" charset="0"/>
              </a:rPr>
              <a:t>SIGCOMM’13</a:t>
            </a:r>
          </a:p>
        </p:txBody>
      </p:sp>
      <p:sp>
        <p:nvSpPr>
          <p:cNvPr id="7" name="TextBox 10"/>
          <p:cNvSpPr txBox="1"/>
          <p:nvPr/>
        </p:nvSpPr>
        <p:spPr>
          <a:xfrm>
            <a:off x="7207555" y="1676401"/>
            <a:ext cx="1899316" cy="817245"/>
          </a:xfrm>
          <a:prstGeom prst="roundRect">
            <a:avLst/>
          </a:prstGeom>
          <a:ln/>
        </p:spPr>
        <p:style>
          <a:lnRef idx="1">
            <a:schemeClr val="accent1"/>
          </a:lnRef>
          <a:fillRef idx="2">
            <a:schemeClr val="accent1"/>
          </a:fillRef>
          <a:effectRef idx="1">
            <a:schemeClr val="accent1"/>
          </a:effectRef>
          <a:fontRef idx="minor">
            <a:schemeClr val="dk1"/>
          </a:fontRef>
        </p:style>
        <p:txBody>
          <a:bodyPr wrap="none" lIns="68580" tIns="0" rIns="68580" bIns="0" rtlCol="0">
            <a:spAutoFit/>
          </a:bodyPr>
          <a:lstStyle/>
          <a:p>
            <a:pPr algn="ctr" defTabSz="914400">
              <a:defRPr/>
            </a:pPr>
            <a:r>
              <a:rPr lang="en-US" sz="2400">
                <a:solidFill>
                  <a:prstClr val="black"/>
                </a:solidFill>
                <a:latin typeface="Calibri"/>
                <a:ea typeface="Corbel" charset="0"/>
                <a:cs typeface="Corbel" charset="0"/>
              </a:rPr>
              <a:t>PASE</a:t>
            </a:r>
          </a:p>
          <a:p>
            <a:pPr algn="ctr" defTabSz="914400">
              <a:defRPr/>
            </a:pPr>
            <a:r>
              <a:rPr lang="en-US" sz="2400">
                <a:solidFill>
                  <a:prstClr val="black"/>
                </a:solidFill>
                <a:latin typeface="Calibri"/>
                <a:ea typeface="Corbel" charset="0"/>
                <a:cs typeface="Corbel" charset="0"/>
              </a:rPr>
              <a:t>SIGCOMM’14</a:t>
            </a:r>
          </a:p>
        </p:txBody>
      </p:sp>
      <p:sp>
        <p:nvSpPr>
          <p:cNvPr id="8" name="Oval 15"/>
          <p:cNvSpPr/>
          <p:nvPr/>
        </p:nvSpPr>
        <p:spPr>
          <a:xfrm>
            <a:off x="3581400" y="2591512"/>
            <a:ext cx="131704" cy="13223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sz="2000">
              <a:solidFill>
                <a:srgbClr val="0000FF"/>
              </a:solidFill>
              <a:latin typeface="Corbel" charset="0"/>
              <a:ea typeface="Corbel" charset="0"/>
              <a:cs typeface="Corbel" charset="0"/>
            </a:endParaRPr>
          </a:p>
        </p:txBody>
      </p:sp>
      <p:sp>
        <p:nvSpPr>
          <p:cNvPr id="9" name="Oval 16"/>
          <p:cNvSpPr/>
          <p:nvPr/>
        </p:nvSpPr>
        <p:spPr>
          <a:xfrm>
            <a:off x="5867400" y="2591512"/>
            <a:ext cx="131704" cy="13223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sz="2000">
              <a:solidFill>
                <a:srgbClr val="0000FF"/>
              </a:solidFill>
              <a:latin typeface="Corbel" charset="0"/>
              <a:ea typeface="Corbel" charset="0"/>
              <a:cs typeface="Corbel" charset="0"/>
            </a:endParaRPr>
          </a:p>
        </p:txBody>
      </p:sp>
      <p:sp>
        <p:nvSpPr>
          <p:cNvPr id="10" name="Oval 18"/>
          <p:cNvSpPr/>
          <p:nvPr/>
        </p:nvSpPr>
        <p:spPr>
          <a:xfrm>
            <a:off x="8001000" y="2591512"/>
            <a:ext cx="131704" cy="13223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sz="2000">
              <a:solidFill>
                <a:srgbClr val="0000FF"/>
              </a:solidFill>
              <a:latin typeface="Corbel" charset="0"/>
              <a:ea typeface="Corbel" charset="0"/>
              <a:cs typeface="Corbel" charset="0"/>
            </a:endParaRPr>
          </a:p>
        </p:txBody>
      </p:sp>
      <p:sp>
        <p:nvSpPr>
          <p:cNvPr id="14" name="圆角矩形 13"/>
          <p:cNvSpPr/>
          <p:nvPr/>
        </p:nvSpPr>
        <p:spPr>
          <a:xfrm>
            <a:off x="1981200" y="3284984"/>
            <a:ext cx="8229600" cy="33843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defTabSz="914400">
              <a:buFont typeface="Arial" panose="020B0604020202020204" pitchFamily="34" charset="0"/>
              <a:buChar char="•"/>
              <a:defRPr/>
            </a:pPr>
            <a:endParaRPr lang="en-US" altLang="zh-CN" sz="2800">
              <a:solidFill>
                <a:prstClr val="black"/>
              </a:solidFill>
              <a:latin typeface="Calibri"/>
              <a:ea typeface="宋体" panose="02010600030101010101" pitchFamily="2" charset="-122"/>
            </a:endParaRPr>
          </a:p>
          <a:p>
            <a:pPr algn="just" defTabSz="914400">
              <a:defRPr/>
            </a:pPr>
            <a:r>
              <a:rPr lang="en-US" altLang="zh-CN" sz="2800">
                <a:solidFill>
                  <a:prstClr val="black"/>
                </a:solidFill>
                <a:latin typeface="Calibri"/>
                <a:ea typeface="宋体" panose="02010600030101010101" pitchFamily="2" charset="-122"/>
              </a:rPr>
              <a:t>All assume prior knowledge of flow size information to approximate ideal preemptive Shortest Job First (SJF) with customized network elements</a:t>
            </a:r>
          </a:p>
          <a:p>
            <a:pPr algn="just" defTabSz="914400">
              <a:defRPr/>
            </a:pPr>
            <a:endParaRPr lang="en-US" altLang="zh-CN" sz="2800">
              <a:solidFill>
                <a:prstClr val="black"/>
              </a:solidFill>
              <a:latin typeface="Calibri"/>
              <a:ea typeface="宋体" panose="02010600030101010101" pitchFamily="2" charset="-122"/>
            </a:endParaRPr>
          </a:p>
          <a:p>
            <a:pPr marL="457200" indent="-457200" algn="just" defTabSz="914400">
              <a:buFont typeface="Arial" panose="020B0604020202020204" pitchFamily="34" charset="0"/>
              <a:buChar char="•"/>
              <a:defRPr/>
            </a:pPr>
            <a:r>
              <a:rPr lang="en-US" altLang="zh-CN" sz="2800" b="1">
                <a:solidFill>
                  <a:srgbClr val="C00000"/>
                </a:solidFill>
                <a:latin typeface="Calibri"/>
                <a:ea typeface="宋体" panose="02010600030101010101" pitchFamily="2" charset="-122"/>
              </a:rPr>
              <a:t>Not feasible for many applications</a:t>
            </a:r>
          </a:p>
          <a:p>
            <a:pPr marL="457200" indent="-457200" algn="just" defTabSz="914400">
              <a:buFont typeface="Arial" panose="020B0604020202020204" pitchFamily="34" charset="0"/>
              <a:buChar char="•"/>
              <a:defRPr/>
            </a:pPr>
            <a:r>
              <a:rPr lang="en-US" altLang="zh-CN" sz="2800" b="1">
                <a:solidFill>
                  <a:srgbClr val="C00000"/>
                </a:solidFill>
                <a:latin typeface="Calibri"/>
                <a:ea typeface="宋体" panose="02010600030101010101" pitchFamily="2" charset="-122"/>
              </a:rPr>
              <a:t>Hard to deploy in practice</a:t>
            </a:r>
          </a:p>
          <a:p>
            <a:pPr algn="just" defTabSz="914400">
              <a:defRPr/>
            </a:pPr>
            <a:endParaRPr lang="en-US" altLang="zh-CN" sz="2800">
              <a:solidFill>
                <a:prstClr val="black"/>
              </a:solidFill>
              <a:latin typeface="Calibri"/>
              <a:ea typeface="宋体" panose="02010600030101010101" pitchFamily="2" charset="-122"/>
            </a:endParaRPr>
          </a:p>
          <a:p>
            <a:pPr marL="457200" indent="-457200" defTabSz="914400">
              <a:buFont typeface="Arial" panose="020B0604020202020204" pitchFamily="34" charset="0"/>
              <a:buChar char="•"/>
              <a:defRPr/>
            </a:pPr>
            <a:endParaRPr lang="zh-CN" altLang="en-US" sz="2800">
              <a:solidFill>
                <a:prstClr val="black"/>
              </a:solidFill>
              <a:latin typeface="Calibri"/>
              <a:ea typeface="宋体" panose="02010600030101010101" pitchFamily="2" charset="-122"/>
            </a:endParaRPr>
          </a:p>
        </p:txBody>
      </p:sp>
      <p:cxnSp>
        <p:nvCxnSpPr>
          <p:cNvPr id="15" name="Straight Arrow Connector 4"/>
          <p:cNvCxnSpPr/>
          <p:nvPr/>
        </p:nvCxnSpPr>
        <p:spPr>
          <a:xfrm>
            <a:off x="3929128" y="3717032"/>
            <a:ext cx="5983296" cy="0"/>
          </a:xfrm>
          <a:prstGeom prst="straightConnector1">
            <a:avLst/>
          </a:prstGeom>
          <a:ln w="57150" cmpd="sng">
            <a:solidFill>
              <a:srgbClr val="C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4"/>
          <p:cNvCxnSpPr/>
          <p:nvPr/>
        </p:nvCxnSpPr>
        <p:spPr>
          <a:xfrm>
            <a:off x="3713104" y="4581128"/>
            <a:ext cx="4287896" cy="0"/>
          </a:xfrm>
          <a:prstGeom prst="straightConnector1">
            <a:avLst/>
          </a:prstGeom>
          <a:ln w="57150" cmpd="sng">
            <a:solidFill>
              <a:srgbClr val="C00000"/>
            </a:solidFill>
            <a:tailEnd type="none" w="lg" len="lg"/>
          </a:ln>
        </p:spPr>
        <p:style>
          <a:lnRef idx="2">
            <a:schemeClr val="accent1"/>
          </a:lnRef>
          <a:fillRef idx="0">
            <a:schemeClr val="accent1"/>
          </a:fillRef>
          <a:effectRef idx="1">
            <a:schemeClr val="accent1"/>
          </a:effectRef>
          <a:fontRef idx="minor">
            <a:schemeClr val="tx1"/>
          </a:fontRef>
        </p:style>
      </p:cxnSp>
      <p:sp>
        <p:nvSpPr>
          <p:cNvPr id="11" name="灯片编号占位符 10"/>
          <p:cNvSpPr>
            <a:spLocks noGrp="1"/>
          </p:cNvSpPr>
          <p:nvPr>
            <p:ph type="sldNum" sz="quarter" idx="12"/>
          </p:nvPr>
        </p:nvSpPr>
        <p:spPr/>
        <p:txBody>
          <a:bodyPr/>
          <a:lstStyle/>
          <a:p>
            <a:pPr defTabSz="914400">
              <a:defRPr/>
            </a:pPr>
            <a:fld id="{0C913308-F349-4B6D-A68A-DD1791B4A57B}" type="slidenum">
              <a:rPr lang="zh-CN" altLang="en-US">
                <a:solidFill>
                  <a:prstClr val="black"/>
                </a:solidFill>
                <a:latin typeface="Calibri"/>
                <a:ea typeface="宋体" panose="02010600030101010101" pitchFamily="2" charset="-122"/>
              </a:rPr>
              <a:pPr defTabSz="914400">
                <a:defRPr/>
              </a:pPr>
              <a:t>11</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99900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500"/>
                            </p:stCondLst>
                            <p:childTnLst>
                              <p:par>
                                <p:cTn id="10" presetID="1" presetClass="entr" presetSubtype="0"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olidFill>
                  <a:srgbClr val="0000CC"/>
                </a:solidFill>
                <a:ea typeface="+mn-ea"/>
                <a:cs typeface="Times New Roman" panose="02020603050405020304" pitchFamily="18" charset="0"/>
              </a:rPr>
              <a:t>Question</a:t>
            </a:r>
            <a:endParaRPr lang="zh-CN" altLang="en-US">
              <a:solidFill>
                <a:srgbClr val="0000CC"/>
              </a:solidFill>
              <a:ea typeface="+mn-ea"/>
              <a:cs typeface="Times New Roman" panose="02020603050405020304" pitchFamily="18" charset="0"/>
            </a:endParaRPr>
          </a:p>
        </p:txBody>
      </p:sp>
      <p:sp>
        <p:nvSpPr>
          <p:cNvPr id="3" name="内容占位符 2"/>
          <p:cNvSpPr>
            <a:spLocks noGrp="1"/>
          </p:cNvSpPr>
          <p:nvPr>
            <p:ph idx="1"/>
          </p:nvPr>
        </p:nvSpPr>
        <p:spPr>
          <a:xfrm>
            <a:off x="1981200" y="1600201"/>
            <a:ext cx="8363272" cy="4525963"/>
          </a:xfrm>
        </p:spPr>
        <p:txBody>
          <a:bodyPr>
            <a:normAutofit/>
          </a:bodyPr>
          <a:lstStyle/>
          <a:p>
            <a:pPr marL="0" indent="0" algn="just">
              <a:buNone/>
            </a:pPr>
            <a:r>
              <a:rPr lang="en-US" altLang="zh-CN">
                <a:cs typeface="Times New Roman" panose="02020603050405020304" pitchFamily="18" charset="0"/>
              </a:rPr>
              <a:t>Without prior knowledge of flow size information, how to minimize FCT in commodity data centers?</a:t>
            </a:r>
          </a:p>
        </p:txBody>
      </p:sp>
      <p:sp>
        <p:nvSpPr>
          <p:cNvPr id="4" name="AutoShape 2"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5" name="AutoShape 4"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6" name="AutoShape 6"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8" name="灯片编号占位符 7"/>
          <p:cNvSpPr>
            <a:spLocks noGrp="1"/>
          </p:cNvSpPr>
          <p:nvPr>
            <p:ph type="sldNum" sz="quarter" idx="12"/>
          </p:nvPr>
        </p:nvSpPr>
        <p:spPr/>
        <p:txBody>
          <a:bodyPr/>
          <a:lstStyle/>
          <a:p>
            <a:pPr defTabSz="914400">
              <a:defRPr/>
            </a:pPr>
            <a:fld id="{0C913308-F349-4B6D-A68A-DD1791B4A57B}" type="slidenum">
              <a:rPr lang="zh-CN" altLang="en-US">
                <a:solidFill>
                  <a:prstClr val="black"/>
                </a:solidFill>
                <a:latin typeface="Calibri"/>
                <a:ea typeface="宋体" panose="02010600030101010101" pitchFamily="2" charset="-122"/>
              </a:rPr>
              <a:pPr defTabSz="914400">
                <a:defRPr/>
              </a:pPr>
              <a:t>12</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674359618"/>
      </p:ext>
    </p:extLst>
  </p:cSld>
  <p:clrMapOvr>
    <a:masterClrMapping/>
  </p:clrMapOvr>
  <mc:AlternateContent xmlns:mc="http://schemas.openxmlformats.org/markup-compatibility/2006" xmlns:p14="http://schemas.microsoft.com/office/powerpoint/2010/main">
    <mc:Choice Requires="p14">
      <p:transition spd="slow" p14:dur="2000" advTm="13420"/>
    </mc:Choice>
    <mc:Fallback xmlns="">
      <p:transition spd="slow" advTm="1342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olidFill>
                  <a:srgbClr val="0000CC"/>
                </a:solidFill>
                <a:ea typeface="+mn-ea"/>
                <a:cs typeface="Times New Roman" panose="02020603050405020304" pitchFamily="18" charset="0"/>
              </a:rPr>
              <a:t>Design Goal 1</a:t>
            </a:r>
            <a:endParaRPr lang="zh-CN" altLang="en-US">
              <a:solidFill>
                <a:srgbClr val="0000CC"/>
              </a:solidFill>
              <a:ea typeface="+mn-ea"/>
              <a:cs typeface="Times New Roman" panose="02020603050405020304" pitchFamily="18" charset="0"/>
            </a:endParaRPr>
          </a:p>
        </p:txBody>
      </p:sp>
      <p:sp>
        <p:nvSpPr>
          <p:cNvPr id="3" name="内容占位符 2"/>
          <p:cNvSpPr>
            <a:spLocks noGrp="1"/>
          </p:cNvSpPr>
          <p:nvPr>
            <p:ph idx="1"/>
          </p:nvPr>
        </p:nvSpPr>
        <p:spPr>
          <a:xfrm>
            <a:off x="1981200" y="1600201"/>
            <a:ext cx="8363272" cy="4525963"/>
          </a:xfrm>
        </p:spPr>
        <p:txBody>
          <a:bodyPr>
            <a:normAutofit/>
          </a:bodyPr>
          <a:lstStyle/>
          <a:p>
            <a:pPr marL="0" indent="0" algn="just">
              <a:buNone/>
            </a:pPr>
            <a:r>
              <a:rPr lang="en-US" altLang="zh-CN">
                <a:solidFill>
                  <a:srgbClr val="0000CC"/>
                </a:solidFill>
                <a:cs typeface="Times New Roman" panose="02020603050405020304" pitchFamily="18" charset="0"/>
              </a:rPr>
              <a:t>Without prior knowledge </a:t>
            </a:r>
            <a:r>
              <a:rPr lang="en-US" altLang="zh-CN">
                <a:cs typeface="Times New Roman" panose="02020603050405020304" pitchFamily="18" charset="0"/>
              </a:rPr>
              <a:t>of flow size information, how to minimize FCT in commodity data centers?</a:t>
            </a:r>
          </a:p>
        </p:txBody>
      </p:sp>
      <p:sp>
        <p:nvSpPr>
          <p:cNvPr id="4" name="AutoShape 2"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5" name="AutoShape 4"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6" name="AutoShape 6"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7" name="圆角矩形 6"/>
          <p:cNvSpPr/>
          <p:nvPr/>
        </p:nvSpPr>
        <p:spPr>
          <a:xfrm>
            <a:off x="1919536" y="3789040"/>
            <a:ext cx="8424936" cy="1368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defRPr/>
            </a:pPr>
            <a:r>
              <a:rPr lang="en-US" altLang="zh-CN" sz="2800">
                <a:solidFill>
                  <a:prstClr val="white"/>
                </a:solidFill>
                <a:latin typeface="Calibri"/>
                <a:ea typeface="宋体" panose="02010600030101010101" pitchFamily="2" charset="-122"/>
              </a:rPr>
              <a:t>Information-agnostic: not assume a priori knowledge of flow size information available from the applications</a:t>
            </a:r>
            <a:endParaRPr lang="zh-CN" altLang="en-US" sz="2800">
              <a:solidFill>
                <a:prstClr val="white"/>
              </a:solidFill>
              <a:latin typeface="Calibri"/>
              <a:ea typeface="宋体" panose="02010600030101010101" pitchFamily="2" charset="-122"/>
            </a:endParaRPr>
          </a:p>
        </p:txBody>
      </p:sp>
      <p:sp>
        <p:nvSpPr>
          <p:cNvPr id="9" name="灯片编号占位符 8"/>
          <p:cNvSpPr>
            <a:spLocks noGrp="1"/>
          </p:cNvSpPr>
          <p:nvPr>
            <p:ph type="sldNum" sz="quarter" idx="12"/>
          </p:nvPr>
        </p:nvSpPr>
        <p:spPr/>
        <p:txBody>
          <a:bodyPr/>
          <a:lstStyle/>
          <a:p>
            <a:pPr defTabSz="914400">
              <a:defRPr/>
            </a:pPr>
            <a:fld id="{0C913308-F349-4B6D-A68A-DD1791B4A57B}" type="slidenum">
              <a:rPr lang="zh-CN" altLang="en-US">
                <a:solidFill>
                  <a:prstClr val="black"/>
                </a:solidFill>
                <a:latin typeface="Calibri"/>
                <a:ea typeface="宋体" panose="02010600030101010101" pitchFamily="2" charset="-122"/>
              </a:rPr>
              <a:pPr defTabSz="914400">
                <a:defRPr/>
              </a:pPr>
              <a:t>13</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697626597"/>
      </p:ext>
    </p:extLst>
  </p:cSld>
  <p:clrMapOvr>
    <a:masterClrMapping/>
  </p:clrMapOvr>
  <mc:AlternateContent xmlns:mc="http://schemas.openxmlformats.org/markup-compatibility/2006" xmlns:p14="http://schemas.microsoft.com/office/powerpoint/2010/main">
    <mc:Choice Requires="p14">
      <p:transition spd="slow" p14:dur="2000" advTm="7783"/>
    </mc:Choice>
    <mc:Fallback xmlns="">
      <p:transition spd="slow" advTm="778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olidFill>
                  <a:srgbClr val="0000CC"/>
                </a:solidFill>
                <a:ea typeface="+mn-ea"/>
                <a:cs typeface="Times New Roman" panose="02020603050405020304" pitchFamily="18" charset="0"/>
              </a:rPr>
              <a:t>Design Goal 2</a:t>
            </a:r>
            <a:endParaRPr lang="zh-CN" altLang="en-US">
              <a:solidFill>
                <a:srgbClr val="0000CC"/>
              </a:solidFill>
              <a:ea typeface="+mn-ea"/>
              <a:cs typeface="Times New Roman" panose="02020603050405020304" pitchFamily="18" charset="0"/>
            </a:endParaRPr>
          </a:p>
        </p:txBody>
      </p:sp>
      <p:sp>
        <p:nvSpPr>
          <p:cNvPr id="3" name="内容占位符 2"/>
          <p:cNvSpPr>
            <a:spLocks noGrp="1"/>
          </p:cNvSpPr>
          <p:nvPr>
            <p:ph idx="1"/>
          </p:nvPr>
        </p:nvSpPr>
        <p:spPr>
          <a:xfrm>
            <a:off x="1981200" y="1600201"/>
            <a:ext cx="8363272" cy="4525963"/>
          </a:xfrm>
        </p:spPr>
        <p:txBody>
          <a:bodyPr>
            <a:normAutofit/>
          </a:bodyPr>
          <a:lstStyle/>
          <a:p>
            <a:pPr marL="0" indent="0" algn="just">
              <a:buNone/>
            </a:pPr>
            <a:r>
              <a:rPr lang="en-US" altLang="zh-CN">
                <a:cs typeface="Times New Roman" panose="02020603050405020304" pitchFamily="18" charset="0"/>
              </a:rPr>
              <a:t>Without prior knowledge of flow size information, how to </a:t>
            </a:r>
            <a:r>
              <a:rPr lang="en-US" altLang="zh-CN">
                <a:solidFill>
                  <a:srgbClr val="0000CC"/>
                </a:solidFill>
                <a:cs typeface="Times New Roman" panose="02020603050405020304" pitchFamily="18" charset="0"/>
              </a:rPr>
              <a:t>minimize FCT </a:t>
            </a:r>
            <a:r>
              <a:rPr lang="en-US" altLang="zh-CN">
                <a:cs typeface="Times New Roman" panose="02020603050405020304" pitchFamily="18" charset="0"/>
              </a:rPr>
              <a:t>in commodity data centers?</a:t>
            </a:r>
          </a:p>
        </p:txBody>
      </p:sp>
      <p:sp>
        <p:nvSpPr>
          <p:cNvPr id="4" name="AutoShape 2"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5" name="AutoShape 4"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6" name="AutoShape 6"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7" name="圆角矩形 6"/>
          <p:cNvSpPr/>
          <p:nvPr/>
        </p:nvSpPr>
        <p:spPr>
          <a:xfrm>
            <a:off x="1919536" y="3789040"/>
            <a:ext cx="8424936" cy="1368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914400">
              <a:defRPr/>
            </a:pPr>
            <a:r>
              <a:rPr lang="en-US" altLang="zh-CN" sz="2800">
                <a:solidFill>
                  <a:prstClr val="white"/>
                </a:solidFill>
                <a:latin typeface="Calibri"/>
                <a:ea typeface="宋体" panose="02010600030101010101" pitchFamily="2" charset="-122"/>
              </a:rPr>
              <a:t>FCT minimization: minimize the average and tail FCTs of short flows &amp; not adversely affect FCTs of large flows</a:t>
            </a:r>
          </a:p>
        </p:txBody>
      </p:sp>
      <p:sp>
        <p:nvSpPr>
          <p:cNvPr id="9" name="灯片编号占位符 8"/>
          <p:cNvSpPr>
            <a:spLocks noGrp="1"/>
          </p:cNvSpPr>
          <p:nvPr>
            <p:ph type="sldNum" sz="quarter" idx="12"/>
          </p:nvPr>
        </p:nvSpPr>
        <p:spPr/>
        <p:txBody>
          <a:bodyPr/>
          <a:lstStyle/>
          <a:p>
            <a:pPr defTabSz="914400">
              <a:defRPr/>
            </a:pPr>
            <a:fld id="{0C913308-F349-4B6D-A68A-DD1791B4A57B}" type="slidenum">
              <a:rPr lang="zh-CN" altLang="en-US">
                <a:solidFill>
                  <a:prstClr val="black"/>
                </a:solidFill>
                <a:latin typeface="Calibri"/>
                <a:ea typeface="宋体" panose="02010600030101010101" pitchFamily="2" charset="-122"/>
              </a:rPr>
              <a:pPr defTabSz="914400">
                <a:defRPr/>
              </a:pPr>
              <a:t>14</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265071086"/>
      </p:ext>
    </p:extLst>
  </p:cSld>
  <p:clrMapOvr>
    <a:masterClrMapping/>
  </p:clrMapOvr>
  <mc:AlternateContent xmlns:mc="http://schemas.openxmlformats.org/markup-compatibility/2006" xmlns:p14="http://schemas.microsoft.com/office/powerpoint/2010/main">
    <mc:Choice Requires="p14">
      <p:transition spd="slow" p14:dur="2000" advTm="14857"/>
    </mc:Choice>
    <mc:Fallback xmlns="">
      <p:transition spd="slow" advTm="1485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olidFill>
                  <a:srgbClr val="0000CC"/>
                </a:solidFill>
                <a:ea typeface="+mn-ea"/>
                <a:cs typeface="Times New Roman" panose="02020603050405020304" pitchFamily="18" charset="0"/>
              </a:rPr>
              <a:t>Design Goal 3</a:t>
            </a:r>
            <a:endParaRPr lang="zh-CN" altLang="en-US">
              <a:solidFill>
                <a:srgbClr val="0000CC"/>
              </a:solidFill>
              <a:ea typeface="+mn-ea"/>
              <a:cs typeface="Times New Roman" panose="02020603050405020304" pitchFamily="18" charset="0"/>
            </a:endParaRPr>
          </a:p>
        </p:txBody>
      </p:sp>
      <p:sp>
        <p:nvSpPr>
          <p:cNvPr id="3" name="内容占位符 2"/>
          <p:cNvSpPr>
            <a:spLocks noGrp="1"/>
          </p:cNvSpPr>
          <p:nvPr>
            <p:ph idx="1"/>
          </p:nvPr>
        </p:nvSpPr>
        <p:spPr>
          <a:xfrm>
            <a:off x="1981200" y="1600201"/>
            <a:ext cx="8363272" cy="4525963"/>
          </a:xfrm>
        </p:spPr>
        <p:txBody>
          <a:bodyPr>
            <a:normAutofit/>
          </a:bodyPr>
          <a:lstStyle/>
          <a:p>
            <a:pPr marL="0" indent="0" algn="just">
              <a:buNone/>
            </a:pPr>
            <a:r>
              <a:rPr lang="en-US" altLang="zh-CN">
                <a:cs typeface="Times New Roman" panose="02020603050405020304" pitchFamily="18" charset="0"/>
              </a:rPr>
              <a:t>Without prior knowledge of flow size information, how to minimize FCT in </a:t>
            </a:r>
            <a:r>
              <a:rPr lang="en-US" altLang="zh-CN">
                <a:solidFill>
                  <a:srgbClr val="0000CC"/>
                </a:solidFill>
                <a:cs typeface="Times New Roman" panose="02020603050405020304" pitchFamily="18" charset="0"/>
              </a:rPr>
              <a:t>commodity data centers</a:t>
            </a:r>
            <a:r>
              <a:rPr lang="en-US" altLang="zh-CN">
                <a:cs typeface="Times New Roman" panose="02020603050405020304" pitchFamily="18" charset="0"/>
              </a:rPr>
              <a:t>?</a:t>
            </a:r>
          </a:p>
        </p:txBody>
      </p:sp>
      <p:sp>
        <p:nvSpPr>
          <p:cNvPr id="4" name="AutoShape 2"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5" name="AutoShape 4"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6" name="AutoShape 6"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7" name="圆角矩形 6"/>
          <p:cNvSpPr/>
          <p:nvPr/>
        </p:nvSpPr>
        <p:spPr>
          <a:xfrm>
            <a:off x="1919536" y="3789040"/>
            <a:ext cx="8424936" cy="1368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914400">
              <a:defRPr/>
            </a:pPr>
            <a:r>
              <a:rPr lang="en-US" altLang="zh-CN" sz="2800">
                <a:solidFill>
                  <a:prstClr val="white"/>
                </a:solidFill>
                <a:latin typeface="Calibri"/>
                <a:ea typeface="宋体" panose="02010600030101010101" pitchFamily="2" charset="-122"/>
              </a:rPr>
              <a:t>Readily-deployable: work with existing commodity switches &amp;  be compatible with legacy network stacks</a:t>
            </a:r>
            <a:endParaRPr lang="zh-CN" altLang="en-US" sz="2800">
              <a:solidFill>
                <a:prstClr val="white"/>
              </a:solidFill>
              <a:latin typeface="Calibri"/>
              <a:ea typeface="宋体" panose="02010600030101010101" pitchFamily="2" charset="-122"/>
            </a:endParaRPr>
          </a:p>
        </p:txBody>
      </p:sp>
      <p:sp>
        <p:nvSpPr>
          <p:cNvPr id="9" name="灯片编号占位符 8"/>
          <p:cNvSpPr>
            <a:spLocks noGrp="1"/>
          </p:cNvSpPr>
          <p:nvPr>
            <p:ph type="sldNum" sz="quarter" idx="12"/>
          </p:nvPr>
        </p:nvSpPr>
        <p:spPr/>
        <p:txBody>
          <a:bodyPr/>
          <a:lstStyle/>
          <a:p>
            <a:pPr defTabSz="914400">
              <a:defRPr/>
            </a:pPr>
            <a:fld id="{0C913308-F349-4B6D-A68A-DD1791B4A57B}" type="slidenum">
              <a:rPr lang="zh-CN" altLang="en-US">
                <a:solidFill>
                  <a:prstClr val="black"/>
                </a:solidFill>
                <a:latin typeface="Calibri"/>
                <a:ea typeface="宋体" panose="02010600030101010101" pitchFamily="2" charset="-122"/>
              </a:rPr>
              <a:pPr defTabSz="914400">
                <a:defRPr/>
              </a:pPr>
              <a:t>15</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877607442"/>
      </p:ext>
    </p:extLst>
  </p:cSld>
  <p:clrMapOvr>
    <a:masterClrMapping/>
  </p:clrMapOvr>
  <mc:AlternateContent xmlns:mc="http://schemas.openxmlformats.org/markup-compatibility/2006" xmlns:p14="http://schemas.microsoft.com/office/powerpoint/2010/main">
    <mc:Choice Requires="p14">
      <p:transition spd="slow" p14:dur="2000" advTm="19368"/>
    </mc:Choice>
    <mc:Fallback xmlns="">
      <p:transition spd="slow" advTm="1936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olidFill>
                  <a:srgbClr val="0000CC"/>
                </a:solidFill>
                <a:ea typeface="+mn-ea"/>
                <a:cs typeface="Times New Roman" panose="02020603050405020304" pitchFamily="18" charset="0"/>
              </a:rPr>
              <a:t>Our Answer</a:t>
            </a:r>
            <a:endParaRPr lang="zh-CN" altLang="en-US">
              <a:solidFill>
                <a:srgbClr val="0000CC"/>
              </a:solidFill>
              <a:ea typeface="+mn-ea"/>
              <a:cs typeface="Times New Roman" panose="02020603050405020304" pitchFamily="18" charset="0"/>
            </a:endParaRPr>
          </a:p>
        </p:txBody>
      </p:sp>
      <p:sp>
        <p:nvSpPr>
          <p:cNvPr id="3" name="内容占位符 2"/>
          <p:cNvSpPr>
            <a:spLocks noGrp="1"/>
          </p:cNvSpPr>
          <p:nvPr>
            <p:ph idx="1"/>
          </p:nvPr>
        </p:nvSpPr>
        <p:spPr>
          <a:xfrm>
            <a:off x="1981200" y="1600201"/>
            <a:ext cx="8363272" cy="4525963"/>
          </a:xfrm>
        </p:spPr>
        <p:txBody>
          <a:bodyPr>
            <a:normAutofit/>
          </a:bodyPr>
          <a:lstStyle/>
          <a:p>
            <a:pPr marL="0" indent="0" algn="just">
              <a:buNone/>
            </a:pPr>
            <a:r>
              <a:rPr lang="en-US" altLang="zh-CN">
                <a:cs typeface="Times New Roman" panose="02020603050405020304" pitchFamily="18" charset="0"/>
              </a:rPr>
              <a:t>Without prior knowledge of flow size information, how to minimize FCT in commodity data centers?</a:t>
            </a:r>
          </a:p>
        </p:txBody>
      </p:sp>
      <p:sp>
        <p:nvSpPr>
          <p:cNvPr id="4" name="AutoShape 2"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5" name="AutoShape 4"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6" name="AutoShape 6"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9" name="TextBox 13"/>
          <p:cNvSpPr txBox="1"/>
          <p:nvPr/>
        </p:nvSpPr>
        <p:spPr>
          <a:xfrm>
            <a:off x="3100538" y="3717033"/>
            <a:ext cx="6019799" cy="1323439"/>
          </a:xfrm>
          <a:prstGeom prst="rect">
            <a:avLst/>
          </a:prstGeom>
          <a:ln cmpd="sng">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400">
              <a:defRPr/>
            </a:pPr>
            <a:r>
              <a:rPr lang="en-US" sz="4000" b="1">
                <a:solidFill>
                  <a:srgbClr val="0000CC"/>
                </a:solidFill>
                <a:latin typeface="Calibri"/>
                <a:cs typeface="Times New Roman" panose="02020603050405020304" pitchFamily="18" charset="0"/>
              </a:rPr>
              <a:t>PIAS: </a:t>
            </a:r>
            <a:r>
              <a:rPr lang="en-US" altLang="zh-CN" sz="4000" b="1">
                <a:solidFill>
                  <a:srgbClr val="0000CC"/>
                </a:solidFill>
                <a:latin typeface="Calibri"/>
                <a:ea typeface="宋体" panose="02010600030101010101" pitchFamily="2" charset="-122"/>
                <a:cs typeface="Times New Roman" panose="02020603050405020304" pitchFamily="18" charset="0"/>
              </a:rPr>
              <a:t>P</a:t>
            </a:r>
            <a:r>
              <a:rPr lang="en-US" sz="4000">
                <a:solidFill>
                  <a:srgbClr val="0000CC"/>
                </a:solidFill>
                <a:latin typeface="Calibri"/>
                <a:cs typeface="Times New Roman" panose="02020603050405020304" pitchFamily="18" charset="0"/>
              </a:rPr>
              <a:t>ractical</a:t>
            </a:r>
            <a:r>
              <a:rPr lang="en-US" sz="4000" b="1">
                <a:solidFill>
                  <a:srgbClr val="0000CC"/>
                </a:solidFill>
                <a:latin typeface="Calibri"/>
                <a:cs typeface="Times New Roman" panose="02020603050405020304" pitchFamily="18" charset="0"/>
              </a:rPr>
              <a:t> I</a:t>
            </a:r>
            <a:r>
              <a:rPr lang="en-US" sz="4000">
                <a:solidFill>
                  <a:srgbClr val="0000CC"/>
                </a:solidFill>
                <a:latin typeface="Calibri"/>
                <a:cs typeface="Times New Roman" panose="02020603050405020304" pitchFamily="18" charset="0"/>
              </a:rPr>
              <a:t>nformation-</a:t>
            </a:r>
            <a:r>
              <a:rPr lang="en-US" sz="4000" b="1">
                <a:solidFill>
                  <a:srgbClr val="0000CC"/>
                </a:solidFill>
                <a:latin typeface="Calibri"/>
                <a:cs typeface="Times New Roman" panose="02020603050405020304" pitchFamily="18" charset="0"/>
              </a:rPr>
              <a:t>A</a:t>
            </a:r>
            <a:r>
              <a:rPr lang="en-US" sz="4000">
                <a:solidFill>
                  <a:srgbClr val="0000CC"/>
                </a:solidFill>
                <a:latin typeface="Calibri"/>
                <a:cs typeface="Times New Roman" panose="02020603050405020304" pitchFamily="18" charset="0"/>
              </a:rPr>
              <a:t>gnostic</a:t>
            </a:r>
            <a:r>
              <a:rPr lang="en-US" sz="4000" b="1">
                <a:solidFill>
                  <a:srgbClr val="0000CC"/>
                </a:solidFill>
                <a:latin typeface="Calibri"/>
                <a:cs typeface="Times New Roman" panose="02020603050405020304" pitchFamily="18" charset="0"/>
              </a:rPr>
              <a:t> </a:t>
            </a:r>
            <a:r>
              <a:rPr lang="en-US" sz="4000">
                <a:solidFill>
                  <a:srgbClr val="0000CC"/>
                </a:solidFill>
                <a:latin typeface="Calibri"/>
                <a:cs typeface="Times New Roman" panose="02020603050405020304" pitchFamily="18" charset="0"/>
              </a:rPr>
              <a:t>flow</a:t>
            </a:r>
            <a:r>
              <a:rPr lang="en-US" sz="4000" b="1">
                <a:solidFill>
                  <a:srgbClr val="0000CC"/>
                </a:solidFill>
                <a:latin typeface="Calibri"/>
                <a:cs typeface="Times New Roman" panose="02020603050405020304" pitchFamily="18" charset="0"/>
              </a:rPr>
              <a:t> S</a:t>
            </a:r>
            <a:r>
              <a:rPr lang="en-US" sz="4000">
                <a:solidFill>
                  <a:srgbClr val="0000CC"/>
                </a:solidFill>
                <a:latin typeface="Calibri"/>
                <a:cs typeface="Times New Roman" panose="02020603050405020304" pitchFamily="18" charset="0"/>
              </a:rPr>
              <a:t>cheduling</a:t>
            </a:r>
          </a:p>
        </p:txBody>
      </p:sp>
      <p:sp>
        <p:nvSpPr>
          <p:cNvPr id="7" name="灯片编号占位符 6"/>
          <p:cNvSpPr>
            <a:spLocks noGrp="1"/>
          </p:cNvSpPr>
          <p:nvPr>
            <p:ph type="sldNum" sz="quarter" idx="12"/>
          </p:nvPr>
        </p:nvSpPr>
        <p:spPr/>
        <p:txBody>
          <a:bodyPr/>
          <a:lstStyle/>
          <a:p>
            <a:pPr defTabSz="914400">
              <a:defRPr/>
            </a:pPr>
            <a:fld id="{0C913308-F349-4B6D-A68A-DD1791B4A57B}" type="slidenum">
              <a:rPr lang="zh-CN" altLang="en-US">
                <a:solidFill>
                  <a:prstClr val="black"/>
                </a:solidFill>
                <a:latin typeface="Calibri"/>
                <a:ea typeface="宋体" panose="02010600030101010101" pitchFamily="2" charset="-122"/>
              </a:rPr>
              <a:pPr defTabSz="914400">
                <a:defRPr/>
              </a:pPr>
              <a:t>16</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44892082"/>
      </p:ext>
    </p:extLst>
  </p:cSld>
  <p:clrMapOvr>
    <a:masterClrMapping/>
  </p:clrMapOvr>
  <mc:AlternateContent xmlns:mc="http://schemas.openxmlformats.org/markup-compatibility/2006" xmlns:p14="http://schemas.microsoft.com/office/powerpoint/2010/main">
    <mc:Choice Requires="p14">
      <p:transition spd="slow" p14:dur="2000" advTm="2386"/>
    </mc:Choice>
    <mc:Fallback xmlns="">
      <p:transition spd="slow" advTm="238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olidFill>
                  <a:srgbClr val="0000CC"/>
                </a:solidFill>
                <a:ea typeface="+mn-ea"/>
                <a:cs typeface="Times New Roman" panose="02020603050405020304" pitchFamily="18" charset="0"/>
              </a:rPr>
              <a:t>PIAS Key Idea</a:t>
            </a:r>
            <a:endParaRPr lang="zh-CN" altLang="en-US">
              <a:solidFill>
                <a:srgbClr val="0000CC"/>
              </a:solidFill>
              <a:ea typeface="+mn-ea"/>
              <a:cs typeface="Times New Roman" panose="02020603050405020304" pitchFamily="18" charset="0"/>
            </a:endParaRPr>
          </a:p>
        </p:txBody>
      </p:sp>
      <p:sp>
        <p:nvSpPr>
          <p:cNvPr id="4" name="AutoShape 2"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5" name="AutoShape 4"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6" name="AutoShape 6"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7" name="内容占位符 6"/>
          <p:cNvSpPr>
            <a:spLocks noGrp="1"/>
          </p:cNvSpPr>
          <p:nvPr>
            <p:ph idx="1"/>
          </p:nvPr>
        </p:nvSpPr>
        <p:spPr/>
        <p:txBody>
          <a:bodyPr/>
          <a:lstStyle/>
          <a:p>
            <a:r>
              <a:rPr lang="en-US" altLang="zh-CN"/>
              <a:t>PIAS performs </a:t>
            </a:r>
            <a:r>
              <a:rPr lang="en-US" altLang="zh-CN">
                <a:solidFill>
                  <a:srgbClr val="0000CC"/>
                </a:solidFill>
                <a:cs typeface="Times New Roman" panose="02020603050405020304" pitchFamily="18" charset="0"/>
              </a:rPr>
              <a:t>Multi-Level Feedback Queue (MLFQ) </a:t>
            </a:r>
            <a:r>
              <a:rPr lang="en-US" altLang="zh-CN"/>
              <a:t>to emulate Shortest Job First (SJF)</a:t>
            </a:r>
          </a:p>
        </p:txBody>
      </p:sp>
      <p:sp>
        <p:nvSpPr>
          <p:cNvPr id="9" name="矩形 8"/>
          <p:cNvSpPr/>
          <p:nvPr/>
        </p:nvSpPr>
        <p:spPr>
          <a:xfrm>
            <a:off x="4225705" y="2924944"/>
            <a:ext cx="3628990" cy="539974"/>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400">
                <a:solidFill>
                  <a:prstClr val="black"/>
                </a:solidFill>
                <a:latin typeface="Calibri"/>
                <a:ea typeface="宋体" panose="02010600030101010101" pitchFamily="2" charset="-122"/>
              </a:rPr>
              <a:t>Priority 1</a:t>
            </a:r>
            <a:endParaRPr lang="zh-CN" altLang="en-US" sz="2400">
              <a:solidFill>
                <a:prstClr val="black"/>
              </a:solidFill>
              <a:latin typeface="Calibri"/>
              <a:ea typeface="宋体" panose="02010600030101010101" pitchFamily="2" charset="-122"/>
            </a:endParaRPr>
          </a:p>
        </p:txBody>
      </p:sp>
      <p:sp>
        <p:nvSpPr>
          <p:cNvPr id="10" name="矩形 9"/>
          <p:cNvSpPr/>
          <p:nvPr/>
        </p:nvSpPr>
        <p:spPr>
          <a:xfrm>
            <a:off x="4225705" y="3911493"/>
            <a:ext cx="3628990" cy="539974"/>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400">
                <a:solidFill>
                  <a:prstClr val="black"/>
                </a:solidFill>
                <a:latin typeface="Calibri"/>
                <a:ea typeface="宋体" panose="02010600030101010101" pitchFamily="2" charset="-122"/>
              </a:rPr>
              <a:t>Priority 2</a:t>
            </a:r>
            <a:endParaRPr lang="zh-CN" altLang="en-US" sz="2400">
              <a:solidFill>
                <a:prstClr val="black"/>
              </a:solidFill>
              <a:latin typeface="Calibri"/>
              <a:ea typeface="宋体" panose="02010600030101010101" pitchFamily="2" charset="-122"/>
            </a:endParaRPr>
          </a:p>
        </p:txBody>
      </p:sp>
      <p:sp>
        <p:nvSpPr>
          <p:cNvPr id="11" name="矩形 10"/>
          <p:cNvSpPr/>
          <p:nvPr/>
        </p:nvSpPr>
        <p:spPr>
          <a:xfrm>
            <a:off x="4225704" y="5877273"/>
            <a:ext cx="3628990" cy="539974"/>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400">
                <a:solidFill>
                  <a:prstClr val="black"/>
                </a:solidFill>
                <a:latin typeface="Calibri"/>
                <a:ea typeface="宋体" panose="02010600030101010101" pitchFamily="2" charset="-122"/>
              </a:rPr>
              <a:t>Priority K</a:t>
            </a:r>
            <a:endParaRPr lang="zh-CN" altLang="en-US" sz="2400">
              <a:solidFill>
                <a:prstClr val="black"/>
              </a:solidFill>
              <a:latin typeface="Calibri"/>
              <a:ea typeface="宋体" panose="02010600030101010101" pitchFamily="2" charset="-122"/>
            </a:endParaRPr>
          </a:p>
        </p:txBody>
      </p:sp>
      <p:cxnSp>
        <p:nvCxnSpPr>
          <p:cNvPr id="12" name="直接箭头连接符 11"/>
          <p:cNvCxnSpPr>
            <a:endCxn id="9" idx="1"/>
          </p:cNvCxnSpPr>
          <p:nvPr/>
        </p:nvCxnSpPr>
        <p:spPr>
          <a:xfrm>
            <a:off x="3359697" y="3194931"/>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 name="肘形连接符 12"/>
          <p:cNvCxnSpPr>
            <a:stCxn id="9" idx="3"/>
            <a:endCxn id="10" idx="1"/>
          </p:cNvCxnSpPr>
          <p:nvPr/>
        </p:nvCxnSpPr>
        <p:spPr>
          <a:xfrm flipH="1">
            <a:off x="4225705" y="3194932"/>
            <a:ext cx="3628990" cy="986549"/>
          </a:xfrm>
          <a:prstGeom prst="bentConnector5">
            <a:avLst>
              <a:gd name="adj1" fmla="val -6299"/>
              <a:gd name="adj2" fmla="val 50000"/>
              <a:gd name="adj3" fmla="val 106299"/>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flipH="1">
            <a:off x="4225705" y="4209759"/>
            <a:ext cx="3628990" cy="986549"/>
          </a:xfrm>
          <a:prstGeom prst="bentConnector5">
            <a:avLst>
              <a:gd name="adj1" fmla="val -7215"/>
              <a:gd name="adj2" fmla="val 50000"/>
              <a:gd name="adj3" fmla="val 10721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flipH="1">
            <a:off x="4225705" y="5178756"/>
            <a:ext cx="3628990" cy="986549"/>
          </a:xfrm>
          <a:prstGeom prst="bentConnector5">
            <a:avLst>
              <a:gd name="adj1" fmla="val -7215"/>
              <a:gd name="adj2" fmla="val 50000"/>
              <a:gd name="adj3" fmla="val 10721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23296" y="4981994"/>
            <a:ext cx="537327" cy="400110"/>
          </a:xfrm>
          <a:prstGeom prst="rect">
            <a:avLst/>
          </a:prstGeom>
          <a:noFill/>
        </p:spPr>
        <p:txBody>
          <a:bodyPr wrap="none" rtlCol="0">
            <a:spAutoFit/>
          </a:bodyPr>
          <a:lstStyle/>
          <a:p>
            <a:pPr defTabSz="914400">
              <a:defRPr/>
            </a:pPr>
            <a:r>
              <a:rPr lang="en-US" altLang="zh-CN" sz="2000">
                <a:solidFill>
                  <a:prstClr val="black"/>
                </a:solidFill>
                <a:latin typeface="Calibri"/>
                <a:ea typeface="宋体" panose="02010600030101010101" pitchFamily="2" charset="-122"/>
              </a:rPr>
              <a:t>……</a:t>
            </a:r>
            <a:endParaRPr lang="zh-CN" altLang="en-US" sz="2000">
              <a:solidFill>
                <a:prstClr val="black"/>
              </a:solidFill>
              <a:latin typeface="Calibri"/>
              <a:ea typeface="宋体" panose="02010600030101010101" pitchFamily="2" charset="-122"/>
            </a:endParaRPr>
          </a:p>
        </p:txBody>
      </p:sp>
      <p:cxnSp>
        <p:nvCxnSpPr>
          <p:cNvPr id="17" name="直接箭头连接符 16"/>
          <p:cNvCxnSpPr/>
          <p:nvPr/>
        </p:nvCxnSpPr>
        <p:spPr>
          <a:xfrm>
            <a:off x="7823236" y="3068960"/>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7854696" y="4077072"/>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7854696" y="6134932"/>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0" name="标题 1"/>
          <p:cNvSpPr txBox="1">
            <a:spLocks/>
          </p:cNvSpPr>
          <p:nvPr/>
        </p:nvSpPr>
        <p:spPr>
          <a:xfrm>
            <a:off x="8328248" y="2718048"/>
            <a:ext cx="172819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3200">
                <a:solidFill>
                  <a:srgbClr val="0000CC"/>
                </a:solidFill>
                <a:latin typeface="Calibri"/>
                <a:ea typeface="宋体" panose="02010600030101010101" pitchFamily="2" charset="-122"/>
                <a:cs typeface="Times New Roman" panose="02020603050405020304" pitchFamily="18" charset="0"/>
              </a:rPr>
              <a:t>High</a:t>
            </a:r>
            <a:endParaRPr lang="zh-CN" altLang="en-US" sz="3200">
              <a:solidFill>
                <a:srgbClr val="0000CC"/>
              </a:solidFill>
              <a:latin typeface="Calibri"/>
              <a:ea typeface="宋体" panose="02010600030101010101" pitchFamily="2" charset="-122"/>
              <a:cs typeface="Times New Roman" panose="02020603050405020304" pitchFamily="18" charset="0"/>
            </a:endParaRPr>
          </a:p>
        </p:txBody>
      </p:sp>
      <p:sp>
        <p:nvSpPr>
          <p:cNvPr id="21" name="标题 1"/>
          <p:cNvSpPr txBox="1">
            <a:spLocks/>
          </p:cNvSpPr>
          <p:nvPr/>
        </p:nvSpPr>
        <p:spPr>
          <a:xfrm>
            <a:off x="8328248" y="5382344"/>
            <a:ext cx="172819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3200">
                <a:solidFill>
                  <a:srgbClr val="0000CC"/>
                </a:solidFill>
                <a:latin typeface="Calibri"/>
                <a:ea typeface="宋体" panose="02010600030101010101" pitchFamily="2" charset="-122"/>
                <a:cs typeface="Times New Roman" panose="02020603050405020304" pitchFamily="18" charset="0"/>
              </a:rPr>
              <a:t>Low</a:t>
            </a:r>
            <a:endParaRPr lang="zh-CN" altLang="en-US" sz="3200">
              <a:solidFill>
                <a:srgbClr val="0000CC"/>
              </a:solidFill>
              <a:latin typeface="Calibri"/>
              <a:ea typeface="宋体" panose="02010600030101010101" pitchFamily="2" charset="-122"/>
              <a:cs typeface="Times New Roman" panose="02020603050405020304" pitchFamily="18" charset="0"/>
            </a:endParaRPr>
          </a:p>
        </p:txBody>
      </p:sp>
      <p:sp>
        <p:nvSpPr>
          <p:cNvPr id="22" name="下箭头 21"/>
          <p:cNvSpPr/>
          <p:nvPr/>
        </p:nvSpPr>
        <p:spPr>
          <a:xfrm>
            <a:off x="8940316" y="3688206"/>
            <a:ext cx="360040" cy="1901035"/>
          </a:xfrm>
          <a:prstGeom prst="down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cxnSp>
        <p:nvCxnSpPr>
          <p:cNvPr id="23" name="直接箭头连接符 22"/>
          <p:cNvCxnSpPr/>
          <p:nvPr/>
        </p:nvCxnSpPr>
        <p:spPr>
          <a:xfrm>
            <a:off x="7854696" y="5009580"/>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a:lstStyle/>
          <a:p>
            <a:pPr defTabSz="914400">
              <a:defRPr/>
            </a:pPr>
            <a:fld id="{0C913308-F349-4B6D-A68A-DD1791B4A57B}" type="slidenum">
              <a:rPr lang="zh-CN" altLang="en-US">
                <a:solidFill>
                  <a:prstClr val="black"/>
                </a:solidFill>
                <a:latin typeface="Calibri"/>
                <a:ea typeface="宋体" panose="02010600030101010101" pitchFamily="2" charset="-122"/>
              </a:rPr>
              <a:pPr defTabSz="914400">
                <a:defRPr/>
              </a:pPr>
              <a:t>17</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28071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olidFill>
                  <a:srgbClr val="0000CC"/>
                </a:solidFill>
                <a:cs typeface="Times New Roman" panose="02020603050405020304" pitchFamily="18" charset="0"/>
              </a:rPr>
              <a:t>PIAS Key Idea</a:t>
            </a:r>
            <a:endParaRPr lang="zh-CN" altLang="en-US">
              <a:solidFill>
                <a:srgbClr val="0000CC"/>
              </a:solidFill>
              <a:ea typeface="+mn-ea"/>
              <a:cs typeface="Times New Roman" panose="02020603050405020304" pitchFamily="18" charset="0"/>
            </a:endParaRPr>
          </a:p>
        </p:txBody>
      </p:sp>
      <p:sp>
        <p:nvSpPr>
          <p:cNvPr id="4" name="AutoShape 2"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5" name="AutoShape 4"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6" name="AutoShape 6"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7" name="内容占位符 6"/>
          <p:cNvSpPr>
            <a:spLocks noGrp="1"/>
          </p:cNvSpPr>
          <p:nvPr>
            <p:ph idx="1"/>
          </p:nvPr>
        </p:nvSpPr>
        <p:spPr/>
        <p:txBody>
          <a:bodyPr/>
          <a:lstStyle/>
          <a:p>
            <a:r>
              <a:rPr lang="en-US" altLang="zh-CN"/>
              <a:t>PIAS performs </a:t>
            </a:r>
            <a:r>
              <a:rPr lang="en-US" altLang="zh-CN">
                <a:solidFill>
                  <a:srgbClr val="0000CC"/>
                </a:solidFill>
                <a:cs typeface="Times New Roman" panose="02020603050405020304" pitchFamily="18" charset="0"/>
              </a:rPr>
              <a:t>Multi-Level Feedback Queue (MLFQ) </a:t>
            </a:r>
            <a:r>
              <a:rPr lang="en-US" altLang="zh-CN"/>
              <a:t>to emulate Shortest Job First (SJF)</a:t>
            </a:r>
          </a:p>
        </p:txBody>
      </p:sp>
      <p:sp>
        <p:nvSpPr>
          <p:cNvPr id="9" name="矩形 8"/>
          <p:cNvSpPr/>
          <p:nvPr/>
        </p:nvSpPr>
        <p:spPr>
          <a:xfrm>
            <a:off x="4225705" y="2924944"/>
            <a:ext cx="3628990" cy="539974"/>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400">
                <a:solidFill>
                  <a:prstClr val="black"/>
                </a:solidFill>
                <a:latin typeface="Calibri"/>
                <a:ea typeface="宋体" panose="02010600030101010101" pitchFamily="2" charset="-122"/>
              </a:rPr>
              <a:t>Priority 1</a:t>
            </a:r>
            <a:endParaRPr lang="zh-CN" altLang="en-US" sz="2400">
              <a:solidFill>
                <a:prstClr val="black"/>
              </a:solidFill>
              <a:latin typeface="Calibri"/>
              <a:ea typeface="宋体" panose="02010600030101010101" pitchFamily="2" charset="-122"/>
            </a:endParaRPr>
          </a:p>
        </p:txBody>
      </p:sp>
      <p:sp>
        <p:nvSpPr>
          <p:cNvPr id="10" name="矩形 9"/>
          <p:cNvSpPr/>
          <p:nvPr/>
        </p:nvSpPr>
        <p:spPr>
          <a:xfrm>
            <a:off x="4225705" y="3911493"/>
            <a:ext cx="3628990" cy="539974"/>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400">
                <a:solidFill>
                  <a:prstClr val="black"/>
                </a:solidFill>
                <a:latin typeface="Calibri"/>
                <a:ea typeface="宋体" panose="02010600030101010101" pitchFamily="2" charset="-122"/>
              </a:rPr>
              <a:t>Priority 2</a:t>
            </a:r>
            <a:endParaRPr lang="zh-CN" altLang="en-US" sz="2400">
              <a:solidFill>
                <a:prstClr val="black"/>
              </a:solidFill>
              <a:latin typeface="Calibri"/>
              <a:ea typeface="宋体" panose="02010600030101010101" pitchFamily="2" charset="-122"/>
            </a:endParaRPr>
          </a:p>
        </p:txBody>
      </p:sp>
      <p:sp>
        <p:nvSpPr>
          <p:cNvPr id="11" name="矩形 10"/>
          <p:cNvSpPr/>
          <p:nvPr/>
        </p:nvSpPr>
        <p:spPr>
          <a:xfrm>
            <a:off x="4225704" y="5877273"/>
            <a:ext cx="3628990" cy="539974"/>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400">
                <a:solidFill>
                  <a:prstClr val="black"/>
                </a:solidFill>
                <a:latin typeface="Calibri"/>
                <a:ea typeface="宋体" panose="02010600030101010101" pitchFamily="2" charset="-122"/>
              </a:rPr>
              <a:t>Priority K</a:t>
            </a:r>
            <a:endParaRPr lang="zh-CN" altLang="en-US" sz="2400">
              <a:solidFill>
                <a:prstClr val="black"/>
              </a:solidFill>
              <a:latin typeface="Calibri"/>
              <a:ea typeface="宋体" panose="02010600030101010101" pitchFamily="2" charset="-122"/>
            </a:endParaRPr>
          </a:p>
        </p:txBody>
      </p:sp>
      <p:cxnSp>
        <p:nvCxnSpPr>
          <p:cNvPr id="12" name="直接箭头连接符 11"/>
          <p:cNvCxnSpPr>
            <a:endCxn id="9" idx="1"/>
          </p:cNvCxnSpPr>
          <p:nvPr/>
        </p:nvCxnSpPr>
        <p:spPr>
          <a:xfrm>
            <a:off x="3359697" y="3194931"/>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 name="肘形连接符 12"/>
          <p:cNvCxnSpPr>
            <a:stCxn id="9" idx="3"/>
            <a:endCxn id="10" idx="1"/>
          </p:cNvCxnSpPr>
          <p:nvPr/>
        </p:nvCxnSpPr>
        <p:spPr>
          <a:xfrm flipH="1">
            <a:off x="4225705" y="3194932"/>
            <a:ext cx="3628990" cy="986549"/>
          </a:xfrm>
          <a:prstGeom prst="bentConnector5">
            <a:avLst>
              <a:gd name="adj1" fmla="val -6299"/>
              <a:gd name="adj2" fmla="val 50000"/>
              <a:gd name="adj3" fmla="val 106299"/>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flipH="1">
            <a:off x="4225705" y="4209759"/>
            <a:ext cx="3628990" cy="986549"/>
          </a:xfrm>
          <a:prstGeom prst="bentConnector5">
            <a:avLst>
              <a:gd name="adj1" fmla="val -7215"/>
              <a:gd name="adj2" fmla="val 50000"/>
              <a:gd name="adj3" fmla="val 10721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flipH="1">
            <a:off x="4225705" y="5178756"/>
            <a:ext cx="3628990" cy="986549"/>
          </a:xfrm>
          <a:prstGeom prst="bentConnector5">
            <a:avLst>
              <a:gd name="adj1" fmla="val -7215"/>
              <a:gd name="adj2" fmla="val 50000"/>
              <a:gd name="adj3" fmla="val 10721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23296" y="4981994"/>
            <a:ext cx="537327" cy="400110"/>
          </a:xfrm>
          <a:prstGeom prst="rect">
            <a:avLst/>
          </a:prstGeom>
          <a:noFill/>
        </p:spPr>
        <p:txBody>
          <a:bodyPr wrap="none" rtlCol="0">
            <a:spAutoFit/>
          </a:bodyPr>
          <a:lstStyle/>
          <a:p>
            <a:pPr defTabSz="914400">
              <a:defRPr/>
            </a:pPr>
            <a:r>
              <a:rPr lang="en-US" altLang="zh-CN" sz="2000">
                <a:solidFill>
                  <a:prstClr val="black"/>
                </a:solidFill>
                <a:latin typeface="Calibri"/>
                <a:ea typeface="宋体" panose="02010600030101010101" pitchFamily="2" charset="-122"/>
              </a:rPr>
              <a:t>……</a:t>
            </a:r>
            <a:endParaRPr lang="zh-CN" altLang="en-US" sz="2000">
              <a:solidFill>
                <a:prstClr val="black"/>
              </a:solidFill>
              <a:latin typeface="Calibri"/>
              <a:ea typeface="宋体" panose="02010600030101010101" pitchFamily="2" charset="-122"/>
            </a:endParaRPr>
          </a:p>
        </p:txBody>
      </p:sp>
      <p:cxnSp>
        <p:nvCxnSpPr>
          <p:cNvPr id="17" name="直接箭头连接符 16"/>
          <p:cNvCxnSpPr/>
          <p:nvPr/>
        </p:nvCxnSpPr>
        <p:spPr>
          <a:xfrm>
            <a:off x="7823236" y="3068960"/>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7854696" y="4077072"/>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7854696" y="6134932"/>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5"/>
          <p:cNvSpPr/>
          <p:nvPr/>
        </p:nvSpPr>
        <p:spPr>
          <a:xfrm>
            <a:off x="2282700" y="292494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400">
              <a:solidFill>
                <a:prstClr val="white"/>
              </a:solidFill>
              <a:latin typeface="Calibri"/>
            </a:endParaRPr>
          </a:p>
        </p:txBody>
      </p:sp>
      <p:sp>
        <p:nvSpPr>
          <p:cNvPr id="24" name="Rectangle 25"/>
          <p:cNvSpPr/>
          <p:nvPr/>
        </p:nvSpPr>
        <p:spPr>
          <a:xfrm>
            <a:off x="2063908" y="292494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400">
              <a:solidFill>
                <a:prstClr val="white"/>
              </a:solidFill>
              <a:latin typeface="Calibri"/>
            </a:endParaRPr>
          </a:p>
        </p:txBody>
      </p:sp>
      <p:sp>
        <p:nvSpPr>
          <p:cNvPr id="29" name="Rectangle 25"/>
          <p:cNvSpPr/>
          <p:nvPr/>
        </p:nvSpPr>
        <p:spPr>
          <a:xfrm>
            <a:off x="2708856" y="292494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400">
              <a:solidFill>
                <a:prstClr val="white"/>
              </a:solidFill>
              <a:latin typeface="Calibri"/>
            </a:endParaRPr>
          </a:p>
        </p:txBody>
      </p:sp>
      <p:sp>
        <p:nvSpPr>
          <p:cNvPr id="30" name="Rectangle 25"/>
          <p:cNvSpPr/>
          <p:nvPr/>
        </p:nvSpPr>
        <p:spPr>
          <a:xfrm>
            <a:off x="2490064" y="292494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400">
              <a:solidFill>
                <a:prstClr val="white"/>
              </a:solidFill>
              <a:latin typeface="Calibri"/>
            </a:endParaRPr>
          </a:p>
        </p:txBody>
      </p:sp>
      <p:cxnSp>
        <p:nvCxnSpPr>
          <p:cNvPr id="22" name="直接箭头连接符 21"/>
          <p:cNvCxnSpPr/>
          <p:nvPr/>
        </p:nvCxnSpPr>
        <p:spPr>
          <a:xfrm>
            <a:off x="7854696" y="5009580"/>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a:lstStyle/>
          <a:p>
            <a:pPr defTabSz="914400">
              <a:defRPr/>
            </a:pPr>
            <a:fld id="{0C913308-F349-4B6D-A68A-DD1791B4A57B}" type="slidenum">
              <a:rPr lang="zh-CN" altLang="en-US">
                <a:solidFill>
                  <a:prstClr val="black"/>
                </a:solidFill>
                <a:latin typeface="Calibri"/>
                <a:ea typeface="宋体" panose="02010600030101010101" pitchFamily="2" charset="-122"/>
              </a:rPr>
              <a:pPr defTabSz="914400">
                <a:defRPr/>
              </a:pPr>
              <a:t>18</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48072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05556E-6 -1.04046E-6 L 0.93334 0.00023 " pathEditMode="relative" rAng="0" ptsTypes="AA">
                                      <p:cBhvr>
                                        <p:cTn id="6" dur="750" fill="hold"/>
                                        <p:tgtEl>
                                          <p:spTgt spid="29"/>
                                        </p:tgtEl>
                                        <p:attrNameLst>
                                          <p:attrName>ppt_x</p:attrName>
                                          <p:attrName>ppt_y</p:attrName>
                                        </p:attrNameLst>
                                      </p:cBhvr>
                                      <p:rCtr x="46667" y="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8.61111E-6 -5.06938E-6 L 0.60521 -5.06938E-6 L 0.60521 0.07955 L 0.15452 0.07955 L 0.15452 0.1524 L 0.96112 0.1524 " pathEditMode="relative" ptsTypes="AAAAAA">
                                      <p:cBhvr>
                                        <p:cTn id="10" dur="1250" fill="hold"/>
                                        <p:tgtEl>
                                          <p:spTgt spid="3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1.11111E-6 -5.06938E-6 L 0.62986 0.00693 L 0.62725 0.07955 L 0.17656 0.07955 L 0.17777 0.15055 L 0.62986 0.1524 L 0.62725 0.22502 L 0.17395 0.22316 L 0.17395 0.29925 L 0.98298 0.29925 " pathEditMode="relative" ptsTypes="AAAAAAAAAA">
                                      <p:cBhvr>
                                        <p:cTn id="14" dur="1750" fill="hold"/>
                                        <p:tgtEl>
                                          <p:spTgt spid="23"/>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1.94444E-6 -5.20814E-6 L 0.6493 -5.20814E-6 L 0.6493 0.08117 L 0.19861 0.08117 L 0.19861 0.15217 L 0.64809 0.15217 L 0.64809 0.22131 L 0.19479 0.22131 L 0.19479 0.2974 L 0.65191 0.2974 L 0.65191 0.36331 L 0.19479 0.36331 L 0.19479 0.43593 L 1.00382 0.43593 " pathEditMode="relative" ptsTypes="AAAAAAAAAAAAAA">
                                      <p:cBhvr>
                                        <p:cTn id="18" dur="2000" fill="hold"/>
                                        <p:tgtEl>
                                          <p:spTgt spid="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9"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olidFill>
                  <a:srgbClr val="0000CC"/>
                </a:solidFill>
                <a:cs typeface="Times New Roman" panose="02020603050405020304" pitchFamily="18" charset="0"/>
              </a:rPr>
              <a:t>PIAS Key Idea</a:t>
            </a:r>
            <a:endParaRPr lang="zh-CN" altLang="en-US">
              <a:solidFill>
                <a:srgbClr val="0000CC"/>
              </a:solidFill>
              <a:ea typeface="+mn-ea"/>
              <a:cs typeface="Times New Roman" panose="02020603050405020304" pitchFamily="18" charset="0"/>
            </a:endParaRPr>
          </a:p>
        </p:txBody>
      </p:sp>
      <p:sp>
        <p:nvSpPr>
          <p:cNvPr id="4" name="AutoShape 2"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5" name="AutoShape 4"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6" name="AutoShape 6"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alibri"/>
              <a:ea typeface="宋体" panose="02010600030101010101" pitchFamily="2" charset="-122"/>
            </a:endParaRPr>
          </a:p>
        </p:txBody>
      </p:sp>
      <p:sp>
        <p:nvSpPr>
          <p:cNvPr id="7" name="内容占位符 6"/>
          <p:cNvSpPr>
            <a:spLocks noGrp="1"/>
          </p:cNvSpPr>
          <p:nvPr>
            <p:ph idx="1"/>
          </p:nvPr>
        </p:nvSpPr>
        <p:spPr/>
        <p:txBody>
          <a:bodyPr/>
          <a:lstStyle/>
          <a:p>
            <a:r>
              <a:rPr lang="en-US" altLang="zh-CN"/>
              <a:t>PIAS performs </a:t>
            </a:r>
            <a:r>
              <a:rPr lang="en-US" altLang="zh-CN">
                <a:solidFill>
                  <a:srgbClr val="0000CC"/>
                </a:solidFill>
                <a:cs typeface="Times New Roman" panose="02020603050405020304" pitchFamily="18" charset="0"/>
              </a:rPr>
              <a:t>Multi-Level Feedback Queue (MLFQ) </a:t>
            </a:r>
            <a:r>
              <a:rPr lang="en-US" altLang="zh-CN"/>
              <a:t>to emulate Shortest Job First (SJF)</a:t>
            </a:r>
          </a:p>
        </p:txBody>
      </p:sp>
      <p:sp>
        <p:nvSpPr>
          <p:cNvPr id="25" name="圆角矩形 48"/>
          <p:cNvSpPr/>
          <p:nvPr/>
        </p:nvSpPr>
        <p:spPr>
          <a:xfrm>
            <a:off x="2209800" y="3798929"/>
            <a:ext cx="7848600" cy="158368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defRPr/>
            </a:pPr>
            <a:r>
              <a:rPr lang="en-US" altLang="zh-CN" sz="2800">
                <a:solidFill>
                  <a:prstClr val="white"/>
                </a:solidFill>
                <a:latin typeface="Calibri"/>
                <a:ea typeface="Corbel" charset="0"/>
                <a:cs typeface="Corbel" charset="0"/>
              </a:rPr>
              <a:t>In general, PIAS short flows finish in higher priority queues while large ones in lower priority queues, emulating SJF, effective for heavy tailed DCN traffic.</a:t>
            </a:r>
          </a:p>
        </p:txBody>
      </p:sp>
      <p:sp>
        <p:nvSpPr>
          <p:cNvPr id="8" name="灯片编号占位符 7"/>
          <p:cNvSpPr>
            <a:spLocks noGrp="1"/>
          </p:cNvSpPr>
          <p:nvPr>
            <p:ph type="sldNum" sz="quarter" idx="12"/>
          </p:nvPr>
        </p:nvSpPr>
        <p:spPr/>
        <p:txBody>
          <a:bodyPr/>
          <a:lstStyle/>
          <a:p>
            <a:pPr defTabSz="914400">
              <a:defRPr/>
            </a:pPr>
            <a:fld id="{0C913308-F349-4B6D-A68A-DD1791B4A57B}" type="slidenum">
              <a:rPr lang="zh-CN" altLang="en-US">
                <a:solidFill>
                  <a:prstClr val="black"/>
                </a:solidFill>
                <a:latin typeface="Calibri"/>
                <a:ea typeface="宋体" panose="02010600030101010101" pitchFamily="2" charset="-122"/>
              </a:rPr>
              <a:pPr defTabSz="914400">
                <a:defRPr/>
              </a:pPr>
              <a:t>19</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48510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81200" y="1672209"/>
            <a:ext cx="8229600" cy="4525963"/>
          </a:xfrm>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2</a:t>
            </a:fld>
            <a:endParaRPr lang="zh-CN" altLang="en-US" dirty="0"/>
          </a:p>
        </p:txBody>
      </p:sp>
      <p:pic>
        <p:nvPicPr>
          <p:cNvPr id="13" name="Picture 2" descr="http://farm3.static.flickr.com/2345/2404505335_9f06ed86ac_o.jpg"/>
          <p:cNvPicPr>
            <a:picLocks noChangeAspect="1" noChangeArrowheads="1"/>
          </p:cNvPicPr>
          <p:nvPr/>
        </p:nvPicPr>
        <p:blipFill rotWithShape="1">
          <a:blip r:embed="rId3">
            <a:extLst>
              <a:ext uri="{28A0092B-C50C-407E-A947-70E740481C1C}">
                <a14:useLocalDpi xmlns:a14="http://schemas.microsoft.com/office/drawing/2010/main" val="0"/>
              </a:ext>
            </a:extLst>
          </a:blip>
          <a:srcRect l="3593" t="7363" r="4218" b="6738"/>
          <a:stretch/>
        </p:blipFill>
        <p:spPr bwMode="auto">
          <a:xfrm>
            <a:off x="2024281" y="1734924"/>
            <a:ext cx="4593794" cy="211826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7"/>
          <p:cNvSpPr txBox="1"/>
          <p:nvPr/>
        </p:nvSpPr>
        <p:spPr>
          <a:xfrm>
            <a:off x="2949167" y="3491716"/>
            <a:ext cx="3124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Google’s worldwide DC map</a:t>
            </a:r>
          </a:p>
        </p:txBody>
      </p:sp>
      <p:pic>
        <p:nvPicPr>
          <p:cNvPr id="15" name="Picture 4" descr="Microsoft's massive (check out the cranes for scale) data center in Dublin, Ire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4281" y="3940601"/>
            <a:ext cx="3382236" cy="22407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7"/>
          <p:cNvSpPr txBox="1"/>
          <p:nvPr/>
        </p:nvSpPr>
        <p:spPr>
          <a:xfrm>
            <a:off x="1981198" y="5867980"/>
            <a:ext cx="325400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Microsoft’s DC in </a:t>
            </a:r>
            <a:r>
              <a:rPr lang="en-US" altLang="zh-CN" b="1" dirty="0">
                <a:solidFill>
                  <a:schemeClr val="bg1"/>
                </a:solidFill>
              </a:rPr>
              <a:t>Dublin, Ireland</a:t>
            </a:r>
            <a:endParaRPr lang="en-US" b="1" dirty="0">
              <a:solidFill>
                <a:schemeClr val="bg1"/>
              </a:solidFill>
            </a:endParaRPr>
          </a:p>
        </p:txBody>
      </p:sp>
      <p:pic>
        <p:nvPicPr>
          <p:cNvPr id="17"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6080" y="1734924"/>
            <a:ext cx="3298642" cy="211826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9"/>
          <p:cNvSpPr txBox="1"/>
          <p:nvPr/>
        </p:nvSpPr>
        <p:spPr>
          <a:xfrm>
            <a:off x="7536160" y="3491716"/>
            <a:ext cx="2667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Facebook DC interior </a:t>
            </a:r>
          </a:p>
        </p:txBody>
      </p:sp>
      <p:pic>
        <p:nvPicPr>
          <p:cNvPr id="19" name="图片 18"/>
          <p:cNvPicPr>
            <a:picLocks noChangeAspect="1"/>
          </p:cNvPicPr>
          <p:nvPr/>
        </p:nvPicPr>
        <p:blipFill>
          <a:blip r:embed="rId6"/>
          <a:stretch>
            <a:fillRect/>
          </a:stretch>
        </p:blipFill>
        <p:spPr>
          <a:xfrm>
            <a:off x="5540034" y="4028782"/>
            <a:ext cx="4574689" cy="2127231"/>
          </a:xfrm>
          <a:prstGeom prst="rect">
            <a:avLst/>
          </a:prstGeom>
        </p:spPr>
      </p:pic>
      <p:sp>
        <p:nvSpPr>
          <p:cNvPr id="20" name="TextBox 19"/>
          <p:cNvSpPr txBox="1"/>
          <p:nvPr/>
        </p:nvSpPr>
        <p:spPr>
          <a:xfrm>
            <a:off x="6096000" y="5867980"/>
            <a:ext cx="374441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t>Global Microsoft Azure DC Footprint</a:t>
            </a:r>
            <a:endParaRPr lang="en-US" b="1" dirty="0"/>
          </a:p>
        </p:txBody>
      </p:sp>
      <p:sp>
        <p:nvSpPr>
          <p:cNvPr id="21" name="标题 1">
            <a:extLst>
              <a:ext uri="{FF2B5EF4-FFF2-40B4-BE49-F238E27FC236}">
                <a16:creationId xmlns:a16="http://schemas.microsoft.com/office/drawing/2014/main" id="{11C5A50E-7473-4939-9362-93A4EDC0616F}"/>
              </a:ext>
            </a:extLst>
          </p:cNvPr>
          <p:cNvSpPr txBox="1">
            <a:spLocks/>
          </p:cNvSpPr>
          <p:nvPr/>
        </p:nvSpPr>
        <p:spPr>
          <a:xfrm>
            <a:off x="1981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a:solidFill>
                  <a:srgbClr val="0000CC"/>
                </a:solidFill>
                <a:latin typeface="Calibri"/>
                <a:ea typeface="宋体" panose="02010600030101010101" pitchFamily="2" charset="-122"/>
                <a:cs typeface="Times New Roman" panose="02020603050405020304" pitchFamily="18" charset="0"/>
              </a:rPr>
              <a:t>Data Centers Around the World</a:t>
            </a:r>
            <a:endParaRPr lang="zh-CN" altLang="en-US" dirty="0">
              <a:solidFill>
                <a:sysClr val="windowText" lastClr="000000"/>
              </a:solidFill>
              <a:latin typeface="Calibri"/>
              <a:ea typeface="宋体" panose="02010600030101010101" pitchFamily="2" charset="-122"/>
            </a:endParaRPr>
          </a:p>
        </p:txBody>
      </p:sp>
    </p:spTree>
    <p:extLst>
      <p:ext uri="{BB962C8B-B14F-4D97-AF65-F5344CB8AC3E}">
        <p14:creationId xmlns:p14="http://schemas.microsoft.com/office/powerpoint/2010/main" val="1498204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61090" y="152400"/>
            <a:ext cx="8229600" cy="1143000"/>
          </a:xfrm>
          <a:ln>
            <a:solidFill>
              <a:schemeClr val="bg1"/>
            </a:solidFill>
          </a:ln>
        </p:spPr>
        <p:txBody>
          <a:bodyPr>
            <a:normAutofit/>
          </a:bodyPr>
          <a:lstStyle/>
          <a:p>
            <a:r>
              <a:rPr lang="en-US" altLang="zh-CN">
                <a:solidFill>
                  <a:srgbClr val="0000CC"/>
                </a:solidFill>
                <a:ea typeface="Corbel" charset="0"/>
                <a:cs typeface="Corbel" charset="0"/>
              </a:rPr>
              <a:t>How to implement PIAS?</a:t>
            </a:r>
            <a:endParaRPr lang="zh-CN" altLang="en-US">
              <a:solidFill>
                <a:srgbClr val="0000CC"/>
              </a:solidFill>
              <a:ea typeface="Corbel" charset="0"/>
              <a:cs typeface="Corbel" charset="0"/>
            </a:endParaRPr>
          </a:p>
        </p:txBody>
      </p:sp>
      <p:sp>
        <p:nvSpPr>
          <p:cNvPr id="204" name="Rectangle 23"/>
          <p:cNvSpPr>
            <a:spLocks noChangeArrowheads="1"/>
          </p:cNvSpPr>
          <p:nvPr/>
        </p:nvSpPr>
        <p:spPr bwMode="auto">
          <a:xfrm>
            <a:off x="4208040" y="3381333"/>
            <a:ext cx="3771528" cy="28956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pPr defTabSz="914400">
              <a:defRPr/>
            </a:pPr>
            <a:endParaRPr lang="en-US" sz="2400">
              <a:solidFill>
                <a:prstClr val="black"/>
              </a:solidFill>
              <a:latin typeface="Corbel" charset="0"/>
              <a:ea typeface="Corbel" charset="0"/>
              <a:cs typeface="Corbel" charset="0"/>
            </a:endParaRPr>
          </a:p>
        </p:txBody>
      </p:sp>
      <p:cxnSp>
        <p:nvCxnSpPr>
          <p:cNvPr id="26" name="直接连接符 25"/>
          <p:cNvCxnSpPr/>
          <p:nvPr/>
        </p:nvCxnSpPr>
        <p:spPr>
          <a:xfrm>
            <a:off x="3770498" y="3741378"/>
            <a:ext cx="437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3803104" y="6049083"/>
            <a:ext cx="438844" cy="76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7" descr="server-gray.png"/>
          <p:cNvPicPr>
            <a:picLocks noChangeAspect="1"/>
          </p:cNvPicPr>
          <p:nvPr/>
        </p:nvPicPr>
        <p:blipFill>
          <a:blip r:embed="rId3" cstate="print"/>
          <a:stretch>
            <a:fillRect/>
          </a:stretch>
        </p:blipFill>
        <p:spPr>
          <a:xfrm>
            <a:off x="2994135" y="5547908"/>
            <a:ext cx="915278" cy="974328"/>
          </a:xfrm>
          <a:prstGeom prst="rect">
            <a:avLst/>
          </a:prstGeom>
        </p:spPr>
      </p:pic>
      <p:pic>
        <p:nvPicPr>
          <p:cNvPr id="33" name="Picture 88" descr="server-gray.png"/>
          <p:cNvPicPr>
            <a:picLocks noChangeAspect="1"/>
          </p:cNvPicPr>
          <p:nvPr/>
        </p:nvPicPr>
        <p:blipFill>
          <a:blip r:embed="rId3" cstate="print"/>
          <a:stretch>
            <a:fillRect/>
          </a:stretch>
        </p:blipFill>
        <p:spPr>
          <a:xfrm>
            <a:off x="3025914" y="3254214"/>
            <a:ext cx="915278" cy="974328"/>
          </a:xfrm>
          <a:prstGeom prst="rect">
            <a:avLst/>
          </a:prstGeom>
        </p:spPr>
      </p:pic>
      <p:pic>
        <p:nvPicPr>
          <p:cNvPr id="34" name="Picture 87" descr="server-gray.png"/>
          <p:cNvPicPr>
            <a:picLocks noChangeAspect="1"/>
          </p:cNvPicPr>
          <p:nvPr/>
        </p:nvPicPr>
        <p:blipFill>
          <a:blip r:embed="rId3" cstate="print"/>
          <a:stretch>
            <a:fillRect/>
          </a:stretch>
        </p:blipFill>
        <p:spPr>
          <a:xfrm>
            <a:off x="8434064" y="4679240"/>
            <a:ext cx="915278" cy="974328"/>
          </a:xfrm>
          <a:prstGeom prst="rect">
            <a:avLst/>
          </a:prstGeom>
        </p:spPr>
      </p:pic>
      <p:sp>
        <p:nvSpPr>
          <p:cNvPr id="31" name="矩形 30"/>
          <p:cNvSpPr/>
          <p:nvPr/>
        </p:nvSpPr>
        <p:spPr>
          <a:xfrm>
            <a:off x="4876819" y="3704975"/>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400">
                <a:solidFill>
                  <a:prstClr val="black"/>
                </a:solidFill>
                <a:latin typeface="Corbel" charset="0"/>
                <a:ea typeface="Corbel" charset="0"/>
                <a:cs typeface="Corbel" charset="0"/>
              </a:rPr>
              <a:t>Priority 1</a:t>
            </a:r>
            <a:endParaRPr lang="zh-CN" altLang="en-US" sz="2400">
              <a:solidFill>
                <a:prstClr val="black"/>
              </a:solidFill>
              <a:latin typeface="Corbel" charset="0"/>
              <a:ea typeface="Corbel" charset="0"/>
              <a:cs typeface="Corbel" charset="0"/>
            </a:endParaRPr>
          </a:p>
        </p:txBody>
      </p:sp>
      <p:sp>
        <p:nvSpPr>
          <p:cNvPr id="35" name="矩形 34"/>
          <p:cNvSpPr/>
          <p:nvPr/>
        </p:nvSpPr>
        <p:spPr>
          <a:xfrm>
            <a:off x="4876819" y="4298496"/>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400">
                <a:solidFill>
                  <a:prstClr val="black"/>
                </a:solidFill>
                <a:latin typeface="Corbel" charset="0"/>
                <a:ea typeface="Corbel" charset="0"/>
                <a:cs typeface="Corbel" charset="0"/>
              </a:rPr>
              <a:t>Priority 2</a:t>
            </a:r>
            <a:endParaRPr lang="zh-CN" altLang="en-US" sz="2400">
              <a:solidFill>
                <a:prstClr val="black"/>
              </a:solidFill>
              <a:latin typeface="Corbel" charset="0"/>
              <a:ea typeface="Corbel" charset="0"/>
              <a:cs typeface="Corbel" charset="0"/>
            </a:endParaRPr>
          </a:p>
        </p:txBody>
      </p:sp>
      <p:sp>
        <p:nvSpPr>
          <p:cNvPr id="36" name="矩形 35"/>
          <p:cNvSpPr/>
          <p:nvPr/>
        </p:nvSpPr>
        <p:spPr>
          <a:xfrm>
            <a:off x="4876819" y="5594640"/>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400">
                <a:solidFill>
                  <a:prstClr val="black"/>
                </a:solidFill>
                <a:latin typeface="Corbel" charset="0"/>
                <a:ea typeface="Corbel" charset="0"/>
                <a:cs typeface="Corbel" charset="0"/>
              </a:rPr>
              <a:t>Priority K</a:t>
            </a:r>
            <a:endParaRPr lang="zh-CN" altLang="en-US" sz="2400">
              <a:solidFill>
                <a:prstClr val="black"/>
              </a:solidFill>
              <a:latin typeface="Corbel" charset="0"/>
              <a:ea typeface="Corbel" charset="0"/>
              <a:cs typeface="Corbel" charset="0"/>
            </a:endParaRPr>
          </a:p>
        </p:txBody>
      </p:sp>
      <p:sp>
        <p:nvSpPr>
          <p:cNvPr id="37" name="TextBox 36"/>
          <p:cNvSpPr txBox="1"/>
          <p:nvPr/>
        </p:nvSpPr>
        <p:spPr>
          <a:xfrm>
            <a:off x="5819329" y="4946568"/>
            <a:ext cx="591829" cy="400110"/>
          </a:xfrm>
          <a:prstGeom prst="rect">
            <a:avLst/>
          </a:prstGeom>
          <a:noFill/>
        </p:spPr>
        <p:txBody>
          <a:bodyPr wrap="none" rtlCol="0">
            <a:spAutoFit/>
          </a:bodyPr>
          <a:lstStyle/>
          <a:p>
            <a:pPr defTabSz="914400">
              <a:defRPr/>
            </a:pPr>
            <a:r>
              <a:rPr lang="en-US" altLang="zh-CN" sz="2000">
                <a:solidFill>
                  <a:prstClr val="black"/>
                </a:solidFill>
                <a:latin typeface="Corbel" charset="0"/>
                <a:ea typeface="Corbel" charset="0"/>
                <a:cs typeface="Corbel" charset="0"/>
              </a:rPr>
              <a:t>……</a:t>
            </a:r>
            <a:endParaRPr lang="zh-CN" altLang="en-US" sz="2000">
              <a:solidFill>
                <a:prstClr val="black"/>
              </a:solidFill>
              <a:latin typeface="Corbel" charset="0"/>
              <a:ea typeface="Corbel" charset="0"/>
              <a:cs typeface="Corbel" charset="0"/>
            </a:endParaRPr>
          </a:p>
        </p:txBody>
      </p:sp>
      <p:cxnSp>
        <p:nvCxnSpPr>
          <p:cNvPr id="38" name="肘形连接符 37"/>
          <p:cNvCxnSpPr>
            <a:stCxn id="31" idx="3"/>
            <a:endCxn id="35" idx="1"/>
          </p:cNvCxnSpPr>
          <p:nvPr/>
        </p:nvCxnSpPr>
        <p:spPr>
          <a:xfrm flipH="1">
            <a:off x="4876819" y="3916972"/>
            <a:ext cx="2370235" cy="593521"/>
          </a:xfrm>
          <a:prstGeom prst="bentConnector5">
            <a:avLst>
              <a:gd name="adj1" fmla="val -9645"/>
              <a:gd name="adj2" fmla="val 50000"/>
              <a:gd name="adj3" fmla="val 109645"/>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flipH="1">
            <a:off x="4876819" y="4510493"/>
            <a:ext cx="2370235" cy="593521"/>
          </a:xfrm>
          <a:prstGeom prst="bentConnector5">
            <a:avLst>
              <a:gd name="adj1" fmla="val -9645"/>
              <a:gd name="adj2" fmla="val 50000"/>
              <a:gd name="adj3" fmla="val 109645"/>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flipH="1">
            <a:off x="4889254" y="5209432"/>
            <a:ext cx="2370235" cy="593521"/>
          </a:xfrm>
          <a:prstGeom prst="bentConnector5">
            <a:avLst>
              <a:gd name="adj1" fmla="val -9645"/>
              <a:gd name="adj2" fmla="val 50000"/>
              <a:gd name="adj3" fmla="val 109645"/>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7777832" y="4713087"/>
            <a:ext cx="705793" cy="762000"/>
            <a:chOff x="6897409" y="2819400"/>
            <a:chExt cx="705793" cy="762000"/>
          </a:xfrm>
        </p:grpSpPr>
        <p:cxnSp>
          <p:nvCxnSpPr>
            <p:cNvPr id="42"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44" name="直接箭头连接符 43"/>
          <p:cNvCxnSpPr/>
          <p:nvPr/>
        </p:nvCxnSpPr>
        <p:spPr>
          <a:xfrm>
            <a:off x="4379168" y="3916971"/>
            <a:ext cx="497650" cy="0"/>
          </a:xfrm>
          <a:prstGeom prst="straightConnector1">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7259488" y="3848991"/>
            <a:ext cx="497650" cy="0"/>
          </a:xfrm>
          <a:prstGeom prst="straightConnector1">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7259488" y="4425055"/>
            <a:ext cx="497650" cy="0"/>
          </a:xfrm>
          <a:prstGeom prst="straightConnector1">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7246549" y="5793207"/>
            <a:ext cx="497650" cy="0"/>
          </a:xfrm>
          <a:prstGeom prst="straightConnector1">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Rectangular Callout 4"/>
          <p:cNvSpPr/>
          <p:nvPr/>
        </p:nvSpPr>
        <p:spPr>
          <a:xfrm>
            <a:off x="6604763" y="2472822"/>
            <a:ext cx="2674789" cy="691260"/>
          </a:xfrm>
          <a:prstGeom prst="wedgeRectCallout">
            <a:avLst>
              <a:gd name="adj1" fmla="val -44617"/>
              <a:gd name="adj2" fmla="val 112626"/>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defRPr/>
            </a:pPr>
            <a:r>
              <a:rPr lang="en-US" sz="2000">
                <a:solidFill>
                  <a:prstClr val="black"/>
                </a:solidFill>
                <a:latin typeface="Calibri"/>
                <a:ea typeface="Corbel" charset="0"/>
                <a:cs typeface="Corbel" charset="0"/>
              </a:rPr>
              <a:t>Requires switch to keep per-flow state</a:t>
            </a:r>
          </a:p>
        </p:txBody>
      </p:sp>
      <p:sp>
        <p:nvSpPr>
          <p:cNvPr id="6" name="灯片编号占位符 5"/>
          <p:cNvSpPr>
            <a:spLocks noGrp="1"/>
          </p:cNvSpPr>
          <p:nvPr>
            <p:ph type="sldNum" sz="quarter" idx="12"/>
          </p:nvPr>
        </p:nvSpPr>
        <p:spPr/>
        <p:txBody>
          <a:bodyPr/>
          <a:lstStyle/>
          <a:p>
            <a:pPr defTabSz="914400">
              <a:defRPr/>
            </a:pPr>
            <a:fld id="{0C913308-F349-4B6D-A68A-DD1791B4A57B}" type="slidenum">
              <a:rPr lang="zh-CN" altLang="en-US">
                <a:solidFill>
                  <a:prstClr val="black"/>
                </a:solidFill>
                <a:latin typeface="Calibri"/>
                <a:ea typeface="宋体" panose="02010600030101010101" pitchFamily="2" charset="-122"/>
              </a:rPr>
              <a:pPr defTabSz="914400">
                <a:defRPr/>
              </a:pPr>
              <a:t>20</a:t>
            </a:fld>
            <a:endParaRPr lang="zh-CN" altLang="en-US">
              <a:solidFill>
                <a:prstClr val="black"/>
              </a:solidFill>
              <a:latin typeface="Calibri"/>
              <a:ea typeface="宋体" panose="02010600030101010101" pitchFamily="2" charset="-122"/>
            </a:endParaRPr>
          </a:p>
        </p:txBody>
      </p:sp>
      <p:sp>
        <p:nvSpPr>
          <p:cNvPr id="3" name="内容占位符 2"/>
          <p:cNvSpPr>
            <a:spLocks noGrp="1"/>
          </p:cNvSpPr>
          <p:nvPr>
            <p:ph idx="1"/>
          </p:nvPr>
        </p:nvSpPr>
        <p:spPr/>
        <p:txBody>
          <a:bodyPr/>
          <a:lstStyle/>
          <a:p>
            <a:r>
              <a:rPr lang="en-US" altLang="zh-CN"/>
              <a:t>Implementing MLFQ at switch directly </a:t>
            </a:r>
            <a:r>
              <a:rPr lang="en-US" altLang="zh-CN">
                <a:solidFill>
                  <a:srgbClr val="FF0000"/>
                </a:solidFill>
              </a:rPr>
              <a:t>not scalable</a:t>
            </a:r>
            <a:endParaRPr lang="zh-CN" altLang="en-US">
              <a:solidFill>
                <a:srgbClr val="FF0000"/>
              </a:solidFill>
            </a:endParaRPr>
          </a:p>
        </p:txBody>
      </p:sp>
    </p:spTree>
    <p:extLst>
      <p:ext uri="{BB962C8B-B14F-4D97-AF65-F5344CB8AC3E}">
        <p14:creationId xmlns:p14="http://schemas.microsoft.com/office/powerpoint/2010/main" val="132812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61090" y="152400"/>
            <a:ext cx="8229600" cy="1143000"/>
          </a:xfrm>
          <a:ln>
            <a:solidFill>
              <a:schemeClr val="bg1"/>
            </a:solidFill>
          </a:ln>
        </p:spPr>
        <p:txBody>
          <a:bodyPr>
            <a:normAutofit/>
          </a:bodyPr>
          <a:lstStyle/>
          <a:p>
            <a:r>
              <a:rPr lang="en-US" altLang="zh-CN">
                <a:solidFill>
                  <a:srgbClr val="0000CC"/>
                </a:solidFill>
                <a:ea typeface="Corbel" charset="0"/>
                <a:cs typeface="Corbel" charset="0"/>
              </a:rPr>
              <a:t>How to implement PIAS?</a:t>
            </a:r>
            <a:endParaRPr lang="zh-CN" altLang="en-US">
              <a:solidFill>
                <a:srgbClr val="0000CC"/>
              </a:solidFill>
              <a:ea typeface="Corbel" charset="0"/>
              <a:cs typeface="Corbel" charset="0"/>
            </a:endParaRPr>
          </a:p>
        </p:txBody>
      </p:sp>
      <p:sp>
        <p:nvSpPr>
          <p:cNvPr id="204" name="Rectangle 23"/>
          <p:cNvSpPr>
            <a:spLocks noChangeArrowheads="1"/>
          </p:cNvSpPr>
          <p:nvPr/>
        </p:nvSpPr>
        <p:spPr bwMode="auto">
          <a:xfrm>
            <a:off x="4208040" y="3381333"/>
            <a:ext cx="3771528" cy="28956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pPr defTabSz="914400">
              <a:defRPr/>
            </a:pPr>
            <a:endParaRPr lang="en-US" sz="2400">
              <a:solidFill>
                <a:prstClr val="black"/>
              </a:solidFill>
              <a:latin typeface="Corbel" charset="0"/>
              <a:ea typeface="Corbel" charset="0"/>
              <a:cs typeface="Corbel" charset="0"/>
            </a:endParaRPr>
          </a:p>
        </p:txBody>
      </p:sp>
      <p:cxnSp>
        <p:nvCxnSpPr>
          <p:cNvPr id="26" name="直接连接符 25"/>
          <p:cNvCxnSpPr/>
          <p:nvPr/>
        </p:nvCxnSpPr>
        <p:spPr>
          <a:xfrm>
            <a:off x="3770498" y="3741378"/>
            <a:ext cx="437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3803104" y="6049083"/>
            <a:ext cx="438844" cy="76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7" descr="server-gray.png"/>
          <p:cNvPicPr>
            <a:picLocks noChangeAspect="1"/>
          </p:cNvPicPr>
          <p:nvPr/>
        </p:nvPicPr>
        <p:blipFill>
          <a:blip r:embed="rId3" cstate="print"/>
          <a:stretch>
            <a:fillRect/>
          </a:stretch>
        </p:blipFill>
        <p:spPr>
          <a:xfrm>
            <a:off x="2994135" y="5547908"/>
            <a:ext cx="915278" cy="974328"/>
          </a:xfrm>
          <a:prstGeom prst="rect">
            <a:avLst/>
          </a:prstGeom>
        </p:spPr>
      </p:pic>
      <p:pic>
        <p:nvPicPr>
          <p:cNvPr id="33" name="Picture 88" descr="server-gray.png"/>
          <p:cNvPicPr>
            <a:picLocks noChangeAspect="1"/>
          </p:cNvPicPr>
          <p:nvPr/>
        </p:nvPicPr>
        <p:blipFill>
          <a:blip r:embed="rId3" cstate="print"/>
          <a:stretch>
            <a:fillRect/>
          </a:stretch>
        </p:blipFill>
        <p:spPr>
          <a:xfrm>
            <a:off x="3025914" y="3254214"/>
            <a:ext cx="915278" cy="974328"/>
          </a:xfrm>
          <a:prstGeom prst="rect">
            <a:avLst/>
          </a:prstGeom>
        </p:spPr>
      </p:pic>
      <p:pic>
        <p:nvPicPr>
          <p:cNvPr id="34" name="Picture 87" descr="server-gray.png"/>
          <p:cNvPicPr>
            <a:picLocks noChangeAspect="1"/>
          </p:cNvPicPr>
          <p:nvPr/>
        </p:nvPicPr>
        <p:blipFill>
          <a:blip r:embed="rId3" cstate="print"/>
          <a:stretch>
            <a:fillRect/>
          </a:stretch>
        </p:blipFill>
        <p:spPr>
          <a:xfrm>
            <a:off x="8434064" y="4679240"/>
            <a:ext cx="915278" cy="974328"/>
          </a:xfrm>
          <a:prstGeom prst="rect">
            <a:avLst/>
          </a:prstGeom>
        </p:spPr>
      </p:pic>
      <p:sp>
        <p:nvSpPr>
          <p:cNvPr id="31" name="矩形 30"/>
          <p:cNvSpPr/>
          <p:nvPr/>
        </p:nvSpPr>
        <p:spPr>
          <a:xfrm>
            <a:off x="4876819" y="3704975"/>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400">
                <a:solidFill>
                  <a:prstClr val="black"/>
                </a:solidFill>
                <a:latin typeface="Corbel" charset="0"/>
                <a:ea typeface="Corbel" charset="0"/>
                <a:cs typeface="Corbel" charset="0"/>
              </a:rPr>
              <a:t>Priority 1</a:t>
            </a:r>
            <a:endParaRPr lang="zh-CN" altLang="en-US" sz="2400">
              <a:solidFill>
                <a:prstClr val="black"/>
              </a:solidFill>
              <a:latin typeface="Corbel" charset="0"/>
              <a:ea typeface="Corbel" charset="0"/>
              <a:cs typeface="Corbel" charset="0"/>
            </a:endParaRPr>
          </a:p>
        </p:txBody>
      </p:sp>
      <p:sp>
        <p:nvSpPr>
          <p:cNvPr id="35" name="矩形 34"/>
          <p:cNvSpPr/>
          <p:nvPr/>
        </p:nvSpPr>
        <p:spPr>
          <a:xfrm>
            <a:off x="4876819" y="4298496"/>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400">
                <a:solidFill>
                  <a:prstClr val="black"/>
                </a:solidFill>
                <a:latin typeface="Corbel" charset="0"/>
                <a:ea typeface="Corbel" charset="0"/>
                <a:cs typeface="Corbel" charset="0"/>
              </a:rPr>
              <a:t>Priority 2</a:t>
            </a:r>
            <a:endParaRPr lang="zh-CN" altLang="en-US" sz="2400">
              <a:solidFill>
                <a:prstClr val="black"/>
              </a:solidFill>
              <a:latin typeface="Corbel" charset="0"/>
              <a:ea typeface="Corbel" charset="0"/>
              <a:cs typeface="Corbel" charset="0"/>
            </a:endParaRPr>
          </a:p>
        </p:txBody>
      </p:sp>
      <p:sp>
        <p:nvSpPr>
          <p:cNvPr id="36" name="矩形 35"/>
          <p:cNvSpPr/>
          <p:nvPr/>
        </p:nvSpPr>
        <p:spPr>
          <a:xfrm>
            <a:off x="4876819" y="5594640"/>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400">
                <a:solidFill>
                  <a:prstClr val="black"/>
                </a:solidFill>
                <a:latin typeface="Corbel" charset="0"/>
                <a:ea typeface="Corbel" charset="0"/>
                <a:cs typeface="Corbel" charset="0"/>
              </a:rPr>
              <a:t>Priority K</a:t>
            </a:r>
            <a:endParaRPr lang="zh-CN" altLang="en-US" sz="2400">
              <a:solidFill>
                <a:prstClr val="black"/>
              </a:solidFill>
              <a:latin typeface="Corbel" charset="0"/>
              <a:ea typeface="Corbel" charset="0"/>
              <a:cs typeface="Corbel" charset="0"/>
            </a:endParaRPr>
          </a:p>
        </p:txBody>
      </p:sp>
      <p:sp>
        <p:nvSpPr>
          <p:cNvPr id="37" name="TextBox 36"/>
          <p:cNvSpPr txBox="1"/>
          <p:nvPr/>
        </p:nvSpPr>
        <p:spPr>
          <a:xfrm>
            <a:off x="5819329" y="4946568"/>
            <a:ext cx="591829" cy="400110"/>
          </a:xfrm>
          <a:prstGeom prst="rect">
            <a:avLst/>
          </a:prstGeom>
          <a:noFill/>
        </p:spPr>
        <p:txBody>
          <a:bodyPr wrap="none" rtlCol="0">
            <a:spAutoFit/>
          </a:bodyPr>
          <a:lstStyle/>
          <a:p>
            <a:pPr defTabSz="914400">
              <a:defRPr/>
            </a:pPr>
            <a:r>
              <a:rPr lang="en-US" altLang="zh-CN" sz="2000">
                <a:solidFill>
                  <a:prstClr val="black"/>
                </a:solidFill>
                <a:latin typeface="Corbel" charset="0"/>
                <a:ea typeface="Corbel" charset="0"/>
                <a:cs typeface="Corbel" charset="0"/>
              </a:rPr>
              <a:t>……</a:t>
            </a:r>
            <a:endParaRPr lang="zh-CN" altLang="en-US" sz="2000">
              <a:solidFill>
                <a:prstClr val="black"/>
              </a:solidFill>
              <a:latin typeface="Corbel" charset="0"/>
              <a:ea typeface="Corbel" charset="0"/>
              <a:cs typeface="Corbel" charset="0"/>
            </a:endParaRPr>
          </a:p>
        </p:txBody>
      </p:sp>
      <p:cxnSp>
        <p:nvCxnSpPr>
          <p:cNvPr id="38" name="肘形连接符 37"/>
          <p:cNvCxnSpPr>
            <a:stCxn id="31" idx="3"/>
            <a:endCxn id="35" idx="1"/>
          </p:cNvCxnSpPr>
          <p:nvPr/>
        </p:nvCxnSpPr>
        <p:spPr>
          <a:xfrm flipH="1">
            <a:off x="4876819" y="3916972"/>
            <a:ext cx="2370235" cy="593521"/>
          </a:xfrm>
          <a:prstGeom prst="bentConnector5">
            <a:avLst>
              <a:gd name="adj1" fmla="val -9645"/>
              <a:gd name="adj2" fmla="val 50000"/>
              <a:gd name="adj3" fmla="val 109645"/>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flipH="1">
            <a:off x="4876819" y="4510493"/>
            <a:ext cx="2370235" cy="593521"/>
          </a:xfrm>
          <a:prstGeom prst="bentConnector5">
            <a:avLst>
              <a:gd name="adj1" fmla="val -9645"/>
              <a:gd name="adj2" fmla="val 50000"/>
              <a:gd name="adj3" fmla="val 109645"/>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flipH="1">
            <a:off x="4889254" y="5209432"/>
            <a:ext cx="2370235" cy="593521"/>
          </a:xfrm>
          <a:prstGeom prst="bentConnector5">
            <a:avLst>
              <a:gd name="adj1" fmla="val -9645"/>
              <a:gd name="adj2" fmla="val 50000"/>
              <a:gd name="adj3" fmla="val 109645"/>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7777832" y="4713087"/>
            <a:ext cx="705793" cy="762000"/>
            <a:chOff x="6897409" y="2819400"/>
            <a:chExt cx="705793" cy="762000"/>
          </a:xfrm>
        </p:grpSpPr>
        <p:cxnSp>
          <p:nvCxnSpPr>
            <p:cNvPr id="42"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44" name="直接箭头连接符 43"/>
          <p:cNvCxnSpPr/>
          <p:nvPr/>
        </p:nvCxnSpPr>
        <p:spPr>
          <a:xfrm>
            <a:off x="4379168" y="3916971"/>
            <a:ext cx="497650" cy="0"/>
          </a:xfrm>
          <a:prstGeom prst="straightConnector1">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7259488" y="3848991"/>
            <a:ext cx="497650" cy="0"/>
          </a:xfrm>
          <a:prstGeom prst="straightConnector1">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7259488" y="4425055"/>
            <a:ext cx="497650" cy="0"/>
          </a:xfrm>
          <a:prstGeom prst="straightConnector1">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7246549" y="5793207"/>
            <a:ext cx="497650" cy="0"/>
          </a:xfrm>
          <a:prstGeom prst="straightConnector1">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sp>
        <p:nvSpPr>
          <p:cNvPr id="95" name="内容占位符 2"/>
          <p:cNvSpPr>
            <a:spLocks noGrp="1"/>
          </p:cNvSpPr>
          <p:nvPr>
            <p:ph idx="1"/>
          </p:nvPr>
        </p:nvSpPr>
        <p:spPr>
          <a:xfrm>
            <a:off x="834887" y="1275819"/>
            <a:ext cx="10630894" cy="4525963"/>
          </a:xfrm>
        </p:spPr>
        <p:txBody>
          <a:bodyPr/>
          <a:lstStyle/>
          <a:p>
            <a:r>
              <a:rPr lang="en-US" altLang="zh-CN" dirty="0">
                <a:solidFill>
                  <a:srgbClr val="0000CC"/>
                </a:solidFill>
                <a:ea typeface="Corbel" charset="0"/>
                <a:cs typeface="Corbel" charset="0"/>
              </a:rPr>
              <a:t>Decoupling</a:t>
            </a:r>
            <a:r>
              <a:rPr lang="en-US" altLang="zh-CN" dirty="0">
                <a:solidFill>
                  <a:srgbClr val="00B050"/>
                </a:solidFill>
                <a:ea typeface="Corbel" charset="0"/>
                <a:cs typeface="Calibri" panose="020F0502020204030204" pitchFamily="34" charset="0"/>
              </a:rPr>
              <a:t> </a:t>
            </a:r>
            <a:r>
              <a:rPr lang="en-US" altLang="zh-CN" dirty="0">
                <a:ea typeface="Corbel" charset="0"/>
                <a:cs typeface="Calibri" panose="020F0502020204030204" pitchFamily="34" charset="0"/>
              </a:rPr>
              <a:t>MLFQ</a:t>
            </a:r>
          </a:p>
          <a:p>
            <a:pPr lvl="1">
              <a:buFont typeface="Wingdings" charset="2"/>
              <a:buChar char="Ø"/>
            </a:pPr>
            <a:r>
              <a:rPr lang="en-US" altLang="zh-CN" dirty="0">
                <a:ea typeface="Corbel" charset="0"/>
                <a:cs typeface="Calibri" panose="020F0502020204030204" pitchFamily="34" charset="0"/>
              </a:rPr>
              <a:t>Stateless</a:t>
            </a:r>
            <a:r>
              <a:rPr lang="en-US" altLang="zh-CN" dirty="0">
                <a:solidFill>
                  <a:srgbClr val="C00000"/>
                </a:solidFill>
                <a:ea typeface="Corbel" charset="0"/>
                <a:cs typeface="Calibri" panose="020F0502020204030204" pitchFamily="34" charset="0"/>
              </a:rPr>
              <a:t> </a:t>
            </a:r>
            <a:r>
              <a:rPr lang="en-US" altLang="zh-CN" dirty="0">
                <a:solidFill>
                  <a:srgbClr val="0000CC"/>
                </a:solidFill>
                <a:ea typeface="Corbel" charset="0"/>
                <a:cs typeface="Corbel" charset="0"/>
              </a:rPr>
              <a:t>Priority Queueing </a:t>
            </a:r>
            <a:r>
              <a:rPr lang="en-US" altLang="zh-CN" dirty="0">
                <a:ea typeface="Corbel" charset="0"/>
                <a:cs typeface="Calibri" panose="020F0502020204030204" pitchFamily="34" charset="0"/>
              </a:rPr>
              <a:t>at the switch (a built-in function) </a:t>
            </a:r>
          </a:p>
          <a:p>
            <a:pPr lvl="1">
              <a:buFont typeface="Wingdings" charset="2"/>
              <a:buChar char="Ø"/>
            </a:pPr>
            <a:r>
              <a:rPr lang="en-US" altLang="zh-CN" dirty="0">
                <a:ea typeface="Corbel" charset="0"/>
                <a:cs typeface="Calibri" panose="020F0502020204030204" pitchFamily="34" charset="0"/>
              </a:rPr>
              <a:t>Stateful </a:t>
            </a:r>
            <a:r>
              <a:rPr lang="en-US" altLang="zh-CN" dirty="0">
                <a:solidFill>
                  <a:srgbClr val="0000CC"/>
                </a:solidFill>
                <a:ea typeface="Corbel" charset="0"/>
                <a:cs typeface="Corbel" charset="0"/>
              </a:rPr>
              <a:t>Packet Tagging </a:t>
            </a:r>
            <a:r>
              <a:rPr lang="en-US" altLang="zh-CN" dirty="0">
                <a:ea typeface="Corbel" charset="0"/>
                <a:cs typeface="Calibri" panose="020F0502020204030204" pitchFamily="34" charset="0"/>
              </a:rPr>
              <a:t>at end hosts (a shim layer between TCP/IP and NIC) </a:t>
            </a:r>
          </a:p>
        </p:txBody>
      </p:sp>
      <p:sp>
        <p:nvSpPr>
          <p:cNvPr id="45" name="Rectangle 25"/>
          <p:cNvSpPr/>
          <p:nvPr/>
        </p:nvSpPr>
        <p:spPr>
          <a:xfrm>
            <a:off x="-457200" y="3525699"/>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000" b="1">
              <a:solidFill>
                <a:prstClr val="white"/>
              </a:solidFill>
              <a:latin typeface="Corbel" charset="0"/>
              <a:ea typeface="Corbel" charset="0"/>
              <a:cs typeface="Corbel" charset="0"/>
            </a:endParaRPr>
          </a:p>
        </p:txBody>
      </p:sp>
      <mc:AlternateContent xmlns:mc="http://schemas.openxmlformats.org/markup-compatibility/2006" xmlns:a14="http://schemas.microsoft.com/office/drawing/2010/main">
        <mc:Choice Requires="a14">
          <p:sp>
            <p:nvSpPr>
              <p:cNvPr id="4" name="Rectangular Callout 3"/>
              <p:cNvSpPr/>
              <p:nvPr/>
            </p:nvSpPr>
            <p:spPr>
              <a:xfrm>
                <a:off x="1671737" y="4143332"/>
                <a:ext cx="3798408" cy="1113186"/>
              </a:xfrm>
              <a:prstGeom prst="wedgeRectCallout">
                <a:avLst>
                  <a:gd name="adj1" fmla="val -813"/>
                  <a:gd name="adj2" fmla="val -72719"/>
                </a:avLst>
              </a:prstGeom>
              <a:ln/>
            </p:spPr>
            <p:style>
              <a:lnRef idx="1">
                <a:schemeClr val="accent1"/>
              </a:lnRef>
              <a:fillRef idx="2">
                <a:schemeClr val="accent1"/>
              </a:fillRef>
              <a:effectRef idx="1">
                <a:schemeClr val="accent1"/>
              </a:effectRef>
              <a:fontRef idx="minor">
                <a:schemeClr val="dk1"/>
              </a:fontRef>
            </p:style>
            <p:txBody>
              <a:bodyPr rtlCol="0" anchor="ctr"/>
              <a:lstStyle/>
              <a:p>
                <a:pPr defTabSz="914400">
                  <a:defRPr/>
                </a:pPr>
                <a:r>
                  <a:rPr lang="en-US">
                    <a:solidFill>
                      <a:sysClr val="windowText" lastClr="000000"/>
                    </a:solidFill>
                    <a:latin typeface="Calibri"/>
                    <a:ea typeface="Corbel" charset="0"/>
                    <a:cs typeface="Corbel" charset="0"/>
                  </a:rPr>
                  <a:t>- </a:t>
                </a:r>
                <a14:m>
                  <m:oMath xmlns:m="http://schemas.openxmlformats.org/officeDocument/2006/math">
                    <m:r>
                      <m:rPr>
                        <m:sty m:val="p"/>
                      </m:rPr>
                      <a:rPr lang="en-US">
                        <a:solidFill>
                          <a:sysClr val="windowText" lastClr="000000"/>
                        </a:solidFill>
                        <a:latin typeface="Cambria Math" panose="02040503050406030204" pitchFamily="18" charset="0"/>
                        <a:ea typeface="Corbel" charset="0"/>
                        <a:cs typeface="Corbel" charset="0"/>
                      </a:rPr>
                      <m:t>K</m:t>
                    </m:r>
                    <m:r>
                      <a:rPr lang="en-US">
                        <a:solidFill>
                          <a:sysClr val="windowText" lastClr="000000"/>
                        </a:solidFill>
                        <a:latin typeface="Cambria Math" panose="02040503050406030204" pitchFamily="18" charset="0"/>
                        <a:ea typeface="Corbel" charset="0"/>
                        <a:cs typeface="Corbel" charset="0"/>
                      </a:rPr>
                      <m:t> </m:t>
                    </m:r>
                  </m:oMath>
                </a14:m>
                <a:r>
                  <a:rPr lang="en-US">
                    <a:solidFill>
                      <a:sysClr val="windowText" lastClr="000000"/>
                    </a:solidFill>
                    <a:latin typeface="Calibri"/>
                    <a:ea typeface="Corbel" charset="0"/>
                    <a:cs typeface="Corbel" charset="0"/>
                  </a:rPr>
                  <a:t>priorities: </a:t>
                </a:r>
                <a14:m>
                  <m:oMath xmlns:m="http://schemas.openxmlformats.org/officeDocument/2006/math">
                    <m:sSub>
                      <m:sSubPr>
                        <m:ctrlPr>
                          <a:rPr lang="en-US" altLang="zh-CN" i="1">
                            <a:solidFill>
                              <a:srgbClr val="0000CC"/>
                            </a:solidFill>
                            <a:latin typeface="Cambria Math" panose="02040503050406030204" pitchFamily="18" charset="0"/>
                            <a:ea typeface="Corbel" charset="0"/>
                            <a:cs typeface="Corbel" charset="0"/>
                          </a:rPr>
                        </m:ctrlPr>
                      </m:sSubPr>
                      <m:e>
                        <m:r>
                          <m:rPr>
                            <m:sty m:val="p"/>
                          </m:rPr>
                          <a:rPr lang="en-US" altLang="zh-CN">
                            <a:solidFill>
                              <a:srgbClr val="0000CC"/>
                            </a:solidFill>
                            <a:latin typeface="Cambria Math" panose="02040503050406030204" pitchFamily="18" charset="0"/>
                            <a:ea typeface="Corbel" charset="0"/>
                            <a:cs typeface="Corbel" charset="0"/>
                          </a:rPr>
                          <m:t>P</m:t>
                        </m:r>
                      </m:e>
                      <m:sub>
                        <m:r>
                          <m:rPr>
                            <m:sty m:val="p"/>
                          </m:rPr>
                          <a:rPr lang="en-US" altLang="zh-CN">
                            <a:solidFill>
                              <a:srgbClr val="0000CC"/>
                            </a:solidFill>
                            <a:latin typeface="Cambria Math" panose="02040503050406030204" pitchFamily="18" charset="0"/>
                            <a:ea typeface="Corbel" charset="0"/>
                            <a:cs typeface="Corbel" charset="0"/>
                          </a:rPr>
                          <m:t>i</m:t>
                        </m:r>
                      </m:sub>
                    </m:sSub>
                    <m:r>
                      <a:rPr lang="en-US" altLang="zh-CN">
                        <a:solidFill>
                          <a:srgbClr val="0000CC"/>
                        </a:solidFill>
                        <a:latin typeface="Cambria Math" panose="02040503050406030204" pitchFamily="18" charset="0"/>
                        <a:ea typeface="Corbel" charset="0"/>
                        <a:cs typeface="Corbel" charset="0"/>
                      </a:rPr>
                      <m:t> </m:t>
                    </m:r>
                    <m:d>
                      <m:dPr>
                        <m:ctrlPr>
                          <a:rPr lang="en-US" altLang="zh-CN" i="1">
                            <a:solidFill>
                              <a:srgbClr val="0000CC"/>
                            </a:solidFill>
                            <a:latin typeface="Cambria Math" panose="02040503050406030204" pitchFamily="18" charset="0"/>
                            <a:ea typeface="Corbel" charset="0"/>
                            <a:cs typeface="Corbel" charset="0"/>
                          </a:rPr>
                        </m:ctrlPr>
                      </m:dPr>
                      <m:e>
                        <m:r>
                          <a:rPr lang="en-US" altLang="zh-CN">
                            <a:solidFill>
                              <a:srgbClr val="0000CC"/>
                            </a:solidFill>
                            <a:latin typeface="Cambria Math" panose="02040503050406030204" pitchFamily="18" charset="0"/>
                            <a:ea typeface="Corbel" charset="0"/>
                            <a:cs typeface="Corbel" charset="0"/>
                          </a:rPr>
                          <m:t>1≤</m:t>
                        </m:r>
                        <m:r>
                          <m:rPr>
                            <m:sty m:val="p"/>
                          </m:rPr>
                          <a:rPr lang="en-US" altLang="zh-CN">
                            <a:solidFill>
                              <a:srgbClr val="0000CC"/>
                            </a:solidFill>
                            <a:latin typeface="Cambria Math" panose="02040503050406030204" pitchFamily="18" charset="0"/>
                            <a:ea typeface="Corbel" charset="0"/>
                            <a:cs typeface="Corbel" charset="0"/>
                          </a:rPr>
                          <m:t>i</m:t>
                        </m:r>
                        <m:r>
                          <a:rPr lang="en-US" altLang="zh-CN">
                            <a:solidFill>
                              <a:srgbClr val="0000CC"/>
                            </a:solidFill>
                            <a:latin typeface="Cambria Math" panose="02040503050406030204" pitchFamily="18" charset="0"/>
                            <a:ea typeface="Corbel" charset="0"/>
                            <a:cs typeface="Corbel" charset="0"/>
                          </a:rPr>
                          <m:t>≤</m:t>
                        </m:r>
                        <m:r>
                          <m:rPr>
                            <m:sty m:val="p"/>
                          </m:rPr>
                          <a:rPr lang="en-US" altLang="zh-CN">
                            <a:solidFill>
                              <a:srgbClr val="0000CC"/>
                            </a:solidFill>
                            <a:latin typeface="Cambria Math" panose="02040503050406030204" pitchFamily="18" charset="0"/>
                            <a:ea typeface="Corbel" charset="0"/>
                            <a:cs typeface="Corbel" charset="0"/>
                          </a:rPr>
                          <m:t>K</m:t>
                        </m:r>
                      </m:e>
                    </m:d>
                  </m:oMath>
                </a14:m>
                <a:endParaRPr lang="en-US" altLang="zh-CN">
                  <a:solidFill>
                    <a:srgbClr val="0000CC"/>
                  </a:solidFill>
                  <a:latin typeface="Calibri"/>
                  <a:ea typeface="Corbel" charset="0"/>
                  <a:cs typeface="Corbel" charset="0"/>
                </a:endParaRPr>
              </a:p>
              <a:p>
                <a:pPr defTabSz="914400">
                  <a:defRPr/>
                </a:pPr>
                <a14:m>
                  <m:oMath xmlns:m="http://schemas.openxmlformats.org/officeDocument/2006/math">
                    <m:r>
                      <m:rPr>
                        <m:nor/>
                      </m:rPr>
                      <a:rPr lang="en-US" altLang="zh-CN" dirty="0">
                        <a:solidFill>
                          <a:sysClr val="windowText" lastClr="000000"/>
                        </a:solidFill>
                        <a:latin typeface="Calibri"/>
                        <a:ea typeface="Corbel" charset="0"/>
                        <a:cs typeface="Corbel" charset="0"/>
                      </a:rPr>
                      <m:t>−</m:t>
                    </m:r>
                    <m:r>
                      <a:rPr lang="en-US" altLang="zh-CN" dirty="0">
                        <a:solidFill>
                          <a:sysClr val="windowText" lastClr="000000"/>
                        </a:solidFill>
                        <a:latin typeface="Cambria Math" panose="02040503050406030204" pitchFamily="18" charset="0"/>
                        <a:ea typeface="Corbel" charset="0"/>
                        <a:cs typeface="Corbel" charset="0"/>
                      </a:rPr>
                      <m:t> </m:t>
                    </m:r>
                    <m:r>
                      <m:rPr>
                        <m:sty m:val="p"/>
                      </m:rPr>
                      <a:rPr lang="en-US">
                        <a:solidFill>
                          <a:sysClr val="windowText" lastClr="000000"/>
                        </a:solidFill>
                        <a:latin typeface="Cambria Math" panose="02040503050406030204" pitchFamily="18" charset="0"/>
                        <a:ea typeface="Corbel" charset="0"/>
                        <a:cs typeface="Corbel" charset="0"/>
                      </a:rPr>
                      <m:t>K</m:t>
                    </m:r>
                    <m:r>
                      <a:rPr lang="zh-CN" altLang="en-US">
                        <a:solidFill>
                          <a:sysClr val="windowText" lastClr="000000"/>
                        </a:solidFill>
                        <a:latin typeface="Cambria Math" panose="02040503050406030204" pitchFamily="18" charset="0"/>
                        <a:ea typeface="Corbel" charset="0"/>
                        <a:cs typeface="Corbel" charset="0"/>
                      </a:rPr>
                      <m:t>−</m:t>
                    </m:r>
                    <m:r>
                      <a:rPr lang="en-US">
                        <a:solidFill>
                          <a:sysClr val="windowText" lastClr="000000"/>
                        </a:solidFill>
                        <a:latin typeface="Cambria Math" panose="02040503050406030204" pitchFamily="18" charset="0"/>
                        <a:ea typeface="Corbel" charset="0"/>
                        <a:cs typeface="Corbel" charset="0"/>
                      </a:rPr>
                      <m:t>1</m:t>
                    </m:r>
                  </m:oMath>
                </a14:m>
                <a:r>
                  <a:rPr lang="en-US">
                    <a:solidFill>
                      <a:sysClr val="windowText" lastClr="000000"/>
                    </a:solidFill>
                    <a:latin typeface="Calibri"/>
                    <a:ea typeface="Corbel" charset="0"/>
                    <a:cs typeface="Corbel" charset="0"/>
                  </a:rPr>
                  <a:t> thresholds: </a:t>
                </a:r>
                <a14:m>
                  <m:oMath xmlns:m="http://schemas.openxmlformats.org/officeDocument/2006/math">
                    <m:sSub>
                      <m:sSubPr>
                        <m:ctrlPr>
                          <a:rPr lang="en-US" altLang="zh-CN" i="1">
                            <a:solidFill>
                              <a:srgbClr val="0000CC"/>
                            </a:solidFill>
                            <a:latin typeface="Cambria Math" panose="02040503050406030204" pitchFamily="18" charset="0"/>
                            <a:ea typeface="Corbel" charset="0"/>
                            <a:cs typeface="Corbel" charset="0"/>
                          </a:rPr>
                        </m:ctrlPr>
                      </m:sSubPr>
                      <m:e>
                        <m:r>
                          <m:rPr>
                            <m:sty m:val="p"/>
                          </m:rPr>
                          <a:rPr lang="zh-CN" altLang="en-US">
                            <a:solidFill>
                              <a:srgbClr val="0000CC"/>
                            </a:solidFill>
                            <a:latin typeface="Cambria Math" panose="02040503050406030204" pitchFamily="18" charset="0"/>
                            <a:ea typeface="Corbel" charset="0"/>
                            <a:cs typeface="Corbel" charset="0"/>
                          </a:rPr>
                          <m:t>α</m:t>
                        </m:r>
                      </m:e>
                      <m:sub>
                        <m:r>
                          <m:rPr>
                            <m:sty m:val="p"/>
                          </m:rPr>
                          <a:rPr lang="en-US" altLang="zh-CN">
                            <a:solidFill>
                              <a:srgbClr val="0000CC"/>
                            </a:solidFill>
                            <a:latin typeface="Cambria Math" panose="02040503050406030204" pitchFamily="18" charset="0"/>
                            <a:ea typeface="Corbel" charset="0"/>
                            <a:cs typeface="Corbel" charset="0"/>
                          </a:rPr>
                          <m:t>j</m:t>
                        </m:r>
                        <m:r>
                          <a:rPr lang="en-US" altLang="zh-CN">
                            <a:solidFill>
                              <a:srgbClr val="0000CC"/>
                            </a:solidFill>
                            <a:latin typeface="Cambria Math" panose="02040503050406030204" pitchFamily="18" charset="0"/>
                            <a:ea typeface="Corbel" charset="0"/>
                            <a:cs typeface="Corbel" charset="0"/>
                          </a:rPr>
                          <m:t> </m:t>
                        </m:r>
                      </m:sub>
                    </m:sSub>
                    <m:d>
                      <m:dPr>
                        <m:ctrlPr>
                          <a:rPr lang="en-US" altLang="zh-CN" i="1">
                            <a:solidFill>
                              <a:srgbClr val="0000CC"/>
                            </a:solidFill>
                            <a:latin typeface="Cambria Math" panose="02040503050406030204" pitchFamily="18" charset="0"/>
                            <a:ea typeface="Corbel" charset="0"/>
                            <a:cs typeface="Corbel" charset="0"/>
                          </a:rPr>
                        </m:ctrlPr>
                      </m:dPr>
                      <m:e>
                        <m:r>
                          <a:rPr lang="en-US" altLang="zh-CN">
                            <a:solidFill>
                              <a:srgbClr val="0000CC"/>
                            </a:solidFill>
                            <a:latin typeface="Cambria Math" panose="02040503050406030204" pitchFamily="18" charset="0"/>
                            <a:ea typeface="Corbel" charset="0"/>
                            <a:cs typeface="Corbel" charset="0"/>
                          </a:rPr>
                          <m:t>1≤</m:t>
                        </m:r>
                        <m:r>
                          <m:rPr>
                            <m:sty m:val="p"/>
                          </m:rPr>
                          <a:rPr lang="en-US" altLang="zh-CN">
                            <a:solidFill>
                              <a:srgbClr val="0000CC"/>
                            </a:solidFill>
                            <a:latin typeface="Cambria Math" panose="02040503050406030204" pitchFamily="18" charset="0"/>
                            <a:ea typeface="Corbel" charset="0"/>
                            <a:cs typeface="Corbel" charset="0"/>
                          </a:rPr>
                          <m:t>j</m:t>
                        </m:r>
                        <m:r>
                          <a:rPr lang="en-US" altLang="zh-CN">
                            <a:solidFill>
                              <a:srgbClr val="0000CC"/>
                            </a:solidFill>
                            <a:latin typeface="Cambria Math" panose="02040503050406030204" pitchFamily="18" charset="0"/>
                            <a:ea typeface="Corbel" charset="0"/>
                            <a:cs typeface="Corbel" charset="0"/>
                          </a:rPr>
                          <m:t>≤</m:t>
                        </m:r>
                        <m:r>
                          <m:rPr>
                            <m:sty m:val="p"/>
                          </m:rPr>
                          <a:rPr lang="en-US" altLang="zh-CN">
                            <a:solidFill>
                              <a:srgbClr val="0000CC"/>
                            </a:solidFill>
                            <a:latin typeface="Cambria Math" panose="02040503050406030204" pitchFamily="18" charset="0"/>
                            <a:ea typeface="Corbel" charset="0"/>
                            <a:cs typeface="Corbel" charset="0"/>
                          </a:rPr>
                          <m:t>K</m:t>
                        </m:r>
                        <m:r>
                          <a:rPr lang="en-US" altLang="zh-CN">
                            <a:solidFill>
                              <a:srgbClr val="0000CC"/>
                            </a:solidFill>
                            <a:latin typeface="Cambria Math" panose="02040503050406030204" pitchFamily="18" charset="0"/>
                            <a:ea typeface="Corbel" charset="0"/>
                            <a:cs typeface="Corbel" charset="0"/>
                          </a:rPr>
                          <m:t>−1</m:t>
                        </m:r>
                      </m:e>
                    </m:d>
                  </m:oMath>
                </a14:m>
                <a:endParaRPr lang="en-US" altLang="zh-CN">
                  <a:solidFill>
                    <a:srgbClr val="0000CC"/>
                  </a:solidFill>
                  <a:latin typeface="Calibri"/>
                  <a:ea typeface="Corbel" charset="0"/>
                  <a:cs typeface="Corbel" charset="0"/>
                </a:endParaRPr>
              </a:p>
              <a:p>
                <a:pPr defTabSz="914400">
                  <a:defRPr/>
                </a:pPr>
                <a:r>
                  <a:rPr lang="en-US">
                    <a:solidFill>
                      <a:sysClr val="windowText" lastClr="000000"/>
                    </a:solidFill>
                    <a:latin typeface="Calibri"/>
                    <a:ea typeface="Corbel" charset="0"/>
                    <a:cs typeface="Corbel" charset="0"/>
                  </a:rPr>
                  <a:t>- Threshold from </a:t>
                </a:r>
                <a14:m>
                  <m:oMath xmlns:m="http://schemas.openxmlformats.org/officeDocument/2006/math">
                    <m:sSub>
                      <m:sSubPr>
                        <m:ctrlPr>
                          <a:rPr lang="en-US" altLang="zh-CN" i="1">
                            <a:solidFill>
                              <a:srgbClr val="0000CC"/>
                            </a:solidFill>
                            <a:latin typeface="Cambria Math" panose="02040503050406030204" pitchFamily="18" charset="0"/>
                            <a:ea typeface="Corbel" charset="0"/>
                            <a:cs typeface="Corbel" charset="0"/>
                          </a:rPr>
                        </m:ctrlPr>
                      </m:sSubPr>
                      <m:e>
                        <m:r>
                          <m:rPr>
                            <m:sty m:val="p"/>
                          </m:rPr>
                          <a:rPr lang="en-US" altLang="zh-CN">
                            <a:solidFill>
                              <a:srgbClr val="0000CC"/>
                            </a:solidFill>
                            <a:latin typeface="Cambria Math" panose="02040503050406030204" pitchFamily="18" charset="0"/>
                            <a:ea typeface="Corbel" charset="0"/>
                            <a:cs typeface="Corbel" charset="0"/>
                          </a:rPr>
                          <m:t>P</m:t>
                        </m:r>
                      </m:e>
                      <m:sub>
                        <m:r>
                          <m:rPr>
                            <m:sty m:val="p"/>
                          </m:rPr>
                          <a:rPr lang="en-US" altLang="zh-CN">
                            <a:solidFill>
                              <a:srgbClr val="0000CC"/>
                            </a:solidFill>
                            <a:latin typeface="Cambria Math" panose="02040503050406030204" pitchFamily="18" charset="0"/>
                            <a:ea typeface="Corbel" charset="0"/>
                            <a:cs typeface="Corbel" charset="0"/>
                          </a:rPr>
                          <m:t>j</m:t>
                        </m:r>
                        <m:r>
                          <a:rPr lang="en-US" altLang="zh-CN">
                            <a:solidFill>
                              <a:srgbClr val="0000CC"/>
                            </a:solidFill>
                            <a:latin typeface="Cambria Math" panose="02040503050406030204" pitchFamily="18" charset="0"/>
                            <a:ea typeface="Corbel" charset="0"/>
                            <a:cs typeface="Corbel" charset="0"/>
                          </a:rPr>
                          <m:t>−1</m:t>
                        </m:r>
                      </m:sub>
                    </m:sSub>
                  </m:oMath>
                </a14:m>
                <a:r>
                  <a:rPr lang="en-US">
                    <a:solidFill>
                      <a:sysClr val="windowText" lastClr="000000"/>
                    </a:solidFill>
                    <a:latin typeface="Calibri"/>
                    <a:ea typeface="Corbel" charset="0"/>
                    <a:cs typeface="Corbel" charset="0"/>
                  </a:rPr>
                  <a:t> to </a:t>
                </a:r>
                <a14:m>
                  <m:oMath xmlns:m="http://schemas.openxmlformats.org/officeDocument/2006/math">
                    <m:sSub>
                      <m:sSubPr>
                        <m:ctrlPr>
                          <a:rPr lang="en-US" altLang="zh-CN" i="1">
                            <a:solidFill>
                              <a:srgbClr val="0000CC"/>
                            </a:solidFill>
                            <a:latin typeface="Cambria Math" panose="02040503050406030204" pitchFamily="18" charset="0"/>
                            <a:ea typeface="Corbel" charset="0"/>
                            <a:cs typeface="Corbel" charset="0"/>
                          </a:rPr>
                        </m:ctrlPr>
                      </m:sSubPr>
                      <m:e>
                        <m:r>
                          <m:rPr>
                            <m:sty m:val="p"/>
                          </m:rPr>
                          <a:rPr lang="en-US" altLang="zh-CN">
                            <a:solidFill>
                              <a:srgbClr val="0000CC"/>
                            </a:solidFill>
                            <a:latin typeface="Cambria Math" panose="02040503050406030204" pitchFamily="18" charset="0"/>
                            <a:ea typeface="Corbel" charset="0"/>
                            <a:cs typeface="Corbel" charset="0"/>
                          </a:rPr>
                          <m:t>P</m:t>
                        </m:r>
                      </m:e>
                      <m:sub>
                        <m:r>
                          <m:rPr>
                            <m:sty m:val="p"/>
                          </m:rPr>
                          <a:rPr lang="en-US" altLang="zh-CN">
                            <a:solidFill>
                              <a:srgbClr val="0000CC"/>
                            </a:solidFill>
                            <a:latin typeface="Cambria Math" panose="02040503050406030204" pitchFamily="18" charset="0"/>
                            <a:ea typeface="Corbel" charset="0"/>
                            <a:cs typeface="Corbel" charset="0"/>
                          </a:rPr>
                          <m:t>j</m:t>
                        </m:r>
                      </m:sub>
                    </m:sSub>
                  </m:oMath>
                </a14:m>
                <a:r>
                  <a:rPr lang="en-US">
                    <a:solidFill>
                      <a:sysClr val="windowText" lastClr="000000"/>
                    </a:solidFill>
                    <a:latin typeface="Calibri"/>
                    <a:ea typeface="Corbel" charset="0"/>
                    <a:cs typeface="Corbel" charset="0"/>
                  </a:rPr>
                  <a:t> is: </a:t>
                </a:r>
                <a14:m>
                  <m:oMath xmlns:m="http://schemas.openxmlformats.org/officeDocument/2006/math">
                    <m:sSub>
                      <m:sSubPr>
                        <m:ctrlPr>
                          <a:rPr lang="en-US" altLang="zh-CN" i="1">
                            <a:solidFill>
                              <a:srgbClr val="0000CC"/>
                            </a:solidFill>
                            <a:latin typeface="Cambria Math" panose="02040503050406030204" pitchFamily="18" charset="0"/>
                            <a:ea typeface="Corbel" charset="0"/>
                            <a:cs typeface="Corbel" charset="0"/>
                          </a:rPr>
                        </m:ctrlPr>
                      </m:sSubPr>
                      <m:e>
                        <m:r>
                          <m:rPr>
                            <m:sty m:val="p"/>
                          </m:rPr>
                          <a:rPr lang="zh-CN" altLang="en-US">
                            <a:solidFill>
                              <a:srgbClr val="0000CC"/>
                            </a:solidFill>
                            <a:latin typeface="Cambria Math" panose="02040503050406030204" pitchFamily="18" charset="0"/>
                            <a:ea typeface="Corbel" charset="0"/>
                            <a:cs typeface="Corbel" charset="0"/>
                          </a:rPr>
                          <m:t>α</m:t>
                        </m:r>
                      </m:e>
                      <m:sub>
                        <m:r>
                          <m:rPr>
                            <m:sty m:val="p"/>
                          </m:rPr>
                          <a:rPr lang="en-US" altLang="zh-CN">
                            <a:solidFill>
                              <a:srgbClr val="0000CC"/>
                            </a:solidFill>
                            <a:latin typeface="Cambria Math" panose="02040503050406030204" pitchFamily="18" charset="0"/>
                            <a:ea typeface="Corbel" charset="0"/>
                            <a:cs typeface="Corbel" charset="0"/>
                          </a:rPr>
                          <m:t>j</m:t>
                        </m:r>
                        <m:r>
                          <a:rPr lang="en-US" altLang="zh-CN">
                            <a:solidFill>
                              <a:srgbClr val="0000CC"/>
                            </a:solidFill>
                            <a:latin typeface="Cambria Math" panose="02040503050406030204" pitchFamily="18" charset="0"/>
                            <a:ea typeface="Corbel" charset="0"/>
                            <a:cs typeface="Corbel" charset="0"/>
                          </a:rPr>
                          <m:t>−1 </m:t>
                        </m:r>
                      </m:sub>
                    </m:sSub>
                  </m:oMath>
                </a14:m>
                <a:endParaRPr lang="en-US">
                  <a:solidFill>
                    <a:sysClr val="windowText" lastClr="000000"/>
                  </a:solidFill>
                  <a:latin typeface="Calibri"/>
                  <a:ea typeface="Corbel" charset="0"/>
                  <a:cs typeface="Corbel" charset="0"/>
                </a:endParaRPr>
              </a:p>
            </p:txBody>
          </p:sp>
        </mc:Choice>
        <mc:Fallback xmlns="">
          <p:sp>
            <p:nvSpPr>
              <p:cNvPr id="4" name="Rectangular Callout 3"/>
              <p:cNvSpPr>
                <a:spLocks noRot="1" noChangeAspect="1" noMove="1" noResize="1" noEditPoints="1" noAdjustHandles="1" noChangeArrowheads="1" noChangeShapeType="1" noTextEdit="1"/>
              </p:cNvSpPr>
              <p:nvPr/>
            </p:nvSpPr>
            <p:spPr>
              <a:xfrm>
                <a:off x="1671737" y="4143332"/>
                <a:ext cx="3798408" cy="1113186"/>
              </a:xfrm>
              <a:prstGeom prst="wedgeRectCallout">
                <a:avLst>
                  <a:gd name="adj1" fmla="val -813"/>
                  <a:gd name="adj2" fmla="val -72719"/>
                </a:avLst>
              </a:prstGeom>
              <a:blipFill>
                <a:blip r:embed="rId4"/>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ular Callout 26"/>
              <p:cNvSpPr/>
              <p:nvPr/>
            </p:nvSpPr>
            <p:spPr>
              <a:xfrm>
                <a:off x="1920552" y="6325052"/>
                <a:ext cx="1732652" cy="456748"/>
              </a:xfrm>
              <a:prstGeom prst="wedgeRectCallout">
                <a:avLst>
                  <a:gd name="adj1" fmla="val 37856"/>
                  <a:gd name="adj2" fmla="val -84841"/>
                </a:avLst>
              </a:prstGeom>
              <a:ln/>
            </p:spPr>
            <p:style>
              <a:lnRef idx="1">
                <a:schemeClr val="accent1"/>
              </a:lnRef>
              <a:fillRef idx="2">
                <a:schemeClr val="accent1"/>
              </a:fillRef>
              <a:effectRef idx="1">
                <a:schemeClr val="accent1"/>
              </a:effectRef>
              <a:fontRef idx="minor">
                <a:schemeClr val="dk1"/>
              </a:fontRef>
            </p:style>
            <p:txBody>
              <a:bodyPr rtlCol="0" anchor="ctr"/>
              <a:lstStyle/>
              <a:p>
                <a:pPr defTabSz="914400">
                  <a:defRPr/>
                </a:pPr>
                <a14:m>
                  <m:oMath xmlns:m="http://schemas.openxmlformats.org/officeDocument/2006/math">
                    <m:r>
                      <m:rPr>
                        <m:sty m:val="p"/>
                      </m:rPr>
                      <a:rPr lang="en-US" sz="800">
                        <a:solidFill>
                          <a:sysClr val="windowText" lastClr="000000"/>
                        </a:solidFill>
                        <a:latin typeface="Cambria Math" panose="02040503050406030204" pitchFamily="18" charset="0"/>
                        <a:ea typeface="Corbel" charset="0"/>
                        <a:cs typeface="Corbel" charset="0"/>
                      </a:rPr>
                      <m:t>K</m:t>
                    </m:r>
                    <m:r>
                      <a:rPr lang="en-US" sz="800">
                        <a:solidFill>
                          <a:sysClr val="windowText" lastClr="000000"/>
                        </a:solidFill>
                        <a:latin typeface="Cambria Math" panose="02040503050406030204" pitchFamily="18" charset="0"/>
                        <a:ea typeface="Corbel" charset="0"/>
                        <a:cs typeface="Corbel" charset="0"/>
                      </a:rPr>
                      <m:t> </m:t>
                    </m:r>
                  </m:oMath>
                </a14:m>
                <a:r>
                  <a:rPr lang="en-US" sz="800">
                    <a:solidFill>
                      <a:sysClr val="windowText" lastClr="000000"/>
                    </a:solidFill>
                    <a:latin typeface="Calibri"/>
                    <a:ea typeface="Corbel" charset="0"/>
                    <a:cs typeface="Corbel" charset="0"/>
                  </a:rPr>
                  <a:t>priorities: </a:t>
                </a:r>
                <a14:m>
                  <m:oMath xmlns:m="http://schemas.openxmlformats.org/officeDocument/2006/math">
                    <m:sSub>
                      <m:sSubPr>
                        <m:ctrlPr>
                          <a:rPr lang="en-US" altLang="zh-CN" sz="800" i="1">
                            <a:solidFill>
                              <a:srgbClr val="0000CC"/>
                            </a:solidFill>
                            <a:latin typeface="Cambria Math" panose="02040503050406030204" pitchFamily="18" charset="0"/>
                            <a:ea typeface="Corbel" charset="0"/>
                            <a:cs typeface="Corbel" charset="0"/>
                          </a:rPr>
                        </m:ctrlPr>
                      </m:sSubPr>
                      <m:e>
                        <m:r>
                          <m:rPr>
                            <m:sty m:val="p"/>
                          </m:rPr>
                          <a:rPr lang="en-US" altLang="zh-CN" sz="800">
                            <a:solidFill>
                              <a:srgbClr val="0000CC"/>
                            </a:solidFill>
                            <a:latin typeface="Cambria Math" panose="02040503050406030204" pitchFamily="18" charset="0"/>
                            <a:ea typeface="Corbel" charset="0"/>
                            <a:cs typeface="Corbel" charset="0"/>
                          </a:rPr>
                          <m:t>P</m:t>
                        </m:r>
                      </m:e>
                      <m:sub>
                        <m:r>
                          <m:rPr>
                            <m:sty m:val="p"/>
                          </m:rPr>
                          <a:rPr lang="en-US" altLang="zh-CN" sz="800">
                            <a:solidFill>
                              <a:srgbClr val="0000CC"/>
                            </a:solidFill>
                            <a:latin typeface="Cambria Math" panose="02040503050406030204" pitchFamily="18" charset="0"/>
                            <a:ea typeface="Corbel" charset="0"/>
                            <a:cs typeface="Corbel" charset="0"/>
                          </a:rPr>
                          <m:t>i</m:t>
                        </m:r>
                      </m:sub>
                    </m:sSub>
                    <m:r>
                      <a:rPr lang="en-US" altLang="zh-CN" sz="800">
                        <a:solidFill>
                          <a:srgbClr val="0000CC"/>
                        </a:solidFill>
                        <a:latin typeface="Cambria Math" panose="02040503050406030204" pitchFamily="18" charset="0"/>
                        <a:ea typeface="Corbel" charset="0"/>
                        <a:cs typeface="Corbel" charset="0"/>
                      </a:rPr>
                      <m:t> </m:t>
                    </m:r>
                    <m:d>
                      <m:dPr>
                        <m:ctrlPr>
                          <a:rPr lang="en-US" altLang="zh-CN" sz="800" i="1">
                            <a:solidFill>
                              <a:srgbClr val="0000CC"/>
                            </a:solidFill>
                            <a:latin typeface="Cambria Math" panose="02040503050406030204" pitchFamily="18" charset="0"/>
                            <a:ea typeface="Corbel" charset="0"/>
                            <a:cs typeface="Corbel" charset="0"/>
                          </a:rPr>
                        </m:ctrlPr>
                      </m:dPr>
                      <m:e>
                        <m:r>
                          <a:rPr lang="en-US" altLang="zh-CN" sz="800">
                            <a:solidFill>
                              <a:srgbClr val="0000CC"/>
                            </a:solidFill>
                            <a:latin typeface="Cambria Math" panose="02040503050406030204" pitchFamily="18" charset="0"/>
                            <a:ea typeface="Corbel" charset="0"/>
                            <a:cs typeface="Corbel" charset="0"/>
                          </a:rPr>
                          <m:t>1≤</m:t>
                        </m:r>
                        <m:r>
                          <m:rPr>
                            <m:sty m:val="p"/>
                          </m:rPr>
                          <a:rPr lang="en-US" altLang="zh-CN" sz="800">
                            <a:solidFill>
                              <a:srgbClr val="0000CC"/>
                            </a:solidFill>
                            <a:latin typeface="Cambria Math" panose="02040503050406030204" pitchFamily="18" charset="0"/>
                            <a:ea typeface="Corbel" charset="0"/>
                            <a:cs typeface="Corbel" charset="0"/>
                          </a:rPr>
                          <m:t>i</m:t>
                        </m:r>
                        <m:r>
                          <a:rPr lang="en-US" altLang="zh-CN" sz="800">
                            <a:solidFill>
                              <a:srgbClr val="0000CC"/>
                            </a:solidFill>
                            <a:latin typeface="Cambria Math" panose="02040503050406030204" pitchFamily="18" charset="0"/>
                            <a:ea typeface="Corbel" charset="0"/>
                            <a:cs typeface="Corbel" charset="0"/>
                          </a:rPr>
                          <m:t>≤</m:t>
                        </m:r>
                        <m:r>
                          <m:rPr>
                            <m:sty m:val="p"/>
                          </m:rPr>
                          <a:rPr lang="en-US" altLang="zh-CN" sz="800">
                            <a:solidFill>
                              <a:srgbClr val="0000CC"/>
                            </a:solidFill>
                            <a:latin typeface="Cambria Math" panose="02040503050406030204" pitchFamily="18" charset="0"/>
                            <a:ea typeface="Corbel" charset="0"/>
                            <a:cs typeface="Corbel" charset="0"/>
                          </a:rPr>
                          <m:t>K</m:t>
                        </m:r>
                      </m:e>
                    </m:d>
                  </m:oMath>
                </a14:m>
                <a:endParaRPr lang="en-US" altLang="zh-CN" sz="800">
                  <a:solidFill>
                    <a:srgbClr val="0000CC"/>
                  </a:solidFill>
                  <a:latin typeface="Calibri"/>
                  <a:ea typeface="Corbel" charset="0"/>
                  <a:cs typeface="Corbel" charset="0"/>
                </a:endParaRPr>
              </a:p>
              <a:p>
                <a:pPr defTabSz="914400">
                  <a:defRPr/>
                </a:pPr>
                <a14:m>
                  <m:oMath xmlns:m="http://schemas.openxmlformats.org/officeDocument/2006/math">
                    <m:r>
                      <m:rPr>
                        <m:sty m:val="p"/>
                      </m:rPr>
                      <a:rPr lang="en-US" sz="800">
                        <a:solidFill>
                          <a:sysClr val="windowText" lastClr="000000"/>
                        </a:solidFill>
                        <a:latin typeface="Cambria Math" panose="02040503050406030204" pitchFamily="18" charset="0"/>
                        <a:ea typeface="Corbel" charset="0"/>
                        <a:cs typeface="Corbel" charset="0"/>
                      </a:rPr>
                      <m:t>K</m:t>
                    </m:r>
                    <m:r>
                      <a:rPr lang="en-US" sz="800">
                        <a:solidFill>
                          <a:sysClr val="windowText" lastClr="000000"/>
                        </a:solidFill>
                        <a:latin typeface="Cambria Math" panose="02040503050406030204" pitchFamily="18" charset="0"/>
                        <a:ea typeface="Corbel" charset="0"/>
                        <a:cs typeface="Corbel" charset="0"/>
                      </a:rPr>
                      <m:t>−1</m:t>
                    </m:r>
                  </m:oMath>
                </a14:m>
                <a:r>
                  <a:rPr lang="en-US" sz="800">
                    <a:solidFill>
                      <a:sysClr val="windowText" lastClr="000000"/>
                    </a:solidFill>
                    <a:latin typeface="Calibri"/>
                    <a:ea typeface="Corbel" charset="0"/>
                    <a:cs typeface="Corbel" charset="0"/>
                  </a:rPr>
                  <a:t> thresholds: </a:t>
                </a:r>
                <a14:m>
                  <m:oMath xmlns:m="http://schemas.openxmlformats.org/officeDocument/2006/math">
                    <m:sSub>
                      <m:sSubPr>
                        <m:ctrlPr>
                          <a:rPr lang="en-US" altLang="zh-CN" sz="800" i="1">
                            <a:solidFill>
                              <a:srgbClr val="0000CC"/>
                            </a:solidFill>
                            <a:latin typeface="Cambria Math" panose="02040503050406030204" pitchFamily="18" charset="0"/>
                            <a:ea typeface="Corbel" charset="0"/>
                            <a:cs typeface="Corbel" charset="0"/>
                          </a:rPr>
                        </m:ctrlPr>
                      </m:sSubPr>
                      <m:e>
                        <m:r>
                          <m:rPr>
                            <m:sty m:val="p"/>
                          </m:rPr>
                          <a:rPr lang="zh-CN" altLang="en-US" sz="800">
                            <a:solidFill>
                              <a:srgbClr val="0000CC"/>
                            </a:solidFill>
                            <a:latin typeface="Cambria Math" panose="02040503050406030204" pitchFamily="18" charset="0"/>
                            <a:ea typeface="Corbel" charset="0"/>
                            <a:cs typeface="Corbel" charset="0"/>
                          </a:rPr>
                          <m:t>α</m:t>
                        </m:r>
                      </m:e>
                      <m:sub>
                        <m:r>
                          <m:rPr>
                            <m:sty m:val="p"/>
                          </m:rPr>
                          <a:rPr lang="en-US" altLang="zh-CN" sz="800">
                            <a:solidFill>
                              <a:srgbClr val="0000CC"/>
                            </a:solidFill>
                            <a:latin typeface="Cambria Math" panose="02040503050406030204" pitchFamily="18" charset="0"/>
                            <a:ea typeface="Corbel" charset="0"/>
                            <a:cs typeface="Corbel" charset="0"/>
                          </a:rPr>
                          <m:t>j</m:t>
                        </m:r>
                        <m:r>
                          <a:rPr lang="en-US" altLang="zh-CN" sz="800">
                            <a:solidFill>
                              <a:srgbClr val="0000CC"/>
                            </a:solidFill>
                            <a:latin typeface="Cambria Math" panose="02040503050406030204" pitchFamily="18" charset="0"/>
                            <a:ea typeface="Corbel" charset="0"/>
                            <a:cs typeface="Corbel" charset="0"/>
                          </a:rPr>
                          <m:t> </m:t>
                        </m:r>
                      </m:sub>
                    </m:sSub>
                    <m:d>
                      <m:dPr>
                        <m:ctrlPr>
                          <a:rPr lang="en-US" altLang="zh-CN" sz="800" i="1">
                            <a:solidFill>
                              <a:srgbClr val="0000CC"/>
                            </a:solidFill>
                            <a:latin typeface="Cambria Math" panose="02040503050406030204" pitchFamily="18" charset="0"/>
                            <a:ea typeface="Corbel" charset="0"/>
                            <a:cs typeface="Corbel" charset="0"/>
                          </a:rPr>
                        </m:ctrlPr>
                      </m:dPr>
                      <m:e>
                        <m:r>
                          <a:rPr lang="en-US" altLang="zh-CN" sz="800">
                            <a:solidFill>
                              <a:srgbClr val="0000CC"/>
                            </a:solidFill>
                            <a:latin typeface="Cambria Math" panose="02040503050406030204" pitchFamily="18" charset="0"/>
                            <a:ea typeface="Corbel" charset="0"/>
                            <a:cs typeface="Corbel" charset="0"/>
                          </a:rPr>
                          <m:t>1≤</m:t>
                        </m:r>
                        <m:r>
                          <m:rPr>
                            <m:sty m:val="p"/>
                          </m:rPr>
                          <a:rPr lang="en-US" altLang="zh-CN" sz="800">
                            <a:solidFill>
                              <a:srgbClr val="0000CC"/>
                            </a:solidFill>
                            <a:latin typeface="Cambria Math" panose="02040503050406030204" pitchFamily="18" charset="0"/>
                            <a:ea typeface="Corbel" charset="0"/>
                            <a:cs typeface="Corbel" charset="0"/>
                          </a:rPr>
                          <m:t>j</m:t>
                        </m:r>
                        <m:r>
                          <a:rPr lang="en-US" altLang="zh-CN" sz="800">
                            <a:solidFill>
                              <a:srgbClr val="0000CC"/>
                            </a:solidFill>
                            <a:latin typeface="Cambria Math" panose="02040503050406030204" pitchFamily="18" charset="0"/>
                            <a:ea typeface="Corbel" charset="0"/>
                            <a:cs typeface="Corbel" charset="0"/>
                          </a:rPr>
                          <m:t>≤</m:t>
                        </m:r>
                        <m:r>
                          <m:rPr>
                            <m:sty m:val="p"/>
                          </m:rPr>
                          <a:rPr lang="en-US" altLang="zh-CN" sz="800">
                            <a:solidFill>
                              <a:srgbClr val="0000CC"/>
                            </a:solidFill>
                            <a:latin typeface="Cambria Math" panose="02040503050406030204" pitchFamily="18" charset="0"/>
                            <a:ea typeface="Corbel" charset="0"/>
                            <a:cs typeface="Corbel" charset="0"/>
                          </a:rPr>
                          <m:t>K</m:t>
                        </m:r>
                        <m:r>
                          <a:rPr lang="en-US" altLang="zh-CN" sz="800">
                            <a:solidFill>
                              <a:srgbClr val="0000CC"/>
                            </a:solidFill>
                            <a:latin typeface="Cambria Math" panose="02040503050406030204" pitchFamily="18" charset="0"/>
                            <a:ea typeface="Corbel" charset="0"/>
                            <a:cs typeface="Corbel" charset="0"/>
                          </a:rPr>
                          <m:t>−1</m:t>
                        </m:r>
                      </m:e>
                    </m:d>
                  </m:oMath>
                </a14:m>
                <a:endParaRPr lang="en-US" altLang="zh-CN" sz="800">
                  <a:solidFill>
                    <a:srgbClr val="0000CC"/>
                  </a:solidFill>
                  <a:latin typeface="Calibri"/>
                  <a:ea typeface="Corbel" charset="0"/>
                  <a:cs typeface="Corbel" charset="0"/>
                </a:endParaRPr>
              </a:p>
              <a:p>
                <a:pPr defTabSz="914400">
                  <a:defRPr/>
                </a:pPr>
                <a:r>
                  <a:rPr lang="en-US" sz="800">
                    <a:solidFill>
                      <a:sysClr val="windowText" lastClr="000000"/>
                    </a:solidFill>
                    <a:latin typeface="Calibri"/>
                    <a:ea typeface="Corbel" charset="0"/>
                    <a:cs typeface="Corbel" charset="0"/>
                  </a:rPr>
                  <a:t>Threshold from </a:t>
                </a:r>
                <a14:m>
                  <m:oMath xmlns:m="http://schemas.openxmlformats.org/officeDocument/2006/math">
                    <m:sSub>
                      <m:sSubPr>
                        <m:ctrlPr>
                          <a:rPr lang="en-US" altLang="zh-CN" sz="800" i="1">
                            <a:solidFill>
                              <a:srgbClr val="0000CC"/>
                            </a:solidFill>
                            <a:latin typeface="Cambria Math" panose="02040503050406030204" pitchFamily="18" charset="0"/>
                            <a:ea typeface="Corbel" charset="0"/>
                            <a:cs typeface="Corbel" charset="0"/>
                          </a:rPr>
                        </m:ctrlPr>
                      </m:sSubPr>
                      <m:e>
                        <m:r>
                          <m:rPr>
                            <m:sty m:val="p"/>
                          </m:rPr>
                          <a:rPr lang="en-US" altLang="zh-CN" sz="800">
                            <a:solidFill>
                              <a:srgbClr val="0000CC"/>
                            </a:solidFill>
                            <a:latin typeface="Cambria Math" panose="02040503050406030204" pitchFamily="18" charset="0"/>
                            <a:ea typeface="Corbel" charset="0"/>
                            <a:cs typeface="Corbel" charset="0"/>
                          </a:rPr>
                          <m:t>P</m:t>
                        </m:r>
                      </m:e>
                      <m:sub>
                        <m:r>
                          <m:rPr>
                            <m:sty m:val="p"/>
                          </m:rPr>
                          <a:rPr lang="en-US" altLang="zh-CN" sz="800">
                            <a:solidFill>
                              <a:srgbClr val="0000CC"/>
                            </a:solidFill>
                            <a:latin typeface="Cambria Math" panose="02040503050406030204" pitchFamily="18" charset="0"/>
                            <a:ea typeface="Corbel" charset="0"/>
                            <a:cs typeface="Corbel" charset="0"/>
                          </a:rPr>
                          <m:t>j</m:t>
                        </m:r>
                        <m:r>
                          <a:rPr lang="en-US" altLang="zh-CN" sz="800">
                            <a:solidFill>
                              <a:srgbClr val="0000CC"/>
                            </a:solidFill>
                            <a:latin typeface="Cambria Math" panose="02040503050406030204" pitchFamily="18" charset="0"/>
                            <a:ea typeface="Corbel" charset="0"/>
                            <a:cs typeface="Corbel" charset="0"/>
                          </a:rPr>
                          <m:t>−1</m:t>
                        </m:r>
                      </m:sub>
                    </m:sSub>
                  </m:oMath>
                </a14:m>
                <a:r>
                  <a:rPr lang="en-US" sz="800">
                    <a:solidFill>
                      <a:sysClr val="windowText" lastClr="000000"/>
                    </a:solidFill>
                    <a:latin typeface="Calibri"/>
                    <a:ea typeface="Corbel" charset="0"/>
                    <a:cs typeface="Corbel" charset="0"/>
                  </a:rPr>
                  <a:t> to </a:t>
                </a:r>
                <a14:m>
                  <m:oMath xmlns:m="http://schemas.openxmlformats.org/officeDocument/2006/math">
                    <m:sSub>
                      <m:sSubPr>
                        <m:ctrlPr>
                          <a:rPr lang="en-US" altLang="zh-CN" sz="800" i="1">
                            <a:solidFill>
                              <a:srgbClr val="0000CC"/>
                            </a:solidFill>
                            <a:latin typeface="Cambria Math" panose="02040503050406030204" pitchFamily="18" charset="0"/>
                            <a:ea typeface="Corbel" charset="0"/>
                            <a:cs typeface="Corbel" charset="0"/>
                          </a:rPr>
                        </m:ctrlPr>
                      </m:sSubPr>
                      <m:e>
                        <m:r>
                          <m:rPr>
                            <m:sty m:val="p"/>
                          </m:rPr>
                          <a:rPr lang="en-US" altLang="zh-CN" sz="800">
                            <a:solidFill>
                              <a:srgbClr val="0000CC"/>
                            </a:solidFill>
                            <a:latin typeface="Cambria Math" panose="02040503050406030204" pitchFamily="18" charset="0"/>
                            <a:ea typeface="Corbel" charset="0"/>
                            <a:cs typeface="Corbel" charset="0"/>
                          </a:rPr>
                          <m:t>P</m:t>
                        </m:r>
                      </m:e>
                      <m:sub>
                        <m:r>
                          <m:rPr>
                            <m:sty m:val="p"/>
                          </m:rPr>
                          <a:rPr lang="en-US" altLang="zh-CN" sz="800">
                            <a:solidFill>
                              <a:srgbClr val="0000CC"/>
                            </a:solidFill>
                            <a:latin typeface="Cambria Math" panose="02040503050406030204" pitchFamily="18" charset="0"/>
                            <a:ea typeface="Corbel" charset="0"/>
                            <a:cs typeface="Corbel" charset="0"/>
                          </a:rPr>
                          <m:t>j</m:t>
                        </m:r>
                      </m:sub>
                    </m:sSub>
                  </m:oMath>
                </a14:m>
                <a:r>
                  <a:rPr lang="en-US" sz="800">
                    <a:solidFill>
                      <a:sysClr val="windowText" lastClr="000000"/>
                    </a:solidFill>
                    <a:latin typeface="Calibri"/>
                    <a:ea typeface="Corbel" charset="0"/>
                    <a:cs typeface="Corbel" charset="0"/>
                  </a:rPr>
                  <a:t> is: </a:t>
                </a:r>
                <a14:m>
                  <m:oMath xmlns:m="http://schemas.openxmlformats.org/officeDocument/2006/math">
                    <m:sSub>
                      <m:sSubPr>
                        <m:ctrlPr>
                          <a:rPr lang="en-US" altLang="zh-CN" sz="800" i="1">
                            <a:solidFill>
                              <a:srgbClr val="0000CC"/>
                            </a:solidFill>
                            <a:latin typeface="Cambria Math" panose="02040503050406030204" pitchFamily="18" charset="0"/>
                            <a:ea typeface="Corbel" charset="0"/>
                            <a:cs typeface="Corbel" charset="0"/>
                          </a:rPr>
                        </m:ctrlPr>
                      </m:sSubPr>
                      <m:e>
                        <m:r>
                          <m:rPr>
                            <m:sty m:val="p"/>
                          </m:rPr>
                          <a:rPr lang="zh-CN" altLang="en-US" sz="800">
                            <a:solidFill>
                              <a:srgbClr val="0000CC"/>
                            </a:solidFill>
                            <a:latin typeface="Cambria Math" panose="02040503050406030204" pitchFamily="18" charset="0"/>
                            <a:ea typeface="Corbel" charset="0"/>
                            <a:cs typeface="Corbel" charset="0"/>
                          </a:rPr>
                          <m:t>α</m:t>
                        </m:r>
                      </m:e>
                      <m:sub>
                        <m:r>
                          <m:rPr>
                            <m:sty m:val="p"/>
                          </m:rPr>
                          <a:rPr lang="en-US" altLang="zh-CN" sz="800">
                            <a:solidFill>
                              <a:srgbClr val="0000CC"/>
                            </a:solidFill>
                            <a:latin typeface="Cambria Math" panose="02040503050406030204" pitchFamily="18" charset="0"/>
                            <a:ea typeface="Corbel" charset="0"/>
                            <a:cs typeface="Corbel" charset="0"/>
                          </a:rPr>
                          <m:t>j</m:t>
                        </m:r>
                        <m:r>
                          <a:rPr lang="en-US" altLang="zh-CN" sz="800">
                            <a:solidFill>
                              <a:srgbClr val="0000CC"/>
                            </a:solidFill>
                            <a:latin typeface="Cambria Math" panose="02040503050406030204" pitchFamily="18" charset="0"/>
                            <a:ea typeface="Corbel" charset="0"/>
                            <a:cs typeface="Corbel" charset="0"/>
                          </a:rPr>
                          <m:t>−1 </m:t>
                        </m:r>
                      </m:sub>
                    </m:sSub>
                  </m:oMath>
                </a14:m>
                <a:endParaRPr lang="en-US" sz="800">
                  <a:solidFill>
                    <a:sysClr val="windowText" lastClr="000000"/>
                  </a:solidFill>
                  <a:latin typeface="Calibri"/>
                  <a:ea typeface="Corbel" charset="0"/>
                  <a:cs typeface="Corbel" charset="0"/>
                </a:endParaRPr>
              </a:p>
            </p:txBody>
          </p:sp>
        </mc:Choice>
        <mc:Fallback xmlns="">
          <p:sp>
            <p:nvSpPr>
              <p:cNvPr id="27" name="Rectangular Callout 26"/>
              <p:cNvSpPr>
                <a:spLocks noRot="1" noChangeAspect="1" noMove="1" noResize="1" noEditPoints="1" noAdjustHandles="1" noChangeArrowheads="1" noChangeShapeType="1" noTextEdit="1"/>
              </p:cNvSpPr>
              <p:nvPr/>
            </p:nvSpPr>
            <p:spPr>
              <a:xfrm>
                <a:off x="1920552" y="6325052"/>
                <a:ext cx="1732652" cy="456748"/>
              </a:xfrm>
              <a:prstGeom prst="wedgeRectCallout">
                <a:avLst>
                  <a:gd name="adj1" fmla="val 37856"/>
                  <a:gd name="adj2" fmla="val -84841"/>
                </a:avLst>
              </a:prstGeom>
              <a:blipFill>
                <a:blip r:embed="rId5"/>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ular Callout 27"/>
              <p:cNvSpPr/>
              <p:nvPr/>
            </p:nvSpPr>
            <p:spPr>
              <a:xfrm>
                <a:off x="7897650" y="5571504"/>
                <a:ext cx="1719135" cy="447129"/>
              </a:xfrm>
              <a:prstGeom prst="wedgeRectCallout">
                <a:avLst>
                  <a:gd name="adj1" fmla="val -1774"/>
                  <a:gd name="adj2" fmla="val -70961"/>
                </a:avLst>
              </a:prstGeom>
              <a:ln/>
            </p:spPr>
            <p:style>
              <a:lnRef idx="1">
                <a:schemeClr val="accent1"/>
              </a:lnRef>
              <a:fillRef idx="2">
                <a:schemeClr val="accent1"/>
              </a:fillRef>
              <a:effectRef idx="1">
                <a:schemeClr val="accent1"/>
              </a:effectRef>
              <a:fontRef idx="minor">
                <a:schemeClr val="dk1"/>
              </a:fontRef>
            </p:style>
            <p:txBody>
              <a:bodyPr rtlCol="0" anchor="ctr"/>
              <a:lstStyle/>
              <a:p>
                <a:pPr defTabSz="914400">
                  <a:defRPr/>
                </a:pPr>
                <a14:m>
                  <m:oMath xmlns:m="http://schemas.openxmlformats.org/officeDocument/2006/math">
                    <m:r>
                      <m:rPr>
                        <m:sty m:val="p"/>
                      </m:rPr>
                      <a:rPr lang="en-US" sz="800">
                        <a:solidFill>
                          <a:sysClr val="windowText" lastClr="000000"/>
                        </a:solidFill>
                        <a:latin typeface="Cambria Math" panose="02040503050406030204" pitchFamily="18" charset="0"/>
                        <a:cs typeface="Corbel" charset="0"/>
                      </a:rPr>
                      <m:t>K</m:t>
                    </m:r>
                    <m:r>
                      <a:rPr lang="en-US" sz="800">
                        <a:solidFill>
                          <a:sysClr val="windowText" lastClr="000000"/>
                        </a:solidFill>
                        <a:latin typeface="Cambria Math" panose="02040503050406030204" pitchFamily="18" charset="0"/>
                        <a:cs typeface="Corbel" charset="0"/>
                      </a:rPr>
                      <m:t> </m:t>
                    </m:r>
                  </m:oMath>
                </a14:m>
                <a:r>
                  <a:rPr lang="en-US" sz="800">
                    <a:solidFill>
                      <a:sysClr val="windowText" lastClr="000000"/>
                    </a:solidFill>
                    <a:latin typeface="Calibri"/>
                    <a:cs typeface="Corbel" charset="0"/>
                  </a:rPr>
                  <a:t>priorities: </a:t>
                </a:r>
                <a14:m>
                  <m:oMath xmlns:m="http://schemas.openxmlformats.org/officeDocument/2006/math">
                    <m:sSub>
                      <m:sSubPr>
                        <m:ctrlPr>
                          <a:rPr lang="en-US" altLang="zh-CN" sz="800" i="1">
                            <a:solidFill>
                              <a:srgbClr val="0000CC"/>
                            </a:solidFill>
                            <a:latin typeface="Cambria Math" panose="02040503050406030204" pitchFamily="18" charset="0"/>
                            <a:ea typeface="+mj-ea"/>
                            <a:cs typeface="Corbel" charset="0"/>
                          </a:rPr>
                        </m:ctrlPr>
                      </m:sSubPr>
                      <m:e>
                        <m:r>
                          <m:rPr>
                            <m:sty m:val="p"/>
                          </m:rPr>
                          <a:rPr lang="en-US" altLang="zh-CN" sz="800">
                            <a:solidFill>
                              <a:srgbClr val="0000CC"/>
                            </a:solidFill>
                            <a:latin typeface="Cambria Math" panose="02040503050406030204" pitchFamily="18" charset="0"/>
                            <a:ea typeface="+mj-ea"/>
                            <a:cs typeface="Corbel" charset="0"/>
                          </a:rPr>
                          <m:t>P</m:t>
                        </m:r>
                      </m:e>
                      <m:sub>
                        <m:r>
                          <m:rPr>
                            <m:sty m:val="p"/>
                          </m:rPr>
                          <a:rPr lang="en-US" altLang="zh-CN" sz="800">
                            <a:solidFill>
                              <a:srgbClr val="0000CC"/>
                            </a:solidFill>
                            <a:latin typeface="Cambria Math" panose="02040503050406030204" pitchFamily="18" charset="0"/>
                            <a:ea typeface="+mj-ea"/>
                            <a:cs typeface="Corbel" charset="0"/>
                          </a:rPr>
                          <m:t>i</m:t>
                        </m:r>
                      </m:sub>
                    </m:sSub>
                    <m:r>
                      <a:rPr lang="en-US" altLang="zh-CN" sz="800">
                        <a:solidFill>
                          <a:srgbClr val="0000CC"/>
                        </a:solidFill>
                        <a:latin typeface="Cambria Math" panose="02040503050406030204" pitchFamily="18" charset="0"/>
                        <a:ea typeface="+mj-ea"/>
                        <a:cs typeface="Corbel" charset="0"/>
                      </a:rPr>
                      <m:t> </m:t>
                    </m:r>
                    <m:d>
                      <m:dPr>
                        <m:ctrlPr>
                          <a:rPr lang="en-US" altLang="zh-CN" sz="800" i="1">
                            <a:solidFill>
                              <a:srgbClr val="0000CC"/>
                            </a:solidFill>
                            <a:latin typeface="Cambria Math" panose="02040503050406030204" pitchFamily="18" charset="0"/>
                            <a:ea typeface="+mj-ea"/>
                            <a:cs typeface="Corbel" charset="0"/>
                          </a:rPr>
                        </m:ctrlPr>
                      </m:dPr>
                      <m:e>
                        <m:r>
                          <a:rPr lang="en-US" altLang="zh-CN" sz="800">
                            <a:solidFill>
                              <a:srgbClr val="0000CC"/>
                            </a:solidFill>
                            <a:latin typeface="Cambria Math" panose="02040503050406030204" pitchFamily="18" charset="0"/>
                            <a:ea typeface="+mj-ea"/>
                            <a:cs typeface="Corbel" charset="0"/>
                          </a:rPr>
                          <m:t>1≤</m:t>
                        </m:r>
                        <m:r>
                          <m:rPr>
                            <m:sty m:val="p"/>
                          </m:rPr>
                          <a:rPr lang="en-US" altLang="zh-CN" sz="800">
                            <a:solidFill>
                              <a:srgbClr val="0000CC"/>
                            </a:solidFill>
                            <a:latin typeface="Cambria Math" panose="02040503050406030204" pitchFamily="18" charset="0"/>
                            <a:ea typeface="+mj-ea"/>
                            <a:cs typeface="Corbel" charset="0"/>
                          </a:rPr>
                          <m:t>i</m:t>
                        </m:r>
                        <m:r>
                          <a:rPr lang="en-US" altLang="zh-CN" sz="800">
                            <a:solidFill>
                              <a:srgbClr val="0000CC"/>
                            </a:solidFill>
                            <a:latin typeface="Cambria Math" panose="02040503050406030204" pitchFamily="18" charset="0"/>
                            <a:ea typeface="+mj-ea"/>
                            <a:cs typeface="Corbel" charset="0"/>
                          </a:rPr>
                          <m:t>≤</m:t>
                        </m:r>
                        <m:r>
                          <m:rPr>
                            <m:sty m:val="p"/>
                          </m:rPr>
                          <a:rPr lang="en-US" altLang="zh-CN" sz="800">
                            <a:solidFill>
                              <a:srgbClr val="0000CC"/>
                            </a:solidFill>
                            <a:latin typeface="Cambria Math" panose="02040503050406030204" pitchFamily="18" charset="0"/>
                            <a:ea typeface="+mj-ea"/>
                            <a:cs typeface="Corbel" charset="0"/>
                          </a:rPr>
                          <m:t>K</m:t>
                        </m:r>
                      </m:e>
                    </m:d>
                  </m:oMath>
                </a14:m>
                <a:endParaRPr lang="en-US" altLang="zh-CN" sz="800">
                  <a:solidFill>
                    <a:srgbClr val="0000CC"/>
                  </a:solidFill>
                  <a:latin typeface="Calibri"/>
                  <a:ea typeface="宋体" panose="02010600030101010101" pitchFamily="2" charset="-122"/>
                  <a:cs typeface="Corbel" charset="0"/>
                </a:endParaRPr>
              </a:p>
              <a:p>
                <a:pPr defTabSz="914400">
                  <a:defRPr/>
                </a:pPr>
                <a14:m>
                  <m:oMath xmlns:m="http://schemas.openxmlformats.org/officeDocument/2006/math">
                    <m:r>
                      <m:rPr>
                        <m:sty m:val="p"/>
                      </m:rPr>
                      <a:rPr lang="en-US" sz="800">
                        <a:solidFill>
                          <a:sysClr val="windowText" lastClr="000000"/>
                        </a:solidFill>
                        <a:latin typeface="Cambria Math" panose="02040503050406030204" pitchFamily="18" charset="0"/>
                        <a:cs typeface="Corbel" charset="0"/>
                      </a:rPr>
                      <m:t>K</m:t>
                    </m:r>
                    <m:r>
                      <a:rPr lang="en-US" sz="800">
                        <a:solidFill>
                          <a:sysClr val="windowText" lastClr="000000"/>
                        </a:solidFill>
                        <a:latin typeface="Cambria Math" panose="02040503050406030204" pitchFamily="18" charset="0"/>
                        <a:cs typeface="Corbel" charset="0"/>
                      </a:rPr>
                      <m:t>−1</m:t>
                    </m:r>
                  </m:oMath>
                </a14:m>
                <a:r>
                  <a:rPr lang="en-US" sz="800">
                    <a:solidFill>
                      <a:sysClr val="windowText" lastClr="000000"/>
                    </a:solidFill>
                    <a:latin typeface="Calibri"/>
                    <a:cs typeface="Corbel" charset="0"/>
                  </a:rPr>
                  <a:t> thresholds: </a:t>
                </a:r>
                <a14:m>
                  <m:oMath xmlns:m="http://schemas.openxmlformats.org/officeDocument/2006/math">
                    <m:sSub>
                      <m:sSubPr>
                        <m:ctrlPr>
                          <a:rPr lang="en-US" altLang="zh-CN" sz="800" i="1">
                            <a:solidFill>
                              <a:srgbClr val="0000CC"/>
                            </a:solidFill>
                            <a:latin typeface="Cambria Math" panose="02040503050406030204" pitchFamily="18" charset="0"/>
                            <a:ea typeface="+mj-ea"/>
                            <a:cs typeface="Corbel" charset="0"/>
                          </a:rPr>
                        </m:ctrlPr>
                      </m:sSubPr>
                      <m:e>
                        <m:r>
                          <m:rPr>
                            <m:sty m:val="p"/>
                          </m:rPr>
                          <a:rPr lang="zh-CN" altLang="en-US" sz="800">
                            <a:solidFill>
                              <a:srgbClr val="0000CC"/>
                            </a:solidFill>
                            <a:latin typeface="Cambria Math" panose="02040503050406030204" pitchFamily="18" charset="0"/>
                            <a:ea typeface="+mj-ea"/>
                            <a:cs typeface="Corbel" charset="0"/>
                          </a:rPr>
                          <m:t>α</m:t>
                        </m:r>
                      </m:e>
                      <m:sub>
                        <m:r>
                          <m:rPr>
                            <m:sty m:val="p"/>
                          </m:rPr>
                          <a:rPr lang="en-US" altLang="zh-CN" sz="800">
                            <a:solidFill>
                              <a:srgbClr val="0000CC"/>
                            </a:solidFill>
                            <a:latin typeface="Cambria Math" panose="02040503050406030204" pitchFamily="18" charset="0"/>
                            <a:ea typeface="+mj-ea"/>
                            <a:cs typeface="Corbel" charset="0"/>
                          </a:rPr>
                          <m:t>j</m:t>
                        </m:r>
                        <m:r>
                          <a:rPr lang="en-US" altLang="zh-CN" sz="800">
                            <a:solidFill>
                              <a:srgbClr val="0000CC"/>
                            </a:solidFill>
                            <a:latin typeface="Cambria Math" panose="02040503050406030204" pitchFamily="18" charset="0"/>
                            <a:ea typeface="+mj-ea"/>
                            <a:cs typeface="Corbel" charset="0"/>
                          </a:rPr>
                          <m:t> </m:t>
                        </m:r>
                      </m:sub>
                    </m:sSub>
                    <m:d>
                      <m:dPr>
                        <m:ctrlPr>
                          <a:rPr lang="en-US" altLang="zh-CN" sz="800" i="1">
                            <a:solidFill>
                              <a:srgbClr val="0000CC"/>
                            </a:solidFill>
                            <a:latin typeface="Cambria Math" panose="02040503050406030204" pitchFamily="18" charset="0"/>
                            <a:ea typeface="+mj-ea"/>
                            <a:cs typeface="Corbel" charset="0"/>
                          </a:rPr>
                        </m:ctrlPr>
                      </m:dPr>
                      <m:e>
                        <m:r>
                          <a:rPr lang="en-US" altLang="zh-CN" sz="800">
                            <a:solidFill>
                              <a:srgbClr val="0000CC"/>
                            </a:solidFill>
                            <a:latin typeface="Cambria Math" panose="02040503050406030204" pitchFamily="18" charset="0"/>
                            <a:ea typeface="+mj-ea"/>
                            <a:cs typeface="Corbel" charset="0"/>
                          </a:rPr>
                          <m:t>1≤</m:t>
                        </m:r>
                        <m:r>
                          <m:rPr>
                            <m:sty m:val="p"/>
                          </m:rPr>
                          <a:rPr lang="en-US" altLang="zh-CN" sz="800">
                            <a:solidFill>
                              <a:srgbClr val="0000CC"/>
                            </a:solidFill>
                            <a:latin typeface="Cambria Math" panose="02040503050406030204" pitchFamily="18" charset="0"/>
                            <a:ea typeface="+mj-ea"/>
                            <a:cs typeface="Corbel" charset="0"/>
                          </a:rPr>
                          <m:t>j</m:t>
                        </m:r>
                        <m:r>
                          <a:rPr lang="en-US" altLang="zh-CN" sz="800">
                            <a:solidFill>
                              <a:srgbClr val="0000CC"/>
                            </a:solidFill>
                            <a:latin typeface="Cambria Math" panose="02040503050406030204" pitchFamily="18" charset="0"/>
                            <a:ea typeface="+mj-ea"/>
                            <a:cs typeface="Corbel" charset="0"/>
                          </a:rPr>
                          <m:t>≤</m:t>
                        </m:r>
                        <m:r>
                          <m:rPr>
                            <m:sty m:val="p"/>
                          </m:rPr>
                          <a:rPr lang="en-US" altLang="zh-CN" sz="800">
                            <a:solidFill>
                              <a:srgbClr val="0000CC"/>
                            </a:solidFill>
                            <a:latin typeface="Cambria Math" panose="02040503050406030204" pitchFamily="18" charset="0"/>
                            <a:ea typeface="+mj-ea"/>
                            <a:cs typeface="Corbel" charset="0"/>
                          </a:rPr>
                          <m:t>K</m:t>
                        </m:r>
                        <m:r>
                          <a:rPr lang="en-US" altLang="zh-CN" sz="800">
                            <a:solidFill>
                              <a:srgbClr val="0000CC"/>
                            </a:solidFill>
                            <a:latin typeface="Cambria Math" panose="02040503050406030204" pitchFamily="18" charset="0"/>
                            <a:ea typeface="+mj-ea"/>
                            <a:cs typeface="Corbel" charset="0"/>
                          </a:rPr>
                          <m:t>−1</m:t>
                        </m:r>
                      </m:e>
                    </m:d>
                  </m:oMath>
                </a14:m>
                <a:endParaRPr lang="en-US" altLang="zh-CN" sz="800">
                  <a:solidFill>
                    <a:srgbClr val="0000CC"/>
                  </a:solidFill>
                  <a:latin typeface="Calibri"/>
                  <a:ea typeface="宋体" panose="02010600030101010101" pitchFamily="2" charset="-122"/>
                  <a:cs typeface="Corbel" charset="0"/>
                </a:endParaRPr>
              </a:p>
              <a:p>
                <a:pPr defTabSz="914400">
                  <a:defRPr/>
                </a:pPr>
                <a:r>
                  <a:rPr lang="en-US" sz="800">
                    <a:solidFill>
                      <a:sysClr val="windowText" lastClr="000000"/>
                    </a:solidFill>
                    <a:latin typeface="Calibri"/>
                    <a:cs typeface="Corbel" charset="0"/>
                  </a:rPr>
                  <a:t>Threshold from </a:t>
                </a:r>
                <a14:m>
                  <m:oMath xmlns:m="http://schemas.openxmlformats.org/officeDocument/2006/math">
                    <m:sSub>
                      <m:sSubPr>
                        <m:ctrlPr>
                          <a:rPr lang="en-US" altLang="zh-CN" sz="800" i="1">
                            <a:solidFill>
                              <a:srgbClr val="0000CC"/>
                            </a:solidFill>
                            <a:latin typeface="Cambria Math" panose="02040503050406030204" pitchFamily="18" charset="0"/>
                            <a:ea typeface="+mj-ea"/>
                            <a:cs typeface="Corbel" charset="0"/>
                          </a:rPr>
                        </m:ctrlPr>
                      </m:sSubPr>
                      <m:e>
                        <m:r>
                          <m:rPr>
                            <m:sty m:val="p"/>
                          </m:rPr>
                          <a:rPr lang="en-US" altLang="zh-CN" sz="800">
                            <a:solidFill>
                              <a:srgbClr val="0000CC"/>
                            </a:solidFill>
                            <a:latin typeface="Cambria Math" panose="02040503050406030204" pitchFamily="18" charset="0"/>
                            <a:ea typeface="+mj-ea"/>
                            <a:cs typeface="Corbel" charset="0"/>
                          </a:rPr>
                          <m:t>P</m:t>
                        </m:r>
                      </m:e>
                      <m:sub>
                        <m:r>
                          <m:rPr>
                            <m:sty m:val="p"/>
                          </m:rPr>
                          <a:rPr lang="en-US" altLang="zh-CN" sz="800">
                            <a:solidFill>
                              <a:srgbClr val="0000CC"/>
                            </a:solidFill>
                            <a:latin typeface="Cambria Math" panose="02040503050406030204" pitchFamily="18" charset="0"/>
                            <a:ea typeface="+mj-ea"/>
                            <a:cs typeface="Corbel" charset="0"/>
                          </a:rPr>
                          <m:t>j</m:t>
                        </m:r>
                        <m:r>
                          <a:rPr lang="en-US" altLang="zh-CN" sz="800">
                            <a:solidFill>
                              <a:srgbClr val="0000CC"/>
                            </a:solidFill>
                            <a:latin typeface="Cambria Math" panose="02040503050406030204" pitchFamily="18" charset="0"/>
                            <a:ea typeface="+mj-ea"/>
                            <a:cs typeface="Corbel" charset="0"/>
                          </a:rPr>
                          <m:t>−1</m:t>
                        </m:r>
                      </m:sub>
                    </m:sSub>
                  </m:oMath>
                </a14:m>
                <a:r>
                  <a:rPr lang="en-US" sz="800">
                    <a:solidFill>
                      <a:sysClr val="windowText" lastClr="000000"/>
                    </a:solidFill>
                    <a:latin typeface="Calibri"/>
                    <a:cs typeface="Corbel" charset="0"/>
                  </a:rPr>
                  <a:t> to </a:t>
                </a:r>
                <a14:m>
                  <m:oMath xmlns:m="http://schemas.openxmlformats.org/officeDocument/2006/math">
                    <m:sSub>
                      <m:sSubPr>
                        <m:ctrlPr>
                          <a:rPr lang="en-US" altLang="zh-CN" sz="800" i="1">
                            <a:solidFill>
                              <a:srgbClr val="0000CC"/>
                            </a:solidFill>
                            <a:latin typeface="Cambria Math" panose="02040503050406030204" pitchFamily="18" charset="0"/>
                            <a:ea typeface="+mj-ea"/>
                            <a:cs typeface="Corbel" charset="0"/>
                          </a:rPr>
                        </m:ctrlPr>
                      </m:sSubPr>
                      <m:e>
                        <m:r>
                          <m:rPr>
                            <m:sty m:val="p"/>
                          </m:rPr>
                          <a:rPr lang="en-US" altLang="zh-CN" sz="800">
                            <a:solidFill>
                              <a:srgbClr val="0000CC"/>
                            </a:solidFill>
                            <a:latin typeface="Cambria Math" panose="02040503050406030204" pitchFamily="18" charset="0"/>
                            <a:ea typeface="+mj-ea"/>
                            <a:cs typeface="Corbel" charset="0"/>
                          </a:rPr>
                          <m:t>P</m:t>
                        </m:r>
                      </m:e>
                      <m:sub>
                        <m:r>
                          <m:rPr>
                            <m:sty m:val="p"/>
                          </m:rPr>
                          <a:rPr lang="en-US" altLang="zh-CN" sz="800">
                            <a:solidFill>
                              <a:srgbClr val="0000CC"/>
                            </a:solidFill>
                            <a:latin typeface="Cambria Math" panose="02040503050406030204" pitchFamily="18" charset="0"/>
                            <a:ea typeface="+mj-ea"/>
                            <a:cs typeface="Corbel" charset="0"/>
                          </a:rPr>
                          <m:t>j</m:t>
                        </m:r>
                      </m:sub>
                    </m:sSub>
                  </m:oMath>
                </a14:m>
                <a:r>
                  <a:rPr lang="en-US" sz="800">
                    <a:solidFill>
                      <a:sysClr val="windowText" lastClr="000000"/>
                    </a:solidFill>
                    <a:latin typeface="Calibri"/>
                    <a:cs typeface="Corbel" charset="0"/>
                  </a:rPr>
                  <a:t> is: </a:t>
                </a:r>
                <a14:m>
                  <m:oMath xmlns:m="http://schemas.openxmlformats.org/officeDocument/2006/math">
                    <m:sSub>
                      <m:sSubPr>
                        <m:ctrlPr>
                          <a:rPr lang="en-US" altLang="zh-CN" sz="800" i="1">
                            <a:solidFill>
                              <a:srgbClr val="0000CC"/>
                            </a:solidFill>
                            <a:latin typeface="Cambria Math" panose="02040503050406030204" pitchFamily="18" charset="0"/>
                            <a:ea typeface="+mj-ea"/>
                            <a:cs typeface="Corbel" charset="0"/>
                          </a:rPr>
                        </m:ctrlPr>
                      </m:sSubPr>
                      <m:e>
                        <m:r>
                          <m:rPr>
                            <m:sty m:val="p"/>
                          </m:rPr>
                          <a:rPr lang="zh-CN" altLang="en-US" sz="800">
                            <a:solidFill>
                              <a:srgbClr val="0000CC"/>
                            </a:solidFill>
                            <a:latin typeface="Cambria Math" panose="02040503050406030204" pitchFamily="18" charset="0"/>
                            <a:ea typeface="+mj-ea"/>
                            <a:cs typeface="Corbel" charset="0"/>
                          </a:rPr>
                          <m:t>α</m:t>
                        </m:r>
                      </m:e>
                      <m:sub>
                        <m:r>
                          <m:rPr>
                            <m:sty m:val="p"/>
                          </m:rPr>
                          <a:rPr lang="en-US" altLang="zh-CN" sz="800">
                            <a:solidFill>
                              <a:srgbClr val="0000CC"/>
                            </a:solidFill>
                            <a:latin typeface="Cambria Math" panose="02040503050406030204" pitchFamily="18" charset="0"/>
                            <a:ea typeface="+mj-ea"/>
                            <a:cs typeface="Corbel" charset="0"/>
                          </a:rPr>
                          <m:t>j</m:t>
                        </m:r>
                        <m:r>
                          <a:rPr lang="en-US" altLang="zh-CN" sz="800">
                            <a:solidFill>
                              <a:srgbClr val="0000CC"/>
                            </a:solidFill>
                            <a:latin typeface="Cambria Math" panose="02040503050406030204" pitchFamily="18" charset="0"/>
                            <a:ea typeface="+mj-ea"/>
                            <a:cs typeface="Corbel" charset="0"/>
                          </a:rPr>
                          <m:t>−1 </m:t>
                        </m:r>
                      </m:sub>
                    </m:sSub>
                  </m:oMath>
                </a14:m>
                <a:endParaRPr lang="en-US" sz="800">
                  <a:solidFill>
                    <a:sysClr val="windowText" lastClr="000000"/>
                  </a:solidFill>
                  <a:latin typeface="Calibri"/>
                  <a:cs typeface="Corbel" charset="0"/>
                </a:endParaRPr>
              </a:p>
            </p:txBody>
          </p:sp>
        </mc:Choice>
        <mc:Fallback xmlns="">
          <p:sp>
            <p:nvSpPr>
              <p:cNvPr id="28" name="Rectangular Callout 27"/>
              <p:cNvSpPr>
                <a:spLocks noRot="1" noChangeAspect="1" noMove="1" noResize="1" noEditPoints="1" noAdjustHandles="1" noChangeArrowheads="1" noChangeShapeType="1" noTextEdit="1"/>
              </p:cNvSpPr>
              <p:nvPr/>
            </p:nvSpPr>
            <p:spPr>
              <a:xfrm>
                <a:off x="7897650" y="5571504"/>
                <a:ext cx="1719135" cy="447129"/>
              </a:xfrm>
              <a:prstGeom prst="wedgeRectCallout">
                <a:avLst>
                  <a:gd name="adj1" fmla="val -1774"/>
                  <a:gd name="adj2" fmla="val -70961"/>
                </a:avLst>
              </a:prstGeom>
              <a:blipFill>
                <a:blip r:embed="rId6"/>
                <a:stretch>
                  <a:fillRect/>
                </a:stretch>
              </a:blipFill>
              <a:ln/>
            </p:spPr>
            <p:txBody>
              <a:bodyPr/>
              <a:lstStyle/>
              <a:p>
                <a:r>
                  <a:rPr lang="en-US">
                    <a:noFill/>
                  </a:rPr>
                  <a:t> </a:t>
                </a:r>
              </a:p>
            </p:txBody>
          </p:sp>
        </mc:Fallback>
      </mc:AlternateContent>
      <p:sp>
        <p:nvSpPr>
          <p:cNvPr id="6" name="灯片编号占位符 5"/>
          <p:cNvSpPr>
            <a:spLocks noGrp="1"/>
          </p:cNvSpPr>
          <p:nvPr>
            <p:ph type="sldNum" sz="quarter" idx="12"/>
          </p:nvPr>
        </p:nvSpPr>
        <p:spPr/>
        <p:txBody>
          <a:bodyPr/>
          <a:lstStyle/>
          <a:p>
            <a:pPr defTabSz="914400">
              <a:defRPr/>
            </a:pPr>
            <a:fld id="{0C913308-F349-4B6D-A68A-DD1791B4A57B}" type="slidenum">
              <a:rPr lang="zh-CN" altLang="en-US">
                <a:solidFill>
                  <a:prstClr val="black"/>
                </a:solidFill>
                <a:latin typeface="Calibri"/>
                <a:ea typeface="宋体" panose="02010600030101010101" pitchFamily="2" charset="-122"/>
              </a:rPr>
              <a:pPr defTabSz="914400">
                <a:defRPr/>
              </a:pPr>
              <a:t>21</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29458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xEl>
                                              <p:pRg st="1" end="1"/>
                                            </p:txEl>
                                          </p:spTgt>
                                        </p:tgtEl>
                                        <p:attrNameLst>
                                          <p:attrName>style.visibility</p:attrName>
                                        </p:attrNameLst>
                                      </p:cBhvr>
                                      <p:to>
                                        <p:strVal val="visible"/>
                                      </p:to>
                                    </p:set>
                                  </p:childTnLst>
                                </p:cTn>
                              </p:par>
                            </p:childTnLst>
                          </p:cTn>
                        </p:par>
                        <p:par>
                          <p:cTn id="11" fill="hold">
                            <p:stCondLst>
                              <p:cond delay="0"/>
                            </p:stCondLst>
                            <p:childTnLst>
                              <p:par>
                                <p:cTn id="12" presetID="37" presetClass="exit" presetSubtype="0" repeatCount="0" fill="hold" nodeType="afterEffect">
                                  <p:stCondLst>
                                    <p:cond delay="0"/>
                                  </p:stCondLst>
                                  <p:childTnLst>
                                    <p:animEffect transition="out" filter="fade">
                                      <p:cBhvr>
                                        <p:cTn id="13" dur="1000"/>
                                        <p:tgtEl>
                                          <p:spTgt spid="38"/>
                                        </p:tgtEl>
                                      </p:cBhvr>
                                    </p:animEffect>
                                    <p:anim calcmode="lin" valueType="num">
                                      <p:cBhvr>
                                        <p:cTn id="14" dur="1000"/>
                                        <p:tgtEl>
                                          <p:spTgt spid="38"/>
                                        </p:tgtEl>
                                        <p:attrNameLst>
                                          <p:attrName>ppt_x</p:attrName>
                                        </p:attrNameLst>
                                      </p:cBhvr>
                                      <p:tavLst>
                                        <p:tav tm="0">
                                          <p:val>
                                            <p:strVal val="ppt_x"/>
                                          </p:val>
                                        </p:tav>
                                        <p:tav tm="100000">
                                          <p:val>
                                            <p:strVal val="ppt_x"/>
                                          </p:val>
                                        </p:tav>
                                      </p:tavLst>
                                    </p:anim>
                                    <p:anim calcmode="lin" valueType="num">
                                      <p:cBhvr>
                                        <p:cTn id="15" dur="100" decel="100000"/>
                                        <p:tgtEl>
                                          <p:spTgt spid="38"/>
                                        </p:tgtEl>
                                        <p:attrNameLst>
                                          <p:attrName>ppt_y</p:attrName>
                                        </p:attrNameLst>
                                      </p:cBhvr>
                                      <p:tavLst>
                                        <p:tav tm="0">
                                          <p:val>
                                            <p:strVal val="ppt_y"/>
                                          </p:val>
                                        </p:tav>
                                        <p:tav tm="100000">
                                          <p:val>
                                            <p:strVal val="ppt_y-.03"/>
                                          </p:val>
                                        </p:tav>
                                      </p:tavLst>
                                    </p:anim>
                                    <p:anim calcmode="lin" valueType="num">
                                      <p:cBhvr>
                                        <p:cTn id="16" dur="900" accel="100000">
                                          <p:stCondLst>
                                            <p:cond delay="100"/>
                                          </p:stCondLst>
                                        </p:cTn>
                                        <p:tgtEl>
                                          <p:spTgt spid="38"/>
                                        </p:tgtEl>
                                        <p:attrNameLst>
                                          <p:attrName>ppt_y</p:attrName>
                                        </p:attrNameLst>
                                      </p:cBhvr>
                                      <p:tavLst>
                                        <p:tav tm="0">
                                          <p:val>
                                            <p:strVal val="ppt_y"/>
                                          </p:val>
                                        </p:tav>
                                        <p:tav tm="100000">
                                          <p:val>
                                            <p:strVal val="ppt_y+1"/>
                                          </p:val>
                                        </p:tav>
                                      </p:tavLst>
                                    </p:anim>
                                    <p:set>
                                      <p:cBhvr>
                                        <p:cTn id="17" dur="1" fill="hold">
                                          <p:stCondLst>
                                            <p:cond delay="999"/>
                                          </p:stCondLst>
                                        </p:cTn>
                                        <p:tgtEl>
                                          <p:spTgt spid="38"/>
                                        </p:tgtEl>
                                        <p:attrNameLst>
                                          <p:attrName>style.visibility</p:attrName>
                                        </p:attrNameLst>
                                      </p:cBhvr>
                                      <p:to>
                                        <p:strVal val="hidden"/>
                                      </p:to>
                                    </p:set>
                                  </p:childTnLst>
                                </p:cTn>
                              </p:par>
                              <p:par>
                                <p:cTn id="18" presetID="37" presetClass="exit" presetSubtype="0" repeatCount="0" fill="hold" nodeType="withEffect">
                                  <p:stCondLst>
                                    <p:cond delay="0"/>
                                  </p:stCondLst>
                                  <p:childTnLst>
                                    <p:animEffect transition="out" filter="fade">
                                      <p:cBhvr>
                                        <p:cTn id="19" dur="1000"/>
                                        <p:tgtEl>
                                          <p:spTgt spid="39"/>
                                        </p:tgtEl>
                                      </p:cBhvr>
                                    </p:animEffect>
                                    <p:anim calcmode="lin" valueType="num">
                                      <p:cBhvr>
                                        <p:cTn id="20" dur="1000"/>
                                        <p:tgtEl>
                                          <p:spTgt spid="39"/>
                                        </p:tgtEl>
                                        <p:attrNameLst>
                                          <p:attrName>ppt_x</p:attrName>
                                        </p:attrNameLst>
                                      </p:cBhvr>
                                      <p:tavLst>
                                        <p:tav tm="0">
                                          <p:val>
                                            <p:strVal val="ppt_x"/>
                                          </p:val>
                                        </p:tav>
                                        <p:tav tm="100000">
                                          <p:val>
                                            <p:strVal val="ppt_x"/>
                                          </p:val>
                                        </p:tav>
                                      </p:tavLst>
                                    </p:anim>
                                    <p:anim calcmode="lin" valueType="num">
                                      <p:cBhvr>
                                        <p:cTn id="21" dur="100" decel="100000"/>
                                        <p:tgtEl>
                                          <p:spTgt spid="39"/>
                                        </p:tgtEl>
                                        <p:attrNameLst>
                                          <p:attrName>ppt_y</p:attrName>
                                        </p:attrNameLst>
                                      </p:cBhvr>
                                      <p:tavLst>
                                        <p:tav tm="0">
                                          <p:val>
                                            <p:strVal val="ppt_y"/>
                                          </p:val>
                                        </p:tav>
                                        <p:tav tm="100000">
                                          <p:val>
                                            <p:strVal val="ppt_y-.03"/>
                                          </p:val>
                                        </p:tav>
                                      </p:tavLst>
                                    </p:anim>
                                    <p:anim calcmode="lin" valueType="num">
                                      <p:cBhvr>
                                        <p:cTn id="22" dur="900" accel="100000">
                                          <p:stCondLst>
                                            <p:cond delay="100"/>
                                          </p:stCondLst>
                                        </p:cTn>
                                        <p:tgtEl>
                                          <p:spTgt spid="39"/>
                                        </p:tgtEl>
                                        <p:attrNameLst>
                                          <p:attrName>ppt_y</p:attrName>
                                        </p:attrNameLst>
                                      </p:cBhvr>
                                      <p:tavLst>
                                        <p:tav tm="0">
                                          <p:val>
                                            <p:strVal val="ppt_y"/>
                                          </p:val>
                                        </p:tav>
                                        <p:tav tm="100000">
                                          <p:val>
                                            <p:strVal val="ppt_y+1"/>
                                          </p:val>
                                        </p:tav>
                                      </p:tavLst>
                                    </p:anim>
                                    <p:set>
                                      <p:cBhvr>
                                        <p:cTn id="23" dur="1" fill="hold">
                                          <p:stCondLst>
                                            <p:cond delay="999"/>
                                          </p:stCondLst>
                                        </p:cTn>
                                        <p:tgtEl>
                                          <p:spTgt spid="39"/>
                                        </p:tgtEl>
                                        <p:attrNameLst>
                                          <p:attrName>style.visibility</p:attrName>
                                        </p:attrNameLst>
                                      </p:cBhvr>
                                      <p:to>
                                        <p:strVal val="hidden"/>
                                      </p:to>
                                    </p:set>
                                  </p:childTnLst>
                                </p:cTn>
                              </p:par>
                              <p:par>
                                <p:cTn id="24" presetID="37" presetClass="exit" presetSubtype="0" repeatCount="0" fill="hold" nodeType="withEffect">
                                  <p:stCondLst>
                                    <p:cond delay="0"/>
                                  </p:stCondLst>
                                  <p:childTnLst>
                                    <p:animEffect transition="out" filter="fade">
                                      <p:cBhvr>
                                        <p:cTn id="25" dur="1000"/>
                                        <p:tgtEl>
                                          <p:spTgt spid="40"/>
                                        </p:tgtEl>
                                      </p:cBhvr>
                                    </p:animEffect>
                                    <p:anim calcmode="lin" valueType="num">
                                      <p:cBhvr>
                                        <p:cTn id="26" dur="1000"/>
                                        <p:tgtEl>
                                          <p:spTgt spid="40"/>
                                        </p:tgtEl>
                                        <p:attrNameLst>
                                          <p:attrName>ppt_x</p:attrName>
                                        </p:attrNameLst>
                                      </p:cBhvr>
                                      <p:tavLst>
                                        <p:tav tm="0">
                                          <p:val>
                                            <p:strVal val="ppt_x"/>
                                          </p:val>
                                        </p:tav>
                                        <p:tav tm="100000">
                                          <p:val>
                                            <p:strVal val="ppt_x"/>
                                          </p:val>
                                        </p:tav>
                                      </p:tavLst>
                                    </p:anim>
                                    <p:anim calcmode="lin" valueType="num">
                                      <p:cBhvr>
                                        <p:cTn id="27" dur="100" decel="100000"/>
                                        <p:tgtEl>
                                          <p:spTgt spid="40"/>
                                        </p:tgtEl>
                                        <p:attrNameLst>
                                          <p:attrName>ppt_y</p:attrName>
                                        </p:attrNameLst>
                                      </p:cBhvr>
                                      <p:tavLst>
                                        <p:tav tm="0">
                                          <p:val>
                                            <p:strVal val="ppt_y"/>
                                          </p:val>
                                        </p:tav>
                                        <p:tav tm="100000">
                                          <p:val>
                                            <p:strVal val="ppt_y-.03"/>
                                          </p:val>
                                        </p:tav>
                                      </p:tavLst>
                                    </p:anim>
                                    <p:anim calcmode="lin" valueType="num">
                                      <p:cBhvr>
                                        <p:cTn id="28" dur="900" accel="100000">
                                          <p:stCondLst>
                                            <p:cond delay="100"/>
                                          </p:stCondLst>
                                        </p:cTn>
                                        <p:tgtEl>
                                          <p:spTgt spid="40"/>
                                        </p:tgtEl>
                                        <p:attrNameLst>
                                          <p:attrName>ppt_y</p:attrName>
                                        </p:attrNameLst>
                                      </p:cBhvr>
                                      <p:tavLst>
                                        <p:tav tm="0">
                                          <p:val>
                                            <p:strVal val="ppt_y"/>
                                          </p:val>
                                        </p:tav>
                                        <p:tav tm="100000">
                                          <p:val>
                                            <p:strVal val="ppt_y+1"/>
                                          </p:val>
                                        </p:tav>
                                      </p:tavLst>
                                    </p:anim>
                                    <p:set>
                                      <p:cBhvr>
                                        <p:cTn id="29" dur="1" fill="hold">
                                          <p:stCondLst>
                                            <p:cond delay="999"/>
                                          </p:stCondLst>
                                        </p:cTn>
                                        <p:tgtEl>
                                          <p:spTgt spid="40"/>
                                        </p:tgtEl>
                                        <p:attrNameLst>
                                          <p:attrName>style.visibility</p:attrName>
                                        </p:attrNameLst>
                                      </p:cBhvr>
                                      <p:to>
                                        <p:strVal val="hidden"/>
                                      </p:to>
                                    </p:set>
                                  </p:childTnLst>
                                </p:cTn>
                              </p:par>
                              <p:par>
                                <p:cTn id="30" presetID="37" presetClass="exit" presetSubtype="0" repeatCount="0" fill="hold" nodeType="withEffect">
                                  <p:stCondLst>
                                    <p:cond delay="0"/>
                                  </p:stCondLst>
                                  <p:childTnLst>
                                    <p:animEffect transition="out" filter="fade">
                                      <p:cBhvr>
                                        <p:cTn id="31" dur="1000"/>
                                        <p:tgtEl>
                                          <p:spTgt spid="44"/>
                                        </p:tgtEl>
                                      </p:cBhvr>
                                    </p:animEffect>
                                    <p:anim calcmode="lin" valueType="num">
                                      <p:cBhvr>
                                        <p:cTn id="32" dur="1000"/>
                                        <p:tgtEl>
                                          <p:spTgt spid="44"/>
                                        </p:tgtEl>
                                        <p:attrNameLst>
                                          <p:attrName>ppt_x</p:attrName>
                                        </p:attrNameLst>
                                      </p:cBhvr>
                                      <p:tavLst>
                                        <p:tav tm="0">
                                          <p:val>
                                            <p:strVal val="ppt_x"/>
                                          </p:val>
                                        </p:tav>
                                        <p:tav tm="100000">
                                          <p:val>
                                            <p:strVal val="ppt_x"/>
                                          </p:val>
                                        </p:tav>
                                      </p:tavLst>
                                    </p:anim>
                                    <p:anim calcmode="lin" valueType="num">
                                      <p:cBhvr>
                                        <p:cTn id="33" dur="100" decel="100000"/>
                                        <p:tgtEl>
                                          <p:spTgt spid="44"/>
                                        </p:tgtEl>
                                        <p:attrNameLst>
                                          <p:attrName>ppt_y</p:attrName>
                                        </p:attrNameLst>
                                      </p:cBhvr>
                                      <p:tavLst>
                                        <p:tav tm="0">
                                          <p:val>
                                            <p:strVal val="ppt_y"/>
                                          </p:val>
                                        </p:tav>
                                        <p:tav tm="100000">
                                          <p:val>
                                            <p:strVal val="ppt_y-.03"/>
                                          </p:val>
                                        </p:tav>
                                      </p:tavLst>
                                    </p:anim>
                                    <p:anim calcmode="lin" valueType="num">
                                      <p:cBhvr>
                                        <p:cTn id="34" dur="900" accel="100000">
                                          <p:stCondLst>
                                            <p:cond delay="100"/>
                                          </p:stCondLst>
                                        </p:cTn>
                                        <p:tgtEl>
                                          <p:spTgt spid="44"/>
                                        </p:tgtEl>
                                        <p:attrNameLst>
                                          <p:attrName>ppt_y</p:attrName>
                                        </p:attrNameLst>
                                      </p:cBhvr>
                                      <p:tavLst>
                                        <p:tav tm="0">
                                          <p:val>
                                            <p:strVal val="ppt_y"/>
                                          </p:val>
                                        </p:tav>
                                        <p:tav tm="100000">
                                          <p:val>
                                            <p:strVal val="ppt_y+1"/>
                                          </p:val>
                                        </p:tav>
                                      </p:tavLst>
                                    </p:anim>
                                    <p:set>
                                      <p:cBhvr>
                                        <p:cTn id="35" dur="1" fill="hold">
                                          <p:stCondLst>
                                            <p:cond delay="999"/>
                                          </p:stCondLst>
                                        </p:cTn>
                                        <p:tgtEl>
                                          <p:spTgt spid="4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5">
                                            <p:txEl>
                                              <p:pRg st="2" end="2"/>
                                            </p:txEl>
                                          </p:spTgt>
                                        </p:tgtEl>
                                        <p:attrNameLst>
                                          <p:attrName>style.visibility</p:attrName>
                                        </p:attrNameLst>
                                      </p:cBhvr>
                                      <p:to>
                                        <p:strVal val="visible"/>
                                      </p:to>
                                    </p:set>
                                  </p:childTnLst>
                                </p:cTn>
                              </p:par>
                              <p:par>
                                <p:cTn id="40" presetID="3" presetClass="entr" presetSubtype="1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linds(horizontal)">
                                      <p:cBhvr>
                                        <p:cTn id="45" dur="500"/>
                                        <p:tgtEl>
                                          <p:spTgt spid="2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linds(horizont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0" nodeType="clickEffect">
                                  <p:stCondLst>
                                    <p:cond delay="0"/>
                                  </p:stCondLst>
                                  <p:childTnLst>
                                    <p:animMotion origin="layout" path="M -4.375E-6 -1.85185E-6 L 0.31159 -1.85185E-6 " pathEditMode="relative" rAng="0" ptsTypes="AA">
                                      <p:cBhvr>
                                        <p:cTn id="52" dur="750" fill="hold"/>
                                        <p:tgtEl>
                                          <p:spTgt spid="45"/>
                                        </p:tgtEl>
                                        <p:attrNameLst>
                                          <p:attrName>ppt_x</p:attrName>
                                          <p:attrName>ppt_y</p:attrName>
                                        </p:attrNameLst>
                                      </p:cBhvr>
                                      <p:rCtr x="15573" y="0"/>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nodePh="1">
                                  <p:stCondLst>
                                    <p:cond delay="0"/>
                                  </p:stCondLst>
                                  <p:endCondLst>
                                    <p:cond evt="begin" delay="0">
                                      <p:tn val="55"/>
                                    </p:cond>
                                  </p:endCondLst>
                                  <p:childTnLst>
                                    <p:set>
                                      <p:cBhvr>
                                        <p:cTn id="5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nodePh="1">
                                  <p:stCondLst>
                                    <p:cond delay="0"/>
                                  </p:stCondLst>
                                  <p:endCondLst>
                                    <p:cond evt="begin" delay="0">
                                      <p:tn val="59"/>
                                    </p:cond>
                                  </p:endCondLst>
                                  <p:childTnLst>
                                    <p:set>
                                      <p:cBhvr>
                                        <p:cTn id="60" dur="1" fill="hold">
                                          <p:stCondLst>
                                            <p:cond delay="0"/>
                                          </p:stCondLst>
                                        </p:cTn>
                                        <p:tgtEl>
                                          <p:spTgt spid="45">
                                            <p:txEl>
                                              <p:pRg st="0" end="0"/>
                                            </p:txEl>
                                          </p:spTgt>
                                        </p:tgtEl>
                                        <p:attrNameLst>
                                          <p:attrName>style.visibility</p:attrName>
                                        </p:attrNameLst>
                                      </p:cBhvr>
                                      <p:to>
                                        <p:strVal val="visible"/>
                                      </p:to>
                                    </p:set>
                                    <p:animEffect transition="in" filter="blinds(horizontal)">
                                      <p:cBhvr>
                                        <p:cTn id="61"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 grpId="0" animBg="1"/>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61090" y="152400"/>
            <a:ext cx="8229600" cy="1143000"/>
          </a:xfrm>
          <a:ln>
            <a:solidFill>
              <a:schemeClr val="bg1"/>
            </a:solidFill>
          </a:ln>
        </p:spPr>
        <p:txBody>
          <a:bodyPr>
            <a:normAutofit/>
          </a:bodyPr>
          <a:lstStyle/>
          <a:p>
            <a:r>
              <a:rPr lang="en-US" altLang="zh-CN">
                <a:solidFill>
                  <a:srgbClr val="0000CC"/>
                </a:solidFill>
                <a:ea typeface="Corbel" charset="0"/>
                <a:cs typeface="Corbel" charset="0"/>
              </a:rPr>
              <a:t>How to implement PIAS?</a:t>
            </a:r>
            <a:endParaRPr lang="zh-CN" altLang="en-US">
              <a:solidFill>
                <a:srgbClr val="0000CC"/>
              </a:solidFill>
              <a:ea typeface="Corbel" charset="0"/>
              <a:cs typeface="Corbel" charset="0"/>
            </a:endParaRPr>
          </a:p>
        </p:txBody>
      </p:sp>
      <p:sp>
        <p:nvSpPr>
          <p:cNvPr id="204" name="Rectangle 23"/>
          <p:cNvSpPr>
            <a:spLocks noChangeArrowheads="1"/>
          </p:cNvSpPr>
          <p:nvPr/>
        </p:nvSpPr>
        <p:spPr bwMode="auto">
          <a:xfrm>
            <a:off x="4208040" y="3381333"/>
            <a:ext cx="3771528" cy="28956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pPr defTabSz="914400">
              <a:defRPr/>
            </a:pPr>
            <a:endParaRPr lang="en-US" sz="2400">
              <a:solidFill>
                <a:prstClr val="black"/>
              </a:solidFill>
              <a:latin typeface="Corbel" charset="0"/>
              <a:ea typeface="Corbel" charset="0"/>
              <a:cs typeface="Corbel" charset="0"/>
            </a:endParaRPr>
          </a:p>
        </p:txBody>
      </p:sp>
      <p:cxnSp>
        <p:nvCxnSpPr>
          <p:cNvPr id="26" name="直接连接符 25"/>
          <p:cNvCxnSpPr/>
          <p:nvPr/>
        </p:nvCxnSpPr>
        <p:spPr>
          <a:xfrm>
            <a:off x="3770498" y="3741378"/>
            <a:ext cx="437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3803104" y="6049083"/>
            <a:ext cx="438844" cy="76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7" descr="server-gray.png"/>
          <p:cNvPicPr>
            <a:picLocks noChangeAspect="1"/>
          </p:cNvPicPr>
          <p:nvPr/>
        </p:nvPicPr>
        <p:blipFill>
          <a:blip r:embed="rId3" cstate="print"/>
          <a:stretch>
            <a:fillRect/>
          </a:stretch>
        </p:blipFill>
        <p:spPr>
          <a:xfrm>
            <a:off x="2994135" y="5547908"/>
            <a:ext cx="915278" cy="974328"/>
          </a:xfrm>
          <a:prstGeom prst="rect">
            <a:avLst/>
          </a:prstGeom>
        </p:spPr>
      </p:pic>
      <p:pic>
        <p:nvPicPr>
          <p:cNvPr id="33" name="Picture 88" descr="server-gray.png"/>
          <p:cNvPicPr>
            <a:picLocks noChangeAspect="1"/>
          </p:cNvPicPr>
          <p:nvPr/>
        </p:nvPicPr>
        <p:blipFill>
          <a:blip r:embed="rId3" cstate="print"/>
          <a:stretch>
            <a:fillRect/>
          </a:stretch>
        </p:blipFill>
        <p:spPr>
          <a:xfrm>
            <a:off x="3025914" y="3254214"/>
            <a:ext cx="915278" cy="974328"/>
          </a:xfrm>
          <a:prstGeom prst="rect">
            <a:avLst/>
          </a:prstGeom>
        </p:spPr>
      </p:pic>
      <p:pic>
        <p:nvPicPr>
          <p:cNvPr id="34" name="Picture 87" descr="server-gray.png"/>
          <p:cNvPicPr>
            <a:picLocks noChangeAspect="1"/>
          </p:cNvPicPr>
          <p:nvPr/>
        </p:nvPicPr>
        <p:blipFill>
          <a:blip r:embed="rId3" cstate="print"/>
          <a:stretch>
            <a:fillRect/>
          </a:stretch>
        </p:blipFill>
        <p:spPr>
          <a:xfrm>
            <a:off x="8434064" y="4679240"/>
            <a:ext cx="915278" cy="974328"/>
          </a:xfrm>
          <a:prstGeom prst="rect">
            <a:avLst/>
          </a:prstGeom>
        </p:spPr>
      </p:pic>
      <p:sp>
        <p:nvSpPr>
          <p:cNvPr id="31" name="矩形 30"/>
          <p:cNvSpPr/>
          <p:nvPr/>
        </p:nvSpPr>
        <p:spPr>
          <a:xfrm>
            <a:off x="4876819" y="3704975"/>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400">
                <a:solidFill>
                  <a:prstClr val="black"/>
                </a:solidFill>
                <a:latin typeface="Corbel" charset="0"/>
                <a:ea typeface="Corbel" charset="0"/>
                <a:cs typeface="Corbel" charset="0"/>
              </a:rPr>
              <a:t>Priority 1</a:t>
            </a:r>
            <a:endParaRPr lang="zh-CN" altLang="en-US" sz="2400">
              <a:solidFill>
                <a:prstClr val="black"/>
              </a:solidFill>
              <a:latin typeface="Corbel" charset="0"/>
              <a:ea typeface="Corbel" charset="0"/>
              <a:cs typeface="Corbel" charset="0"/>
            </a:endParaRPr>
          </a:p>
        </p:txBody>
      </p:sp>
      <p:sp>
        <p:nvSpPr>
          <p:cNvPr id="35" name="矩形 34"/>
          <p:cNvSpPr/>
          <p:nvPr/>
        </p:nvSpPr>
        <p:spPr>
          <a:xfrm>
            <a:off x="4876819" y="4298496"/>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400">
                <a:solidFill>
                  <a:prstClr val="black"/>
                </a:solidFill>
                <a:latin typeface="Corbel" charset="0"/>
                <a:ea typeface="Corbel" charset="0"/>
                <a:cs typeface="Corbel" charset="0"/>
              </a:rPr>
              <a:t>Priority 2</a:t>
            </a:r>
            <a:endParaRPr lang="zh-CN" altLang="en-US" sz="2400">
              <a:solidFill>
                <a:prstClr val="black"/>
              </a:solidFill>
              <a:latin typeface="Corbel" charset="0"/>
              <a:ea typeface="Corbel" charset="0"/>
              <a:cs typeface="Corbel" charset="0"/>
            </a:endParaRPr>
          </a:p>
        </p:txBody>
      </p:sp>
      <p:sp>
        <p:nvSpPr>
          <p:cNvPr id="36" name="矩形 35"/>
          <p:cNvSpPr/>
          <p:nvPr/>
        </p:nvSpPr>
        <p:spPr>
          <a:xfrm>
            <a:off x="4876819" y="5594640"/>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400">
                <a:solidFill>
                  <a:prstClr val="black"/>
                </a:solidFill>
                <a:latin typeface="Corbel" charset="0"/>
                <a:ea typeface="Corbel" charset="0"/>
                <a:cs typeface="Corbel" charset="0"/>
              </a:rPr>
              <a:t>Priority K</a:t>
            </a:r>
            <a:endParaRPr lang="zh-CN" altLang="en-US" sz="2400">
              <a:solidFill>
                <a:prstClr val="black"/>
              </a:solidFill>
              <a:latin typeface="Corbel" charset="0"/>
              <a:ea typeface="Corbel" charset="0"/>
              <a:cs typeface="Corbel" charset="0"/>
            </a:endParaRPr>
          </a:p>
        </p:txBody>
      </p:sp>
      <p:sp>
        <p:nvSpPr>
          <p:cNvPr id="37" name="TextBox 36"/>
          <p:cNvSpPr txBox="1"/>
          <p:nvPr/>
        </p:nvSpPr>
        <p:spPr>
          <a:xfrm>
            <a:off x="5819329" y="4946568"/>
            <a:ext cx="591829" cy="400110"/>
          </a:xfrm>
          <a:prstGeom prst="rect">
            <a:avLst/>
          </a:prstGeom>
          <a:noFill/>
        </p:spPr>
        <p:txBody>
          <a:bodyPr wrap="none" rtlCol="0">
            <a:spAutoFit/>
          </a:bodyPr>
          <a:lstStyle/>
          <a:p>
            <a:pPr defTabSz="914400">
              <a:defRPr/>
            </a:pPr>
            <a:r>
              <a:rPr lang="en-US" altLang="zh-CN" sz="2000">
                <a:solidFill>
                  <a:prstClr val="black"/>
                </a:solidFill>
                <a:latin typeface="Corbel" charset="0"/>
                <a:ea typeface="Corbel" charset="0"/>
                <a:cs typeface="Corbel" charset="0"/>
              </a:rPr>
              <a:t>……</a:t>
            </a:r>
            <a:endParaRPr lang="zh-CN" altLang="en-US" sz="2000">
              <a:solidFill>
                <a:prstClr val="black"/>
              </a:solidFill>
              <a:latin typeface="Corbel" charset="0"/>
              <a:ea typeface="Corbel" charset="0"/>
              <a:cs typeface="Corbel" charset="0"/>
            </a:endParaRPr>
          </a:p>
        </p:txBody>
      </p:sp>
      <p:grpSp>
        <p:nvGrpSpPr>
          <p:cNvPr id="41" name="Group 40"/>
          <p:cNvGrpSpPr/>
          <p:nvPr/>
        </p:nvGrpSpPr>
        <p:grpSpPr>
          <a:xfrm>
            <a:off x="7777832" y="4713087"/>
            <a:ext cx="705793" cy="762000"/>
            <a:chOff x="6897409" y="2819400"/>
            <a:chExt cx="705793" cy="762000"/>
          </a:xfrm>
        </p:grpSpPr>
        <p:cxnSp>
          <p:nvCxnSpPr>
            <p:cNvPr id="42"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46" name="直接箭头连接符 45"/>
          <p:cNvCxnSpPr/>
          <p:nvPr/>
        </p:nvCxnSpPr>
        <p:spPr>
          <a:xfrm>
            <a:off x="7259488" y="3848991"/>
            <a:ext cx="497650" cy="0"/>
          </a:xfrm>
          <a:prstGeom prst="straightConnector1">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7259488" y="4425055"/>
            <a:ext cx="497650" cy="0"/>
          </a:xfrm>
          <a:prstGeom prst="straightConnector1">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7246549" y="5793207"/>
            <a:ext cx="497650" cy="0"/>
          </a:xfrm>
          <a:prstGeom prst="straightConnector1">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Rectangular Callout 3"/>
              <p:cNvSpPr/>
              <p:nvPr/>
            </p:nvSpPr>
            <p:spPr>
              <a:xfrm>
                <a:off x="1671737" y="4143332"/>
                <a:ext cx="3798408" cy="1113186"/>
              </a:xfrm>
              <a:prstGeom prst="wedgeRectCallout">
                <a:avLst>
                  <a:gd name="adj1" fmla="val -813"/>
                  <a:gd name="adj2" fmla="val -72719"/>
                </a:avLst>
              </a:prstGeom>
              <a:ln/>
            </p:spPr>
            <p:style>
              <a:lnRef idx="1">
                <a:schemeClr val="accent1"/>
              </a:lnRef>
              <a:fillRef idx="2">
                <a:schemeClr val="accent1"/>
              </a:fillRef>
              <a:effectRef idx="1">
                <a:schemeClr val="accent1"/>
              </a:effectRef>
              <a:fontRef idx="minor">
                <a:schemeClr val="dk1"/>
              </a:fontRef>
            </p:style>
            <p:txBody>
              <a:bodyPr rtlCol="0" anchor="ctr"/>
              <a:lstStyle/>
              <a:p>
                <a:pPr defTabSz="914400">
                  <a:defRPr/>
                </a:pPr>
                <a:r>
                  <a:rPr lang="en-US">
                    <a:solidFill>
                      <a:sysClr val="windowText" lastClr="000000"/>
                    </a:solidFill>
                    <a:latin typeface="Calibri"/>
                    <a:ea typeface="Corbel" charset="0"/>
                    <a:cs typeface="Corbel" charset="0"/>
                  </a:rPr>
                  <a:t>- </a:t>
                </a:r>
                <a14:m>
                  <m:oMath xmlns:m="http://schemas.openxmlformats.org/officeDocument/2006/math">
                    <m:r>
                      <m:rPr>
                        <m:sty m:val="p"/>
                      </m:rPr>
                      <a:rPr lang="en-US">
                        <a:solidFill>
                          <a:sysClr val="windowText" lastClr="000000"/>
                        </a:solidFill>
                        <a:latin typeface="Cambria Math" panose="02040503050406030204" pitchFamily="18" charset="0"/>
                        <a:ea typeface="Corbel" charset="0"/>
                        <a:cs typeface="Corbel" charset="0"/>
                      </a:rPr>
                      <m:t>K</m:t>
                    </m:r>
                    <m:r>
                      <a:rPr lang="en-US">
                        <a:solidFill>
                          <a:sysClr val="windowText" lastClr="000000"/>
                        </a:solidFill>
                        <a:latin typeface="Cambria Math" panose="02040503050406030204" pitchFamily="18" charset="0"/>
                        <a:ea typeface="Corbel" charset="0"/>
                        <a:cs typeface="Corbel" charset="0"/>
                      </a:rPr>
                      <m:t> </m:t>
                    </m:r>
                  </m:oMath>
                </a14:m>
                <a:r>
                  <a:rPr lang="en-US">
                    <a:solidFill>
                      <a:sysClr val="windowText" lastClr="000000"/>
                    </a:solidFill>
                    <a:latin typeface="Calibri"/>
                    <a:ea typeface="Corbel" charset="0"/>
                    <a:cs typeface="Corbel" charset="0"/>
                  </a:rPr>
                  <a:t>priorities: </a:t>
                </a:r>
                <a14:m>
                  <m:oMath xmlns:m="http://schemas.openxmlformats.org/officeDocument/2006/math">
                    <m:sSub>
                      <m:sSubPr>
                        <m:ctrlPr>
                          <a:rPr lang="en-US" altLang="zh-CN" i="1">
                            <a:solidFill>
                              <a:srgbClr val="0000CC"/>
                            </a:solidFill>
                            <a:latin typeface="Cambria Math" panose="02040503050406030204" pitchFamily="18" charset="0"/>
                            <a:ea typeface="Corbel" charset="0"/>
                            <a:cs typeface="Corbel" charset="0"/>
                          </a:rPr>
                        </m:ctrlPr>
                      </m:sSubPr>
                      <m:e>
                        <m:r>
                          <m:rPr>
                            <m:sty m:val="p"/>
                          </m:rPr>
                          <a:rPr lang="en-US" altLang="zh-CN">
                            <a:solidFill>
                              <a:srgbClr val="0000CC"/>
                            </a:solidFill>
                            <a:latin typeface="Cambria Math" panose="02040503050406030204" pitchFamily="18" charset="0"/>
                            <a:ea typeface="Corbel" charset="0"/>
                            <a:cs typeface="Corbel" charset="0"/>
                          </a:rPr>
                          <m:t>P</m:t>
                        </m:r>
                      </m:e>
                      <m:sub>
                        <m:r>
                          <m:rPr>
                            <m:sty m:val="p"/>
                          </m:rPr>
                          <a:rPr lang="en-US" altLang="zh-CN">
                            <a:solidFill>
                              <a:srgbClr val="0000CC"/>
                            </a:solidFill>
                            <a:latin typeface="Cambria Math" panose="02040503050406030204" pitchFamily="18" charset="0"/>
                            <a:ea typeface="Corbel" charset="0"/>
                            <a:cs typeface="Corbel" charset="0"/>
                          </a:rPr>
                          <m:t>i</m:t>
                        </m:r>
                      </m:sub>
                    </m:sSub>
                    <m:r>
                      <a:rPr lang="en-US" altLang="zh-CN">
                        <a:solidFill>
                          <a:srgbClr val="0000CC"/>
                        </a:solidFill>
                        <a:latin typeface="Cambria Math" panose="02040503050406030204" pitchFamily="18" charset="0"/>
                        <a:ea typeface="Corbel" charset="0"/>
                        <a:cs typeface="Corbel" charset="0"/>
                      </a:rPr>
                      <m:t> </m:t>
                    </m:r>
                    <m:d>
                      <m:dPr>
                        <m:ctrlPr>
                          <a:rPr lang="en-US" altLang="zh-CN" i="1">
                            <a:solidFill>
                              <a:srgbClr val="0000CC"/>
                            </a:solidFill>
                            <a:latin typeface="Cambria Math" panose="02040503050406030204" pitchFamily="18" charset="0"/>
                            <a:ea typeface="Corbel" charset="0"/>
                            <a:cs typeface="Corbel" charset="0"/>
                          </a:rPr>
                        </m:ctrlPr>
                      </m:dPr>
                      <m:e>
                        <m:r>
                          <a:rPr lang="en-US" altLang="zh-CN">
                            <a:solidFill>
                              <a:srgbClr val="0000CC"/>
                            </a:solidFill>
                            <a:latin typeface="Cambria Math" panose="02040503050406030204" pitchFamily="18" charset="0"/>
                            <a:ea typeface="Corbel" charset="0"/>
                            <a:cs typeface="Corbel" charset="0"/>
                          </a:rPr>
                          <m:t>1≤</m:t>
                        </m:r>
                        <m:r>
                          <m:rPr>
                            <m:sty m:val="p"/>
                          </m:rPr>
                          <a:rPr lang="en-US" altLang="zh-CN">
                            <a:solidFill>
                              <a:srgbClr val="0000CC"/>
                            </a:solidFill>
                            <a:latin typeface="Cambria Math" panose="02040503050406030204" pitchFamily="18" charset="0"/>
                            <a:ea typeface="Corbel" charset="0"/>
                            <a:cs typeface="Corbel" charset="0"/>
                          </a:rPr>
                          <m:t>i</m:t>
                        </m:r>
                        <m:r>
                          <a:rPr lang="en-US" altLang="zh-CN">
                            <a:solidFill>
                              <a:srgbClr val="0000CC"/>
                            </a:solidFill>
                            <a:latin typeface="Cambria Math" panose="02040503050406030204" pitchFamily="18" charset="0"/>
                            <a:ea typeface="Corbel" charset="0"/>
                            <a:cs typeface="Corbel" charset="0"/>
                          </a:rPr>
                          <m:t>≤</m:t>
                        </m:r>
                        <m:r>
                          <m:rPr>
                            <m:sty m:val="p"/>
                          </m:rPr>
                          <a:rPr lang="en-US" altLang="zh-CN">
                            <a:solidFill>
                              <a:srgbClr val="0000CC"/>
                            </a:solidFill>
                            <a:latin typeface="Cambria Math" panose="02040503050406030204" pitchFamily="18" charset="0"/>
                            <a:ea typeface="Corbel" charset="0"/>
                            <a:cs typeface="Corbel" charset="0"/>
                          </a:rPr>
                          <m:t>K</m:t>
                        </m:r>
                      </m:e>
                    </m:d>
                  </m:oMath>
                </a14:m>
                <a:endParaRPr lang="en-US" altLang="zh-CN">
                  <a:solidFill>
                    <a:srgbClr val="0000CC"/>
                  </a:solidFill>
                  <a:latin typeface="Calibri"/>
                  <a:ea typeface="Corbel" charset="0"/>
                  <a:cs typeface="Corbel" charset="0"/>
                </a:endParaRPr>
              </a:p>
              <a:p>
                <a:pPr defTabSz="914400">
                  <a:defRPr/>
                </a:pPr>
                <a14:m>
                  <m:oMath xmlns:m="http://schemas.openxmlformats.org/officeDocument/2006/math">
                    <m:r>
                      <m:rPr>
                        <m:nor/>
                      </m:rPr>
                      <a:rPr lang="en-US" altLang="zh-CN" dirty="0">
                        <a:solidFill>
                          <a:sysClr val="windowText" lastClr="000000"/>
                        </a:solidFill>
                        <a:latin typeface="Calibri"/>
                        <a:ea typeface="Corbel" charset="0"/>
                        <a:cs typeface="Corbel" charset="0"/>
                      </a:rPr>
                      <m:t>−</m:t>
                    </m:r>
                    <m:r>
                      <a:rPr lang="en-US" altLang="zh-CN" dirty="0">
                        <a:solidFill>
                          <a:sysClr val="windowText" lastClr="000000"/>
                        </a:solidFill>
                        <a:latin typeface="Cambria Math" panose="02040503050406030204" pitchFamily="18" charset="0"/>
                        <a:ea typeface="Corbel" charset="0"/>
                        <a:cs typeface="Corbel" charset="0"/>
                      </a:rPr>
                      <m:t> </m:t>
                    </m:r>
                    <m:r>
                      <m:rPr>
                        <m:sty m:val="p"/>
                      </m:rPr>
                      <a:rPr lang="en-US">
                        <a:solidFill>
                          <a:sysClr val="windowText" lastClr="000000"/>
                        </a:solidFill>
                        <a:latin typeface="Cambria Math" panose="02040503050406030204" pitchFamily="18" charset="0"/>
                        <a:ea typeface="Corbel" charset="0"/>
                        <a:cs typeface="Corbel" charset="0"/>
                      </a:rPr>
                      <m:t>K</m:t>
                    </m:r>
                    <m:r>
                      <a:rPr lang="zh-CN" altLang="en-US">
                        <a:solidFill>
                          <a:sysClr val="windowText" lastClr="000000"/>
                        </a:solidFill>
                        <a:latin typeface="Cambria Math" panose="02040503050406030204" pitchFamily="18" charset="0"/>
                        <a:ea typeface="Corbel" charset="0"/>
                        <a:cs typeface="Corbel" charset="0"/>
                      </a:rPr>
                      <m:t>−</m:t>
                    </m:r>
                    <m:r>
                      <a:rPr lang="en-US">
                        <a:solidFill>
                          <a:sysClr val="windowText" lastClr="000000"/>
                        </a:solidFill>
                        <a:latin typeface="Cambria Math" panose="02040503050406030204" pitchFamily="18" charset="0"/>
                        <a:ea typeface="Corbel" charset="0"/>
                        <a:cs typeface="Corbel" charset="0"/>
                      </a:rPr>
                      <m:t>1</m:t>
                    </m:r>
                  </m:oMath>
                </a14:m>
                <a:r>
                  <a:rPr lang="en-US">
                    <a:solidFill>
                      <a:sysClr val="windowText" lastClr="000000"/>
                    </a:solidFill>
                    <a:latin typeface="Calibri"/>
                    <a:ea typeface="Corbel" charset="0"/>
                    <a:cs typeface="Corbel" charset="0"/>
                  </a:rPr>
                  <a:t> thresholds: </a:t>
                </a:r>
                <a14:m>
                  <m:oMath xmlns:m="http://schemas.openxmlformats.org/officeDocument/2006/math">
                    <m:sSub>
                      <m:sSubPr>
                        <m:ctrlPr>
                          <a:rPr lang="en-US" altLang="zh-CN" i="1">
                            <a:solidFill>
                              <a:srgbClr val="0000CC"/>
                            </a:solidFill>
                            <a:latin typeface="Cambria Math" panose="02040503050406030204" pitchFamily="18" charset="0"/>
                            <a:ea typeface="Corbel" charset="0"/>
                            <a:cs typeface="Corbel" charset="0"/>
                          </a:rPr>
                        </m:ctrlPr>
                      </m:sSubPr>
                      <m:e>
                        <m:r>
                          <m:rPr>
                            <m:sty m:val="p"/>
                          </m:rPr>
                          <a:rPr lang="zh-CN" altLang="en-US">
                            <a:solidFill>
                              <a:srgbClr val="0000CC"/>
                            </a:solidFill>
                            <a:latin typeface="Cambria Math" panose="02040503050406030204" pitchFamily="18" charset="0"/>
                            <a:ea typeface="Corbel" charset="0"/>
                            <a:cs typeface="Corbel" charset="0"/>
                          </a:rPr>
                          <m:t>α</m:t>
                        </m:r>
                      </m:e>
                      <m:sub>
                        <m:r>
                          <m:rPr>
                            <m:sty m:val="p"/>
                          </m:rPr>
                          <a:rPr lang="en-US" altLang="zh-CN">
                            <a:solidFill>
                              <a:srgbClr val="0000CC"/>
                            </a:solidFill>
                            <a:latin typeface="Cambria Math" panose="02040503050406030204" pitchFamily="18" charset="0"/>
                            <a:ea typeface="Corbel" charset="0"/>
                            <a:cs typeface="Corbel" charset="0"/>
                          </a:rPr>
                          <m:t>j</m:t>
                        </m:r>
                        <m:r>
                          <a:rPr lang="en-US" altLang="zh-CN">
                            <a:solidFill>
                              <a:srgbClr val="0000CC"/>
                            </a:solidFill>
                            <a:latin typeface="Cambria Math" panose="02040503050406030204" pitchFamily="18" charset="0"/>
                            <a:ea typeface="Corbel" charset="0"/>
                            <a:cs typeface="Corbel" charset="0"/>
                          </a:rPr>
                          <m:t> </m:t>
                        </m:r>
                      </m:sub>
                    </m:sSub>
                    <m:d>
                      <m:dPr>
                        <m:ctrlPr>
                          <a:rPr lang="en-US" altLang="zh-CN" i="1">
                            <a:solidFill>
                              <a:srgbClr val="0000CC"/>
                            </a:solidFill>
                            <a:latin typeface="Cambria Math" panose="02040503050406030204" pitchFamily="18" charset="0"/>
                            <a:ea typeface="Corbel" charset="0"/>
                            <a:cs typeface="Corbel" charset="0"/>
                          </a:rPr>
                        </m:ctrlPr>
                      </m:dPr>
                      <m:e>
                        <m:r>
                          <a:rPr lang="en-US" altLang="zh-CN">
                            <a:solidFill>
                              <a:srgbClr val="0000CC"/>
                            </a:solidFill>
                            <a:latin typeface="Cambria Math" panose="02040503050406030204" pitchFamily="18" charset="0"/>
                            <a:ea typeface="Corbel" charset="0"/>
                            <a:cs typeface="Corbel" charset="0"/>
                          </a:rPr>
                          <m:t>1≤</m:t>
                        </m:r>
                        <m:r>
                          <m:rPr>
                            <m:sty m:val="p"/>
                          </m:rPr>
                          <a:rPr lang="en-US" altLang="zh-CN">
                            <a:solidFill>
                              <a:srgbClr val="0000CC"/>
                            </a:solidFill>
                            <a:latin typeface="Cambria Math" panose="02040503050406030204" pitchFamily="18" charset="0"/>
                            <a:ea typeface="Corbel" charset="0"/>
                            <a:cs typeface="Corbel" charset="0"/>
                          </a:rPr>
                          <m:t>j</m:t>
                        </m:r>
                        <m:r>
                          <a:rPr lang="en-US" altLang="zh-CN">
                            <a:solidFill>
                              <a:srgbClr val="0000CC"/>
                            </a:solidFill>
                            <a:latin typeface="Cambria Math" panose="02040503050406030204" pitchFamily="18" charset="0"/>
                            <a:ea typeface="Corbel" charset="0"/>
                            <a:cs typeface="Corbel" charset="0"/>
                          </a:rPr>
                          <m:t>≤</m:t>
                        </m:r>
                        <m:r>
                          <m:rPr>
                            <m:sty m:val="p"/>
                          </m:rPr>
                          <a:rPr lang="en-US" altLang="zh-CN">
                            <a:solidFill>
                              <a:srgbClr val="0000CC"/>
                            </a:solidFill>
                            <a:latin typeface="Cambria Math" panose="02040503050406030204" pitchFamily="18" charset="0"/>
                            <a:ea typeface="Corbel" charset="0"/>
                            <a:cs typeface="Corbel" charset="0"/>
                          </a:rPr>
                          <m:t>K</m:t>
                        </m:r>
                        <m:r>
                          <a:rPr lang="en-US" altLang="zh-CN">
                            <a:solidFill>
                              <a:srgbClr val="0000CC"/>
                            </a:solidFill>
                            <a:latin typeface="Cambria Math" panose="02040503050406030204" pitchFamily="18" charset="0"/>
                            <a:ea typeface="Corbel" charset="0"/>
                            <a:cs typeface="Corbel" charset="0"/>
                          </a:rPr>
                          <m:t>−1</m:t>
                        </m:r>
                      </m:e>
                    </m:d>
                  </m:oMath>
                </a14:m>
                <a:endParaRPr lang="en-US" altLang="zh-CN">
                  <a:solidFill>
                    <a:srgbClr val="0000CC"/>
                  </a:solidFill>
                  <a:latin typeface="Calibri"/>
                  <a:ea typeface="Corbel" charset="0"/>
                  <a:cs typeface="Corbel" charset="0"/>
                </a:endParaRPr>
              </a:p>
              <a:p>
                <a:pPr defTabSz="914400">
                  <a:defRPr/>
                </a:pPr>
                <a:r>
                  <a:rPr lang="en-US">
                    <a:solidFill>
                      <a:sysClr val="windowText" lastClr="000000"/>
                    </a:solidFill>
                    <a:latin typeface="Calibri"/>
                    <a:ea typeface="Corbel" charset="0"/>
                    <a:cs typeface="Corbel" charset="0"/>
                  </a:rPr>
                  <a:t>- Threshold from </a:t>
                </a:r>
                <a14:m>
                  <m:oMath xmlns:m="http://schemas.openxmlformats.org/officeDocument/2006/math">
                    <m:sSub>
                      <m:sSubPr>
                        <m:ctrlPr>
                          <a:rPr lang="en-US" altLang="zh-CN" i="1">
                            <a:solidFill>
                              <a:srgbClr val="0000CC"/>
                            </a:solidFill>
                            <a:latin typeface="Cambria Math" panose="02040503050406030204" pitchFamily="18" charset="0"/>
                            <a:ea typeface="Corbel" charset="0"/>
                            <a:cs typeface="Corbel" charset="0"/>
                          </a:rPr>
                        </m:ctrlPr>
                      </m:sSubPr>
                      <m:e>
                        <m:r>
                          <m:rPr>
                            <m:sty m:val="p"/>
                          </m:rPr>
                          <a:rPr lang="en-US" altLang="zh-CN">
                            <a:solidFill>
                              <a:srgbClr val="0000CC"/>
                            </a:solidFill>
                            <a:latin typeface="Cambria Math" panose="02040503050406030204" pitchFamily="18" charset="0"/>
                            <a:ea typeface="Corbel" charset="0"/>
                            <a:cs typeface="Corbel" charset="0"/>
                          </a:rPr>
                          <m:t>P</m:t>
                        </m:r>
                      </m:e>
                      <m:sub>
                        <m:r>
                          <m:rPr>
                            <m:sty m:val="p"/>
                          </m:rPr>
                          <a:rPr lang="en-US" altLang="zh-CN">
                            <a:solidFill>
                              <a:srgbClr val="0000CC"/>
                            </a:solidFill>
                            <a:latin typeface="Cambria Math" panose="02040503050406030204" pitchFamily="18" charset="0"/>
                            <a:ea typeface="Corbel" charset="0"/>
                            <a:cs typeface="Corbel" charset="0"/>
                          </a:rPr>
                          <m:t>j</m:t>
                        </m:r>
                        <m:r>
                          <a:rPr lang="en-US" altLang="zh-CN">
                            <a:solidFill>
                              <a:srgbClr val="0000CC"/>
                            </a:solidFill>
                            <a:latin typeface="Cambria Math" panose="02040503050406030204" pitchFamily="18" charset="0"/>
                            <a:ea typeface="Corbel" charset="0"/>
                            <a:cs typeface="Corbel" charset="0"/>
                          </a:rPr>
                          <m:t>−1</m:t>
                        </m:r>
                      </m:sub>
                    </m:sSub>
                  </m:oMath>
                </a14:m>
                <a:r>
                  <a:rPr lang="en-US">
                    <a:solidFill>
                      <a:sysClr val="windowText" lastClr="000000"/>
                    </a:solidFill>
                    <a:latin typeface="Calibri"/>
                    <a:ea typeface="Corbel" charset="0"/>
                    <a:cs typeface="Corbel" charset="0"/>
                  </a:rPr>
                  <a:t> to </a:t>
                </a:r>
                <a14:m>
                  <m:oMath xmlns:m="http://schemas.openxmlformats.org/officeDocument/2006/math">
                    <m:sSub>
                      <m:sSubPr>
                        <m:ctrlPr>
                          <a:rPr lang="en-US" altLang="zh-CN" i="1">
                            <a:solidFill>
                              <a:srgbClr val="0000CC"/>
                            </a:solidFill>
                            <a:latin typeface="Cambria Math" panose="02040503050406030204" pitchFamily="18" charset="0"/>
                            <a:ea typeface="Corbel" charset="0"/>
                            <a:cs typeface="Corbel" charset="0"/>
                          </a:rPr>
                        </m:ctrlPr>
                      </m:sSubPr>
                      <m:e>
                        <m:r>
                          <m:rPr>
                            <m:sty m:val="p"/>
                          </m:rPr>
                          <a:rPr lang="en-US" altLang="zh-CN">
                            <a:solidFill>
                              <a:srgbClr val="0000CC"/>
                            </a:solidFill>
                            <a:latin typeface="Cambria Math" panose="02040503050406030204" pitchFamily="18" charset="0"/>
                            <a:ea typeface="Corbel" charset="0"/>
                            <a:cs typeface="Corbel" charset="0"/>
                          </a:rPr>
                          <m:t>P</m:t>
                        </m:r>
                      </m:e>
                      <m:sub>
                        <m:r>
                          <m:rPr>
                            <m:sty m:val="p"/>
                          </m:rPr>
                          <a:rPr lang="en-US" altLang="zh-CN">
                            <a:solidFill>
                              <a:srgbClr val="0000CC"/>
                            </a:solidFill>
                            <a:latin typeface="Cambria Math" panose="02040503050406030204" pitchFamily="18" charset="0"/>
                            <a:ea typeface="Corbel" charset="0"/>
                            <a:cs typeface="Corbel" charset="0"/>
                          </a:rPr>
                          <m:t>j</m:t>
                        </m:r>
                      </m:sub>
                    </m:sSub>
                  </m:oMath>
                </a14:m>
                <a:r>
                  <a:rPr lang="en-US">
                    <a:solidFill>
                      <a:sysClr val="windowText" lastClr="000000"/>
                    </a:solidFill>
                    <a:latin typeface="Calibri"/>
                    <a:ea typeface="Corbel" charset="0"/>
                    <a:cs typeface="Corbel" charset="0"/>
                  </a:rPr>
                  <a:t> is: </a:t>
                </a:r>
                <a14:m>
                  <m:oMath xmlns:m="http://schemas.openxmlformats.org/officeDocument/2006/math">
                    <m:sSub>
                      <m:sSubPr>
                        <m:ctrlPr>
                          <a:rPr lang="en-US" altLang="zh-CN" i="1">
                            <a:solidFill>
                              <a:srgbClr val="0000CC"/>
                            </a:solidFill>
                            <a:latin typeface="Cambria Math" panose="02040503050406030204" pitchFamily="18" charset="0"/>
                            <a:ea typeface="Corbel" charset="0"/>
                            <a:cs typeface="Corbel" charset="0"/>
                          </a:rPr>
                        </m:ctrlPr>
                      </m:sSubPr>
                      <m:e>
                        <m:r>
                          <m:rPr>
                            <m:sty m:val="p"/>
                          </m:rPr>
                          <a:rPr lang="zh-CN" altLang="en-US">
                            <a:solidFill>
                              <a:srgbClr val="0000CC"/>
                            </a:solidFill>
                            <a:latin typeface="Cambria Math" panose="02040503050406030204" pitchFamily="18" charset="0"/>
                            <a:ea typeface="Corbel" charset="0"/>
                            <a:cs typeface="Corbel" charset="0"/>
                          </a:rPr>
                          <m:t>α</m:t>
                        </m:r>
                      </m:e>
                      <m:sub>
                        <m:r>
                          <m:rPr>
                            <m:sty m:val="p"/>
                          </m:rPr>
                          <a:rPr lang="en-US" altLang="zh-CN">
                            <a:solidFill>
                              <a:srgbClr val="0000CC"/>
                            </a:solidFill>
                            <a:latin typeface="Cambria Math" panose="02040503050406030204" pitchFamily="18" charset="0"/>
                            <a:ea typeface="Corbel" charset="0"/>
                            <a:cs typeface="Corbel" charset="0"/>
                          </a:rPr>
                          <m:t>j</m:t>
                        </m:r>
                        <m:r>
                          <a:rPr lang="en-US" altLang="zh-CN">
                            <a:solidFill>
                              <a:srgbClr val="0000CC"/>
                            </a:solidFill>
                            <a:latin typeface="Cambria Math" panose="02040503050406030204" pitchFamily="18" charset="0"/>
                            <a:ea typeface="Corbel" charset="0"/>
                            <a:cs typeface="Corbel" charset="0"/>
                          </a:rPr>
                          <m:t>−1 </m:t>
                        </m:r>
                      </m:sub>
                    </m:sSub>
                  </m:oMath>
                </a14:m>
                <a:endParaRPr lang="en-US">
                  <a:solidFill>
                    <a:sysClr val="windowText" lastClr="000000"/>
                  </a:solidFill>
                  <a:latin typeface="Calibri"/>
                  <a:ea typeface="Corbel" charset="0"/>
                  <a:cs typeface="Corbel" charset="0"/>
                </a:endParaRPr>
              </a:p>
            </p:txBody>
          </p:sp>
        </mc:Choice>
        <mc:Fallback xmlns="">
          <p:sp>
            <p:nvSpPr>
              <p:cNvPr id="4" name="Rectangular Callout 3"/>
              <p:cNvSpPr>
                <a:spLocks noRot="1" noChangeAspect="1" noMove="1" noResize="1" noEditPoints="1" noAdjustHandles="1" noChangeArrowheads="1" noChangeShapeType="1" noTextEdit="1"/>
              </p:cNvSpPr>
              <p:nvPr/>
            </p:nvSpPr>
            <p:spPr>
              <a:xfrm>
                <a:off x="1671737" y="4143332"/>
                <a:ext cx="3798408" cy="1113186"/>
              </a:xfrm>
              <a:prstGeom prst="wedgeRectCallout">
                <a:avLst>
                  <a:gd name="adj1" fmla="val -813"/>
                  <a:gd name="adj2" fmla="val -72719"/>
                </a:avLst>
              </a:prstGeom>
              <a:blipFill>
                <a:blip r:embed="rId4"/>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ular Callout 26"/>
              <p:cNvSpPr/>
              <p:nvPr/>
            </p:nvSpPr>
            <p:spPr>
              <a:xfrm>
                <a:off x="1920552" y="6325052"/>
                <a:ext cx="1732652" cy="456748"/>
              </a:xfrm>
              <a:prstGeom prst="wedgeRectCallout">
                <a:avLst>
                  <a:gd name="adj1" fmla="val 37856"/>
                  <a:gd name="adj2" fmla="val -84841"/>
                </a:avLst>
              </a:prstGeom>
              <a:ln/>
            </p:spPr>
            <p:style>
              <a:lnRef idx="1">
                <a:schemeClr val="accent1"/>
              </a:lnRef>
              <a:fillRef idx="2">
                <a:schemeClr val="accent1"/>
              </a:fillRef>
              <a:effectRef idx="1">
                <a:schemeClr val="accent1"/>
              </a:effectRef>
              <a:fontRef idx="minor">
                <a:schemeClr val="dk1"/>
              </a:fontRef>
            </p:style>
            <p:txBody>
              <a:bodyPr rtlCol="0" anchor="ctr"/>
              <a:lstStyle/>
              <a:p>
                <a:pPr defTabSz="914400">
                  <a:defRPr/>
                </a:pPr>
                <a14:m>
                  <m:oMath xmlns:m="http://schemas.openxmlformats.org/officeDocument/2006/math">
                    <m:r>
                      <m:rPr>
                        <m:sty m:val="p"/>
                      </m:rPr>
                      <a:rPr lang="en-US" sz="800">
                        <a:solidFill>
                          <a:sysClr val="windowText" lastClr="000000"/>
                        </a:solidFill>
                        <a:latin typeface="Cambria Math" panose="02040503050406030204" pitchFamily="18" charset="0"/>
                        <a:ea typeface="Corbel" charset="0"/>
                        <a:cs typeface="Corbel" charset="0"/>
                      </a:rPr>
                      <m:t>K</m:t>
                    </m:r>
                    <m:r>
                      <a:rPr lang="en-US" sz="800">
                        <a:solidFill>
                          <a:sysClr val="windowText" lastClr="000000"/>
                        </a:solidFill>
                        <a:latin typeface="Cambria Math" panose="02040503050406030204" pitchFamily="18" charset="0"/>
                        <a:ea typeface="Corbel" charset="0"/>
                        <a:cs typeface="Corbel" charset="0"/>
                      </a:rPr>
                      <m:t> </m:t>
                    </m:r>
                  </m:oMath>
                </a14:m>
                <a:r>
                  <a:rPr lang="en-US" sz="800">
                    <a:solidFill>
                      <a:sysClr val="windowText" lastClr="000000"/>
                    </a:solidFill>
                    <a:latin typeface="Calibri"/>
                    <a:ea typeface="Corbel" charset="0"/>
                    <a:cs typeface="Corbel" charset="0"/>
                  </a:rPr>
                  <a:t>priorities: </a:t>
                </a:r>
                <a14:m>
                  <m:oMath xmlns:m="http://schemas.openxmlformats.org/officeDocument/2006/math">
                    <m:sSub>
                      <m:sSubPr>
                        <m:ctrlPr>
                          <a:rPr lang="en-US" altLang="zh-CN" sz="800" i="1">
                            <a:solidFill>
                              <a:srgbClr val="0000CC"/>
                            </a:solidFill>
                            <a:latin typeface="Cambria Math" panose="02040503050406030204" pitchFamily="18" charset="0"/>
                            <a:ea typeface="Corbel" charset="0"/>
                            <a:cs typeface="Corbel" charset="0"/>
                          </a:rPr>
                        </m:ctrlPr>
                      </m:sSubPr>
                      <m:e>
                        <m:r>
                          <m:rPr>
                            <m:sty m:val="p"/>
                          </m:rPr>
                          <a:rPr lang="en-US" altLang="zh-CN" sz="800">
                            <a:solidFill>
                              <a:srgbClr val="0000CC"/>
                            </a:solidFill>
                            <a:latin typeface="Cambria Math" panose="02040503050406030204" pitchFamily="18" charset="0"/>
                            <a:ea typeface="Corbel" charset="0"/>
                            <a:cs typeface="Corbel" charset="0"/>
                          </a:rPr>
                          <m:t>P</m:t>
                        </m:r>
                      </m:e>
                      <m:sub>
                        <m:r>
                          <m:rPr>
                            <m:sty m:val="p"/>
                          </m:rPr>
                          <a:rPr lang="en-US" altLang="zh-CN" sz="800">
                            <a:solidFill>
                              <a:srgbClr val="0000CC"/>
                            </a:solidFill>
                            <a:latin typeface="Cambria Math" panose="02040503050406030204" pitchFamily="18" charset="0"/>
                            <a:ea typeface="Corbel" charset="0"/>
                            <a:cs typeface="Corbel" charset="0"/>
                          </a:rPr>
                          <m:t>i</m:t>
                        </m:r>
                      </m:sub>
                    </m:sSub>
                    <m:r>
                      <a:rPr lang="en-US" altLang="zh-CN" sz="800">
                        <a:solidFill>
                          <a:srgbClr val="0000CC"/>
                        </a:solidFill>
                        <a:latin typeface="Cambria Math" panose="02040503050406030204" pitchFamily="18" charset="0"/>
                        <a:ea typeface="Corbel" charset="0"/>
                        <a:cs typeface="Corbel" charset="0"/>
                      </a:rPr>
                      <m:t> </m:t>
                    </m:r>
                    <m:d>
                      <m:dPr>
                        <m:ctrlPr>
                          <a:rPr lang="en-US" altLang="zh-CN" sz="800" i="1">
                            <a:solidFill>
                              <a:srgbClr val="0000CC"/>
                            </a:solidFill>
                            <a:latin typeface="Cambria Math" panose="02040503050406030204" pitchFamily="18" charset="0"/>
                            <a:ea typeface="Corbel" charset="0"/>
                            <a:cs typeface="Corbel" charset="0"/>
                          </a:rPr>
                        </m:ctrlPr>
                      </m:dPr>
                      <m:e>
                        <m:r>
                          <a:rPr lang="en-US" altLang="zh-CN" sz="800">
                            <a:solidFill>
                              <a:srgbClr val="0000CC"/>
                            </a:solidFill>
                            <a:latin typeface="Cambria Math" panose="02040503050406030204" pitchFamily="18" charset="0"/>
                            <a:ea typeface="Corbel" charset="0"/>
                            <a:cs typeface="Corbel" charset="0"/>
                          </a:rPr>
                          <m:t>1≤</m:t>
                        </m:r>
                        <m:r>
                          <m:rPr>
                            <m:sty m:val="p"/>
                          </m:rPr>
                          <a:rPr lang="en-US" altLang="zh-CN" sz="800">
                            <a:solidFill>
                              <a:srgbClr val="0000CC"/>
                            </a:solidFill>
                            <a:latin typeface="Cambria Math" panose="02040503050406030204" pitchFamily="18" charset="0"/>
                            <a:ea typeface="Corbel" charset="0"/>
                            <a:cs typeface="Corbel" charset="0"/>
                          </a:rPr>
                          <m:t>i</m:t>
                        </m:r>
                        <m:r>
                          <a:rPr lang="en-US" altLang="zh-CN" sz="800">
                            <a:solidFill>
                              <a:srgbClr val="0000CC"/>
                            </a:solidFill>
                            <a:latin typeface="Cambria Math" panose="02040503050406030204" pitchFamily="18" charset="0"/>
                            <a:ea typeface="Corbel" charset="0"/>
                            <a:cs typeface="Corbel" charset="0"/>
                          </a:rPr>
                          <m:t>≤</m:t>
                        </m:r>
                        <m:r>
                          <m:rPr>
                            <m:sty m:val="p"/>
                          </m:rPr>
                          <a:rPr lang="en-US" altLang="zh-CN" sz="800">
                            <a:solidFill>
                              <a:srgbClr val="0000CC"/>
                            </a:solidFill>
                            <a:latin typeface="Cambria Math" panose="02040503050406030204" pitchFamily="18" charset="0"/>
                            <a:ea typeface="Corbel" charset="0"/>
                            <a:cs typeface="Corbel" charset="0"/>
                          </a:rPr>
                          <m:t>K</m:t>
                        </m:r>
                      </m:e>
                    </m:d>
                  </m:oMath>
                </a14:m>
                <a:endParaRPr lang="en-US" altLang="zh-CN" sz="800">
                  <a:solidFill>
                    <a:srgbClr val="0000CC"/>
                  </a:solidFill>
                  <a:latin typeface="Calibri"/>
                  <a:ea typeface="Corbel" charset="0"/>
                  <a:cs typeface="Corbel" charset="0"/>
                </a:endParaRPr>
              </a:p>
              <a:p>
                <a:pPr defTabSz="914400">
                  <a:defRPr/>
                </a:pPr>
                <a14:m>
                  <m:oMath xmlns:m="http://schemas.openxmlformats.org/officeDocument/2006/math">
                    <m:r>
                      <m:rPr>
                        <m:sty m:val="p"/>
                      </m:rPr>
                      <a:rPr lang="en-US" sz="800">
                        <a:solidFill>
                          <a:sysClr val="windowText" lastClr="000000"/>
                        </a:solidFill>
                        <a:latin typeface="Cambria Math" panose="02040503050406030204" pitchFamily="18" charset="0"/>
                        <a:ea typeface="Corbel" charset="0"/>
                        <a:cs typeface="Corbel" charset="0"/>
                      </a:rPr>
                      <m:t>K</m:t>
                    </m:r>
                    <m:r>
                      <a:rPr lang="en-US" sz="800">
                        <a:solidFill>
                          <a:sysClr val="windowText" lastClr="000000"/>
                        </a:solidFill>
                        <a:latin typeface="Cambria Math" panose="02040503050406030204" pitchFamily="18" charset="0"/>
                        <a:ea typeface="Corbel" charset="0"/>
                        <a:cs typeface="Corbel" charset="0"/>
                      </a:rPr>
                      <m:t>−1</m:t>
                    </m:r>
                  </m:oMath>
                </a14:m>
                <a:r>
                  <a:rPr lang="en-US" sz="800">
                    <a:solidFill>
                      <a:sysClr val="windowText" lastClr="000000"/>
                    </a:solidFill>
                    <a:latin typeface="Calibri"/>
                    <a:ea typeface="Corbel" charset="0"/>
                    <a:cs typeface="Corbel" charset="0"/>
                  </a:rPr>
                  <a:t> thresholds: </a:t>
                </a:r>
                <a14:m>
                  <m:oMath xmlns:m="http://schemas.openxmlformats.org/officeDocument/2006/math">
                    <m:sSub>
                      <m:sSubPr>
                        <m:ctrlPr>
                          <a:rPr lang="en-US" altLang="zh-CN" sz="800" i="1">
                            <a:solidFill>
                              <a:srgbClr val="0000CC"/>
                            </a:solidFill>
                            <a:latin typeface="Cambria Math" panose="02040503050406030204" pitchFamily="18" charset="0"/>
                            <a:ea typeface="Corbel" charset="0"/>
                            <a:cs typeface="Corbel" charset="0"/>
                          </a:rPr>
                        </m:ctrlPr>
                      </m:sSubPr>
                      <m:e>
                        <m:r>
                          <m:rPr>
                            <m:sty m:val="p"/>
                          </m:rPr>
                          <a:rPr lang="zh-CN" altLang="en-US" sz="800">
                            <a:solidFill>
                              <a:srgbClr val="0000CC"/>
                            </a:solidFill>
                            <a:latin typeface="Cambria Math" panose="02040503050406030204" pitchFamily="18" charset="0"/>
                            <a:ea typeface="Corbel" charset="0"/>
                            <a:cs typeface="Corbel" charset="0"/>
                          </a:rPr>
                          <m:t>α</m:t>
                        </m:r>
                      </m:e>
                      <m:sub>
                        <m:r>
                          <m:rPr>
                            <m:sty m:val="p"/>
                          </m:rPr>
                          <a:rPr lang="en-US" altLang="zh-CN" sz="800">
                            <a:solidFill>
                              <a:srgbClr val="0000CC"/>
                            </a:solidFill>
                            <a:latin typeface="Cambria Math" panose="02040503050406030204" pitchFamily="18" charset="0"/>
                            <a:ea typeface="Corbel" charset="0"/>
                            <a:cs typeface="Corbel" charset="0"/>
                          </a:rPr>
                          <m:t>j</m:t>
                        </m:r>
                        <m:r>
                          <a:rPr lang="en-US" altLang="zh-CN" sz="800">
                            <a:solidFill>
                              <a:srgbClr val="0000CC"/>
                            </a:solidFill>
                            <a:latin typeface="Cambria Math" panose="02040503050406030204" pitchFamily="18" charset="0"/>
                            <a:ea typeface="Corbel" charset="0"/>
                            <a:cs typeface="Corbel" charset="0"/>
                          </a:rPr>
                          <m:t> </m:t>
                        </m:r>
                      </m:sub>
                    </m:sSub>
                    <m:d>
                      <m:dPr>
                        <m:ctrlPr>
                          <a:rPr lang="en-US" altLang="zh-CN" sz="800" i="1">
                            <a:solidFill>
                              <a:srgbClr val="0000CC"/>
                            </a:solidFill>
                            <a:latin typeface="Cambria Math" panose="02040503050406030204" pitchFamily="18" charset="0"/>
                            <a:ea typeface="Corbel" charset="0"/>
                            <a:cs typeface="Corbel" charset="0"/>
                          </a:rPr>
                        </m:ctrlPr>
                      </m:dPr>
                      <m:e>
                        <m:r>
                          <a:rPr lang="en-US" altLang="zh-CN" sz="800">
                            <a:solidFill>
                              <a:srgbClr val="0000CC"/>
                            </a:solidFill>
                            <a:latin typeface="Cambria Math" panose="02040503050406030204" pitchFamily="18" charset="0"/>
                            <a:ea typeface="Corbel" charset="0"/>
                            <a:cs typeface="Corbel" charset="0"/>
                          </a:rPr>
                          <m:t>1≤</m:t>
                        </m:r>
                        <m:r>
                          <m:rPr>
                            <m:sty m:val="p"/>
                          </m:rPr>
                          <a:rPr lang="en-US" altLang="zh-CN" sz="800">
                            <a:solidFill>
                              <a:srgbClr val="0000CC"/>
                            </a:solidFill>
                            <a:latin typeface="Cambria Math" panose="02040503050406030204" pitchFamily="18" charset="0"/>
                            <a:ea typeface="Corbel" charset="0"/>
                            <a:cs typeface="Corbel" charset="0"/>
                          </a:rPr>
                          <m:t>j</m:t>
                        </m:r>
                        <m:r>
                          <a:rPr lang="en-US" altLang="zh-CN" sz="800">
                            <a:solidFill>
                              <a:srgbClr val="0000CC"/>
                            </a:solidFill>
                            <a:latin typeface="Cambria Math" panose="02040503050406030204" pitchFamily="18" charset="0"/>
                            <a:ea typeface="Corbel" charset="0"/>
                            <a:cs typeface="Corbel" charset="0"/>
                          </a:rPr>
                          <m:t>≤</m:t>
                        </m:r>
                        <m:r>
                          <m:rPr>
                            <m:sty m:val="p"/>
                          </m:rPr>
                          <a:rPr lang="en-US" altLang="zh-CN" sz="800">
                            <a:solidFill>
                              <a:srgbClr val="0000CC"/>
                            </a:solidFill>
                            <a:latin typeface="Cambria Math" panose="02040503050406030204" pitchFamily="18" charset="0"/>
                            <a:ea typeface="Corbel" charset="0"/>
                            <a:cs typeface="Corbel" charset="0"/>
                          </a:rPr>
                          <m:t>K</m:t>
                        </m:r>
                        <m:r>
                          <a:rPr lang="en-US" altLang="zh-CN" sz="800">
                            <a:solidFill>
                              <a:srgbClr val="0000CC"/>
                            </a:solidFill>
                            <a:latin typeface="Cambria Math" panose="02040503050406030204" pitchFamily="18" charset="0"/>
                            <a:ea typeface="Corbel" charset="0"/>
                            <a:cs typeface="Corbel" charset="0"/>
                          </a:rPr>
                          <m:t>−1</m:t>
                        </m:r>
                      </m:e>
                    </m:d>
                  </m:oMath>
                </a14:m>
                <a:endParaRPr lang="en-US" altLang="zh-CN" sz="800">
                  <a:solidFill>
                    <a:srgbClr val="0000CC"/>
                  </a:solidFill>
                  <a:latin typeface="Calibri"/>
                  <a:ea typeface="Corbel" charset="0"/>
                  <a:cs typeface="Corbel" charset="0"/>
                </a:endParaRPr>
              </a:p>
              <a:p>
                <a:pPr defTabSz="914400">
                  <a:defRPr/>
                </a:pPr>
                <a:r>
                  <a:rPr lang="en-US" sz="800">
                    <a:solidFill>
                      <a:sysClr val="windowText" lastClr="000000"/>
                    </a:solidFill>
                    <a:latin typeface="Calibri"/>
                    <a:ea typeface="Corbel" charset="0"/>
                    <a:cs typeface="Corbel" charset="0"/>
                  </a:rPr>
                  <a:t>Threshold from </a:t>
                </a:r>
                <a14:m>
                  <m:oMath xmlns:m="http://schemas.openxmlformats.org/officeDocument/2006/math">
                    <m:sSub>
                      <m:sSubPr>
                        <m:ctrlPr>
                          <a:rPr lang="en-US" altLang="zh-CN" sz="800" i="1">
                            <a:solidFill>
                              <a:srgbClr val="0000CC"/>
                            </a:solidFill>
                            <a:latin typeface="Cambria Math" panose="02040503050406030204" pitchFamily="18" charset="0"/>
                            <a:ea typeface="Corbel" charset="0"/>
                            <a:cs typeface="Corbel" charset="0"/>
                          </a:rPr>
                        </m:ctrlPr>
                      </m:sSubPr>
                      <m:e>
                        <m:r>
                          <m:rPr>
                            <m:sty m:val="p"/>
                          </m:rPr>
                          <a:rPr lang="en-US" altLang="zh-CN" sz="800">
                            <a:solidFill>
                              <a:srgbClr val="0000CC"/>
                            </a:solidFill>
                            <a:latin typeface="Cambria Math" panose="02040503050406030204" pitchFamily="18" charset="0"/>
                            <a:ea typeface="Corbel" charset="0"/>
                            <a:cs typeface="Corbel" charset="0"/>
                          </a:rPr>
                          <m:t>P</m:t>
                        </m:r>
                      </m:e>
                      <m:sub>
                        <m:r>
                          <m:rPr>
                            <m:sty m:val="p"/>
                          </m:rPr>
                          <a:rPr lang="en-US" altLang="zh-CN" sz="800">
                            <a:solidFill>
                              <a:srgbClr val="0000CC"/>
                            </a:solidFill>
                            <a:latin typeface="Cambria Math" panose="02040503050406030204" pitchFamily="18" charset="0"/>
                            <a:ea typeface="Corbel" charset="0"/>
                            <a:cs typeface="Corbel" charset="0"/>
                          </a:rPr>
                          <m:t>j</m:t>
                        </m:r>
                        <m:r>
                          <a:rPr lang="en-US" altLang="zh-CN" sz="800">
                            <a:solidFill>
                              <a:srgbClr val="0000CC"/>
                            </a:solidFill>
                            <a:latin typeface="Cambria Math" panose="02040503050406030204" pitchFamily="18" charset="0"/>
                            <a:ea typeface="Corbel" charset="0"/>
                            <a:cs typeface="Corbel" charset="0"/>
                          </a:rPr>
                          <m:t>−1</m:t>
                        </m:r>
                      </m:sub>
                    </m:sSub>
                  </m:oMath>
                </a14:m>
                <a:r>
                  <a:rPr lang="en-US" sz="800">
                    <a:solidFill>
                      <a:sysClr val="windowText" lastClr="000000"/>
                    </a:solidFill>
                    <a:latin typeface="Calibri"/>
                    <a:ea typeface="Corbel" charset="0"/>
                    <a:cs typeface="Corbel" charset="0"/>
                  </a:rPr>
                  <a:t> to </a:t>
                </a:r>
                <a14:m>
                  <m:oMath xmlns:m="http://schemas.openxmlformats.org/officeDocument/2006/math">
                    <m:sSub>
                      <m:sSubPr>
                        <m:ctrlPr>
                          <a:rPr lang="en-US" altLang="zh-CN" sz="800" i="1">
                            <a:solidFill>
                              <a:srgbClr val="0000CC"/>
                            </a:solidFill>
                            <a:latin typeface="Cambria Math" panose="02040503050406030204" pitchFamily="18" charset="0"/>
                            <a:ea typeface="Corbel" charset="0"/>
                            <a:cs typeface="Corbel" charset="0"/>
                          </a:rPr>
                        </m:ctrlPr>
                      </m:sSubPr>
                      <m:e>
                        <m:r>
                          <m:rPr>
                            <m:sty m:val="p"/>
                          </m:rPr>
                          <a:rPr lang="en-US" altLang="zh-CN" sz="800">
                            <a:solidFill>
                              <a:srgbClr val="0000CC"/>
                            </a:solidFill>
                            <a:latin typeface="Cambria Math" panose="02040503050406030204" pitchFamily="18" charset="0"/>
                            <a:ea typeface="Corbel" charset="0"/>
                            <a:cs typeface="Corbel" charset="0"/>
                          </a:rPr>
                          <m:t>P</m:t>
                        </m:r>
                      </m:e>
                      <m:sub>
                        <m:r>
                          <m:rPr>
                            <m:sty m:val="p"/>
                          </m:rPr>
                          <a:rPr lang="en-US" altLang="zh-CN" sz="800">
                            <a:solidFill>
                              <a:srgbClr val="0000CC"/>
                            </a:solidFill>
                            <a:latin typeface="Cambria Math" panose="02040503050406030204" pitchFamily="18" charset="0"/>
                            <a:ea typeface="Corbel" charset="0"/>
                            <a:cs typeface="Corbel" charset="0"/>
                          </a:rPr>
                          <m:t>j</m:t>
                        </m:r>
                      </m:sub>
                    </m:sSub>
                  </m:oMath>
                </a14:m>
                <a:r>
                  <a:rPr lang="en-US" sz="800">
                    <a:solidFill>
                      <a:sysClr val="windowText" lastClr="000000"/>
                    </a:solidFill>
                    <a:latin typeface="Calibri"/>
                    <a:ea typeface="Corbel" charset="0"/>
                    <a:cs typeface="Corbel" charset="0"/>
                  </a:rPr>
                  <a:t> is: </a:t>
                </a:r>
                <a14:m>
                  <m:oMath xmlns:m="http://schemas.openxmlformats.org/officeDocument/2006/math">
                    <m:sSub>
                      <m:sSubPr>
                        <m:ctrlPr>
                          <a:rPr lang="en-US" altLang="zh-CN" sz="800" i="1">
                            <a:solidFill>
                              <a:srgbClr val="0000CC"/>
                            </a:solidFill>
                            <a:latin typeface="Cambria Math" panose="02040503050406030204" pitchFamily="18" charset="0"/>
                            <a:ea typeface="Corbel" charset="0"/>
                            <a:cs typeface="Corbel" charset="0"/>
                          </a:rPr>
                        </m:ctrlPr>
                      </m:sSubPr>
                      <m:e>
                        <m:r>
                          <m:rPr>
                            <m:sty m:val="p"/>
                          </m:rPr>
                          <a:rPr lang="zh-CN" altLang="en-US" sz="800">
                            <a:solidFill>
                              <a:srgbClr val="0000CC"/>
                            </a:solidFill>
                            <a:latin typeface="Cambria Math" panose="02040503050406030204" pitchFamily="18" charset="0"/>
                            <a:ea typeface="Corbel" charset="0"/>
                            <a:cs typeface="Corbel" charset="0"/>
                          </a:rPr>
                          <m:t>α</m:t>
                        </m:r>
                      </m:e>
                      <m:sub>
                        <m:r>
                          <m:rPr>
                            <m:sty m:val="p"/>
                          </m:rPr>
                          <a:rPr lang="en-US" altLang="zh-CN" sz="800">
                            <a:solidFill>
                              <a:srgbClr val="0000CC"/>
                            </a:solidFill>
                            <a:latin typeface="Cambria Math" panose="02040503050406030204" pitchFamily="18" charset="0"/>
                            <a:ea typeface="Corbel" charset="0"/>
                            <a:cs typeface="Corbel" charset="0"/>
                          </a:rPr>
                          <m:t>j</m:t>
                        </m:r>
                        <m:r>
                          <a:rPr lang="en-US" altLang="zh-CN" sz="800">
                            <a:solidFill>
                              <a:srgbClr val="0000CC"/>
                            </a:solidFill>
                            <a:latin typeface="Cambria Math" panose="02040503050406030204" pitchFamily="18" charset="0"/>
                            <a:ea typeface="Corbel" charset="0"/>
                            <a:cs typeface="Corbel" charset="0"/>
                          </a:rPr>
                          <m:t>−1 </m:t>
                        </m:r>
                      </m:sub>
                    </m:sSub>
                  </m:oMath>
                </a14:m>
                <a:endParaRPr lang="en-US" sz="800">
                  <a:solidFill>
                    <a:sysClr val="windowText" lastClr="000000"/>
                  </a:solidFill>
                  <a:latin typeface="Calibri"/>
                  <a:ea typeface="Corbel" charset="0"/>
                  <a:cs typeface="Corbel" charset="0"/>
                </a:endParaRPr>
              </a:p>
            </p:txBody>
          </p:sp>
        </mc:Choice>
        <mc:Fallback xmlns="">
          <p:sp>
            <p:nvSpPr>
              <p:cNvPr id="27" name="Rectangular Callout 26"/>
              <p:cNvSpPr>
                <a:spLocks noRot="1" noChangeAspect="1" noMove="1" noResize="1" noEditPoints="1" noAdjustHandles="1" noChangeArrowheads="1" noChangeShapeType="1" noTextEdit="1"/>
              </p:cNvSpPr>
              <p:nvPr/>
            </p:nvSpPr>
            <p:spPr>
              <a:xfrm>
                <a:off x="1920552" y="6325052"/>
                <a:ext cx="1732652" cy="456748"/>
              </a:xfrm>
              <a:prstGeom prst="wedgeRectCallout">
                <a:avLst>
                  <a:gd name="adj1" fmla="val 37856"/>
                  <a:gd name="adj2" fmla="val -84841"/>
                </a:avLst>
              </a:prstGeom>
              <a:blipFill>
                <a:blip r:embed="rId5"/>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ular Callout 27"/>
              <p:cNvSpPr/>
              <p:nvPr/>
            </p:nvSpPr>
            <p:spPr>
              <a:xfrm>
                <a:off x="7897650" y="5571504"/>
                <a:ext cx="1719135" cy="447129"/>
              </a:xfrm>
              <a:prstGeom prst="wedgeRectCallout">
                <a:avLst>
                  <a:gd name="adj1" fmla="val -1774"/>
                  <a:gd name="adj2" fmla="val -70961"/>
                </a:avLst>
              </a:prstGeom>
              <a:ln/>
            </p:spPr>
            <p:style>
              <a:lnRef idx="1">
                <a:schemeClr val="accent1"/>
              </a:lnRef>
              <a:fillRef idx="2">
                <a:schemeClr val="accent1"/>
              </a:fillRef>
              <a:effectRef idx="1">
                <a:schemeClr val="accent1"/>
              </a:effectRef>
              <a:fontRef idx="minor">
                <a:schemeClr val="dk1"/>
              </a:fontRef>
            </p:style>
            <p:txBody>
              <a:bodyPr rtlCol="0" anchor="ctr"/>
              <a:lstStyle/>
              <a:p>
                <a:pPr defTabSz="914400">
                  <a:defRPr/>
                </a:pPr>
                <a14:m>
                  <m:oMath xmlns:m="http://schemas.openxmlformats.org/officeDocument/2006/math">
                    <m:r>
                      <m:rPr>
                        <m:sty m:val="p"/>
                      </m:rPr>
                      <a:rPr lang="en-US" sz="800">
                        <a:solidFill>
                          <a:sysClr val="windowText" lastClr="000000"/>
                        </a:solidFill>
                        <a:latin typeface="Cambria Math" panose="02040503050406030204" pitchFamily="18" charset="0"/>
                        <a:cs typeface="Corbel" charset="0"/>
                      </a:rPr>
                      <m:t>K</m:t>
                    </m:r>
                    <m:r>
                      <a:rPr lang="en-US" sz="800">
                        <a:solidFill>
                          <a:sysClr val="windowText" lastClr="000000"/>
                        </a:solidFill>
                        <a:latin typeface="Cambria Math" panose="02040503050406030204" pitchFamily="18" charset="0"/>
                        <a:cs typeface="Corbel" charset="0"/>
                      </a:rPr>
                      <m:t> </m:t>
                    </m:r>
                  </m:oMath>
                </a14:m>
                <a:r>
                  <a:rPr lang="en-US" sz="800">
                    <a:solidFill>
                      <a:sysClr val="windowText" lastClr="000000"/>
                    </a:solidFill>
                    <a:latin typeface="Calibri"/>
                    <a:cs typeface="Corbel" charset="0"/>
                  </a:rPr>
                  <a:t>priorities: </a:t>
                </a:r>
                <a14:m>
                  <m:oMath xmlns:m="http://schemas.openxmlformats.org/officeDocument/2006/math">
                    <m:sSub>
                      <m:sSubPr>
                        <m:ctrlPr>
                          <a:rPr lang="en-US" altLang="zh-CN" sz="800" i="1">
                            <a:solidFill>
                              <a:srgbClr val="0000CC"/>
                            </a:solidFill>
                            <a:latin typeface="Cambria Math" panose="02040503050406030204" pitchFamily="18" charset="0"/>
                            <a:ea typeface="+mj-ea"/>
                            <a:cs typeface="Corbel" charset="0"/>
                          </a:rPr>
                        </m:ctrlPr>
                      </m:sSubPr>
                      <m:e>
                        <m:r>
                          <m:rPr>
                            <m:sty m:val="p"/>
                          </m:rPr>
                          <a:rPr lang="en-US" altLang="zh-CN" sz="800">
                            <a:solidFill>
                              <a:srgbClr val="0000CC"/>
                            </a:solidFill>
                            <a:latin typeface="Cambria Math" panose="02040503050406030204" pitchFamily="18" charset="0"/>
                            <a:ea typeface="+mj-ea"/>
                            <a:cs typeface="Corbel" charset="0"/>
                          </a:rPr>
                          <m:t>P</m:t>
                        </m:r>
                      </m:e>
                      <m:sub>
                        <m:r>
                          <m:rPr>
                            <m:sty m:val="p"/>
                          </m:rPr>
                          <a:rPr lang="en-US" altLang="zh-CN" sz="800">
                            <a:solidFill>
                              <a:srgbClr val="0000CC"/>
                            </a:solidFill>
                            <a:latin typeface="Cambria Math" panose="02040503050406030204" pitchFamily="18" charset="0"/>
                            <a:ea typeface="+mj-ea"/>
                            <a:cs typeface="Corbel" charset="0"/>
                          </a:rPr>
                          <m:t>i</m:t>
                        </m:r>
                      </m:sub>
                    </m:sSub>
                    <m:r>
                      <a:rPr lang="en-US" altLang="zh-CN" sz="800">
                        <a:solidFill>
                          <a:srgbClr val="0000CC"/>
                        </a:solidFill>
                        <a:latin typeface="Cambria Math" panose="02040503050406030204" pitchFamily="18" charset="0"/>
                        <a:ea typeface="+mj-ea"/>
                        <a:cs typeface="Corbel" charset="0"/>
                      </a:rPr>
                      <m:t> </m:t>
                    </m:r>
                    <m:d>
                      <m:dPr>
                        <m:ctrlPr>
                          <a:rPr lang="en-US" altLang="zh-CN" sz="800" i="1">
                            <a:solidFill>
                              <a:srgbClr val="0000CC"/>
                            </a:solidFill>
                            <a:latin typeface="Cambria Math" panose="02040503050406030204" pitchFamily="18" charset="0"/>
                            <a:ea typeface="+mj-ea"/>
                            <a:cs typeface="Corbel" charset="0"/>
                          </a:rPr>
                        </m:ctrlPr>
                      </m:dPr>
                      <m:e>
                        <m:r>
                          <a:rPr lang="en-US" altLang="zh-CN" sz="800">
                            <a:solidFill>
                              <a:srgbClr val="0000CC"/>
                            </a:solidFill>
                            <a:latin typeface="Cambria Math" panose="02040503050406030204" pitchFamily="18" charset="0"/>
                            <a:ea typeface="+mj-ea"/>
                            <a:cs typeface="Corbel" charset="0"/>
                          </a:rPr>
                          <m:t>1≤</m:t>
                        </m:r>
                        <m:r>
                          <m:rPr>
                            <m:sty m:val="p"/>
                          </m:rPr>
                          <a:rPr lang="en-US" altLang="zh-CN" sz="800">
                            <a:solidFill>
                              <a:srgbClr val="0000CC"/>
                            </a:solidFill>
                            <a:latin typeface="Cambria Math" panose="02040503050406030204" pitchFamily="18" charset="0"/>
                            <a:ea typeface="+mj-ea"/>
                            <a:cs typeface="Corbel" charset="0"/>
                          </a:rPr>
                          <m:t>i</m:t>
                        </m:r>
                        <m:r>
                          <a:rPr lang="en-US" altLang="zh-CN" sz="800">
                            <a:solidFill>
                              <a:srgbClr val="0000CC"/>
                            </a:solidFill>
                            <a:latin typeface="Cambria Math" panose="02040503050406030204" pitchFamily="18" charset="0"/>
                            <a:ea typeface="+mj-ea"/>
                            <a:cs typeface="Corbel" charset="0"/>
                          </a:rPr>
                          <m:t>≤</m:t>
                        </m:r>
                        <m:r>
                          <m:rPr>
                            <m:sty m:val="p"/>
                          </m:rPr>
                          <a:rPr lang="en-US" altLang="zh-CN" sz="800">
                            <a:solidFill>
                              <a:srgbClr val="0000CC"/>
                            </a:solidFill>
                            <a:latin typeface="Cambria Math" panose="02040503050406030204" pitchFamily="18" charset="0"/>
                            <a:ea typeface="+mj-ea"/>
                            <a:cs typeface="Corbel" charset="0"/>
                          </a:rPr>
                          <m:t>K</m:t>
                        </m:r>
                      </m:e>
                    </m:d>
                  </m:oMath>
                </a14:m>
                <a:endParaRPr lang="en-US" altLang="zh-CN" sz="800">
                  <a:solidFill>
                    <a:srgbClr val="0000CC"/>
                  </a:solidFill>
                  <a:latin typeface="Calibri"/>
                  <a:ea typeface="宋体" panose="02010600030101010101" pitchFamily="2" charset="-122"/>
                  <a:cs typeface="Corbel" charset="0"/>
                </a:endParaRPr>
              </a:p>
              <a:p>
                <a:pPr defTabSz="914400">
                  <a:defRPr/>
                </a:pPr>
                <a14:m>
                  <m:oMath xmlns:m="http://schemas.openxmlformats.org/officeDocument/2006/math">
                    <m:r>
                      <m:rPr>
                        <m:sty m:val="p"/>
                      </m:rPr>
                      <a:rPr lang="en-US" sz="800">
                        <a:solidFill>
                          <a:sysClr val="windowText" lastClr="000000"/>
                        </a:solidFill>
                        <a:latin typeface="Cambria Math" panose="02040503050406030204" pitchFamily="18" charset="0"/>
                        <a:cs typeface="Corbel" charset="0"/>
                      </a:rPr>
                      <m:t>K</m:t>
                    </m:r>
                    <m:r>
                      <a:rPr lang="en-US" sz="800">
                        <a:solidFill>
                          <a:sysClr val="windowText" lastClr="000000"/>
                        </a:solidFill>
                        <a:latin typeface="Cambria Math" panose="02040503050406030204" pitchFamily="18" charset="0"/>
                        <a:cs typeface="Corbel" charset="0"/>
                      </a:rPr>
                      <m:t>−1</m:t>
                    </m:r>
                  </m:oMath>
                </a14:m>
                <a:r>
                  <a:rPr lang="en-US" sz="800">
                    <a:solidFill>
                      <a:sysClr val="windowText" lastClr="000000"/>
                    </a:solidFill>
                    <a:latin typeface="Calibri"/>
                    <a:cs typeface="Corbel" charset="0"/>
                  </a:rPr>
                  <a:t> thresholds: </a:t>
                </a:r>
                <a14:m>
                  <m:oMath xmlns:m="http://schemas.openxmlformats.org/officeDocument/2006/math">
                    <m:sSub>
                      <m:sSubPr>
                        <m:ctrlPr>
                          <a:rPr lang="en-US" altLang="zh-CN" sz="800" i="1">
                            <a:solidFill>
                              <a:srgbClr val="0000CC"/>
                            </a:solidFill>
                            <a:latin typeface="Cambria Math" panose="02040503050406030204" pitchFamily="18" charset="0"/>
                            <a:ea typeface="+mj-ea"/>
                            <a:cs typeface="Corbel" charset="0"/>
                          </a:rPr>
                        </m:ctrlPr>
                      </m:sSubPr>
                      <m:e>
                        <m:r>
                          <m:rPr>
                            <m:sty m:val="p"/>
                          </m:rPr>
                          <a:rPr lang="zh-CN" altLang="en-US" sz="800">
                            <a:solidFill>
                              <a:srgbClr val="0000CC"/>
                            </a:solidFill>
                            <a:latin typeface="Cambria Math" panose="02040503050406030204" pitchFamily="18" charset="0"/>
                            <a:ea typeface="+mj-ea"/>
                            <a:cs typeface="Corbel" charset="0"/>
                          </a:rPr>
                          <m:t>α</m:t>
                        </m:r>
                      </m:e>
                      <m:sub>
                        <m:r>
                          <m:rPr>
                            <m:sty m:val="p"/>
                          </m:rPr>
                          <a:rPr lang="en-US" altLang="zh-CN" sz="800">
                            <a:solidFill>
                              <a:srgbClr val="0000CC"/>
                            </a:solidFill>
                            <a:latin typeface="Cambria Math" panose="02040503050406030204" pitchFamily="18" charset="0"/>
                            <a:ea typeface="+mj-ea"/>
                            <a:cs typeface="Corbel" charset="0"/>
                          </a:rPr>
                          <m:t>j</m:t>
                        </m:r>
                        <m:r>
                          <a:rPr lang="en-US" altLang="zh-CN" sz="800">
                            <a:solidFill>
                              <a:srgbClr val="0000CC"/>
                            </a:solidFill>
                            <a:latin typeface="Cambria Math" panose="02040503050406030204" pitchFamily="18" charset="0"/>
                            <a:ea typeface="+mj-ea"/>
                            <a:cs typeface="Corbel" charset="0"/>
                          </a:rPr>
                          <m:t> </m:t>
                        </m:r>
                      </m:sub>
                    </m:sSub>
                    <m:d>
                      <m:dPr>
                        <m:ctrlPr>
                          <a:rPr lang="en-US" altLang="zh-CN" sz="800" i="1">
                            <a:solidFill>
                              <a:srgbClr val="0000CC"/>
                            </a:solidFill>
                            <a:latin typeface="Cambria Math" panose="02040503050406030204" pitchFamily="18" charset="0"/>
                            <a:ea typeface="+mj-ea"/>
                            <a:cs typeface="Corbel" charset="0"/>
                          </a:rPr>
                        </m:ctrlPr>
                      </m:dPr>
                      <m:e>
                        <m:r>
                          <a:rPr lang="en-US" altLang="zh-CN" sz="800">
                            <a:solidFill>
                              <a:srgbClr val="0000CC"/>
                            </a:solidFill>
                            <a:latin typeface="Cambria Math" panose="02040503050406030204" pitchFamily="18" charset="0"/>
                            <a:ea typeface="+mj-ea"/>
                            <a:cs typeface="Corbel" charset="0"/>
                          </a:rPr>
                          <m:t>1≤</m:t>
                        </m:r>
                        <m:r>
                          <m:rPr>
                            <m:sty m:val="p"/>
                          </m:rPr>
                          <a:rPr lang="en-US" altLang="zh-CN" sz="800">
                            <a:solidFill>
                              <a:srgbClr val="0000CC"/>
                            </a:solidFill>
                            <a:latin typeface="Cambria Math" panose="02040503050406030204" pitchFamily="18" charset="0"/>
                            <a:ea typeface="+mj-ea"/>
                            <a:cs typeface="Corbel" charset="0"/>
                          </a:rPr>
                          <m:t>j</m:t>
                        </m:r>
                        <m:r>
                          <a:rPr lang="en-US" altLang="zh-CN" sz="800">
                            <a:solidFill>
                              <a:srgbClr val="0000CC"/>
                            </a:solidFill>
                            <a:latin typeface="Cambria Math" panose="02040503050406030204" pitchFamily="18" charset="0"/>
                            <a:ea typeface="+mj-ea"/>
                            <a:cs typeface="Corbel" charset="0"/>
                          </a:rPr>
                          <m:t>≤</m:t>
                        </m:r>
                        <m:r>
                          <m:rPr>
                            <m:sty m:val="p"/>
                          </m:rPr>
                          <a:rPr lang="en-US" altLang="zh-CN" sz="800">
                            <a:solidFill>
                              <a:srgbClr val="0000CC"/>
                            </a:solidFill>
                            <a:latin typeface="Cambria Math" panose="02040503050406030204" pitchFamily="18" charset="0"/>
                            <a:ea typeface="+mj-ea"/>
                            <a:cs typeface="Corbel" charset="0"/>
                          </a:rPr>
                          <m:t>K</m:t>
                        </m:r>
                        <m:r>
                          <a:rPr lang="en-US" altLang="zh-CN" sz="800">
                            <a:solidFill>
                              <a:srgbClr val="0000CC"/>
                            </a:solidFill>
                            <a:latin typeface="Cambria Math" panose="02040503050406030204" pitchFamily="18" charset="0"/>
                            <a:ea typeface="+mj-ea"/>
                            <a:cs typeface="Corbel" charset="0"/>
                          </a:rPr>
                          <m:t>−1</m:t>
                        </m:r>
                      </m:e>
                    </m:d>
                  </m:oMath>
                </a14:m>
                <a:endParaRPr lang="en-US" altLang="zh-CN" sz="800">
                  <a:solidFill>
                    <a:srgbClr val="0000CC"/>
                  </a:solidFill>
                  <a:latin typeface="Calibri"/>
                  <a:ea typeface="宋体" panose="02010600030101010101" pitchFamily="2" charset="-122"/>
                  <a:cs typeface="Corbel" charset="0"/>
                </a:endParaRPr>
              </a:p>
              <a:p>
                <a:pPr defTabSz="914400">
                  <a:defRPr/>
                </a:pPr>
                <a:r>
                  <a:rPr lang="en-US" sz="800">
                    <a:solidFill>
                      <a:sysClr val="windowText" lastClr="000000"/>
                    </a:solidFill>
                    <a:latin typeface="Calibri"/>
                    <a:cs typeface="Corbel" charset="0"/>
                  </a:rPr>
                  <a:t>Threshold from </a:t>
                </a:r>
                <a14:m>
                  <m:oMath xmlns:m="http://schemas.openxmlformats.org/officeDocument/2006/math">
                    <m:sSub>
                      <m:sSubPr>
                        <m:ctrlPr>
                          <a:rPr lang="en-US" altLang="zh-CN" sz="800" i="1">
                            <a:solidFill>
                              <a:srgbClr val="0000CC"/>
                            </a:solidFill>
                            <a:latin typeface="Cambria Math" panose="02040503050406030204" pitchFamily="18" charset="0"/>
                            <a:ea typeface="+mj-ea"/>
                            <a:cs typeface="Corbel" charset="0"/>
                          </a:rPr>
                        </m:ctrlPr>
                      </m:sSubPr>
                      <m:e>
                        <m:r>
                          <m:rPr>
                            <m:sty m:val="p"/>
                          </m:rPr>
                          <a:rPr lang="en-US" altLang="zh-CN" sz="800">
                            <a:solidFill>
                              <a:srgbClr val="0000CC"/>
                            </a:solidFill>
                            <a:latin typeface="Cambria Math" panose="02040503050406030204" pitchFamily="18" charset="0"/>
                            <a:ea typeface="+mj-ea"/>
                            <a:cs typeface="Corbel" charset="0"/>
                          </a:rPr>
                          <m:t>P</m:t>
                        </m:r>
                      </m:e>
                      <m:sub>
                        <m:r>
                          <m:rPr>
                            <m:sty m:val="p"/>
                          </m:rPr>
                          <a:rPr lang="en-US" altLang="zh-CN" sz="800">
                            <a:solidFill>
                              <a:srgbClr val="0000CC"/>
                            </a:solidFill>
                            <a:latin typeface="Cambria Math" panose="02040503050406030204" pitchFamily="18" charset="0"/>
                            <a:ea typeface="+mj-ea"/>
                            <a:cs typeface="Corbel" charset="0"/>
                          </a:rPr>
                          <m:t>j</m:t>
                        </m:r>
                        <m:r>
                          <a:rPr lang="en-US" altLang="zh-CN" sz="800">
                            <a:solidFill>
                              <a:srgbClr val="0000CC"/>
                            </a:solidFill>
                            <a:latin typeface="Cambria Math" panose="02040503050406030204" pitchFamily="18" charset="0"/>
                            <a:ea typeface="+mj-ea"/>
                            <a:cs typeface="Corbel" charset="0"/>
                          </a:rPr>
                          <m:t>−1</m:t>
                        </m:r>
                      </m:sub>
                    </m:sSub>
                  </m:oMath>
                </a14:m>
                <a:r>
                  <a:rPr lang="en-US" sz="800">
                    <a:solidFill>
                      <a:sysClr val="windowText" lastClr="000000"/>
                    </a:solidFill>
                    <a:latin typeface="Calibri"/>
                    <a:cs typeface="Corbel" charset="0"/>
                  </a:rPr>
                  <a:t> to </a:t>
                </a:r>
                <a14:m>
                  <m:oMath xmlns:m="http://schemas.openxmlformats.org/officeDocument/2006/math">
                    <m:sSub>
                      <m:sSubPr>
                        <m:ctrlPr>
                          <a:rPr lang="en-US" altLang="zh-CN" sz="800" i="1">
                            <a:solidFill>
                              <a:srgbClr val="0000CC"/>
                            </a:solidFill>
                            <a:latin typeface="Cambria Math" panose="02040503050406030204" pitchFamily="18" charset="0"/>
                            <a:ea typeface="+mj-ea"/>
                            <a:cs typeface="Corbel" charset="0"/>
                          </a:rPr>
                        </m:ctrlPr>
                      </m:sSubPr>
                      <m:e>
                        <m:r>
                          <m:rPr>
                            <m:sty m:val="p"/>
                          </m:rPr>
                          <a:rPr lang="en-US" altLang="zh-CN" sz="800">
                            <a:solidFill>
                              <a:srgbClr val="0000CC"/>
                            </a:solidFill>
                            <a:latin typeface="Cambria Math" panose="02040503050406030204" pitchFamily="18" charset="0"/>
                            <a:ea typeface="+mj-ea"/>
                            <a:cs typeface="Corbel" charset="0"/>
                          </a:rPr>
                          <m:t>P</m:t>
                        </m:r>
                      </m:e>
                      <m:sub>
                        <m:r>
                          <m:rPr>
                            <m:sty m:val="p"/>
                          </m:rPr>
                          <a:rPr lang="en-US" altLang="zh-CN" sz="800">
                            <a:solidFill>
                              <a:srgbClr val="0000CC"/>
                            </a:solidFill>
                            <a:latin typeface="Cambria Math" panose="02040503050406030204" pitchFamily="18" charset="0"/>
                            <a:ea typeface="+mj-ea"/>
                            <a:cs typeface="Corbel" charset="0"/>
                          </a:rPr>
                          <m:t>j</m:t>
                        </m:r>
                      </m:sub>
                    </m:sSub>
                  </m:oMath>
                </a14:m>
                <a:r>
                  <a:rPr lang="en-US" sz="800">
                    <a:solidFill>
                      <a:sysClr val="windowText" lastClr="000000"/>
                    </a:solidFill>
                    <a:latin typeface="Calibri"/>
                    <a:cs typeface="Corbel" charset="0"/>
                  </a:rPr>
                  <a:t> is: </a:t>
                </a:r>
                <a14:m>
                  <m:oMath xmlns:m="http://schemas.openxmlformats.org/officeDocument/2006/math">
                    <m:sSub>
                      <m:sSubPr>
                        <m:ctrlPr>
                          <a:rPr lang="en-US" altLang="zh-CN" sz="800" i="1">
                            <a:solidFill>
                              <a:srgbClr val="0000CC"/>
                            </a:solidFill>
                            <a:latin typeface="Cambria Math" panose="02040503050406030204" pitchFamily="18" charset="0"/>
                            <a:ea typeface="+mj-ea"/>
                            <a:cs typeface="Corbel" charset="0"/>
                          </a:rPr>
                        </m:ctrlPr>
                      </m:sSubPr>
                      <m:e>
                        <m:r>
                          <m:rPr>
                            <m:sty m:val="p"/>
                          </m:rPr>
                          <a:rPr lang="zh-CN" altLang="en-US" sz="800">
                            <a:solidFill>
                              <a:srgbClr val="0000CC"/>
                            </a:solidFill>
                            <a:latin typeface="Cambria Math" panose="02040503050406030204" pitchFamily="18" charset="0"/>
                            <a:ea typeface="+mj-ea"/>
                            <a:cs typeface="Corbel" charset="0"/>
                          </a:rPr>
                          <m:t>α</m:t>
                        </m:r>
                      </m:e>
                      <m:sub>
                        <m:r>
                          <m:rPr>
                            <m:sty m:val="p"/>
                          </m:rPr>
                          <a:rPr lang="en-US" altLang="zh-CN" sz="800">
                            <a:solidFill>
                              <a:srgbClr val="0000CC"/>
                            </a:solidFill>
                            <a:latin typeface="Cambria Math" panose="02040503050406030204" pitchFamily="18" charset="0"/>
                            <a:ea typeface="+mj-ea"/>
                            <a:cs typeface="Corbel" charset="0"/>
                          </a:rPr>
                          <m:t>j</m:t>
                        </m:r>
                        <m:r>
                          <a:rPr lang="en-US" altLang="zh-CN" sz="800">
                            <a:solidFill>
                              <a:srgbClr val="0000CC"/>
                            </a:solidFill>
                            <a:latin typeface="Cambria Math" panose="02040503050406030204" pitchFamily="18" charset="0"/>
                            <a:ea typeface="+mj-ea"/>
                            <a:cs typeface="Corbel" charset="0"/>
                          </a:rPr>
                          <m:t>−1 </m:t>
                        </m:r>
                      </m:sub>
                    </m:sSub>
                  </m:oMath>
                </a14:m>
                <a:endParaRPr lang="en-US" sz="800">
                  <a:solidFill>
                    <a:sysClr val="windowText" lastClr="000000"/>
                  </a:solidFill>
                  <a:latin typeface="Calibri"/>
                  <a:cs typeface="Corbel" charset="0"/>
                </a:endParaRPr>
              </a:p>
            </p:txBody>
          </p:sp>
        </mc:Choice>
        <mc:Fallback xmlns="">
          <p:sp>
            <p:nvSpPr>
              <p:cNvPr id="28" name="Rectangular Callout 27"/>
              <p:cNvSpPr>
                <a:spLocks noRot="1" noChangeAspect="1" noMove="1" noResize="1" noEditPoints="1" noAdjustHandles="1" noChangeArrowheads="1" noChangeShapeType="1" noTextEdit="1"/>
              </p:cNvSpPr>
              <p:nvPr/>
            </p:nvSpPr>
            <p:spPr>
              <a:xfrm>
                <a:off x="7897650" y="5571504"/>
                <a:ext cx="1719135" cy="447129"/>
              </a:xfrm>
              <a:prstGeom prst="wedgeRectCallout">
                <a:avLst>
                  <a:gd name="adj1" fmla="val -1774"/>
                  <a:gd name="adj2" fmla="val -70961"/>
                </a:avLst>
              </a:prstGeom>
              <a:blipFill>
                <a:blip r:embed="rId6"/>
                <a:stretch>
                  <a:fillRect/>
                </a:stretch>
              </a:blipFill>
              <a:ln/>
            </p:spPr>
            <p:txBody>
              <a:bodyPr/>
              <a:lstStyle/>
              <a:p>
                <a:r>
                  <a:rPr lang="en-US">
                    <a:noFill/>
                  </a:rPr>
                  <a:t> </a:t>
                </a:r>
              </a:p>
            </p:txBody>
          </p:sp>
        </mc:Fallback>
      </mc:AlternateContent>
      <p:sp>
        <p:nvSpPr>
          <p:cNvPr id="49" name="Rectangle 25"/>
          <p:cNvSpPr/>
          <p:nvPr/>
        </p:nvSpPr>
        <p:spPr>
          <a:xfrm>
            <a:off x="3342378" y="3538823"/>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000" b="1" i="1" err="1">
                <a:solidFill>
                  <a:prstClr val="white"/>
                </a:solidFill>
                <a:latin typeface="Times New Roman" charset="0"/>
                <a:ea typeface="Times New Roman" charset="0"/>
                <a:cs typeface="Times New Roman" charset="0"/>
              </a:rPr>
              <a:t>i</a:t>
            </a:r>
            <a:endParaRPr lang="en-US" sz="2000" b="1" i="1">
              <a:solidFill>
                <a:prstClr val="white"/>
              </a:solidFill>
              <a:latin typeface="Times New Roman" charset="0"/>
              <a:ea typeface="Times New Roman" charset="0"/>
              <a:cs typeface="Times New Roman" charset="0"/>
            </a:endParaRPr>
          </a:p>
        </p:txBody>
      </p:sp>
      <p:sp>
        <p:nvSpPr>
          <p:cNvPr id="5" name="灯片编号占位符 4"/>
          <p:cNvSpPr>
            <a:spLocks noGrp="1"/>
          </p:cNvSpPr>
          <p:nvPr>
            <p:ph type="sldNum" sz="quarter" idx="12"/>
          </p:nvPr>
        </p:nvSpPr>
        <p:spPr/>
        <p:txBody>
          <a:bodyPr/>
          <a:lstStyle/>
          <a:p>
            <a:pPr defTabSz="914400">
              <a:defRPr/>
            </a:pPr>
            <a:fld id="{0C913308-F349-4B6D-A68A-DD1791B4A57B}" type="slidenum">
              <a:rPr lang="zh-CN" altLang="en-US">
                <a:solidFill>
                  <a:prstClr val="black"/>
                </a:solidFill>
                <a:latin typeface="Calibri"/>
                <a:ea typeface="宋体" panose="02010600030101010101" pitchFamily="2" charset="-122"/>
              </a:rPr>
              <a:pPr defTabSz="914400">
                <a:defRPr/>
              </a:pPr>
              <a:t>22</a:t>
            </a:fld>
            <a:endParaRPr lang="zh-CN" altLang="en-US">
              <a:solidFill>
                <a:prstClr val="black"/>
              </a:solidFill>
              <a:latin typeface="Calibri"/>
              <a:ea typeface="宋体" panose="02010600030101010101" pitchFamily="2" charset="-122"/>
            </a:endParaRPr>
          </a:p>
        </p:txBody>
      </p:sp>
      <p:sp>
        <p:nvSpPr>
          <p:cNvPr id="29" name="内容占位符 2">
            <a:extLst>
              <a:ext uri="{FF2B5EF4-FFF2-40B4-BE49-F238E27FC236}">
                <a16:creationId xmlns:a16="http://schemas.microsoft.com/office/drawing/2014/main" id="{CED0FDBE-2F7A-4322-A7C6-79D4932EF13A}"/>
              </a:ext>
            </a:extLst>
          </p:cNvPr>
          <p:cNvSpPr>
            <a:spLocks noGrp="1"/>
          </p:cNvSpPr>
          <p:nvPr>
            <p:ph idx="1"/>
          </p:nvPr>
        </p:nvSpPr>
        <p:spPr>
          <a:xfrm>
            <a:off x="834887" y="1275819"/>
            <a:ext cx="10630894" cy="4525963"/>
          </a:xfrm>
        </p:spPr>
        <p:txBody>
          <a:bodyPr/>
          <a:lstStyle/>
          <a:p>
            <a:r>
              <a:rPr lang="en-US" altLang="zh-CN" dirty="0">
                <a:solidFill>
                  <a:srgbClr val="0000CC"/>
                </a:solidFill>
                <a:ea typeface="Corbel" charset="0"/>
                <a:cs typeface="Corbel" charset="0"/>
              </a:rPr>
              <a:t>Decoupling</a:t>
            </a:r>
            <a:r>
              <a:rPr lang="en-US" altLang="zh-CN" dirty="0">
                <a:solidFill>
                  <a:srgbClr val="00B050"/>
                </a:solidFill>
                <a:ea typeface="Corbel" charset="0"/>
                <a:cs typeface="Calibri" panose="020F0502020204030204" pitchFamily="34" charset="0"/>
              </a:rPr>
              <a:t> </a:t>
            </a:r>
            <a:r>
              <a:rPr lang="en-US" altLang="zh-CN" dirty="0">
                <a:ea typeface="Corbel" charset="0"/>
                <a:cs typeface="Calibri" panose="020F0502020204030204" pitchFamily="34" charset="0"/>
              </a:rPr>
              <a:t>MLFQ</a:t>
            </a:r>
          </a:p>
          <a:p>
            <a:pPr lvl="1">
              <a:buFont typeface="Wingdings" charset="2"/>
              <a:buChar char="Ø"/>
            </a:pPr>
            <a:r>
              <a:rPr lang="en-US" altLang="zh-CN" dirty="0">
                <a:ea typeface="Corbel" charset="0"/>
                <a:cs typeface="Calibri" panose="020F0502020204030204" pitchFamily="34" charset="0"/>
              </a:rPr>
              <a:t>Stateless</a:t>
            </a:r>
            <a:r>
              <a:rPr lang="en-US" altLang="zh-CN" dirty="0">
                <a:solidFill>
                  <a:srgbClr val="C00000"/>
                </a:solidFill>
                <a:ea typeface="Corbel" charset="0"/>
                <a:cs typeface="Calibri" panose="020F0502020204030204" pitchFamily="34" charset="0"/>
              </a:rPr>
              <a:t> </a:t>
            </a:r>
            <a:r>
              <a:rPr lang="en-US" altLang="zh-CN" dirty="0">
                <a:solidFill>
                  <a:srgbClr val="0000CC"/>
                </a:solidFill>
                <a:ea typeface="Corbel" charset="0"/>
                <a:cs typeface="Corbel" charset="0"/>
              </a:rPr>
              <a:t>Priority Queueing </a:t>
            </a:r>
            <a:r>
              <a:rPr lang="en-US" altLang="zh-CN" dirty="0">
                <a:ea typeface="Corbel" charset="0"/>
                <a:cs typeface="Calibri" panose="020F0502020204030204" pitchFamily="34" charset="0"/>
              </a:rPr>
              <a:t>at the switch (a built-in function) </a:t>
            </a:r>
          </a:p>
          <a:p>
            <a:pPr lvl="1">
              <a:buFont typeface="Wingdings" charset="2"/>
              <a:buChar char="Ø"/>
            </a:pPr>
            <a:r>
              <a:rPr lang="en-US" altLang="zh-CN" dirty="0">
                <a:ea typeface="Corbel" charset="0"/>
                <a:cs typeface="Calibri" panose="020F0502020204030204" pitchFamily="34" charset="0"/>
              </a:rPr>
              <a:t>Stateful </a:t>
            </a:r>
            <a:r>
              <a:rPr lang="en-US" altLang="zh-CN" dirty="0">
                <a:solidFill>
                  <a:srgbClr val="0000CC"/>
                </a:solidFill>
                <a:ea typeface="Corbel" charset="0"/>
                <a:cs typeface="Corbel" charset="0"/>
              </a:rPr>
              <a:t>Packet Tagging </a:t>
            </a:r>
            <a:r>
              <a:rPr lang="en-US" altLang="zh-CN" dirty="0">
                <a:ea typeface="Corbel" charset="0"/>
                <a:cs typeface="Calibri" panose="020F0502020204030204" pitchFamily="34" charset="0"/>
              </a:rPr>
              <a:t>at end hosts (a shim layer between TCP/IP and NIC) </a:t>
            </a:r>
          </a:p>
        </p:txBody>
      </p:sp>
    </p:spTree>
    <p:extLst>
      <p:ext uri="{BB962C8B-B14F-4D97-AF65-F5344CB8AC3E}">
        <p14:creationId xmlns:p14="http://schemas.microsoft.com/office/powerpoint/2010/main" val="272587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88889E-6 -3.7037E-6 L 0.08681 -3.7037E-6 L 0.08473 0.19422 L 0.56962 0.19723 " pathEditMode="relative" rAng="0" ptsTypes="AAAA">
                                      <p:cBhvr>
                                        <p:cTn id="6" dur="2000" fill="hold"/>
                                        <p:tgtEl>
                                          <p:spTgt spid="49"/>
                                        </p:tgtEl>
                                        <p:attrNameLst>
                                          <p:attrName>ppt_x</p:attrName>
                                          <p:attrName>ppt_y</p:attrName>
                                        </p:attrNameLst>
                                      </p:cBhvr>
                                      <p:rCtr x="28472" y="9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25"/>
          <p:cNvSpPr/>
          <p:nvPr/>
        </p:nvSpPr>
        <p:spPr>
          <a:xfrm>
            <a:off x="8488138" y="5584385"/>
            <a:ext cx="277489" cy="466021"/>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119" name="Rectangle 25"/>
          <p:cNvSpPr/>
          <p:nvPr/>
        </p:nvSpPr>
        <p:spPr>
          <a:xfrm>
            <a:off x="8458637" y="4518162"/>
            <a:ext cx="277489" cy="466021"/>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3" name="内容占位符 2"/>
          <p:cNvSpPr>
            <a:spLocks noGrp="1"/>
          </p:cNvSpPr>
          <p:nvPr>
            <p:ph idx="1"/>
          </p:nvPr>
        </p:nvSpPr>
        <p:spPr>
          <a:xfrm>
            <a:off x="1056443" y="1214752"/>
            <a:ext cx="9942990" cy="5069160"/>
          </a:xfrm>
        </p:spPr>
        <p:txBody>
          <a:bodyPr>
            <a:normAutofit/>
          </a:bodyPr>
          <a:lstStyle/>
          <a:p>
            <a:r>
              <a:rPr lang="en-US" altLang="zh-CN" dirty="0">
                <a:ea typeface="Corbel" charset="0"/>
                <a:cs typeface="Corbel" charset="0"/>
              </a:rPr>
              <a:t>DCN traffic is highly dynamic</a:t>
            </a:r>
          </a:p>
          <a:p>
            <a:pPr lvl="1"/>
            <a:r>
              <a:rPr lang="en-US" altLang="zh-CN" dirty="0">
                <a:ea typeface="Corbel" charset="0"/>
                <a:cs typeface="Corbel" charset="0"/>
              </a:rPr>
              <a:t>Threshold fails to catch traffic variation </a:t>
            </a:r>
            <a:r>
              <a:rPr lang="en-US" altLang="zh-CN" dirty="0">
                <a:solidFill>
                  <a:srgbClr val="C00000"/>
                </a:solidFill>
                <a:ea typeface="Corbel" charset="0"/>
                <a:cs typeface="Corbel" charset="0"/>
              </a:rPr>
              <a:t>→</a:t>
            </a:r>
            <a:r>
              <a:rPr lang="en-US" altLang="zh-CN" dirty="0">
                <a:ea typeface="Corbel" charset="0"/>
                <a:cs typeface="Corbel" charset="0"/>
              </a:rPr>
              <a:t> </a:t>
            </a:r>
            <a:r>
              <a:rPr lang="en-US" altLang="zh-CN" dirty="0">
                <a:solidFill>
                  <a:srgbClr val="C00000"/>
                </a:solidFill>
                <a:ea typeface="Corbel" charset="0"/>
                <a:cs typeface="Corbel" charset="0"/>
              </a:rPr>
              <a:t>mismatch</a:t>
            </a:r>
          </a:p>
        </p:txBody>
      </p:sp>
      <p:sp>
        <p:nvSpPr>
          <p:cNvPr id="9" name="标题 1"/>
          <p:cNvSpPr>
            <a:spLocks noGrp="1"/>
          </p:cNvSpPr>
          <p:nvPr>
            <p:ph type="title"/>
          </p:nvPr>
        </p:nvSpPr>
        <p:spPr>
          <a:xfrm>
            <a:off x="2042864" y="152400"/>
            <a:ext cx="8229600" cy="1143000"/>
          </a:xfrm>
        </p:spPr>
        <p:txBody>
          <a:bodyPr>
            <a:normAutofit/>
          </a:bodyPr>
          <a:lstStyle/>
          <a:p>
            <a:r>
              <a:rPr lang="en-US" altLang="zh-CN">
                <a:solidFill>
                  <a:srgbClr val="0000CC"/>
                </a:solidFill>
                <a:cs typeface="Times New Roman" panose="02020603050405020304" pitchFamily="18" charset="0"/>
              </a:rPr>
              <a:t>Threshold </a:t>
            </a:r>
            <a:r>
              <a:rPr lang="en-US" altLang="zh-CN" i="1">
                <a:solidFill>
                  <a:srgbClr val="0000CC"/>
                </a:solidFill>
                <a:cs typeface="Times New Roman" panose="02020603050405020304" pitchFamily="18" charset="0"/>
              </a:rPr>
              <a:t>vs</a:t>
            </a:r>
            <a:r>
              <a:rPr lang="en-US" altLang="zh-CN">
                <a:solidFill>
                  <a:srgbClr val="0000CC"/>
                </a:solidFill>
                <a:cs typeface="Times New Roman" panose="02020603050405020304" pitchFamily="18" charset="0"/>
              </a:rPr>
              <a:t> Traffic Mismatch</a:t>
            </a:r>
            <a:endParaRPr lang="zh-CN" altLang="en-US">
              <a:solidFill>
                <a:srgbClr val="0000CC"/>
              </a:solidFill>
              <a:cs typeface="Times New Roman" panose="02020603050405020304" pitchFamily="18" charset="0"/>
            </a:endParaRPr>
          </a:p>
        </p:txBody>
      </p:sp>
      <p:cxnSp>
        <p:nvCxnSpPr>
          <p:cNvPr id="7" name="直接连接符 20"/>
          <p:cNvCxnSpPr/>
          <p:nvPr/>
        </p:nvCxnSpPr>
        <p:spPr>
          <a:xfrm flipV="1">
            <a:off x="5191339" y="4593847"/>
            <a:ext cx="1385225" cy="14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13"/>
          <p:cNvCxnSpPr/>
          <p:nvPr/>
        </p:nvCxnSpPr>
        <p:spPr>
          <a:xfrm>
            <a:off x="1904562" y="4550659"/>
            <a:ext cx="1846617" cy="469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16"/>
          <p:cNvCxnSpPr/>
          <p:nvPr/>
        </p:nvCxnSpPr>
        <p:spPr>
          <a:xfrm flipV="1">
            <a:off x="2167002" y="4597650"/>
            <a:ext cx="1584176" cy="141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3"/>
          <p:cNvCxnSpPr/>
          <p:nvPr/>
        </p:nvCxnSpPr>
        <p:spPr>
          <a:xfrm>
            <a:off x="2094994" y="2912793"/>
            <a:ext cx="1656184" cy="1684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87" descr="server-gray.png"/>
          <p:cNvPicPr>
            <a:picLocks noChangeAspect="1"/>
          </p:cNvPicPr>
          <p:nvPr/>
        </p:nvPicPr>
        <p:blipFill>
          <a:blip r:embed="rId3" cstate="print"/>
          <a:stretch>
            <a:fillRect/>
          </a:stretch>
        </p:blipFill>
        <p:spPr>
          <a:xfrm>
            <a:off x="1712505" y="5437088"/>
            <a:ext cx="915278" cy="974328"/>
          </a:xfrm>
          <a:prstGeom prst="rect">
            <a:avLst/>
          </a:prstGeom>
        </p:spPr>
      </p:pic>
      <p:pic>
        <p:nvPicPr>
          <p:cNvPr id="13" name="Picture 88" descr="server-gray.png"/>
          <p:cNvPicPr>
            <a:picLocks noChangeAspect="1"/>
          </p:cNvPicPr>
          <p:nvPr/>
        </p:nvPicPr>
        <p:blipFill>
          <a:blip r:embed="rId3" cstate="print"/>
          <a:stretch>
            <a:fillRect/>
          </a:stretch>
        </p:blipFill>
        <p:spPr>
          <a:xfrm>
            <a:off x="1712505" y="2667000"/>
            <a:ext cx="915278" cy="974328"/>
          </a:xfrm>
          <a:prstGeom prst="rect">
            <a:avLst/>
          </a:prstGeom>
        </p:spPr>
      </p:pic>
      <p:pic>
        <p:nvPicPr>
          <p:cNvPr id="14" name="Picture 87" descr="server-gray.png"/>
          <p:cNvPicPr>
            <a:picLocks noChangeAspect="1"/>
          </p:cNvPicPr>
          <p:nvPr/>
        </p:nvPicPr>
        <p:blipFill>
          <a:blip r:embed="rId3" cstate="print"/>
          <a:stretch>
            <a:fillRect/>
          </a:stretch>
        </p:blipFill>
        <p:spPr>
          <a:xfrm>
            <a:off x="1752288" y="4035152"/>
            <a:ext cx="915278" cy="974328"/>
          </a:xfrm>
          <a:prstGeom prst="rect">
            <a:avLst/>
          </a:prstGeom>
        </p:spPr>
      </p:pic>
      <p:pic>
        <p:nvPicPr>
          <p:cNvPr id="15" name="Picture 87" descr="server-gray.png"/>
          <p:cNvPicPr>
            <a:picLocks noChangeAspect="1"/>
          </p:cNvPicPr>
          <p:nvPr/>
        </p:nvPicPr>
        <p:blipFill>
          <a:blip r:embed="rId3" cstate="print"/>
          <a:stretch>
            <a:fillRect/>
          </a:stretch>
        </p:blipFill>
        <p:spPr>
          <a:xfrm>
            <a:off x="5790322" y="4140944"/>
            <a:ext cx="915278" cy="974328"/>
          </a:xfrm>
          <a:prstGeom prst="rect">
            <a:avLst/>
          </a:prstGeom>
        </p:spPr>
      </p:pic>
      <p:pic>
        <p:nvPicPr>
          <p:cNvPr id="16" name="Content Placeholder 9" descr="switch.png"/>
          <p:cNvPicPr>
            <a:picLocks noChangeAspect="1"/>
          </p:cNvPicPr>
          <p:nvPr/>
        </p:nvPicPr>
        <p:blipFill>
          <a:blip r:embed="rId4" cstate="print"/>
          <a:stretch>
            <a:fillRect/>
          </a:stretch>
        </p:blipFill>
        <p:spPr>
          <a:xfrm flipH="1">
            <a:off x="3751179" y="4251177"/>
            <a:ext cx="1643349" cy="692945"/>
          </a:xfrm>
          <a:prstGeom prst="rect">
            <a:avLst/>
          </a:prstGeom>
        </p:spPr>
      </p:pic>
      <p:grpSp>
        <p:nvGrpSpPr>
          <p:cNvPr id="17" name="Group 151"/>
          <p:cNvGrpSpPr>
            <a:grpSpLocks/>
          </p:cNvGrpSpPr>
          <p:nvPr/>
        </p:nvGrpSpPr>
        <p:grpSpPr bwMode="auto">
          <a:xfrm>
            <a:off x="3746618" y="4191000"/>
            <a:ext cx="1444721" cy="417128"/>
            <a:chOff x="4032" y="480"/>
            <a:chExt cx="768" cy="576"/>
          </a:xfrm>
          <a:gradFill>
            <a:gsLst>
              <a:gs pos="0">
                <a:schemeClr val="bg1"/>
              </a:gs>
              <a:gs pos="100000">
                <a:schemeClr val="hlink"/>
              </a:gs>
            </a:gsLst>
            <a:lin ang="0" scaled="1"/>
          </a:gradFill>
        </p:grpSpPr>
        <p:sp>
          <p:nvSpPr>
            <p:cNvPr id="18"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defTabSz="914400">
                <a:defRPr/>
              </a:pPr>
              <a:endParaRPr lang="en-US">
                <a:solidFill>
                  <a:srgbClr val="333399"/>
                </a:solidFill>
                <a:latin typeface="Corbel" charset="0"/>
                <a:ea typeface="Corbel" charset="0"/>
                <a:cs typeface="Corbel" charset="0"/>
              </a:endParaRPr>
            </a:p>
          </p:txBody>
        </p:sp>
        <p:sp>
          <p:nvSpPr>
            <p:cNvPr id="19"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pPr defTabSz="914400">
                <a:defRPr/>
              </a:pPr>
              <a:endParaRPr lang="en-US">
                <a:solidFill>
                  <a:prstClr val="black"/>
                </a:solidFill>
                <a:latin typeface="Corbel" charset="0"/>
                <a:ea typeface="Corbel" charset="0"/>
                <a:cs typeface="Corbel" charset="0"/>
              </a:endParaRPr>
            </a:p>
          </p:txBody>
        </p:sp>
      </p:grpSp>
      <p:grpSp>
        <p:nvGrpSpPr>
          <p:cNvPr id="20" name="Group 151"/>
          <p:cNvGrpSpPr>
            <a:grpSpLocks/>
          </p:cNvGrpSpPr>
          <p:nvPr/>
        </p:nvGrpSpPr>
        <p:grpSpPr bwMode="auto">
          <a:xfrm>
            <a:off x="3751179" y="4615071"/>
            <a:ext cx="1444721" cy="400335"/>
            <a:chOff x="4032" y="480"/>
            <a:chExt cx="768" cy="576"/>
          </a:xfrm>
          <a:gradFill>
            <a:gsLst>
              <a:gs pos="0">
                <a:schemeClr val="bg1"/>
              </a:gs>
              <a:gs pos="100000">
                <a:schemeClr val="hlink"/>
              </a:gs>
            </a:gsLst>
            <a:lin ang="0" scaled="1"/>
          </a:gradFill>
        </p:grpSpPr>
        <p:sp>
          <p:nvSpPr>
            <p:cNvPr id="21"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defTabSz="914400">
                <a:defRPr/>
              </a:pPr>
              <a:endParaRPr lang="en-US">
                <a:solidFill>
                  <a:srgbClr val="333399"/>
                </a:solidFill>
                <a:latin typeface="Corbel" charset="0"/>
                <a:ea typeface="Corbel" charset="0"/>
                <a:cs typeface="Corbel" charset="0"/>
              </a:endParaRPr>
            </a:p>
          </p:txBody>
        </p:sp>
        <p:sp>
          <p:nvSpPr>
            <p:cNvPr id="22"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pPr defTabSz="914400">
                <a:defRPr/>
              </a:pPr>
              <a:endParaRPr lang="en-US">
                <a:solidFill>
                  <a:prstClr val="black"/>
                </a:solidFill>
                <a:latin typeface="Corbel" charset="0"/>
                <a:ea typeface="Corbel" charset="0"/>
                <a:cs typeface="Corbel" charset="0"/>
              </a:endParaRPr>
            </a:p>
          </p:txBody>
        </p:sp>
      </p:grpSp>
      <p:sp>
        <p:nvSpPr>
          <p:cNvPr id="23" name="TextBox 22"/>
          <p:cNvSpPr txBox="1"/>
          <p:nvPr/>
        </p:nvSpPr>
        <p:spPr>
          <a:xfrm>
            <a:off x="3742081" y="4211106"/>
            <a:ext cx="1427326" cy="400110"/>
          </a:xfrm>
          <a:prstGeom prst="rect">
            <a:avLst/>
          </a:prstGeom>
          <a:noFill/>
        </p:spPr>
        <p:txBody>
          <a:bodyPr wrap="square" rtlCol="0">
            <a:spAutoFit/>
          </a:bodyPr>
          <a:lstStyle/>
          <a:p>
            <a:pPr algn="ctr" defTabSz="914400">
              <a:defRPr/>
            </a:pPr>
            <a:r>
              <a:rPr lang="en-US" altLang="zh-CN" sz="2000">
                <a:solidFill>
                  <a:prstClr val="black"/>
                </a:solidFill>
                <a:latin typeface="Corbel" charset="0"/>
                <a:ea typeface="Corbel" charset="0"/>
                <a:cs typeface="Corbel" charset="0"/>
              </a:rPr>
              <a:t>High </a:t>
            </a:r>
            <a:endParaRPr lang="zh-CN" altLang="en-US" sz="2000">
              <a:solidFill>
                <a:prstClr val="black"/>
              </a:solidFill>
              <a:latin typeface="Corbel" charset="0"/>
              <a:ea typeface="Corbel" charset="0"/>
              <a:cs typeface="Corbel" charset="0"/>
            </a:endParaRPr>
          </a:p>
        </p:txBody>
      </p:sp>
      <p:sp>
        <p:nvSpPr>
          <p:cNvPr id="24" name="TextBox 23"/>
          <p:cNvSpPr txBox="1"/>
          <p:nvPr/>
        </p:nvSpPr>
        <p:spPr>
          <a:xfrm>
            <a:off x="3751178" y="4608128"/>
            <a:ext cx="1427326" cy="400110"/>
          </a:xfrm>
          <a:prstGeom prst="rect">
            <a:avLst/>
          </a:prstGeom>
          <a:noFill/>
        </p:spPr>
        <p:txBody>
          <a:bodyPr wrap="square" rtlCol="0">
            <a:spAutoFit/>
          </a:bodyPr>
          <a:lstStyle/>
          <a:p>
            <a:pPr algn="ctr" defTabSz="914400">
              <a:defRPr/>
            </a:pPr>
            <a:r>
              <a:rPr lang="en-US" altLang="zh-CN" sz="2000">
                <a:solidFill>
                  <a:prstClr val="black"/>
                </a:solidFill>
                <a:latin typeface="Corbel" charset="0"/>
                <a:ea typeface="Corbel" charset="0"/>
                <a:cs typeface="Corbel" charset="0"/>
              </a:rPr>
              <a:t>Low</a:t>
            </a:r>
            <a:endParaRPr lang="zh-CN" altLang="en-US" sz="2000">
              <a:solidFill>
                <a:prstClr val="black"/>
              </a:solidFill>
              <a:latin typeface="Corbel" charset="0"/>
              <a:ea typeface="Corbel" charset="0"/>
              <a:cs typeface="Corbel" charset="0"/>
            </a:endParaRPr>
          </a:p>
        </p:txBody>
      </p:sp>
      <p:sp>
        <p:nvSpPr>
          <p:cNvPr id="25" name="Rectangle 25"/>
          <p:cNvSpPr/>
          <p:nvPr/>
        </p:nvSpPr>
        <p:spPr>
          <a:xfrm>
            <a:off x="2648609" y="2955722"/>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26" name="Rectangle 25"/>
          <p:cNvSpPr/>
          <p:nvPr/>
        </p:nvSpPr>
        <p:spPr>
          <a:xfrm>
            <a:off x="2678236" y="4251866"/>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27" name="TextBox 26"/>
          <p:cNvSpPr txBox="1"/>
          <p:nvPr/>
        </p:nvSpPr>
        <p:spPr>
          <a:xfrm>
            <a:off x="2867402" y="2986734"/>
            <a:ext cx="789320" cy="369332"/>
          </a:xfrm>
          <a:prstGeom prst="rect">
            <a:avLst/>
          </a:prstGeom>
          <a:noFill/>
        </p:spPr>
        <p:txBody>
          <a:bodyPr wrap="square" rtlCol="0">
            <a:spAutoFit/>
          </a:bodyPr>
          <a:lstStyle/>
          <a:p>
            <a:pPr algn="ctr" defTabSz="914400">
              <a:defRPr/>
            </a:pPr>
            <a:r>
              <a:rPr lang="en-US" altLang="zh-CN">
                <a:solidFill>
                  <a:prstClr val="black"/>
                </a:solidFill>
                <a:latin typeface="Calibri"/>
                <a:ea typeface="Corbel" charset="0"/>
                <a:cs typeface="Corbel" charset="0"/>
              </a:rPr>
              <a:t>10MB</a:t>
            </a:r>
            <a:endParaRPr lang="zh-CN" altLang="en-US">
              <a:solidFill>
                <a:prstClr val="black"/>
              </a:solidFill>
              <a:latin typeface="Calibri"/>
              <a:ea typeface="Corbel" charset="0"/>
              <a:cs typeface="Corbel" charset="0"/>
            </a:endParaRPr>
          </a:p>
        </p:txBody>
      </p:sp>
      <p:sp>
        <p:nvSpPr>
          <p:cNvPr id="28" name="TextBox 27"/>
          <p:cNvSpPr txBox="1"/>
          <p:nvPr/>
        </p:nvSpPr>
        <p:spPr>
          <a:xfrm>
            <a:off x="2867402" y="4194088"/>
            <a:ext cx="789320" cy="369332"/>
          </a:xfrm>
          <a:prstGeom prst="rect">
            <a:avLst/>
          </a:prstGeom>
          <a:noFill/>
        </p:spPr>
        <p:txBody>
          <a:bodyPr wrap="square" rtlCol="0">
            <a:spAutoFit/>
          </a:bodyPr>
          <a:lstStyle/>
          <a:p>
            <a:pPr algn="ctr" defTabSz="914400">
              <a:defRPr/>
            </a:pPr>
            <a:r>
              <a:rPr lang="en-US" altLang="zh-CN">
                <a:solidFill>
                  <a:prstClr val="black"/>
                </a:solidFill>
                <a:latin typeface="Calibri"/>
                <a:ea typeface="Corbel" charset="0"/>
                <a:cs typeface="Corbel" charset="0"/>
              </a:rPr>
              <a:t>10MB</a:t>
            </a:r>
            <a:endParaRPr lang="zh-CN" altLang="en-US">
              <a:solidFill>
                <a:prstClr val="black"/>
              </a:solidFill>
              <a:latin typeface="Calibri"/>
              <a:ea typeface="Corbel" charset="0"/>
              <a:cs typeface="Corbel" charset="0"/>
            </a:endParaRPr>
          </a:p>
        </p:txBody>
      </p:sp>
      <p:sp>
        <p:nvSpPr>
          <p:cNvPr id="29" name="TextBox 28"/>
          <p:cNvSpPr txBox="1"/>
          <p:nvPr/>
        </p:nvSpPr>
        <p:spPr>
          <a:xfrm>
            <a:off x="2897029" y="5476001"/>
            <a:ext cx="759693" cy="369332"/>
          </a:xfrm>
          <a:prstGeom prst="rect">
            <a:avLst/>
          </a:prstGeom>
          <a:noFill/>
        </p:spPr>
        <p:txBody>
          <a:bodyPr wrap="square" rtlCol="0">
            <a:spAutoFit/>
          </a:bodyPr>
          <a:lstStyle/>
          <a:p>
            <a:pPr algn="ctr" defTabSz="914400">
              <a:defRPr/>
            </a:pPr>
            <a:r>
              <a:rPr lang="en-US" altLang="zh-CN">
                <a:solidFill>
                  <a:prstClr val="black"/>
                </a:solidFill>
                <a:latin typeface="Calibri"/>
                <a:ea typeface="Corbel" charset="0"/>
                <a:cs typeface="Corbel" charset="0"/>
              </a:rPr>
              <a:t>20KB</a:t>
            </a:r>
            <a:endParaRPr lang="zh-CN" altLang="en-US">
              <a:solidFill>
                <a:prstClr val="black"/>
              </a:solidFill>
              <a:latin typeface="Calibri"/>
              <a:ea typeface="Corbel" charset="0"/>
              <a:cs typeface="Corbel" charset="0"/>
            </a:endParaRPr>
          </a:p>
        </p:txBody>
      </p:sp>
      <p:sp>
        <p:nvSpPr>
          <p:cNvPr id="30" name="Rectangle 25"/>
          <p:cNvSpPr/>
          <p:nvPr/>
        </p:nvSpPr>
        <p:spPr>
          <a:xfrm>
            <a:off x="2678236" y="5476002"/>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grpSp>
        <p:nvGrpSpPr>
          <p:cNvPr id="51" name="Group 50"/>
          <p:cNvGrpSpPr/>
          <p:nvPr/>
        </p:nvGrpSpPr>
        <p:grpSpPr>
          <a:xfrm>
            <a:off x="7063824" y="2475415"/>
            <a:ext cx="3146977" cy="1345819"/>
            <a:chOff x="3241674" y="2730302"/>
            <a:chExt cx="3191301" cy="1379660"/>
          </a:xfrm>
        </p:grpSpPr>
        <p:grpSp>
          <p:nvGrpSpPr>
            <p:cNvPr id="5" name="Group 4"/>
            <p:cNvGrpSpPr/>
            <p:nvPr/>
          </p:nvGrpSpPr>
          <p:grpSpPr>
            <a:xfrm>
              <a:off x="3241674" y="2730302"/>
              <a:ext cx="3191301" cy="994215"/>
              <a:chOff x="3684955" y="5227647"/>
              <a:chExt cx="5040560" cy="1590990"/>
            </a:xfrm>
          </p:grpSpPr>
          <p:grpSp>
            <p:nvGrpSpPr>
              <p:cNvPr id="31" name="Group 151"/>
              <p:cNvGrpSpPr>
                <a:grpSpLocks/>
              </p:cNvGrpSpPr>
              <p:nvPr/>
            </p:nvGrpSpPr>
            <p:grpSpPr bwMode="auto">
              <a:xfrm>
                <a:off x="3684955" y="5227647"/>
                <a:ext cx="3960440" cy="792088"/>
                <a:chOff x="4032" y="480"/>
                <a:chExt cx="768" cy="576"/>
              </a:xfrm>
              <a:noFill/>
            </p:grpSpPr>
            <p:sp>
              <p:nvSpPr>
                <p:cNvPr id="32"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38100">
                  <a:solidFill>
                    <a:schemeClr val="tx1"/>
                  </a:solidFill>
                  <a:round/>
                  <a:headEnd/>
                  <a:tailEnd/>
                </a:ln>
              </p:spPr>
              <p:txBody>
                <a:bodyPr/>
                <a:lstStyle/>
                <a:p>
                  <a:pPr defTabSz="914400">
                    <a:defRPr/>
                  </a:pPr>
                  <a:endParaRPr lang="en-US">
                    <a:solidFill>
                      <a:srgbClr val="333399"/>
                    </a:solidFill>
                    <a:latin typeface="Corbel" charset="0"/>
                    <a:ea typeface="Corbel" charset="0"/>
                    <a:cs typeface="Corbel" charset="0"/>
                  </a:endParaRPr>
                </a:p>
              </p:txBody>
            </p:sp>
            <p:sp>
              <p:nvSpPr>
                <p:cNvPr id="33" name="Line 153"/>
                <p:cNvSpPr>
                  <a:spLocks noChangeShapeType="1"/>
                </p:cNvSpPr>
                <p:nvPr/>
              </p:nvSpPr>
              <p:spPr bwMode="auto">
                <a:xfrm>
                  <a:off x="4664" y="653"/>
                  <a:ext cx="0" cy="288"/>
                </a:xfrm>
                <a:prstGeom prst="line">
                  <a:avLst/>
                </a:prstGeom>
                <a:grpFill/>
                <a:ln w="38100">
                  <a:solidFill>
                    <a:schemeClr val="tx1"/>
                  </a:solidFill>
                  <a:round/>
                  <a:headEnd/>
                  <a:tailEnd/>
                </a:ln>
              </p:spPr>
              <p:txBody>
                <a:bodyPr/>
                <a:lstStyle/>
                <a:p>
                  <a:pPr defTabSz="914400">
                    <a:defRPr/>
                  </a:pPr>
                  <a:endParaRPr lang="en-US">
                    <a:solidFill>
                      <a:prstClr val="black"/>
                    </a:solidFill>
                    <a:latin typeface="Corbel" charset="0"/>
                    <a:ea typeface="Corbel" charset="0"/>
                    <a:cs typeface="Corbel" charset="0"/>
                  </a:endParaRPr>
                </a:p>
              </p:txBody>
            </p:sp>
          </p:grpSp>
          <p:grpSp>
            <p:nvGrpSpPr>
              <p:cNvPr id="34" name="Group 151"/>
              <p:cNvGrpSpPr>
                <a:grpSpLocks/>
              </p:cNvGrpSpPr>
              <p:nvPr/>
            </p:nvGrpSpPr>
            <p:grpSpPr bwMode="auto">
              <a:xfrm>
                <a:off x="3684955" y="6026545"/>
                <a:ext cx="3960440" cy="792092"/>
                <a:chOff x="4032" y="480"/>
                <a:chExt cx="768" cy="576"/>
              </a:xfrm>
              <a:gradFill>
                <a:gsLst>
                  <a:gs pos="0">
                    <a:schemeClr val="bg1"/>
                  </a:gs>
                  <a:gs pos="100000">
                    <a:schemeClr val="hlink"/>
                  </a:gs>
                </a:gsLst>
                <a:lin ang="0" scaled="1"/>
              </a:gradFill>
            </p:grpSpPr>
            <p:sp>
              <p:nvSpPr>
                <p:cNvPr id="35"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38100">
                  <a:solidFill>
                    <a:schemeClr val="tx1"/>
                  </a:solidFill>
                  <a:round/>
                  <a:headEnd/>
                  <a:tailEnd/>
                </a:ln>
              </p:spPr>
              <p:txBody>
                <a:bodyPr/>
                <a:lstStyle/>
                <a:p>
                  <a:pPr defTabSz="914400">
                    <a:defRPr/>
                  </a:pPr>
                  <a:endParaRPr lang="en-US">
                    <a:solidFill>
                      <a:srgbClr val="333399"/>
                    </a:solidFill>
                    <a:latin typeface="Corbel" charset="0"/>
                    <a:ea typeface="Corbel" charset="0"/>
                    <a:cs typeface="Corbel" charset="0"/>
                  </a:endParaRPr>
                </a:p>
              </p:txBody>
            </p:sp>
            <p:sp>
              <p:nvSpPr>
                <p:cNvPr id="36" name="Line 153"/>
                <p:cNvSpPr>
                  <a:spLocks noChangeShapeType="1"/>
                </p:cNvSpPr>
                <p:nvPr/>
              </p:nvSpPr>
              <p:spPr bwMode="auto">
                <a:xfrm>
                  <a:off x="4664" y="653"/>
                  <a:ext cx="0" cy="288"/>
                </a:xfrm>
                <a:prstGeom prst="line">
                  <a:avLst/>
                </a:prstGeom>
                <a:grpFill/>
                <a:ln w="38100">
                  <a:solidFill>
                    <a:schemeClr val="tx1"/>
                  </a:solidFill>
                  <a:round/>
                  <a:headEnd/>
                  <a:tailEnd/>
                </a:ln>
              </p:spPr>
              <p:txBody>
                <a:bodyPr/>
                <a:lstStyle/>
                <a:p>
                  <a:pPr defTabSz="914400">
                    <a:defRPr/>
                  </a:pPr>
                  <a:endParaRPr lang="en-US">
                    <a:solidFill>
                      <a:prstClr val="black"/>
                    </a:solidFill>
                    <a:latin typeface="Corbel" charset="0"/>
                    <a:ea typeface="Corbel" charset="0"/>
                    <a:cs typeface="Corbel" charset="0"/>
                  </a:endParaRPr>
                </a:p>
              </p:txBody>
            </p:sp>
          </p:grpSp>
          <p:sp>
            <p:nvSpPr>
              <p:cNvPr id="37" name="Rectangle 25"/>
              <p:cNvSpPr/>
              <p:nvPr/>
            </p:nvSpPr>
            <p:spPr>
              <a:xfrm>
                <a:off x="7193598" y="5234458"/>
                <a:ext cx="432048" cy="764502"/>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38" name="Rectangle 25"/>
              <p:cNvSpPr/>
              <p:nvPr/>
            </p:nvSpPr>
            <p:spPr>
              <a:xfrm>
                <a:off x="7193598" y="6037946"/>
                <a:ext cx="43204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39" name="Rectangle 25"/>
              <p:cNvSpPr/>
              <p:nvPr/>
            </p:nvSpPr>
            <p:spPr>
              <a:xfrm>
                <a:off x="6329502" y="5234458"/>
                <a:ext cx="451797" cy="764502"/>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40" name="Rectangle 25"/>
              <p:cNvSpPr/>
              <p:nvPr/>
            </p:nvSpPr>
            <p:spPr>
              <a:xfrm>
                <a:off x="6768890" y="5234458"/>
                <a:ext cx="444457" cy="764502"/>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41" name="Rectangle 25"/>
              <p:cNvSpPr/>
              <p:nvPr/>
            </p:nvSpPr>
            <p:spPr>
              <a:xfrm>
                <a:off x="6761550" y="6037947"/>
                <a:ext cx="436050"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42" name="Rectangle 25"/>
              <p:cNvSpPr/>
              <p:nvPr/>
            </p:nvSpPr>
            <p:spPr>
              <a:xfrm>
                <a:off x="6317093" y="6037947"/>
                <a:ext cx="44445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43" name="Rectangle 25"/>
              <p:cNvSpPr/>
              <p:nvPr/>
            </p:nvSpPr>
            <p:spPr>
              <a:xfrm>
                <a:off x="5885045" y="6037946"/>
                <a:ext cx="43204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44" name="Rectangle 25"/>
              <p:cNvSpPr/>
              <p:nvPr/>
            </p:nvSpPr>
            <p:spPr>
              <a:xfrm>
                <a:off x="5452996" y="6037947"/>
                <a:ext cx="43204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45" name="Rectangle 25"/>
              <p:cNvSpPr/>
              <p:nvPr/>
            </p:nvSpPr>
            <p:spPr>
              <a:xfrm>
                <a:off x="5033358" y="6037946"/>
                <a:ext cx="43204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46" name="Rectangle 25"/>
              <p:cNvSpPr/>
              <p:nvPr/>
            </p:nvSpPr>
            <p:spPr>
              <a:xfrm>
                <a:off x="4601310" y="6037947"/>
                <a:ext cx="432048" cy="780212"/>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47" name="Rectangle 25"/>
              <p:cNvSpPr/>
              <p:nvPr/>
            </p:nvSpPr>
            <p:spPr>
              <a:xfrm>
                <a:off x="4169262" y="6037946"/>
                <a:ext cx="43204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cxnSp>
            <p:nvCxnSpPr>
              <p:cNvPr id="48" name="直接连接符 71"/>
              <p:cNvCxnSpPr/>
              <p:nvPr/>
            </p:nvCxnSpPr>
            <p:spPr>
              <a:xfrm flipV="1">
                <a:off x="7861419" y="6037946"/>
                <a:ext cx="864096" cy="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3519101" y="3731343"/>
              <a:ext cx="2596102" cy="378619"/>
            </a:xfrm>
            <a:prstGeom prst="rect">
              <a:avLst/>
            </a:prstGeom>
            <a:noFill/>
          </p:spPr>
          <p:txBody>
            <a:bodyPr wrap="square" rtlCol="0">
              <a:spAutoFit/>
            </a:bodyPr>
            <a:lstStyle/>
            <a:p>
              <a:pPr defTabSz="914400">
                <a:defRPr/>
              </a:pPr>
              <a:r>
                <a:rPr lang="en-US" altLang="zh-CN" b="1">
                  <a:solidFill>
                    <a:prstClr val="black"/>
                  </a:solidFill>
                  <a:latin typeface="Calibri"/>
                  <a:ea typeface="Corbel" charset="0"/>
                  <a:cs typeface="Corbel" charset="0"/>
                </a:rPr>
                <a:t>Ideal, threshold = 20KB</a:t>
              </a:r>
            </a:p>
          </p:txBody>
        </p:sp>
      </p:grpSp>
      <p:sp>
        <p:nvSpPr>
          <p:cNvPr id="52" name="Right Arrow 51"/>
          <p:cNvSpPr/>
          <p:nvPr/>
        </p:nvSpPr>
        <p:spPr>
          <a:xfrm rot="20142128">
            <a:off x="5354791" y="3581106"/>
            <a:ext cx="1315124" cy="238735"/>
          </a:xfrm>
          <a:prstGeom prst="rightArrow">
            <a:avLst/>
          </a:prstGeom>
          <a:solidFill>
            <a:schemeClr val="accent1"/>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defRPr/>
            </a:pPr>
            <a:endParaRPr lang="en-US">
              <a:solidFill>
                <a:prstClr val="white"/>
              </a:solidFill>
              <a:latin typeface="Calibri"/>
            </a:endParaRPr>
          </a:p>
        </p:txBody>
      </p:sp>
      <p:grpSp>
        <p:nvGrpSpPr>
          <p:cNvPr id="75" name="Group 151"/>
          <p:cNvGrpSpPr>
            <a:grpSpLocks/>
          </p:cNvGrpSpPr>
          <p:nvPr/>
        </p:nvGrpSpPr>
        <p:grpSpPr bwMode="auto">
          <a:xfrm>
            <a:off x="7085755" y="4023774"/>
            <a:ext cx="2472625" cy="482837"/>
            <a:chOff x="4032" y="480"/>
            <a:chExt cx="768" cy="576"/>
          </a:xfrm>
          <a:noFill/>
        </p:grpSpPr>
        <p:sp>
          <p:nvSpPr>
            <p:cNvPr id="91"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38100">
              <a:solidFill>
                <a:schemeClr val="tx1"/>
              </a:solidFill>
              <a:round/>
              <a:headEnd/>
              <a:tailEnd/>
            </a:ln>
          </p:spPr>
          <p:txBody>
            <a:bodyPr/>
            <a:lstStyle/>
            <a:p>
              <a:pPr defTabSz="914400">
                <a:defRPr/>
              </a:pPr>
              <a:endParaRPr lang="en-US">
                <a:solidFill>
                  <a:srgbClr val="333399"/>
                </a:solidFill>
                <a:latin typeface="Corbel" charset="0"/>
                <a:ea typeface="Corbel" charset="0"/>
                <a:cs typeface="Corbel" charset="0"/>
              </a:endParaRPr>
            </a:p>
          </p:txBody>
        </p:sp>
        <p:sp>
          <p:nvSpPr>
            <p:cNvPr id="92" name="Line 153"/>
            <p:cNvSpPr>
              <a:spLocks noChangeShapeType="1"/>
            </p:cNvSpPr>
            <p:nvPr/>
          </p:nvSpPr>
          <p:spPr bwMode="auto">
            <a:xfrm>
              <a:off x="4664" y="653"/>
              <a:ext cx="0" cy="288"/>
            </a:xfrm>
            <a:prstGeom prst="line">
              <a:avLst/>
            </a:prstGeom>
            <a:grpFill/>
            <a:ln w="38100">
              <a:solidFill>
                <a:schemeClr val="tx1"/>
              </a:solidFill>
              <a:round/>
              <a:headEnd/>
              <a:tailEnd/>
            </a:ln>
          </p:spPr>
          <p:txBody>
            <a:bodyPr/>
            <a:lstStyle/>
            <a:p>
              <a:pPr defTabSz="914400">
                <a:defRPr/>
              </a:pPr>
              <a:endParaRPr lang="en-US">
                <a:solidFill>
                  <a:prstClr val="black"/>
                </a:solidFill>
                <a:latin typeface="Corbel" charset="0"/>
                <a:ea typeface="Corbel" charset="0"/>
                <a:cs typeface="Corbel" charset="0"/>
              </a:endParaRPr>
            </a:p>
          </p:txBody>
        </p:sp>
      </p:grpSp>
      <p:grpSp>
        <p:nvGrpSpPr>
          <p:cNvPr id="76" name="Group 151"/>
          <p:cNvGrpSpPr>
            <a:grpSpLocks/>
          </p:cNvGrpSpPr>
          <p:nvPr/>
        </p:nvGrpSpPr>
        <p:grpSpPr bwMode="auto">
          <a:xfrm>
            <a:off x="7085755" y="4510761"/>
            <a:ext cx="2472625" cy="482840"/>
            <a:chOff x="4032" y="480"/>
            <a:chExt cx="768" cy="576"/>
          </a:xfrm>
          <a:gradFill>
            <a:gsLst>
              <a:gs pos="0">
                <a:schemeClr val="bg1"/>
              </a:gs>
              <a:gs pos="100000">
                <a:schemeClr val="hlink"/>
              </a:gs>
            </a:gsLst>
            <a:lin ang="0" scaled="1"/>
          </a:gradFill>
        </p:grpSpPr>
        <p:sp>
          <p:nvSpPr>
            <p:cNvPr id="89"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noFill/>
            <a:ln w="38100">
              <a:solidFill>
                <a:schemeClr val="tx1"/>
              </a:solidFill>
              <a:round/>
              <a:headEnd/>
              <a:tailEnd/>
            </a:ln>
          </p:spPr>
          <p:txBody>
            <a:bodyPr/>
            <a:lstStyle/>
            <a:p>
              <a:pPr defTabSz="914400">
                <a:defRPr/>
              </a:pPr>
              <a:endParaRPr lang="en-US">
                <a:solidFill>
                  <a:srgbClr val="333399"/>
                </a:solidFill>
                <a:latin typeface="Corbel" charset="0"/>
                <a:ea typeface="Corbel" charset="0"/>
                <a:cs typeface="Corbel" charset="0"/>
              </a:endParaRPr>
            </a:p>
          </p:txBody>
        </p:sp>
        <p:sp>
          <p:nvSpPr>
            <p:cNvPr id="90" name="Line 153"/>
            <p:cNvSpPr>
              <a:spLocks noChangeShapeType="1"/>
            </p:cNvSpPr>
            <p:nvPr/>
          </p:nvSpPr>
          <p:spPr bwMode="auto">
            <a:xfrm>
              <a:off x="4664" y="653"/>
              <a:ext cx="0" cy="288"/>
            </a:xfrm>
            <a:prstGeom prst="line">
              <a:avLst/>
            </a:prstGeom>
            <a:grpFill/>
            <a:ln w="38100">
              <a:solidFill>
                <a:schemeClr val="tx1"/>
              </a:solidFill>
              <a:round/>
              <a:headEnd/>
              <a:tailEnd/>
            </a:ln>
          </p:spPr>
          <p:txBody>
            <a:bodyPr/>
            <a:lstStyle/>
            <a:p>
              <a:pPr defTabSz="914400">
                <a:defRPr/>
              </a:pPr>
              <a:endParaRPr lang="en-US">
                <a:solidFill>
                  <a:prstClr val="black"/>
                </a:solidFill>
                <a:latin typeface="Corbel" charset="0"/>
                <a:ea typeface="Corbel" charset="0"/>
                <a:cs typeface="Corbel" charset="0"/>
              </a:endParaRPr>
            </a:p>
          </p:txBody>
        </p:sp>
      </p:grpSp>
      <p:sp>
        <p:nvSpPr>
          <p:cNvPr id="77" name="Rectangle 25"/>
          <p:cNvSpPr/>
          <p:nvPr/>
        </p:nvSpPr>
        <p:spPr>
          <a:xfrm>
            <a:off x="9276309" y="4027926"/>
            <a:ext cx="269741" cy="466021"/>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78" name="Rectangle 25"/>
          <p:cNvSpPr/>
          <p:nvPr/>
        </p:nvSpPr>
        <p:spPr>
          <a:xfrm>
            <a:off x="9276309" y="4517711"/>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80" name="Rectangle 25"/>
          <p:cNvSpPr/>
          <p:nvPr/>
        </p:nvSpPr>
        <p:spPr>
          <a:xfrm>
            <a:off x="7099209" y="4519171"/>
            <a:ext cx="277489" cy="466021"/>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81" name="Rectangle 25"/>
          <p:cNvSpPr/>
          <p:nvPr/>
        </p:nvSpPr>
        <p:spPr>
          <a:xfrm>
            <a:off x="9006568" y="4517712"/>
            <a:ext cx="272239"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82" name="Rectangle 25"/>
          <p:cNvSpPr/>
          <p:nvPr/>
        </p:nvSpPr>
        <p:spPr>
          <a:xfrm>
            <a:off x="8729080" y="4517712"/>
            <a:ext cx="277489"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83" name="Rectangle 25"/>
          <p:cNvSpPr/>
          <p:nvPr/>
        </p:nvSpPr>
        <p:spPr>
          <a:xfrm>
            <a:off x="8464449" y="4517421"/>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84" name="Rectangle 25"/>
          <p:cNvSpPr/>
          <p:nvPr/>
        </p:nvSpPr>
        <p:spPr>
          <a:xfrm>
            <a:off x="8189598" y="4517711"/>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85" name="Rectangle 25"/>
          <p:cNvSpPr/>
          <p:nvPr/>
        </p:nvSpPr>
        <p:spPr>
          <a:xfrm>
            <a:off x="7927605" y="4517711"/>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86" name="Rectangle 25"/>
          <p:cNvSpPr/>
          <p:nvPr/>
        </p:nvSpPr>
        <p:spPr>
          <a:xfrm>
            <a:off x="7657864" y="4517712"/>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87" name="Rectangle 25"/>
          <p:cNvSpPr/>
          <p:nvPr/>
        </p:nvSpPr>
        <p:spPr>
          <a:xfrm>
            <a:off x="7388123" y="4517711"/>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cxnSp>
        <p:nvCxnSpPr>
          <p:cNvPr id="88" name="直接连接符 71"/>
          <p:cNvCxnSpPr/>
          <p:nvPr/>
        </p:nvCxnSpPr>
        <p:spPr>
          <a:xfrm flipV="1">
            <a:off x="9693249" y="4517712"/>
            <a:ext cx="539482" cy="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527458" y="4964668"/>
            <a:ext cx="2403240" cy="369332"/>
          </a:xfrm>
          <a:prstGeom prst="rect">
            <a:avLst/>
          </a:prstGeom>
          <a:noFill/>
        </p:spPr>
        <p:txBody>
          <a:bodyPr wrap="square" rtlCol="0">
            <a:spAutoFit/>
          </a:bodyPr>
          <a:lstStyle/>
          <a:p>
            <a:pPr defTabSz="914400">
              <a:defRPr/>
            </a:pPr>
            <a:r>
              <a:rPr lang="en-US" altLang="zh-CN" b="1">
                <a:solidFill>
                  <a:prstClr val="black"/>
                </a:solidFill>
                <a:latin typeface="Calibri"/>
                <a:ea typeface="Corbel" charset="0"/>
                <a:cs typeface="Corbel" charset="0"/>
              </a:rPr>
              <a:t>Too small, 10KB</a:t>
            </a:r>
          </a:p>
        </p:txBody>
      </p:sp>
      <p:grpSp>
        <p:nvGrpSpPr>
          <p:cNvPr id="96" name="Group 151"/>
          <p:cNvGrpSpPr>
            <a:grpSpLocks/>
          </p:cNvGrpSpPr>
          <p:nvPr/>
        </p:nvGrpSpPr>
        <p:grpSpPr bwMode="auto">
          <a:xfrm>
            <a:off x="7125133" y="5565158"/>
            <a:ext cx="2472624" cy="482837"/>
            <a:chOff x="4032" y="480"/>
            <a:chExt cx="768" cy="576"/>
          </a:xfrm>
          <a:noFill/>
        </p:grpSpPr>
        <p:sp>
          <p:nvSpPr>
            <p:cNvPr id="112"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38100">
              <a:solidFill>
                <a:schemeClr val="tx1"/>
              </a:solidFill>
              <a:round/>
              <a:headEnd/>
              <a:tailEnd/>
            </a:ln>
          </p:spPr>
          <p:txBody>
            <a:bodyPr/>
            <a:lstStyle/>
            <a:p>
              <a:pPr defTabSz="914400">
                <a:defRPr/>
              </a:pPr>
              <a:endParaRPr lang="en-US">
                <a:solidFill>
                  <a:srgbClr val="333399"/>
                </a:solidFill>
                <a:latin typeface="Corbel" charset="0"/>
                <a:ea typeface="Corbel" charset="0"/>
                <a:cs typeface="Corbel" charset="0"/>
              </a:endParaRPr>
            </a:p>
          </p:txBody>
        </p:sp>
        <p:sp>
          <p:nvSpPr>
            <p:cNvPr id="113" name="Line 153"/>
            <p:cNvSpPr>
              <a:spLocks noChangeShapeType="1"/>
            </p:cNvSpPr>
            <p:nvPr/>
          </p:nvSpPr>
          <p:spPr bwMode="auto">
            <a:xfrm>
              <a:off x="4664" y="653"/>
              <a:ext cx="0" cy="288"/>
            </a:xfrm>
            <a:prstGeom prst="line">
              <a:avLst/>
            </a:prstGeom>
            <a:grpFill/>
            <a:ln w="38100">
              <a:solidFill>
                <a:schemeClr val="tx1"/>
              </a:solidFill>
              <a:round/>
              <a:headEnd/>
              <a:tailEnd/>
            </a:ln>
          </p:spPr>
          <p:txBody>
            <a:bodyPr/>
            <a:lstStyle/>
            <a:p>
              <a:pPr defTabSz="914400">
                <a:defRPr/>
              </a:pPr>
              <a:endParaRPr lang="en-US">
                <a:solidFill>
                  <a:prstClr val="black"/>
                </a:solidFill>
                <a:latin typeface="Corbel" charset="0"/>
                <a:ea typeface="Corbel" charset="0"/>
                <a:cs typeface="Corbel" charset="0"/>
              </a:endParaRPr>
            </a:p>
          </p:txBody>
        </p:sp>
      </p:grpSp>
      <p:grpSp>
        <p:nvGrpSpPr>
          <p:cNvPr id="97" name="Group 151"/>
          <p:cNvGrpSpPr>
            <a:grpSpLocks/>
          </p:cNvGrpSpPr>
          <p:nvPr/>
        </p:nvGrpSpPr>
        <p:grpSpPr bwMode="auto">
          <a:xfrm>
            <a:off x="7125133" y="6052145"/>
            <a:ext cx="2472624" cy="482840"/>
            <a:chOff x="4032" y="480"/>
            <a:chExt cx="768" cy="576"/>
          </a:xfrm>
          <a:gradFill>
            <a:gsLst>
              <a:gs pos="0">
                <a:schemeClr val="bg1"/>
              </a:gs>
              <a:gs pos="100000">
                <a:schemeClr val="hlink"/>
              </a:gs>
            </a:gsLst>
            <a:lin ang="0" scaled="1"/>
          </a:gradFill>
        </p:grpSpPr>
        <p:sp>
          <p:nvSpPr>
            <p:cNvPr id="110"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noFill/>
            <a:ln w="38100">
              <a:solidFill>
                <a:schemeClr val="tx1"/>
              </a:solidFill>
              <a:round/>
              <a:headEnd/>
              <a:tailEnd/>
            </a:ln>
          </p:spPr>
          <p:txBody>
            <a:bodyPr/>
            <a:lstStyle/>
            <a:p>
              <a:pPr defTabSz="914400">
                <a:defRPr/>
              </a:pPr>
              <a:endParaRPr lang="en-US">
                <a:solidFill>
                  <a:srgbClr val="333399"/>
                </a:solidFill>
                <a:latin typeface="Corbel" charset="0"/>
                <a:ea typeface="Corbel" charset="0"/>
                <a:cs typeface="Corbel" charset="0"/>
              </a:endParaRPr>
            </a:p>
          </p:txBody>
        </p:sp>
        <p:sp>
          <p:nvSpPr>
            <p:cNvPr id="111" name="Line 153"/>
            <p:cNvSpPr>
              <a:spLocks noChangeShapeType="1"/>
            </p:cNvSpPr>
            <p:nvPr/>
          </p:nvSpPr>
          <p:spPr bwMode="auto">
            <a:xfrm>
              <a:off x="4664" y="653"/>
              <a:ext cx="0" cy="288"/>
            </a:xfrm>
            <a:prstGeom prst="line">
              <a:avLst/>
            </a:prstGeom>
            <a:grpFill/>
            <a:ln w="38100">
              <a:solidFill>
                <a:schemeClr val="tx1"/>
              </a:solidFill>
              <a:round/>
              <a:headEnd/>
              <a:tailEnd/>
            </a:ln>
          </p:spPr>
          <p:txBody>
            <a:bodyPr/>
            <a:lstStyle/>
            <a:p>
              <a:pPr defTabSz="914400">
                <a:defRPr/>
              </a:pPr>
              <a:endParaRPr lang="en-US">
                <a:solidFill>
                  <a:prstClr val="black"/>
                </a:solidFill>
                <a:latin typeface="Corbel" charset="0"/>
                <a:ea typeface="Corbel" charset="0"/>
                <a:cs typeface="Corbel" charset="0"/>
              </a:endParaRPr>
            </a:p>
          </p:txBody>
        </p:sp>
      </p:grpSp>
      <p:sp>
        <p:nvSpPr>
          <p:cNvPr id="98" name="Rectangle 25"/>
          <p:cNvSpPr/>
          <p:nvPr/>
        </p:nvSpPr>
        <p:spPr>
          <a:xfrm>
            <a:off x="9315687" y="5569310"/>
            <a:ext cx="269741" cy="466021"/>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99" name="Rectangle 25"/>
          <p:cNvSpPr/>
          <p:nvPr/>
        </p:nvSpPr>
        <p:spPr>
          <a:xfrm>
            <a:off x="9315687" y="6059095"/>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100" name="Rectangle 25"/>
          <p:cNvSpPr/>
          <p:nvPr/>
        </p:nvSpPr>
        <p:spPr>
          <a:xfrm>
            <a:off x="7422920" y="5581973"/>
            <a:ext cx="282071" cy="466021"/>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101" name="Rectangle 25"/>
          <p:cNvSpPr/>
          <p:nvPr/>
        </p:nvSpPr>
        <p:spPr>
          <a:xfrm>
            <a:off x="7135283" y="5569310"/>
            <a:ext cx="277489" cy="466021"/>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102" name="Rectangle 25"/>
          <p:cNvSpPr/>
          <p:nvPr/>
        </p:nvSpPr>
        <p:spPr>
          <a:xfrm>
            <a:off x="9045946" y="5579955"/>
            <a:ext cx="272239"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103" name="Rectangle 25"/>
          <p:cNvSpPr/>
          <p:nvPr/>
        </p:nvSpPr>
        <p:spPr>
          <a:xfrm>
            <a:off x="8768459" y="5579955"/>
            <a:ext cx="277489"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104" name="Rectangle 25"/>
          <p:cNvSpPr/>
          <p:nvPr/>
        </p:nvSpPr>
        <p:spPr>
          <a:xfrm>
            <a:off x="8497464" y="5580123"/>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105" name="Rectangle 25"/>
          <p:cNvSpPr/>
          <p:nvPr/>
        </p:nvSpPr>
        <p:spPr>
          <a:xfrm>
            <a:off x="8228976" y="5579955"/>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106" name="Rectangle 25"/>
          <p:cNvSpPr/>
          <p:nvPr/>
        </p:nvSpPr>
        <p:spPr>
          <a:xfrm>
            <a:off x="7966983" y="5579955"/>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107" name="Rectangle 25"/>
          <p:cNvSpPr/>
          <p:nvPr/>
        </p:nvSpPr>
        <p:spPr>
          <a:xfrm>
            <a:off x="9066658" y="6059096"/>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108" name="Rectangle 25"/>
          <p:cNvSpPr/>
          <p:nvPr/>
        </p:nvSpPr>
        <p:spPr>
          <a:xfrm>
            <a:off x="7707784" y="5580696"/>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cxnSp>
        <p:nvCxnSpPr>
          <p:cNvPr id="109" name="直接连接符 71"/>
          <p:cNvCxnSpPr/>
          <p:nvPr/>
        </p:nvCxnSpPr>
        <p:spPr>
          <a:xfrm flipV="1">
            <a:off x="9753598" y="6055555"/>
            <a:ext cx="539482" cy="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7597222" y="6488668"/>
            <a:ext cx="2403240" cy="369332"/>
          </a:xfrm>
          <a:prstGeom prst="rect">
            <a:avLst/>
          </a:prstGeom>
          <a:noFill/>
        </p:spPr>
        <p:txBody>
          <a:bodyPr wrap="square" rtlCol="0">
            <a:spAutoFit/>
          </a:bodyPr>
          <a:lstStyle/>
          <a:p>
            <a:pPr defTabSz="914400">
              <a:defRPr/>
            </a:pPr>
            <a:r>
              <a:rPr lang="en-US" altLang="zh-CN" b="1">
                <a:solidFill>
                  <a:prstClr val="black"/>
                </a:solidFill>
                <a:latin typeface="Calibri"/>
                <a:ea typeface="Corbel" charset="0"/>
                <a:cs typeface="Corbel" charset="0"/>
              </a:rPr>
              <a:t>Too big, 1MB</a:t>
            </a:r>
          </a:p>
        </p:txBody>
      </p:sp>
      <p:grpSp>
        <p:nvGrpSpPr>
          <p:cNvPr id="122" name="Group 121"/>
          <p:cNvGrpSpPr/>
          <p:nvPr/>
        </p:nvGrpSpPr>
        <p:grpSpPr>
          <a:xfrm>
            <a:off x="8755782" y="3817106"/>
            <a:ext cx="997819" cy="2911872"/>
            <a:chOff x="7086600" y="3869928"/>
            <a:chExt cx="997819" cy="2911872"/>
          </a:xfrm>
        </p:grpSpPr>
        <p:cxnSp>
          <p:nvCxnSpPr>
            <p:cNvPr id="117" name="Straight Connector 116"/>
            <p:cNvCxnSpPr/>
            <p:nvPr/>
          </p:nvCxnSpPr>
          <p:spPr>
            <a:xfrm>
              <a:off x="7086600" y="3869928"/>
              <a:ext cx="0" cy="2911872"/>
            </a:xfrm>
            <a:prstGeom prst="line">
              <a:avLst/>
            </a:prstGeom>
            <a:ln w="57150">
              <a:prstDash val="sysDash"/>
            </a:ln>
          </p:spPr>
          <p:style>
            <a:lnRef idx="3">
              <a:schemeClr val="accent3"/>
            </a:lnRef>
            <a:fillRef idx="0">
              <a:schemeClr val="accent3"/>
            </a:fillRef>
            <a:effectRef idx="2">
              <a:schemeClr val="accent3"/>
            </a:effectRef>
            <a:fontRef idx="minor">
              <a:schemeClr val="tx1"/>
            </a:fontRef>
          </p:style>
        </p:cxnSp>
        <p:sp>
          <p:nvSpPr>
            <p:cNvPr id="121" name="Rectangle 120"/>
            <p:cNvSpPr/>
            <p:nvPr/>
          </p:nvSpPr>
          <p:spPr>
            <a:xfrm>
              <a:off x="7278483" y="5165054"/>
              <a:ext cx="805936" cy="3741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defRPr/>
              </a:pPr>
              <a:r>
                <a:rPr lang="en-US">
                  <a:solidFill>
                    <a:prstClr val="white"/>
                  </a:solidFill>
                  <a:latin typeface="Corbel" charset="0"/>
                  <a:ea typeface="Corbel" charset="0"/>
                  <a:cs typeface="Corbel" charset="0"/>
                </a:rPr>
                <a:t>ECN</a:t>
              </a:r>
            </a:p>
          </p:txBody>
        </p:sp>
      </p:grpSp>
      <p:sp>
        <p:nvSpPr>
          <p:cNvPr id="4" name="灯片编号占位符 3"/>
          <p:cNvSpPr>
            <a:spLocks noGrp="1"/>
          </p:cNvSpPr>
          <p:nvPr>
            <p:ph type="sldNum" sz="quarter" idx="12"/>
          </p:nvPr>
        </p:nvSpPr>
        <p:spPr/>
        <p:txBody>
          <a:bodyPr/>
          <a:lstStyle/>
          <a:p>
            <a:pPr defTabSz="914400">
              <a:defRPr/>
            </a:pPr>
            <a:fld id="{0C913308-F349-4B6D-A68A-DD1791B4A57B}" type="slidenum">
              <a:rPr lang="zh-CN" altLang="en-US">
                <a:solidFill>
                  <a:prstClr val="black"/>
                </a:solidFill>
                <a:latin typeface="Calibri"/>
                <a:ea typeface="宋体" panose="02010600030101010101" pitchFamily="2" charset="-122"/>
              </a:rPr>
              <a:pPr defTabSz="914400">
                <a:defRPr/>
              </a:pPr>
              <a:t>23</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64335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down)">
                                      <p:cBhvr>
                                        <p:cTn id="51" dur="500"/>
                                        <p:tgtEl>
                                          <p:spTgt spid="52"/>
                                        </p:tgtEl>
                                      </p:cBhvr>
                                    </p:animEffect>
                                  </p:childTnLst>
                                </p:cTn>
                              </p:par>
                              <p:par>
                                <p:cTn id="52" presetID="1" presetClass="entr" presetSubtype="0" fill="hold" nodeType="withEffect">
                                  <p:stCondLst>
                                    <p:cond delay="500"/>
                                  </p:stCondLst>
                                  <p:childTnLst>
                                    <p:set>
                                      <p:cBhvr>
                                        <p:cTn id="53" dur="1" fill="hold">
                                          <p:stCondLst>
                                            <p:cond delay="0"/>
                                          </p:stCondLst>
                                        </p:cTn>
                                        <p:tgtEl>
                                          <p:spTgt spid="5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19"/>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75"/>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76"/>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77"/>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7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80"/>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82"/>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8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8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85"/>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86"/>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87"/>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88"/>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74"/>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20"/>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96"/>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97"/>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98"/>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99"/>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00"/>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01"/>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02"/>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03"/>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0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0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06"/>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07"/>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108"/>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109"/>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95"/>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nodeType="clickEffect">
                                  <p:stCondLst>
                                    <p:cond delay="0"/>
                                  </p:stCondLst>
                                  <p:childTnLst>
                                    <p:set>
                                      <p:cBhvr>
                                        <p:cTn id="123" dur="1" fill="hold">
                                          <p:stCondLst>
                                            <p:cond delay="0"/>
                                          </p:stCondLst>
                                        </p:cTn>
                                        <p:tgtEl>
                                          <p:spTgt spid="122"/>
                                        </p:tgtEl>
                                        <p:attrNameLst>
                                          <p:attrName>style.visibility</p:attrName>
                                        </p:attrNameLst>
                                      </p:cBhvr>
                                      <p:to>
                                        <p:strVal val="visible"/>
                                      </p:to>
                                    </p:set>
                                    <p:animEffect transition="in" filter="blinds(horizontal)">
                                      <p:cBhvr>
                                        <p:cTn id="124" dur="500"/>
                                        <p:tgtEl>
                                          <p:spTgt spid="122"/>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xit" presetSubtype="5" fill="hold" grpId="1" nodeType="clickEffect">
                                  <p:stCondLst>
                                    <p:cond delay="0"/>
                                  </p:stCondLst>
                                  <p:childTnLst>
                                    <p:animEffect transition="out" filter="blinds(vertical)">
                                      <p:cBhvr>
                                        <p:cTn id="128" dur="500"/>
                                        <p:tgtEl>
                                          <p:spTgt spid="80"/>
                                        </p:tgtEl>
                                      </p:cBhvr>
                                    </p:animEffect>
                                    <p:set>
                                      <p:cBhvr>
                                        <p:cTn id="129" dur="1" fill="hold">
                                          <p:stCondLst>
                                            <p:cond delay="499"/>
                                          </p:stCondLst>
                                        </p:cTn>
                                        <p:tgtEl>
                                          <p:spTgt spid="80"/>
                                        </p:tgtEl>
                                        <p:attrNameLst>
                                          <p:attrName>style.visibility</p:attrName>
                                        </p:attrNameLst>
                                      </p:cBhvr>
                                      <p:to>
                                        <p:strVal val="hidden"/>
                                      </p:to>
                                    </p:set>
                                  </p:childTnLst>
                                </p:cTn>
                              </p:par>
                              <p:par>
                                <p:cTn id="130" presetID="3" presetClass="exit" presetSubtype="5" fill="hold" grpId="1" nodeType="withEffect">
                                  <p:stCondLst>
                                    <p:cond delay="0"/>
                                  </p:stCondLst>
                                  <p:childTnLst>
                                    <p:animEffect transition="out" filter="blinds(vertical)">
                                      <p:cBhvr>
                                        <p:cTn id="131" dur="500"/>
                                        <p:tgtEl>
                                          <p:spTgt spid="87"/>
                                        </p:tgtEl>
                                      </p:cBhvr>
                                    </p:animEffect>
                                    <p:set>
                                      <p:cBhvr>
                                        <p:cTn id="132" dur="1" fill="hold">
                                          <p:stCondLst>
                                            <p:cond delay="499"/>
                                          </p:stCondLst>
                                        </p:cTn>
                                        <p:tgtEl>
                                          <p:spTgt spid="87"/>
                                        </p:tgtEl>
                                        <p:attrNameLst>
                                          <p:attrName>style.visibility</p:attrName>
                                        </p:attrNameLst>
                                      </p:cBhvr>
                                      <p:to>
                                        <p:strVal val="hidden"/>
                                      </p:to>
                                    </p:set>
                                  </p:childTnLst>
                                </p:cTn>
                              </p:par>
                              <p:par>
                                <p:cTn id="133" presetID="3" presetClass="exit" presetSubtype="5" fill="hold" grpId="1" nodeType="withEffect">
                                  <p:stCondLst>
                                    <p:cond delay="0"/>
                                  </p:stCondLst>
                                  <p:childTnLst>
                                    <p:animEffect transition="out" filter="blinds(vertical)">
                                      <p:cBhvr>
                                        <p:cTn id="134" dur="500"/>
                                        <p:tgtEl>
                                          <p:spTgt spid="86"/>
                                        </p:tgtEl>
                                      </p:cBhvr>
                                    </p:animEffect>
                                    <p:set>
                                      <p:cBhvr>
                                        <p:cTn id="135" dur="1" fill="hold">
                                          <p:stCondLst>
                                            <p:cond delay="499"/>
                                          </p:stCondLst>
                                        </p:cTn>
                                        <p:tgtEl>
                                          <p:spTgt spid="86"/>
                                        </p:tgtEl>
                                        <p:attrNameLst>
                                          <p:attrName>style.visibility</p:attrName>
                                        </p:attrNameLst>
                                      </p:cBhvr>
                                      <p:to>
                                        <p:strVal val="hidden"/>
                                      </p:to>
                                    </p:set>
                                  </p:childTnLst>
                                </p:cTn>
                              </p:par>
                              <p:par>
                                <p:cTn id="136" presetID="3" presetClass="exit" presetSubtype="5" fill="hold" grpId="1" nodeType="withEffect">
                                  <p:stCondLst>
                                    <p:cond delay="0"/>
                                  </p:stCondLst>
                                  <p:childTnLst>
                                    <p:animEffect transition="out" filter="blinds(vertical)">
                                      <p:cBhvr>
                                        <p:cTn id="137" dur="500"/>
                                        <p:tgtEl>
                                          <p:spTgt spid="85"/>
                                        </p:tgtEl>
                                      </p:cBhvr>
                                    </p:animEffect>
                                    <p:set>
                                      <p:cBhvr>
                                        <p:cTn id="138" dur="1" fill="hold">
                                          <p:stCondLst>
                                            <p:cond delay="499"/>
                                          </p:stCondLst>
                                        </p:cTn>
                                        <p:tgtEl>
                                          <p:spTgt spid="85"/>
                                        </p:tgtEl>
                                        <p:attrNameLst>
                                          <p:attrName>style.visibility</p:attrName>
                                        </p:attrNameLst>
                                      </p:cBhvr>
                                      <p:to>
                                        <p:strVal val="hidden"/>
                                      </p:to>
                                    </p:set>
                                  </p:childTnLst>
                                </p:cTn>
                              </p:par>
                              <p:par>
                                <p:cTn id="139" presetID="3" presetClass="exit" presetSubtype="5" fill="hold" grpId="1" nodeType="withEffect">
                                  <p:stCondLst>
                                    <p:cond delay="0"/>
                                  </p:stCondLst>
                                  <p:childTnLst>
                                    <p:animEffect transition="out" filter="blinds(vertical)">
                                      <p:cBhvr>
                                        <p:cTn id="140" dur="500"/>
                                        <p:tgtEl>
                                          <p:spTgt spid="84"/>
                                        </p:tgtEl>
                                      </p:cBhvr>
                                    </p:animEffect>
                                    <p:set>
                                      <p:cBhvr>
                                        <p:cTn id="141" dur="1" fill="hold">
                                          <p:stCondLst>
                                            <p:cond delay="499"/>
                                          </p:stCondLst>
                                        </p:cTn>
                                        <p:tgtEl>
                                          <p:spTgt spid="84"/>
                                        </p:tgtEl>
                                        <p:attrNameLst>
                                          <p:attrName>style.visibility</p:attrName>
                                        </p:attrNameLst>
                                      </p:cBhvr>
                                      <p:to>
                                        <p:strVal val="hidden"/>
                                      </p:to>
                                    </p:set>
                                  </p:childTnLst>
                                </p:cTn>
                              </p:par>
                              <p:par>
                                <p:cTn id="142" presetID="3" presetClass="exit" presetSubtype="5" fill="hold" grpId="1" nodeType="withEffect">
                                  <p:stCondLst>
                                    <p:cond delay="0"/>
                                  </p:stCondLst>
                                  <p:childTnLst>
                                    <p:animEffect transition="out" filter="blinds(vertical)">
                                      <p:cBhvr>
                                        <p:cTn id="143" dur="500"/>
                                        <p:tgtEl>
                                          <p:spTgt spid="83"/>
                                        </p:tgtEl>
                                      </p:cBhvr>
                                    </p:animEffect>
                                    <p:set>
                                      <p:cBhvr>
                                        <p:cTn id="144" dur="1" fill="hold">
                                          <p:stCondLst>
                                            <p:cond delay="499"/>
                                          </p:stCondLst>
                                        </p:cTn>
                                        <p:tgtEl>
                                          <p:spTgt spid="83"/>
                                        </p:tgtEl>
                                        <p:attrNameLst>
                                          <p:attrName>style.visibility</p:attrName>
                                        </p:attrNameLst>
                                      </p:cBhvr>
                                      <p:to>
                                        <p:strVal val="hidden"/>
                                      </p:to>
                                    </p:set>
                                  </p:childTnLst>
                                </p:cTn>
                              </p:par>
                              <p:par>
                                <p:cTn id="145" presetID="3" presetClass="exit" presetSubtype="5" fill="hold" grpId="1" nodeType="withEffect">
                                  <p:stCondLst>
                                    <p:cond delay="0"/>
                                  </p:stCondLst>
                                  <p:childTnLst>
                                    <p:animEffect transition="out" filter="blinds(vertical)">
                                      <p:cBhvr>
                                        <p:cTn id="146" dur="500"/>
                                        <p:tgtEl>
                                          <p:spTgt spid="101"/>
                                        </p:tgtEl>
                                      </p:cBhvr>
                                    </p:animEffect>
                                    <p:set>
                                      <p:cBhvr>
                                        <p:cTn id="147" dur="1" fill="hold">
                                          <p:stCondLst>
                                            <p:cond delay="499"/>
                                          </p:stCondLst>
                                        </p:cTn>
                                        <p:tgtEl>
                                          <p:spTgt spid="101"/>
                                        </p:tgtEl>
                                        <p:attrNameLst>
                                          <p:attrName>style.visibility</p:attrName>
                                        </p:attrNameLst>
                                      </p:cBhvr>
                                      <p:to>
                                        <p:strVal val="hidden"/>
                                      </p:to>
                                    </p:set>
                                  </p:childTnLst>
                                </p:cTn>
                              </p:par>
                              <p:par>
                                <p:cTn id="148" presetID="3" presetClass="exit" presetSubtype="5" fill="hold" grpId="1" nodeType="withEffect">
                                  <p:stCondLst>
                                    <p:cond delay="0"/>
                                  </p:stCondLst>
                                  <p:childTnLst>
                                    <p:animEffect transition="out" filter="blinds(vertical)">
                                      <p:cBhvr>
                                        <p:cTn id="149" dur="500"/>
                                        <p:tgtEl>
                                          <p:spTgt spid="100"/>
                                        </p:tgtEl>
                                      </p:cBhvr>
                                    </p:animEffect>
                                    <p:set>
                                      <p:cBhvr>
                                        <p:cTn id="150" dur="1" fill="hold">
                                          <p:stCondLst>
                                            <p:cond delay="499"/>
                                          </p:stCondLst>
                                        </p:cTn>
                                        <p:tgtEl>
                                          <p:spTgt spid="100"/>
                                        </p:tgtEl>
                                        <p:attrNameLst>
                                          <p:attrName>style.visibility</p:attrName>
                                        </p:attrNameLst>
                                      </p:cBhvr>
                                      <p:to>
                                        <p:strVal val="hidden"/>
                                      </p:to>
                                    </p:set>
                                  </p:childTnLst>
                                </p:cTn>
                              </p:par>
                              <p:par>
                                <p:cTn id="151" presetID="3" presetClass="exit" presetSubtype="5" fill="hold" grpId="1" nodeType="withEffect">
                                  <p:stCondLst>
                                    <p:cond delay="0"/>
                                  </p:stCondLst>
                                  <p:childTnLst>
                                    <p:animEffect transition="out" filter="blinds(vertical)">
                                      <p:cBhvr>
                                        <p:cTn id="152" dur="500"/>
                                        <p:tgtEl>
                                          <p:spTgt spid="108"/>
                                        </p:tgtEl>
                                      </p:cBhvr>
                                    </p:animEffect>
                                    <p:set>
                                      <p:cBhvr>
                                        <p:cTn id="153" dur="1" fill="hold">
                                          <p:stCondLst>
                                            <p:cond delay="499"/>
                                          </p:stCondLst>
                                        </p:cTn>
                                        <p:tgtEl>
                                          <p:spTgt spid="108"/>
                                        </p:tgtEl>
                                        <p:attrNameLst>
                                          <p:attrName>style.visibility</p:attrName>
                                        </p:attrNameLst>
                                      </p:cBhvr>
                                      <p:to>
                                        <p:strVal val="hidden"/>
                                      </p:to>
                                    </p:set>
                                  </p:childTnLst>
                                </p:cTn>
                              </p:par>
                              <p:par>
                                <p:cTn id="154" presetID="3" presetClass="exit" presetSubtype="5" fill="hold" grpId="1" nodeType="withEffect">
                                  <p:stCondLst>
                                    <p:cond delay="0"/>
                                  </p:stCondLst>
                                  <p:childTnLst>
                                    <p:animEffect transition="out" filter="blinds(vertical)">
                                      <p:cBhvr>
                                        <p:cTn id="155" dur="500"/>
                                        <p:tgtEl>
                                          <p:spTgt spid="106"/>
                                        </p:tgtEl>
                                      </p:cBhvr>
                                    </p:animEffect>
                                    <p:set>
                                      <p:cBhvr>
                                        <p:cTn id="156" dur="1" fill="hold">
                                          <p:stCondLst>
                                            <p:cond delay="499"/>
                                          </p:stCondLst>
                                        </p:cTn>
                                        <p:tgtEl>
                                          <p:spTgt spid="106"/>
                                        </p:tgtEl>
                                        <p:attrNameLst>
                                          <p:attrName>style.visibility</p:attrName>
                                        </p:attrNameLst>
                                      </p:cBhvr>
                                      <p:to>
                                        <p:strVal val="hidden"/>
                                      </p:to>
                                    </p:set>
                                  </p:childTnLst>
                                </p:cTn>
                              </p:par>
                              <p:par>
                                <p:cTn id="157" presetID="3" presetClass="exit" presetSubtype="5" fill="hold" grpId="1" nodeType="withEffect">
                                  <p:stCondLst>
                                    <p:cond delay="0"/>
                                  </p:stCondLst>
                                  <p:childTnLst>
                                    <p:animEffect transition="out" filter="blinds(vertical)">
                                      <p:cBhvr>
                                        <p:cTn id="158" dur="500"/>
                                        <p:tgtEl>
                                          <p:spTgt spid="105"/>
                                        </p:tgtEl>
                                      </p:cBhvr>
                                    </p:animEffect>
                                    <p:set>
                                      <p:cBhvr>
                                        <p:cTn id="159" dur="1" fill="hold">
                                          <p:stCondLst>
                                            <p:cond delay="499"/>
                                          </p:stCondLst>
                                        </p:cTn>
                                        <p:tgtEl>
                                          <p:spTgt spid="105"/>
                                        </p:tgtEl>
                                        <p:attrNameLst>
                                          <p:attrName>style.visibility</p:attrName>
                                        </p:attrNameLst>
                                      </p:cBhvr>
                                      <p:to>
                                        <p:strVal val="hidden"/>
                                      </p:to>
                                    </p:set>
                                  </p:childTnLst>
                                </p:cTn>
                              </p:par>
                              <p:par>
                                <p:cTn id="160" presetID="3" presetClass="exit" presetSubtype="5" fill="hold" grpId="1" nodeType="withEffect">
                                  <p:stCondLst>
                                    <p:cond delay="0"/>
                                  </p:stCondLst>
                                  <p:childTnLst>
                                    <p:animEffect transition="out" filter="blinds(vertical)">
                                      <p:cBhvr>
                                        <p:cTn id="161" dur="500"/>
                                        <p:tgtEl>
                                          <p:spTgt spid="104"/>
                                        </p:tgtEl>
                                      </p:cBhvr>
                                    </p:animEffect>
                                    <p:set>
                                      <p:cBhvr>
                                        <p:cTn id="162" dur="1" fill="hold">
                                          <p:stCondLst>
                                            <p:cond delay="499"/>
                                          </p:stCondLst>
                                        </p:cTn>
                                        <p:tgtEl>
                                          <p:spTgt spid="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19" grpId="0" animBg="1"/>
      <p:bldP spid="23" grpId="0"/>
      <p:bldP spid="24" grpId="0"/>
      <p:bldP spid="25" grpId="0" animBg="1"/>
      <p:bldP spid="26" grpId="0" animBg="1"/>
      <p:bldP spid="27" grpId="0"/>
      <p:bldP spid="28" grpId="0"/>
      <p:bldP spid="29" grpId="0"/>
      <p:bldP spid="30" grpId="0" animBg="1"/>
      <p:bldP spid="52" grpId="0" animBg="1"/>
      <p:bldP spid="77" grpId="0" animBg="1"/>
      <p:bldP spid="78" grpId="0" animBg="1"/>
      <p:bldP spid="80" grpId="0" animBg="1"/>
      <p:bldP spid="80" grpId="1" animBg="1"/>
      <p:bldP spid="81" grpId="0" animBg="1"/>
      <p:bldP spid="82" grpId="0"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74" grpId="0"/>
      <p:bldP spid="98" grpId="0" animBg="1"/>
      <p:bldP spid="99" grpId="0" animBg="1"/>
      <p:bldP spid="100" grpId="0" animBg="1"/>
      <p:bldP spid="100" grpId="1" animBg="1"/>
      <p:bldP spid="101" grpId="0" animBg="1"/>
      <p:bldP spid="101" grpId="1" animBg="1"/>
      <p:bldP spid="102" grpId="0" animBg="1"/>
      <p:bldP spid="103" grpId="0" animBg="1"/>
      <p:bldP spid="104" grpId="0" animBg="1"/>
      <p:bldP spid="104" grpId="1" animBg="1"/>
      <p:bldP spid="105" grpId="0" animBg="1"/>
      <p:bldP spid="105" grpId="1" animBg="1"/>
      <p:bldP spid="106" grpId="0" animBg="1"/>
      <p:bldP spid="106" grpId="1" animBg="1"/>
      <p:bldP spid="107" grpId="0" animBg="1"/>
      <p:bldP spid="108" grpId="0" animBg="1"/>
      <p:bldP spid="108" grpId="1" animBg="1"/>
      <p:bldP spid="9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08C2-CA90-4249-BA2B-A1B3F7D0DF05}"/>
              </a:ext>
            </a:extLst>
          </p:cNvPr>
          <p:cNvSpPr>
            <a:spLocks noGrp="1"/>
          </p:cNvSpPr>
          <p:nvPr>
            <p:ph type="title"/>
          </p:nvPr>
        </p:nvSpPr>
        <p:spPr/>
        <p:txBody>
          <a:bodyPr/>
          <a:lstStyle/>
          <a:p>
            <a:r>
              <a:rPr lang="en-US" altLang="zh-CN" dirty="0">
                <a:solidFill>
                  <a:srgbClr val="0000CC"/>
                </a:solidFill>
                <a:ea typeface="Corbel" charset="0"/>
                <a:cs typeface="Corbel" charset="0"/>
              </a:rPr>
              <a:t>PIAS in 1</a:t>
            </a:r>
            <a:r>
              <a:rPr lang="en-US" altLang="zh-CN" dirty="0">
                <a:ea typeface="Corbel" charset="0"/>
                <a:cs typeface="Corbel" charset="0"/>
              </a:rPr>
              <a:t> </a:t>
            </a:r>
            <a:r>
              <a:rPr lang="en-US" altLang="zh-CN" dirty="0">
                <a:solidFill>
                  <a:srgbClr val="0000CC"/>
                </a:solidFill>
                <a:ea typeface="Corbel" charset="0"/>
                <a:cs typeface="Corbel" charset="0"/>
              </a:rPr>
              <a:t>Slide</a:t>
            </a:r>
            <a:endParaRPr lang="en-US" dirty="0"/>
          </a:p>
        </p:txBody>
      </p:sp>
      <p:sp>
        <p:nvSpPr>
          <p:cNvPr id="3" name="Content Placeholder 2">
            <a:extLst>
              <a:ext uri="{FF2B5EF4-FFF2-40B4-BE49-F238E27FC236}">
                <a16:creationId xmlns:a16="http://schemas.microsoft.com/office/drawing/2014/main" id="{5077AC07-A9EE-4BC4-8829-510C71B3D68A}"/>
              </a:ext>
            </a:extLst>
          </p:cNvPr>
          <p:cNvSpPr>
            <a:spLocks noGrp="1"/>
          </p:cNvSpPr>
          <p:nvPr>
            <p:ph idx="1"/>
          </p:nvPr>
        </p:nvSpPr>
        <p:spPr>
          <a:xfrm>
            <a:off x="1154096" y="1600201"/>
            <a:ext cx="9641151" cy="4525963"/>
          </a:xfrm>
        </p:spPr>
        <p:txBody>
          <a:bodyPr/>
          <a:lstStyle/>
          <a:p>
            <a:r>
              <a:rPr lang="en-US" altLang="zh-CN" dirty="0">
                <a:solidFill>
                  <a:srgbClr val="0000CC"/>
                </a:solidFill>
                <a:ea typeface="Corbel" charset="0"/>
                <a:cs typeface="Corbel" charset="0"/>
              </a:rPr>
              <a:t>PIAS packet tagging</a:t>
            </a:r>
          </a:p>
          <a:p>
            <a:pPr lvl="1"/>
            <a:r>
              <a:rPr lang="en-US" altLang="zh-CN" dirty="0">
                <a:cs typeface="Times New Roman" panose="02020603050405020304" pitchFamily="18" charset="0"/>
              </a:rPr>
              <a:t>Maintain flow states and mark packets with priority</a:t>
            </a:r>
            <a:endParaRPr lang="en-US" altLang="zh-CN" dirty="0">
              <a:solidFill>
                <a:srgbClr val="0000CC"/>
              </a:solidFill>
              <a:cs typeface="Times New Roman" panose="02020603050405020304" pitchFamily="18" charset="0"/>
            </a:endParaRPr>
          </a:p>
          <a:p>
            <a:pPr marL="457200" lvl="1" indent="0">
              <a:buNone/>
            </a:pPr>
            <a:endParaRPr lang="en-US" altLang="zh-CN" dirty="0">
              <a:latin typeface="Corbel" charset="0"/>
              <a:ea typeface="Corbel" charset="0"/>
              <a:cs typeface="Corbel" charset="0"/>
            </a:endParaRPr>
          </a:p>
          <a:p>
            <a:r>
              <a:rPr lang="en-US" altLang="zh-CN" dirty="0">
                <a:solidFill>
                  <a:srgbClr val="0000CC"/>
                </a:solidFill>
                <a:ea typeface="Corbel" charset="0"/>
                <a:cs typeface="Corbel" charset="0"/>
              </a:rPr>
              <a:t>PIAS switch</a:t>
            </a:r>
          </a:p>
          <a:p>
            <a:pPr lvl="1"/>
            <a:r>
              <a:rPr lang="en-US" altLang="zh-CN" dirty="0">
                <a:cs typeface="Times New Roman" panose="02020603050405020304" pitchFamily="18" charset="0"/>
              </a:rPr>
              <a:t>Enable strict priority queueing and ECN</a:t>
            </a:r>
          </a:p>
          <a:p>
            <a:pPr lvl="1"/>
            <a:endParaRPr lang="en-US" altLang="zh-CN" dirty="0">
              <a:cs typeface="Times New Roman" panose="02020603050405020304" pitchFamily="18" charset="0"/>
            </a:endParaRPr>
          </a:p>
          <a:p>
            <a:r>
              <a:rPr lang="en-US" altLang="zh-CN" dirty="0">
                <a:solidFill>
                  <a:srgbClr val="0000CC"/>
                </a:solidFill>
                <a:ea typeface="Corbel" charset="0"/>
                <a:cs typeface="Corbel" charset="0"/>
              </a:rPr>
              <a:t>PIAS rate control</a:t>
            </a:r>
          </a:p>
          <a:p>
            <a:pPr lvl="1"/>
            <a:r>
              <a:rPr lang="en-US" altLang="zh-CN" dirty="0">
                <a:cs typeface="Times New Roman" panose="02020603050405020304" pitchFamily="18" charset="0"/>
              </a:rPr>
              <a:t>Employ Data Center TCP to react to ECN</a:t>
            </a:r>
          </a:p>
          <a:p>
            <a:endParaRPr lang="en-US" dirty="0"/>
          </a:p>
        </p:txBody>
      </p:sp>
      <p:sp>
        <p:nvSpPr>
          <p:cNvPr id="4" name="Slide Number Placeholder 3">
            <a:extLst>
              <a:ext uri="{FF2B5EF4-FFF2-40B4-BE49-F238E27FC236}">
                <a16:creationId xmlns:a16="http://schemas.microsoft.com/office/drawing/2014/main" id="{29803EE2-E4EA-44BB-A731-7C3AB962D352}"/>
              </a:ext>
            </a:extLst>
          </p:cNvPr>
          <p:cNvSpPr>
            <a:spLocks noGrp="1"/>
          </p:cNvSpPr>
          <p:nvPr>
            <p:ph type="sldNum" sz="quarter" idx="12"/>
          </p:nvPr>
        </p:nvSpPr>
        <p:spPr/>
        <p:txBody>
          <a:bodyPr/>
          <a:lstStyle/>
          <a:p>
            <a:fld id="{0C913308-F349-4B6D-A68A-DD1791B4A57B}" type="slidenum">
              <a:rPr lang="zh-CN" altLang="en-US" smtClean="0"/>
              <a:pPr/>
              <a:t>24</a:t>
            </a:fld>
            <a:endParaRPr lang="zh-CN" altLang="en-US"/>
          </a:p>
        </p:txBody>
      </p:sp>
    </p:spTree>
    <p:extLst>
      <p:ext uri="{BB962C8B-B14F-4D97-AF65-F5344CB8AC3E}">
        <p14:creationId xmlns:p14="http://schemas.microsoft.com/office/powerpoint/2010/main" val="2918252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1430" y="692697"/>
            <a:ext cx="3511062" cy="2629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81200" y="304800"/>
            <a:ext cx="8229600" cy="1143000"/>
          </a:xfrm>
        </p:spPr>
        <p:txBody>
          <a:bodyPr>
            <a:normAutofit/>
          </a:bodyPr>
          <a:lstStyle/>
          <a:p>
            <a:r>
              <a:rPr lang="en-US">
                <a:solidFill>
                  <a:srgbClr val="0000CC"/>
                </a:solidFill>
                <a:latin typeface="+mn-lt"/>
                <a:ea typeface="Corbel" charset="0"/>
                <a:cs typeface="Corbel" charset="0"/>
              </a:rPr>
              <a:t>Prototyping &amp; Evaluation</a:t>
            </a:r>
            <a:endParaRPr lang="en-US">
              <a:latin typeface="+mn-lt"/>
              <a:ea typeface="Corbel" charset="0"/>
              <a:cs typeface="Corbel" charset="0"/>
            </a:endParaRPr>
          </a:p>
        </p:txBody>
      </p:sp>
      <p:sp>
        <p:nvSpPr>
          <p:cNvPr id="3" name="Content Placeholder 2"/>
          <p:cNvSpPr>
            <a:spLocks noGrp="1"/>
          </p:cNvSpPr>
          <p:nvPr>
            <p:ph idx="1"/>
          </p:nvPr>
        </p:nvSpPr>
        <p:spPr>
          <a:xfrm>
            <a:off x="994299" y="1530037"/>
            <a:ext cx="9424587" cy="4997152"/>
          </a:xfrm>
        </p:spPr>
        <p:txBody>
          <a:bodyPr>
            <a:normAutofit fontScale="92500" lnSpcReduction="20000"/>
          </a:bodyPr>
          <a:lstStyle/>
          <a:p>
            <a:r>
              <a:rPr lang="en-US" sz="3500" dirty="0">
                <a:ea typeface="Corbel" charset="0"/>
                <a:cs typeface="Corbel" charset="0"/>
              </a:rPr>
              <a:t>Prototype implementation </a:t>
            </a:r>
          </a:p>
          <a:p>
            <a:pPr lvl="1"/>
            <a:r>
              <a:rPr lang="en-US" sz="3000" dirty="0">
                <a:solidFill>
                  <a:srgbClr val="0000CC"/>
                </a:solidFill>
                <a:ea typeface="Corbel" charset="0"/>
                <a:cs typeface="Corbel" charset="0"/>
                <a:hlinkClick r:id="rId4"/>
              </a:rPr>
              <a:t>http://sing.cse.ust.hk/projects/PIAS</a:t>
            </a:r>
            <a:r>
              <a:rPr lang="en-US" sz="3000" dirty="0">
                <a:solidFill>
                  <a:srgbClr val="0000CC"/>
                </a:solidFill>
                <a:ea typeface="Corbel" charset="0"/>
                <a:cs typeface="Corbel" charset="0"/>
              </a:rPr>
              <a:t> </a:t>
            </a:r>
          </a:p>
          <a:p>
            <a:endParaRPr lang="en-US" dirty="0">
              <a:latin typeface="Corbel" charset="0"/>
              <a:ea typeface="Corbel" charset="0"/>
              <a:cs typeface="Corbel" charset="0"/>
            </a:endParaRPr>
          </a:p>
          <a:p>
            <a:r>
              <a:rPr lang="en-US" sz="3500" dirty="0">
                <a:ea typeface="Corbel" charset="0"/>
                <a:cs typeface="Corbel" charset="0"/>
              </a:rPr>
              <a:t>Testbed experiments and ns-2 simulations</a:t>
            </a:r>
          </a:p>
          <a:p>
            <a:pPr lvl="1"/>
            <a:r>
              <a:rPr lang="en-US" sz="3000" dirty="0">
                <a:ea typeface="Corbel" charset="0"/>
                <a:cs typeface="Corbel" charset="0"/>
              </a:rPr>
              <a:t>1G in testbed experiments</a:t>
            </a:r>
          </a:p>
          <a:p>
            <a:pPr lvl="1"/>
            <a:r>
              <a:rPr lang="en-US" altLang="zh-CN" sz="3000" dirty="0">
                <a:ea typeface="Corbel" charset="0"/>
                <a:cs typeface="Corbel" charset="0"/>
              </a:rPr>
              <a:t>10G/40G in simulations</a:t>
            </a:r>
          </a:p>
          <a:p>
            <a:pPr lvl="1"/>
            <a:r>
              <a:rPr lang="en-US" altLang="zh-CN" sz="3000" dirty="0">
                <a:ea typeface="Corbel" charset="0"/>
                <a:cs typeface="Corbel" charset="0"/>
              </a:rPr>
              <a:t>Realistic production traffic</a:t>
            </a:r>
          </a:p>
          <a:p>
            <a:pPr marL="457200" lvl="1" indent="0">
              <a:buNone/>
            </a:pPr>
            <a:endParaRPr lang="en-US" dirty="0">
              <a:latin typeface="Corbel" charset="0"/>
              <a:ea typeface="Corbel" charset="0"/>
              <a:cs typeface="Corbel" charset="0"/>
            </a:endParaRPr>
          </a:p>
          <a:p>
            <a:r>
              <a:rPr lang="en-US" sz="3500" dirty="0">
                <a:ea typeface="Corbel" charset="0"/>
                <a:cs typeface="Corbel" charset="0"/>
              </a:rPr>
              <a:t>Schemes compared</a:t>
            </a:r>
          </a:p>
          <a:p>
            <a:pPr lvl="1"/>
            <a:r>
              <a:rPr lang="en-US" sz="3000" dirty="0">
                <a:ea typeface="Corbel" charset="0"/>
                <a:cs typeface="Corbel" charset="0"/>
              </a:rPr>
              <a:t>DCTCP (both testbed and simulation)</a:t>
            </a:r>
          </a:p>
          <a:p>
            <a:pPr lvl="1"/>
            <a:r>
              <a:rPr lang="en-US" sz="3000" dirty="0" err="1">
                <a:ea typeface="Corbel" charset="0"/>
                <a:cs typeface="Corbel" charset="0"/>
              </a:rPr>
              <a:t>pFabric</a:t>
            </a:r>
            <a:r>
              <a:rPr lang="en-US" sz="3000" dirty="0">
                <a:ea typeface="Corbel" charset="0"/>
                <a:cs typeface="Corbel" charset="0"/>
              </a:rPr>
              <a:t> (only simulation)</a:t>
            </a:r>
          </a:p>
          <a:p>
            <a:endParaRPr lang="en-US" dirty="0">
              <a:latin typeface="Corbel" charset="0"/>
              <a:ea typeface="Corbel" charset="0"/>
              <a:cs typeface="Corbel" charset="0"/>
            </a:endParaRPr>
          </a:p>
        </p:txBody>
      </p:sp>
      <p:sp>
        <p:nvSpPr>
          <p:cNvPr id="4" name="AutoShape 2" descr="data:image/jpeg;base64,/9j/4AAQSkZJRgABAQAAAQABAAD/2wCEAAkGBwgHBhAIBwgWExQXGRwaGBcYGB0bHhwdGxwcIB0hHyAkHDQhIR4xISUaJDItMS0tMi8uHCk0PDMvQygtOjcBCgoKDg0OGhAQGzcmHyUvKys3LDcsLCwsLCwsLCwsLywtLCssLSwrLCssLDcsLCwsLDcsLCwsLCwsLCwsLCwsLP/AABEIAMIBAwMBIgACEQEDEQH/xAAcAAEAAwEBAQEBAAAAAAAAAAAABQYHBAMCAQj/xAA7EAACAQMCAwUFAwsFAAAAAAAAAQIDBBEFBhIhMQcTQVFhIjJxgaEUQlIVFiMzYnKCkZKx0XOTwcLx/8QAGQEBAAMBAQAAAAAAAAAAAAAAAAMEBQEC/8QAIxEBAAICAQMEAwAAAAAAAAAAAAECAxEEEiExMjNBYSJCUf/aAAwDAQACEQMRAD8A3EAAAAAAAAAAAAAAAAAAAAAAAAAAAAAAAAAAAAAAAAAAAAAAAAAAAAAAAAAAAAAAAAAAAAAAAAAAAAAAAAAAAAAAAAAAAAAAAAAAAAAAAAAAAAAAAAAAAAAAAAAAAAAAAAAAAAAAAAAAAAAAAAAAAAAAAAA4Na1ex0OwlfalXUIL+bfgorq36A3p3nLe6jY2EeK+vadJec5xj/dmV6xvDXdek42k3Z0H0Uf1sl6y+78unmyAjpdopupUp8cn1lNuTfxyQWzxHhSyc2lZ1Hdscd3bblLhWvW/+9D/ACSttc0Lqn3lrXjOPnFpr+aMMdlaNYdtD+lf4POnp9O2rd/p9WdCf4qcnF/R9DzHI/sI68+PmG+Ay7Qt/wCoaXUjb7lXe0un2iEcSj+/FcmvVc/iaZbXFG6oRuLaqpwkk4yi8pp9Gn5E9bRaOy7jy1yRur1AB6SAAAAAAAAAAAAAAAAAAAAAAAAAAAAAAAAPK5uKVpbTuLmoowgnKUn0SSy2/kYrquq1906p+VLtNUo5VCk/ux/E1+J9f/EXPta1CUNLoaPRlh3E/a/06eHL68PyyUqMVGKjFYSK2e/6wzubmmPwh+gHlGdxc3isdMtJV6z58EfBecm+UV8f+StETPhm1rNp1D1BIVdp7uo0e+enUp/sRq+19fZ+pEW9wq0pU505QnF4nCSxKL9UdtS1fMJL4b072h7NKSxJciU2Prs9uatHTbib+y1pYjl/qqj6fwyf15+eYw8L63jd2k6EvFcvj4ClprOzDlnHbcN3BAbE1eetbWt7us8zxwT8+KD4W/njPzJ80YnbeidxsAAdAAAAAAAAAAAAAAAAAAAAAAAAAAAAAGVdpVR1N60KL6Qt+JfGU5J/RIhCf7T6Lo7stLprlUoyp/OEuL/sQBRzeti8z3ZfNSXBBz8lk0Dss0ylabXhfNZq3DdScvF82or4JeHm2UBpSWGWzsx3Fb21qtt6jVUKkG+5cuSqQk20k/xJtrHl8GeuPMbScGaxedtFM17VtPpW19Z6xRjic59zPH3k03HPww/5ryRpMpRjFyk8JdWZLvrX6G4tZo2mnT46Fu3KVRe7Ko1hKL8Ulnn45fpmxlmOmdr3JmsY52igAUGGuXZDNrTr2hnlG5k1/FGJfiidkNFrQ7m8fSrcTcfglGP91IvZoU9MN/D7cbAAe0oAAAAAAAAAAAAAAAAAAAAAAAAAAAAAqXaZo9XU9uO4tIZq28lVgl4pe+v6cvHi0jN7avC5oRrUnyaybqZHvPbVXbN5PUrCk5Wk3mcUv1Mn1ePwP6dPIr58e+8KHMwTaOuEWct1Yfli9ttJhH2q1RRzjnGPWbXwjlnRTnCpBTpyTT6NFh7MLD7duC41eazGiu5h+/LnN/FLC+EiDFXdlHj4+vJELxurRo6xte40umvehiH70cOGfTKRjuk1I1NPg4w4eWGsYw115G9mMbksPyNvC5tIxxCr+np/xe+v6s/LBPyK9tr3Ox7rFo+HMc1/UqqkqFrDiqVGoU4rq5S5I+7q5pWlLvK0sL6v0RcNibVvYze4NToqNbGLelPP6NP70vFSa8OqT9cKDHSbSpcfDOS30um3NKhomh0NNpvPdxSb85dZP5ybfzJIq350V7XQo6pqFvHEqnAo0+JtRjKSqS5rniEZzwvCJJ6brlHUdXubGjHlSUMT8Jt8Slw+ai0k/UvRMNqJjwlgAdegAAAAAAAAAAAAAAAAAAAAAAAAAAAUG/35q9fVru02tth3kLV8Nao60aeZr3oQTi+Jrn68unTPPcdqcatPTpaLoc7l3kKjhBTUZRnTeHF5WMZzmWeSWcMDRj8nGM4uM45T5NPxKHbdpdC3oXsNzaTUs69rBVJ0nKNTjjJqMXTksKWZOMfLMlz64+bHf2rUb+0huba8rSjdSUKNXvY1MTn7kakVFOLfr08uTwH5rnZtTlVldbaulbyfN0pLNJv08YfLK8kiybM0N7e29SsKkk585VGuac5PL545rol6JFOt+1DVry0r3thsypVo0JzjXqKvFKKg+bgnHM3w+00ksfUuf5zac9pvc0JSdDunV6e1hLOMZxxZ5devieYrETuHiuOtbdUR3TRUt/bWutwxtq+mVYQrUpPnPOOCS9pck8vKi18z1tte3E6lCpe7XxSquKzSuFUnTUukpw4IrhXjwylj1OWpvDVrqpc1tC227i3oTlCVR1lTlOUHip3UOB8SXm2uJ8kdmImNS7asWjUvvbOwbDSK8b6/qu5uF0nJYjB/sR6L4vL8sFvK1om77bW9Zp2VlQfdztIXUajfPE6kocDjjk1jrn0PDWN6R0urqkZWHErKnRqN8eOPveLl7vs4x65z4CIiPBWsVjUJ2lo9jSjRhGlypSnKCbbw5qSk+vPlKS+Z+afoun6d3X2Khwd3CVOCTeOGUoyeVnDeUnl8+b82Vm43zfU7inQo7ZqN3EkrNSqwg6yUZSnOUecqUIxUX7ScnxL2VzOme77zTbO5q7i0CpQdLg4O7kqsKzqS4YRpyxFufFhNNLGcndO6hbQVaz3PqVHVKFjuPQ/svf5VKcayrR40nJwniK4ZYTx1Tw+ZaQ6AAAAAAAAAAAAAAAAAAAAAAAAAADJdG3HQ2BrWsWe4LSspVrqpcW7hTlJVlU5qMWlji6J55ZeM8iraMrvaF3tmrqenVXOMbucqUIOVRRqcXPh65UXxtdUk/I/oMqWubfvr7tB0rW6Cj3VvGuqmXzzUg4xwsc+bAzjdOnalvu61bW9G0yqqX2WnRp95BxlVlCvTqy4Ivm+UZL1eF4nXt/8AMvVNZsLXTdBva1ZSjOpxVK/DbThhpz458PJ+X1bSe0gDNezijWp7B1KFWlJN1rppNNN5jywju2JTp0uyGhT1DT51oqhU46MYZnNcU8xUXjMmuiL4AMjtbjTbS5tafZ/rt06jqUoyspSnUhGlxLvFONRN0eGOeeV0wvAk9B3NYbTsrzSNahUhXjcV5U6apyk60alSU4OlhNSzlL0fXBpIAybbNvdbKu9Ov9dtKkaUtPjbzlCEqndVFWlUSmoptJqWM+awc+v1a+qW+57ylY1YwqW9r3XHBxlOK7xcXC1xLnnk+eMNpZNhAFH3k5abrujbgr0pOhb99GtKMXJwVaklGTSWeFNYb8MkfvHWrbd+3a9PQrSvcU6FShVlOnGUVUjGonONGWU5TUU3y9MPODSABnWhz2bqm4Lano9K7uZwzVVSVW5nToSiuXed7UwpvLSWG/NI0UAAAAAAAAAAAAAAAAAAAAAAAAAAAAAAAAAAAAAAAAAAAAAAAAAAAAAAAAAAAAAAAAAAAAAAAAAAAAAAAAAAAAAAAAAAAAAAAAAAAAAAAAAAAAAAAAAAAAAAAAAAAAAAAAAAAAAAAAAAAAAAAAAAAAAAAAAAAAAAAAAAAAAAAAAAAAAAAAAAAAAAAAAAAAAAAAAAAAP/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zh-CN" altLang="en-US">
              <a:solidFill>
                <a:prstClr val="black"/>
              </a:solidFill>
              <a:latin typeface="Corbel" charset="0"/>
              <a:ea typeface="Corbel" charset="0"/>
              <a:cs typeface="Corbel" charset="0"/>
            </a:endParaRPr>
          </a:p>
        </p:txBody>
      </p:sp>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7506" y="3391907"/>
            <a:ext cx="2350234" cy="2993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灯片编号占位符 5"/>
          <p:cNvSpPr>
            <a:spLocks noGrp="1"/>
          </p:cNvSpPr>
          <p:nvPr>
            <p:ph type="sldNum" sz="quarter" idx="12"/>
          </p:nvPr>
        </p:nvSpPr>
        <p:spPr/>
        <p:txBody>
          <a:bodyPr/>
          <a:lstStyle/>
          <a:p>
            <a:pPr defTabSz="914400">
              <a:defRPr/>
            </a:pPr>
            <a:fld id="{0C913308-F349-4B6D-A68A-DD1791B4A57B}" type="slidenum">
              <a:rPr lang="zh-CN" altLang="en-US">
                <a:solidFill>
                  <a:prstClr val="black"/>
                </a:solidFill>
                <a:latin typeface="Calibri"/>
                <a:ea typeface="宋体" panose="02010600030101010101" pitchFamily="2" charset="-122"/>
              </a:rPr>
              <a:pPr defTabSz="914400">
                <a:defRPr/>
              </a:pPr>
              <a:t>25</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658334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err="1">
                <a:solidFill>
                  <a:srgbClr val="0000CC"/>
                </a:solidFill>
                <a:ea typeface="Corbel" charset="0"/>
                <a:cs typeface="Corbel" charset="0"/>
              </a:rPr>
              <a:t>Testbed</a:t>
            </a:r>
            <a:r>
              <a:rPr lang="en-US">
                <a:solidFill>
                  <a:srgbClr val="0000CC"/>
                </a:solidFill>
                <a:ea typeface="Corbel" charset="0"/>
                <a:cs typeface="Corbel" charset="0"/>
              </a:rPr>
              <a:t>: Small Flows (&lt;100KB)</a:t>
            </a:r>
          </a:p>
        </p:txBody>
      </p:sp>
      <p:sp>
        <p:nvSpPr>
          <p:cNvPr id="7" name="TextBox 6"/>
          <p:cNvSpPr txBox="1"/>
          <p:nvPr/>
        </p:nvSpPr>
        <p:spPr>
          <a:xfrm>
            <a:off x="7392144" y="4719936"/>
            <a:ext cx="1872208" cy="461665"/>
          </a:xfrm>
          <a:prstGeom prst="rect">
            <a:avLst/>
          </a:prstGeom>
          <a:noFill/>
        </p:spPr>
        <p:txBody>
          <a:bodyPr wrap="square" rtlCol="0">
            <a:spAutoFit/>
          </a:bodyPr>
          <a:lstStyle/>
          <a:p>
            <a:pPr algn="ctr" defTabSz="914400">
              <a:defRPr/>
            </a:pPr>
            <a:r>
              <a:rPr lang="en-US" altLang="zh-CN" sz="2400">
                <a:solidFill>
                  <a:prstClr val="black"/>
                </a:solidFill>
                <a:latin typeface="Corbel" charset="0"/>
                <a:ea typeface="Corbel" charset="0"/>
                <a:cs typeface="Corbel" charset="0"/>
              </a:rPr>
              <a:t>Data Mining</a:t>
            </a:r>
            <a:endParaRPr lang="zh-CN" altLang="en-US" sz="2400">
              <a:solidFill>
                <a:prstClr val="black"/>
              </a:solidFill>
              <a:latin typeface="Corbel" charset="0"/>
              <a:ea typeface="Corbel" charset="0"/>
              <a:cs typeface="Corbel" charset="0"/>
            </a:endParaRPr>
          </a:p>
        </p:txBody>
      </p:sp>
      <p:sp>
        <p:nvSpPr>
          <p:cNvPr id="9" name="圆角矩形 8"/>
          <p:cNvSpPr/>
          <p:nvPr/>
        </p:nvSpPr>
        <p:spPr>
          <a:xfrm>
            <a:off x="2514600" y="5301208"/>
            <a:ext cx="7120266" cy="1152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defRPr/>
            </a:pPr>
            <a:r>
              <a:rPr lang="en-US" altLang="zh-CN" sz="2800">
                <a:solidFill>
                  <a:prstClr val="white"/>
                </a:solidFill>
                <a:latin typeface="Calibri"/>
                <a:ea typeface="Corbel" charset="0"/>
                <a:cs typeface="Corbel" charset="0"/>
              </a:rPr>
              <a:t>PIAS reduces average FCT of small flows by up to 49% and 34%, compared to DCTCP. </a:t>
            </a:r>
            <a:endParaRPr lang="zh-CN" altLang="en-US" sz="2800">
              <a:solidFill>
                <a:prstClr val="white"/>
              </a:solidFill>
              <a:latin typeface="Calibri"/>
              <a:ea typeface="Corbel" charset="0"/>
              <a:cs typeface="Corbel" charset="0"/>
            </a:endParaRPr>
          </a:p>
        </p:txBody>
      </p:sp>
      <p:sp>
        <p:nvSpPr>
          <p:cNvPr id="13" name="椭圆 12"/>
          <p:cNvSpPr/>
          <p:nvPr/>
        </p:nvSpPr>
        <p:spPr>
          <a:xfrm>
            <a:off x="9766188" y="3657600"/>
            <a:ext cx="597012" cy="381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orbel" charset="0"/>
              <a:ea typeface="Corbel" charset="0"/>
              <a:cs typeface="Corbel" charset="0"/>
            </a:endParaRPr>
          </a:p>
        </p:txBody>
      </p:sp>
      <p:cxnSp>
        <p:nvCxnSpPr>
          <p:cNvPr id="14" name="直接箭头连接符 13"/>
          <p:cNvCxnSpPr/>
          <p:nvPr/>
        </p:nvCxnSpPr>
        <p:spPr>
          <a:xfrm>
            <a:off x="9736064" y="3048000"/>
            <a:ext cx="246136" cy="50694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圆角矩形 14"/>
          <p:cNvSpPr/>
          <p:nvPr/>
        </p:nvSpPr>
        <p:spPr>
          <a:xfrm>
            <a:off x="9144000" y="2514601"/>
            <a:ext cx="1034818" cy="5713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400">
                <a:solidFill>
                  <a:srgbClr val="FF0000"/>
                </a:solidFill>
                <a:latin typeface="Corbel" charset="0"/>
                <a:ea typeface="Corbel" charset="0"/>
                <a:cs typeface="Corbel" charset="0"/>
              </a:rPr>
              <a:t>34%</a:t>
            </a:r>
            <a:endParaRPr lang="zh-CN" altLang="en-US" sz="2400">
              <a:solidFill>
                <a:srgbClr val="FF0000"/>
              </a:solidFill>
              <a:latin typeface="Corbel" charset="0"/>
              <a:ea typeface="Corbel" charset="0"/>
              <a:cs typeface="Corbel" charset="0"/>
            </a:endParaRPr>
          </a:p>
        </p:txBody>
      </p:sp>
      <p:sp>
        <p:nvSpPr>
          <p:cNvPr id="10" name="椭圆 9"/>
          <p:cNvSpPr/>
          <p:nvPr/>
        </p:nvSpPr>
        <p:spPr>
          <a:xfrm>
            <a:off x="5257800" y="3453850"/>
            <a:ext cx="792088" cy="584751"/>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orbel" charset="0"/>
              <a:ea typeface="Corbel" charset="0"/>
              <a:cs typeface="Corbel" charset="0"/>
            </a:endParaRPr>
          </a:p>
        </p:txBody>
      </p:sp>
      <p:cxnSp>
        <p:nvCxnSpPr>
          <p:cNvPr id="11" name="直接箭头连接符 10"/>
          <p:cNvCxnSpPr>
            <a:endCxn id="10" idx="0"/>
          </p:cNvCxnSpPr>
          <p:nvPr/>
        </p:nvCxnSpPr>
        <p:spPr>
          <a:xfrm>
            <a:off x="5407708" y="2946903"/>
            <a:ext cx="246136" cy="50694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4756382" y="2348881"/>
            <a:ext cx="1034818" cy="5713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400">
                <a:solidFill>
                  <a:srgbClr val="FF0000"/>
                </a:solidFill>
                <a:latin typeface="Corbel" charset="0"/>
                <a:ea typeface="Corbel" charset="0"/>
                <a:cs typeface="Corbel" charset="0"/>
              </a:rPr>
              <a:t>49%</a:t>
            </a:r>
            <a:endParaRPr lang="zh-CN" altLang="en-US" sz="2400">
              <a:solidFill>
                <a:srgbClr val="FF0000"/>
              </a:solidFill>
              <a:latin typeface="Corbel" charset="0"/>
              <a:ea typeface="Corbel" charset="0"/>
              <a:cs typeface="Corbel" charset="0"/>
            </a:endParaRPr>
          </a:p>
        </p:txBody>
      </p:sp>
      <p:sp>
        <p:nvSpPr>
          <p:cNvPr id="6" name="TextBox 5"/>
          <p:cNvSpPr txBox="1"/>
          <p:nvPr/>
        </p:nvSpPr>
        <p:spPr>
          <a:xfrm>
            <a:off x="3215680" y="4719936"/>
            <a:ext cx="1800200" cy="461665"/>
          </a:xfrm>
          <a:prstGeom prst="rect">
            <a:avLst/>
          </a:prstGeom>
          <a:noFill/>
        </p:spPr>
        <p:txBody>
          <a:bodyPr wrap="square" rtlCol="0">
            <a:spAutoFit/>
          </a:bodyPr>
          <a:lstStyle/>
          <a:p>
            <a:pPr algn="ctr" defTabSz="914400">
              <a:defRPr/>
            </a:pPr>
            <a:r>
              <a:rPr lang="en-US" altLang="zh-CN" sz="2400">
                <a:solidFill>
                  <a:prstClr val="black"/>
                </a:solidFill>
                <a:latin typeface="Corbel" charset="0"/>
                <a:ea typeface="Corbel" charset="0"/>
                <a:cs typeface="Corbel" charset="0"/>
              </a:rPr>
              <a:t>Web Search </a:t>
            </a:r>
            <a:endParaRPr lang="zh-CN" altLang="en-US" sz="2400">
              <a:solidFill>
                <a:prstClr val="black"/>
              </a:solidFill>
              <a:latin typeface="Corbel" charset="0"/>
              <a:ea typeface="Corbel" charset="0"/>
              <a:cs typeface="Corbel" charset="0"/>
            </a:endParaRPr>
          </a:p>
        </p:txBody>
      </p:sp>
      <p:graphicFrame>
        <p:nvGraphicFramePr>
          <p:cNvPr id="18" name="图表 17"/>
          <p:cNvGraphicFramePr>
            <a:graphicFrameLocks/>
          </p:cNvGraphicFramePr>
          <p:nvPr>
            <p:extLst/>
          </p:nvPr>
        </p:nvGraphicFramePr>
        <p:xfrm>
          <a:off x="1628735" y="1751446"/>
          <a:ext cx="4210050" cy="2990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图表 18"/>
          <p:cNvGraphicFramePr>
            <a:graphicFrameLocks/>
          </p:cNvGraphicFramePr>
          <p:nvPr>
            <p:extLst/>
          </p:nvPr>
        </p:nvGraphicFramePr>
        <p:xfrm>
          <a:off x="6044869" y="1751446"/>
          <a:ext cx="4210050" cy="2990850"/>
        </p:xfrm>
        <a:graphic>
          <a:graphicData uri="http://schemas.openxmlformats.org/drawingml/2006/chart">
            <c:chart xmlns:c="http://schemas.openxmlformats.org/drawingml/2006/chart" xmlns:r="http://schemas.openxmlformats.org/officeDocument/2006/relationships" r:id="rId4"/>
          </a:graphicData>
        </a:graphic>
      </p:graphicFrame>
      <p:sp>
        <p:nvSpPr>
          <p:cNvPr id="4" name="灯片编号占位符 3"/>
          <p:cNvSpPr>
            <a:spLocks noGrp="1"/>
          </p:cNvSpPr>
          <p:nvPr>
            <p:ph type="sldNum" sz="quarter" idx="12"/>
          </p:nvPr>
        </p:nvSpPr>
        <p:spPr/>
        <p:txBody>
          <a:bodyPr/>
          <a:lstStyle/>
          <a:p>
            <a:pPr defTabSz="914400">
              <a:defRPr/>
            </a:pPr>
            <a:fld id="{0C913308-F349-4B6D-A68A-DD1791B4A57B}" type="slidenum">
              <a:rPr lang="zh-CN" altLang="en-US">
                <a:solidFill>
                  <a:prstClr val="black"/>
                </a:solidFill>
                <a:latin typeface="Calibri"/>
                <a:ea typeface="宋体" panose="02010600030101010101" pitchFamily="2" charset="-122"/>
              </a:rPr>
              <a:pPr defTabSz="914400">
                <a:defRPr/>
              </a:pPr>
              <a:t>26</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708116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图表 15"/>
          <p:cNvGraphicFramePr>
            <a:graphicFrameLocks/>
          </p:cNvGraphicFramePr>
          <p:nvPr>
            <p:extLst/>
          </p:nvPr>
        </p:nvGraphicFramePr>
        <p:xfrm>
          <a:off x="6015181" y="1566752"/>
          <a:ext cx="4410075" cy="3086100"/>
        </p:xfrm>
        <a:graphic>
          <a:graphicData uri="http://schemas.openxmlformats.org/drawingml/2006/chart">
            <c:chart xmlns:c="http://schemas.openxmlformats.org/drawingml/2006/chart" xmlns:r="http://schemas.openxmlformats.org/officeDocument/2006/relationships" r:id="rId3"/>
          </a:graphicData>
        </a:graphic>
      </p:graphicFrame>
      <p:sp>
        <p:nvSpPr>
          <p:cNvPr id="2" name="标题 1"/>
          <p:cNvSpPr>
            <a:spLocks noGrp="1"/>
          </p:cNvSpPr>
          <p:nvPr>
            <p:ph type="title"/>
          </p:nvPr>
        </p:nvSpPr>
        <p:spPr/>
        <p:txBody>
          <a:bodyPr/>
          <a:lstStyle/>
          <a:p>
            <a:r>
              <a:rPr lang="en-US" altLang="zh-CN">
                <a:solidFill>
                  <a:srgbClr val="0000CC"/>
                </a:solidFill>
                <a:ea typeface="Corbel" charset="0"/>
                <a:cs typeface="Corbel" charset="0"/>
              </a:rPr>
              <a:t>NS-2: Comparison with </a:t>
            </a:r>
            <a:r>
              <a:rPr lang="en-US" altLang="zh-CN" err="1">
                <a:solidFill>
                  <a:srgbClr val="0000CC"/>
                </a:solidFill>
                <a:ea typeface="Corbel" charset="0"/>
                <a:cs typeface="Corbel" charset="0"/>
              </a:rPr>
              <a:t>pFabric</a:t>
            </a:r>
            <a:endParaRPr lang="zh-CN" altLang="en-US">
              <a:solidFill>
                <a:srgbClr val="0000CC"/>
              </a:solidFill>
              <a:ea typeface="Corbel" charset="0"/>
              <a:cs typeface="Corbel" charset="0"/>
            </a:endParaRPr>
          </a:p>
        </p:txBody>
      </p:sp>
      <p:sp>
        <p:nvSpPr>
          <p:cNvPr id="9" name="圆角矩形 8"/>
          <p:cNvSpPr/>
          <p:nvPr/>
        </p:nvSpPr>
        <p:spPr>
          <a:xfrm>
            <a:off x="2340158" y="5229200"/>
            <a:ext cx="7642042" cy="10081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defRPr/>
            </a:pPr>
            <a:r>
              <a:rPr lang="en-US" altLang="zh-CN" sz="2800">
                <a:solidFill>
                  <a:prstClr val="white"/>
                </a:solidFill>
                <a:latin typeface="Calibri"/>
                <a:ea typeface="Corbel" charset="0"/>
                <a:cs typeface="Corbel" charset="0"/>
              </a:rPr>
              <a:t>PIAS only has a 1% performance gap to </a:t>
            </a:r>
            <a:r>
              <a:rPr lang="en-US" altLang="zh-CN" sz="2800" err="1">
                <a:solidFill>
                  <a:prstClr val="white"/>
                </a:solidFill>
                <a:latin typeface="Calibri"/>
                <a:ea typeface="Corbel" charset="0"/>
                <a:cs typeface="Corbel" charset="0"/>
              </a:rPr>
              <a:t>pFabric</a:t>
            </a:r>
            <a:r>
              <a:rPr lang="en-US" altLang="zh-CN" sz="2800">
                <a:solidFill>
                  <a:prstClr val="white"/>
                </a:solidFill>
                <a:latin typeface="Calibri"/>
                <a:ea typeface="Corbel" charset="0"/>
                <a:cs typeface="Corbel" charset="0"/>
              </a:rPr>
              <a:t> for small flows in the data mining workload.</a:t>
            </a:r>
            <a:endParaRPr lang="zh-CN" altLang="en-US" sz="2800">
              <a:solidFill>
                <a:prstClr val="white"/>
              </a:solidFill>
              <a:latin typeface="Calibri"/>
              <a:ea typeface="Corbel" charset="0"/>
              <a:cs typeface="Corbel" charset="0"/>
            </a:endParaRPr>
          </a:p>
        </p:txBody>
      </p:sp>
      <p:sp>
        <p:nvSpPr>
          <p:cNvPr id="11" name="TextBox 10"/>
          <p:cNvSpPr txBox="1"/>
          <p:nvPr/>
        </p:nvSpPr>
        <p:spPr>
          <a:xfrm>
            <a:off x="3215680" y="4695528"/>
            <a:ext cx="1800200" cy="461665"/>
          </a:xfrm>
          <a:prstGeom prst="rect">
            <a:avLst/>
          </a:prstGeom>
          <a:noFill/>
        </p:spPr>
        <p:txBody>
          <a:bodyPr wrap="square" rtlCol="0">
            <a:spAutoFit/>
          </a:bodyPr>
          <a:lstStyle/>
          <a:p>
            <a:pPr algn="ctr" defTabSz="914400">
              <a:defRPr/>
            </a:pPr>
            <a:r>
              <a:rPr lang="en-US" altLang="zh-CN" sz="2400">
                <a:solidFill>
                  <a:prstClr val="black"/>
                </a:solidFill>
                <a:latin typeface="Corbel" charset="0"/>
                <a:ea typeface="Corbel" charset="0"/>
                <a:cs typeface="Corbel" charset="0"/>
              </a:rPr>
              <a:t>Web Search </a:t>
            </a:r>
            <a:endParaRPr lang="zh-CN" altLang="en-US" sz="2400">
              <a:solidFill>
                <a:prstClr val="black"/>
              </a:solidFill>
              <a:latin typeface="Corbel" charset="0"/>
              <a:ea typeface="Corbel" charset="0"/>
              <a:cs typeface="Corbel" charset="0"/>
            </a:endParaRPr>
          </a:p>
        </p:txBody>
      </p:sp>
      <p:sp>
        <p:nvSpPr>
          <p:cNvPr id="12" name="TextBox 11"/>
          <p:cNvSpPr txBox="1"/>
          <p:nvPr/>
        </p:nvSpPr>
        <p:spPr>
          <a:xfrm>
            <a:off x="7464152" y="4695528"/>
            <a:ext cx="1872208" cy="461665"/>
          </a:xfrm>
          <a:prstGeom prst="rect">
            <a:avLst/>
          </a:prstGeom>
          <a:noFill/>
        </p:spPr>
        <p:txBody>
          <a:bodyPr wrap="square" rtlCol="0">
            <a:spAutoFit/>
          </a:bodyPr>
          <a:lstStyle/>
          <a:p>
            <a:pPr algn="ctr" defTabSz="914400">
              <a:defRPr/>
            </a:pPr>
            <a:r>
              <a:rPr lang="en-US" altLang="zh-CN" sz="2400">
                <a:solidFill>
                  <a:prstClr val="black"/>
                </a:solidFill>
                <a:latin typeface="Corbel" charset="0"/>
                <a:ea typeface="Corbel" charset="0"/>
                <a:cs typeface="Corbel" charset="0"/>
              </a:rPr>
              <a:t>Data Mining</a:t>
            </a:r>
            <a:endParaRPr lang="zh-CN" altLang="en-US" sz="2400">
              <a:solidFill>
                <a:prstClr val="black"/>
              </a:solidFill>
              <a:latin typeface="Corbel" charset="0"/>
              <a:ea typeface="Corbel" charset="0"/>
              <a:cs typeface="Corbel" charset="0"/>
            </a:endParaRPr>
          </a:p>
        </p:txBody>
      </p:sp>
      <p:sp>
        <p:nvSpPr>
          <p:cNvPr id="13" name="椭圆 12"/>
          <p:cNvSpPr/>
          <p:nvPr/>
        </p:nvSpPr>
        <p:spPr>
          <a:xfrm>
            <a:off x="10039672" y="2759968"/>
            <a:ext cx="304800" cy="51663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orbel" charset="0"/>
              <a:ea typeface="Corbel" charset="0"/>
              <a:cs typeface="Corbel" charset="0"/>
            </a:endParaRPr>
          </a:p>
        </p:txBody>
      </p:sp>
      <p:graphicFrame>
        <p:nvGraphicFramePr>
          <p:cNvPr id="15" name="图表 14"/>
          <p:cNvGraphicFramePr>
            <a:graphicFrameLocks/>
          </p:cNvGraphicFramePr>
          <p:nvPr>
            <p:extLst/>
          </p:nvPr>
        </p:nvGraphicFramePr>
        <p:xfrm>
          <a:off x="1751105" y="1570850"/>
          <a:ext cx="4410075" cy="3086100"/>
        </p:xfrm>
        <a:graphic>
          <a:graphicData uri="http://schemas.openxmlformats.org/drawingml/2006/chart">
            <c:chart xmlns:c="http://schemas.openxmlformats.org/drawingml/2006/chart" xmlns:r="http://schemas.openxmlformats.org/officeDocument/2006/relationships" r:id="rId4"/>
          </a:graphicData>
        </a:graphic>
      </p:graphicFrame>
      <p:sp>
        <p:nvSpPr>
          <p:cNvPr id="4" name="灯片编号占位符 3"/>
          <p:cNvSpPr>
            <a:spLocks noGrp="1"/>
          </p:cNvSpPr>
          <p:nvPr>
            <p:ph type="sldNum" sz="quarter" idx="12"/>
          </p:nvPr>
        </p:nvSpPr>
        <p:spPr/>
        <p:txBody>
          <a:bodyPr/>
          <a:lstStyle/>
          <a:p>
            <a:pPr defTabSz="914400">
              <a:defRPr/>
            </a:pPr>
            <a:fld id="{0C913308-F349-4B6D-A68A-DD1791B4A57B}" type="slidenum">
              <a:rPr lang="zh-CN" altLang="en-US">
                <a:solidFill>
                  <a:prstClr val="black"/>
                </a:solidFill>
                <a:latin typeface="Calibri"/>
                <a:ea typeface="宋体" panose="02010600030101010101" pitchFamily="2" charset="-122"/>
              </a:rPr>
              <a:pPr defTabSz="914400">
                <a:defRPr/>
              </a:pPr>
              <a:t>27</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762536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ea typeface="Corbel" charset="0"/>
                <a:cs typeface="Corbel" charset="0"/>
              </a:rPr>
              <a:t>PIAS Recap</a:t>
            </a:r>
            <a:endParaRPr lang="zh-CN" altLang="en-US" dirty="0"/>
          </a:p>
        </p:txBody>
      </p:sp>
      <p:sp>
        <p:nvSpPr>
          <p:cNvPr id="3" name="内容占位符 2"/>
          <p:cNvSpPr>
            <a:spLocks noGrp="1"/>
          </p:cNvSpPr>
          <p:nvPr>
            <p:ph idx="1"/>
          </p:nvPr>
        </p:nvSpPr>
        <p:spPr>
          <a:xfrm>
            <a:off x="1097871" y="1600201"/>
            <a:ext cx="9661865" cy="4525963"/>
          </a:xfrm>
        </p:spPr>
        <p:txBody>
          <a:bodyPr/>
          <a:lstStyle/>
          <a:p>
            <a:r>
              <a:rPr lang="en-US" altLang="zh-CN" dirty="0">
                <a:cs typeface="Times New Roman" panose="02020603050405020304" pitchFamily="18" charset="0"/>
              </a:rPr>
              <a:t>PIAS: practical and effective</a:t>
            </a:r>
          </a:p>
          <a:p>
            <a:pPr lvl="1"/>
            <a:r>
              <a:rPr lang="en-US" altLang="zh-CN" dirty="0">
                <a:cs typeface="Times New Roman" panose="02020603050405020304" pitchFamily="18" charset="0"/>
              </a:rPr>
              <a:t>Not assume flow information from applications</a:t>
            </a:r>
          </a:p>
          <a:p>
            <a:pPr lvl="1"/>
            <a:endParaRPr lang="en-US" altLang="zh-CN" dirty="0">
              <a:cs typeface="Times New Roman" panose="02020603050405020304" pitchFamily="18" charset="0"/>
            </a:endParaRPr>
          </a:p>
          <a:p>
            <a:pPr lvl="1"/>
            <a:r>
              <a:rPr lang="en-US" altLang="zh-CN" dirty="0">
                <a:cs typeface="Times New Roman" panose="02020603050405020304" pitchFamily="18" charset="0"/>
              </a:rPr>
              <a:t>Enforce Multi-Level Feedback Queue scheduling</a:t>
            </a:r>
          </a:p>
          <a:p>
            <a:pPr lvl="1"/>
            <a:endParaRPr lang="en-US" altLang="zh-CN" dirty="0">
              <a:cs typeface="Times New Roman" panose="02020603050405020304" pitchFamily="18" charset="0"/>
            </a:endParaRPr>
          </a:p>
          <a:p>
            <a:pPr lvl="1"/>
            <a:r>
              <a:rPr lang="en-US" altLang="zh-CN" dirty="0">
                <a:cs typeface="Times New Roman" panose="02020603050405020304" pitchFamily="18" charset="0"/>
              </a:rPr>
              <a:t>Use commodity switches &amp; legacy network stacks</a:t>
            </a:r>
            <a:endParaRPr lang="zh-CN" altLang="en-US" dirty="0"/>
          </a:p>
        </p:txBody>
      </p:sp>
      <p:sp>
        <p:nvSpPr>
          <p:cNvPr id="4" name="圆角矩形 3"/>
          <p:cNvSpPr/>
          <p:nvPr/>
        </p:nvSpPr>
        <p:spPr>
          <a:xfrm>
            <a:off x="2855640" y="2650682"/>
            <a:ext cx="3384376" cy="5040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defRPr/>
            </a:pPr>
            <a:r>
              <a:rPr lang="en-US" altLang="zh-CN" sz="2800">
                <a:solidFill>
                  <a:prstClr val="white"/>
                </a:solidFill>
                <a:latin typeface="Calibri"/>
                <a:ea typeface="宋体" panose="02010600030101010101" pitchFamily="2" charset="-122"/>
              </a:rPr>
              <a:t>Information-agnostic</a:t>
            </a:r>
            <a:endParaRPr lang="zh-CN" altLang="en-US" sz="2800">
              <a:solidFill>
                <a:prstClr val="white"/>
              </a:solidFill>
              <a:latin typeface="Calibri"/>
              <a:ea typeface="宋体" panose="02010600030101010101" pitchFamily="2" charset="-122"/>
            </a:endParaRPr>
          </a:p>
        </p:txBody>
      </p:sp>
      <p:sp>
        <p:nvSpPr>
          <p:cNvPr id="5" name="圆角矩形 4"/>
          <p:cNvSpPr/>
          <p:nvPr/>
        </p:nvSpPr>
        <p:spPr>
          <a:xfrm>
            <a:off x="2836483" y="3717032"/>
            <a:ext cx="3384376" cy="5040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800">
                <a:solidFill>
                  <a:prstClr val="white"/>
                </a:solidFill>
                <a:latin typeface="Calibri"/>
                <a:ea typeface="宋体" panose="02010600030101010101" pitchFamily="2" charset="-122"/>
              </a:rPr>
              <a:t>FCT minimization</a:t>
            </a:r>
            <a:endParaRPr lang="zh-CN" altLang="en-US" sz="2800">
              <a:solidFill>
                <a:prstClr val="white"/>
              </a:solidFill>
              <a:latin typeface="Calibri"/>
              <a:ea typeface="宋体" panose="02010600030101010101" pitchFamily="2" charset="-122"/>
            </a:endParaRPr>
          </a:p>
        </p:txBody>
      </p:sp>
      <p:sp>
        <p:nvSpPr>
          <p:cNvPr id="6" name="圆角矩形 5"/>
          <p:cNvSpPr/>
          <p:nvPr/>
        </p:nvSpPr>
        <p:spPr>
          <a:xfrm>
            <a:off x="2855640" y="4725144"/>
            <a:ext cx="3384376" cy="5040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2800">
                <a:solidFill>
                  <a:prstClr val="white"/>
                </a:solidFill>
                <a:latin typeface="Calibri"/>
                <a:ea typeface="宋体" panose="02010600030101010101" pitchFamily="2" charset="-122"/>
              </a:rPr>
              <a:t>Readily deployable</a:t>
            </a:r>
            <a:endParaRPr lang="zh-CN" altLang="en-US" sz="2800">
              <a:solidFill>
                <a:prstClr val="white"/>
              </a:solidFill>
              <a:latin typeface="Calibri"/>
              <a:ea typeface="宋体" panose="02010600030101010101" pitchFamily="2" charset="-122"/>
            </a:endParaRPr>
          </a:p>
        </p:txBody>
      </p:sp>
      <p:sp>
        <p:nvSpPr>
          <p:cNvPr id="8" name="灯片编号占位符 7"/>
          <p:cNvSpPr>
            <a:spLocks noGrp="1"/>
          </p:cNvSpPr>
          <p:nvPr>
            <p:ph type="sldNum" sz="quarter" idx="12"/>
          </p:nvPr>
        </p:nvSpPr>
        <p:spPr/>
        <p:txBody>
          <a:bodyPr/>
          <a:lstStyle/>
          <a:p>
            <a:pPr defTabSz="914400">
              <a:defRPr/>
            </a:pPr>
            <a:fld id="{0C913308-F349-4B6D-A68A-DD1791B4A57B}" type="slidenum">
              <a:rPr lang="zh-CN" altLang="en-US">
                <a:solidFill>
                  <a:prstClr val="black"/>
                </a:solidFill>
                <a:latin typeface="Calibri"/>
                <a:ea typeface="宋体" panose="02010600030101010101" pitchFamily="2" charset="-122"/>
              </a:rPr>
              <a:pPr defTabSz="914400">
                <a:defRPr/>
              </a:pPr>
              <a:t>28</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120443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75C3CE9B-AAD2-4F72-8F07-7F1619B1C59A}"/>
              </a:ext>
            </a:extLst>
          </p:cNvPr>
          <p:cNvSpPr>
            <a:spLocks noGrp="1"/>
          </p:cNvSpPr>
          <p:nvPr>
            <p:ph type="title"/>
          </p:nvPr>
        </p:nvSpPr>
        <p:spPr>
          <a:xfrm>
            <a:off x="2006336" y="823326"/>
            <a:ext cx="8229600" cy="4559708"/>
          </a:xfrm>
        </p:spPr>
        <p:txBody>
          <a:bodyPr>
            <a:normAutofit/>
          </a:bodyPr>
          <a:lstStyle/>
          <a:p>
            <a:pPr algn="ctr"/>
            <a:r>
              <a:rPr lang="en-US" altLang="zh-CN" sz="7200" b="1">
                <a:solidFill>
                  <a:srgbClr val="0000CC"/>
                </a:solidFill>
                <a:cs typeface="Times New Roman" panose="02020603050405020304" pitchFamily="18" charset="0"/>
              </a:rPr>
              <a:t>TLT</a:t>
            </a:r>
            <a:endParaRPr lang="zh-CN" altLang="en-US" sz="7200" b="1"/>
          </a:p>
        </p:txBody>
      </p:sp>
      <p:sp>
        <p:nvSpPr>
          <p:cNvPr id="5" name="TextBox 4">
            <a:extLst>
              <a:ext uri="{FF2B5EF4-FFF2-40B4-BE49-F238E27FC236}">
                <a16:creationId xmlns:a16="http://schemas.microsoft.com/office/drawing/2014/main" id="{3AAC6090-105C-4179-9DF9-4C1BAE0B1172}"/>
              </a:ext>
            </a:extLst>
          </p:cNvPr>
          <p:cNvSpPr txBox="1"/>
          <p:nvPr/>
        </p:nvSpPr>
        <p:spPr>
          <a:xfrm>
            <a:off x="6300576" y="5449117"/>
            <a:ext cx="4944431" cy="707886"/>
          </a:xfrm>
          <a:prstGeom prst="rect">
            <a:avLst/>
          </a:prstGeom>
          <a:noFill/>
        </p:spPr>
        <p:txBody>
          <a:bodyPr wrap="square" rtlCol="0">
            <a:spAutoFit/>
          </a:bodyPr>
          <a:lstStyle/>
          <a:p>
            <a:pPr algn="r"/>
            <a:r>
              <a:rPr lang="en-US" sz="2000" b="1" dirty="0">
                <a:solidFill>
                  <a:srgbClr val="FF0000"/>
                </a:solidFill>
              </a:rPr>
              <a:t>Ongoing</a:t>
            </a:r>
            <a:r>
              <a:rPr lang="en-US" sz="2000" dirty="0"/>
              <a:t> work with Yibo Zhu, Dongsu Han, Byungkwon Choi, </a:t>
            </a:r>
            <a:r>
              <a:rPr lang="en-US" sz="2000" dirty="0" err="1"/>
              <a:t>Hwijoon</a:t>
            </a:r>
            <a:r>
              <a:rPr lang="en-US" sz="2000" dirty="0"/>
              <a:t> Lim   </a:t>
            </a:r>
          </a:p>
        </p:txBody>
      </p:sp>
      <p:sp>
        <p:nvSpPr>
          <p:cNvPr id="7" name="Slide Number Placeholder 6">
            <a:extLst>
              <a:ext uri="{FF2B5EF4-FFF2-40B4-BE49-F238E27FC236}">
                <a16:creationId xmlns:a16="http://schemas.microsoft.com/office/drawing/2014/main" id="{5CEDCD35-A4D7-4553-AF89-2D2D55B419A4}"/>
              </a:ext>
            </a:extLst>
          </p:cNvPr>
          <p:cNvSpPr>
            <a:spLocks noGrp="1"/>
          </p:cNvSpPr>
          <p:nvPr>
            <p:ph type="sldNum" sz="quarter" idx="12"/>
          </p:nvPr>
        </p:nvSpPr>
        <p:spPr/>
        <p:txBody>
          <a:bodyPr/>
          <a:lstStyle/>
          <a:p>
            <a:fld id="{0C913308-F349-4B6D-A68A-DD1791B4A57B}" type="slidenum">
              <a:rPr lang="zh-CN" altLang="en-US" smtClean="0"/>
              <a:pPr/>
              <a:t>29</a:t>
            </a:fld>
            <a:endParaRPr lang="zh-CN" altLang="en-US"/>
          </a:p>
        </p:txBody>
      </p:sp>
    </p:spTree>
    <p:extLst>
      <p:ext uri="{BB962C8B-B14F-4D97-AF65-F5344CB8AC3E}">
        <p14:creationId xmlns:p14="http://schemas.microsoft.com/office/powerpoint/2010/main" val="2263003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ounded Rectangle 534">
            <a:extLst>
              <a:ext uri="{FF2B5EF4-FFF2-40B4-BE49-F238E27FC236}">
                <a16:creationId xmlns:a16="http://schemas.microsoft.com/office/drawing/2014/main" id="{38D48F1C-5D83-4E35-A241-FE94D2FC612F}"/>
              </a:ext>
            </a:extLst>
          </p:cNvPr>
          <p:cNvSpPr/>
          <p:nvPr/>
        </p:nvSpPr>
        <p:spPr>
          <a:xfrm>
            <a:off x="1752600" y="2445776"/>
            <a:ext cx="8686800" cy="2886706"/>
          </a:xfrm>
          <a:prstGeom prst="roundRect">
            <a:avLst>
              <a:gd name="adj" fmla="val 9902"/>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defTabSz="914400">
              <a:defRPr/>
            </a:pPr>
            <a:endParaRPr lang="en-US" b="1" kern="0" dirty="0">
              <a:solidFill>
                <a:prstClr val="black"/>
              </a:solidFill>
              <a:latin typeface="Calibri"/>
            </a:endParaRPr>
          </a:p>
          <a:p>
            <a:pPr defTabSz="914400">
              <a:defRPr/>
            </a:pPr>
            <a:endParaRPr lang="en-US" b="1" kern="0" dirty="0">
              <a:solidFill>
                <a:prstClr val="black"/>
              </a:solidFill>
              <a:latin typeface="Calibri"/>
            </a:endParaRPr>
          </a:p>
          <a:p>
            <a:pPr defTabSz="914400">
              <a:defRPr/>
            </a:pPr>
            <a:endParaRPr lang="en-US" b="1" kern="0" dirty="0">
              <a:solidFill>
                <a:prstClr val="black"/>
              </a:solidFill>
              <a:latin typeface="Calibri"/>
            </a:endParaRPr>
          </a:p>
          <a:p>
            <a:pPr defTabSz="914400">
              <a:defRPr/>
            </a:pPr>
            <a:endParaRPr lang="en-US" b="1" kern="0" dirty="0">
              <a:solidFill>
                <a:prstClr val="black"/>
              </a:solidFill>
              <a:latin typeface="Calibri"/>
            </a:endParaRPr>
          </a:p>
          <a:p>
            <a:pPr defTabSz="914400">
              <a:defRPr/>
            </a:pPr>
            <a:endParaRPr lang="en-US" b="1" kern="0" dirty="0">
              <a:solidFill>
                <a:prstClr val="black"/>
              </a:solidFill>
              <a:latin typeface="Calibri"/>
            </a:endParaRPr>
          </a:p>
          <a:p>
            <a:pPr defTabSz="914400">
              <a:defRPr/>
            </a:pPr>
            <a:endParaRPr lang="en-US" b="1" kern="0" dirty="0">
              <a:solidFill>
                <a:prstClr val="black"/>
              </a:solidFill>
              <a:latin typeface="Calibri"/>
            </a:endParaRPr>
          </a:p>
          <a:p>
            <a:pPr defTabSz="914400">
              <a:defRPr/>
            </a:pPr>
            <a:r>
              <a:rPr lang="en-US" sz="2400" b="1" kern="0" dirty="0">
                <a:solidFill>
                  <a:prstClr val="black"/>
                </a:solidFill>
                <a:latin typeface="Calibri"/>
              </a:rPr>
              <a:t>Fabric</a:t>
            </a:r>
          </a:p>
          <a:p>
            <a:pPr defTabSz="914400">
              <a:defRPr/>
            </a:pPr>
            <a:endParaRPr lang="en-US" sz="1200" kern="0" dirty="0">
              <a:solidFill>
                <a:prstClr val="black"/>
              </a:solidFill>
              <a:latin typeface="Calibri"/>
            </a:endParaRPr>
          </a:p>
          <a:p>
            <a:pPr defTabSz="914400">
              <a:defRPr/>
            </a:pPr>
            <a:endParaRPr lang="en-US" sz="1200" kern="0" dirty="0">
              <a:solidFill>
                <a:prstClr val="black"/>
              </a:solidFill>
              <a:latin typeface="Calibri"/>
            </a:endParaRPr>
          </a:p>
          <a:p>
            <a:pPr defTabSz="914400">
              <a:defRPr/>
            </a:pPr>
            <a:endParaRPr lang="en-US" sz="1200" kern="0" dirty="0">
              <a:solidFill>
                <a:prstClr val="black"/>
              </a:solidFill>
              <a:latin typeface="Calibri"/>
            </a:endParaRPr>
          </a:p>
          <a:p>
            <a:pPr defTabSz="914400">
              <a:defRPr/>
            </a:pPr>
            <a:endParaRPr lang="en-US" sz="1200" kern="0" dirty="0">
              <a:solidFill>
                <a:prstClr val="black"/>
              </a:solidFill>
              <a:latin typeface="Calibri"/>
            </a:endParaRPr>
          </a:p>
          <a:p>
            <a:pPr defTabSz="914400">
              <a:defRPr/>
            </a:pPr>
            <a:endParaRPr lang="en-US" sz="1200" kern="0" dirty="0">
              <a:solidFill>
                <a:prstClr val="black"/>
              </a:solidFill>
              <a:latin typeface="Calibri"/>
            </a:endParaRPr>
          </a:p>
          <a:p>
            <a:pPr defTabSz="914400">
              <a:defRPr/>
            </a:pPr>
            <a:endParaRPr lang="en-US" sz="1200" kern="0" dirty="0">
              <a:solidFill>
                <a:prstClr val="black"/>
              </a:solidFill>
              <a:latin typeface="Calibri"/>
            </a:endParaRPr>
          </a:p>
          <a:p>
            <a:pPr defTabSz="914400">
              <a:defRPr/>
            </a:pPr>
            <a:endParaRPr lang="en-US" sz="1200" kern="0" dirty="0">
              <a:solidFill>
                <a:prstClr val="black"/>
              </a:solidFill>
              <a:latin typeface="Calibri"/>
            </a:endParaRPr>
          </a:p>
          <a:p>
            <a:pPr defTabSz="914400">
              <a:defRPr/>
            </a:pPr>
            <a:endParaRPr lang="en-US" sz="1200" kern="0" dirty="0">
              <a:solidFill>
                <a:prstClr val="black"/>
              </a:solidFill>
              <a:latin typeface="Calibri"/>
            </a:endParaRPr>
          </a:p>
          <a:p>
            <a:pPr defTabSz="914400">
              <a:defRPr/>
            </a:pPr>
            <a:endParaRPr lang="en-US" sz="1200" kern="0" dirty="0">
              <a:solidFill>
                <a:prstClr val="black"/>
              </a:solidFill>
              <a:latin typeface="Calibri"/>
            </a:endParaRPr>
          </a:p>
          <a:p>
            <a:pPr defTabSz="914400">
              <a:defRPr/>
            </a:pPr>
            <a:endParaRPr lang="en-US" sz="1200" kern="0" dirty="0">
              <a:solidFill>
                <a:prstClr val="black"/>
              </a:solidFill>
              <a:latin typeface="Calibri"/>
            </a:endParaRPr>
          </a:p>
          <a:p>
            <a:pPr defTabSz="914400">
              <a:defRPr/>
            </a:pPr>
            <a:endParaRPr lang="en-US" sz="1200" kern="0" dirty="0">
              <a:solidFill>
                <a:prstClr val="black"/>
              </a:solidFill>
              <a:latin typeface="Calibri"/>
            </a:endParaRPr>
          </a:p>
          <a:p>
            <a:pPr defTabSz="914400">
              <a:defRPr/>
            </a:pPr>
            <a:endParaRPr lang="en-US" sz="1200" kern="0" dirty="0">
              <a:solidFill>
                <a:prstClr val="black"/>
              </a:solidFill>
              <a:latin typeface="Calibri"/>
            </a:endParaRPr>
          </a:p>
          <a:p>
            <a:pPr defTabSz="914400">
              <a:defRPr/>
            </a:pPr>
            <a:endParaRPr lang="en-US" sz="1200" kern="0" dirty="0">
              <a:solidFill>
                <a:prstClr val="black"/>
              </a:solidFill>
              <a:latin typeface="Calibri"/>
            </a:endParaRPr>
          </a:p>
        </p:txBody>
      </p:sp>
      <p:pic>
        <p:nvPicPr>
          <p:cNvPr id="2" name="Picture 1">
            <a:extLst>
              <a:ext uri="{FF2B5EF4-FFF2-40B4-BE49-F238E27FC236}">
                <a16:creationId xmlns:a16="http://schemas.microsoft.com/office/drawing/2014/main" id="{D93275FC-F00F-4056-9902-4E567A30469E}"/>
              </a:ext>
            </a:extLst>
          </p:cNvPr>
          <p:cNvPicPr>
            <a:picLocks noChangeAspect="1"/>
          </p:cNvPicPr>
          <p:nvPr/>
        </p:nvPicPr>
        <p:blipFill>
          <a:blip r:embed="rId3"/>
          <a:stretch>
            <a:fillRect/>
          </a:stretch>
        </p:blipFill>
        <p:spPr>
          <a:xfrm>
            <a:off x="1685162" y="5428775"/>
            <a:ext cx="8821677" cy="1235452"/>
          </a:xfrm>
          <a:prstGeom prst="rect">
            <a:avLst/>
          </a:prstGeom>
        </p:spPr>
      </p:pic>
      <p:sp>
        <p:nvSpPr>
          <p:cNvPr id="120" name="Cloud 3"/>
          <p:cNvSpPr/>
          <p:nvPr/>
        </p:nvSpPr>
        <p:spPr>
          <a:xfrm>
            <a:off x="3048000" y="1124745"/>
            <a:ext cx="6096000" cy="1053255"/>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t>      </a:t>
            </a:r>
            <a:r>
              <a:rPr lang="en-US" sz="2400" b="1" dirty="0"/>
              <a:t>INTERNET</a:t>
            </a:r>
          </a:p>
        </p:txBody>
      </p:sp>
      <p:grpSp>
        <p:nvGrpSpPr>
          <p:cNvPr id="15" name="Group 6"/>
          <p:cNvGrpSpPr/>
          <p:nvPr/>
        </p:nvGrpSpPr>
        <p:grpSpPr>
          <a:xfrm>
            <a:off x="1891584" y="1749888"/>
            <a:ext cx="8359205" cy="4343409"/>
            <a:chOff x="367583" y="1801491"/>
            <a:chExt cx="8359205" cy="4343409"/>
          </a:xfrm>
        </p:grpSpPr>
        <p:grpSp>
          <p:nvGrpSpPr>
            <p:cNvPr id="16" name="Group 182"/>
            <p:cNvGrpSpPr/>
            <p:nvPr/>
          </p:nvGrpSpPr>
          <p:grpSpPr>
            <a:xfrm>
              <a:off x="367583" y="2116456"/>
              <a:ext cx="8359205" cy="4028444"/>
              <a:chOff x="367583" y="2116456"/>
              <a:chExt cx="8359205" cy="4028444"/>
            </a:xfrm>
          </p:grpSpPr>
          <p:cxnSp>
            <p:nvCxnSpPr>
              <p:cNvPr id="30" name="Straight Connector 17"/>
              <p:cNvCxnSpPr/>
              <p:nvPr/>
            </p:nvCxnSpPr>
            <p:spPr>
              <a:xfrm flipH="1" flipV="1">
                <a:off x="3659648" y="2157420"/>
                <a:ext cx="235020" cy="62247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18"/>
              <p:cNvCxnSpPr/>
              <p:nvPr/>
            </p:nvCxnSpPr>
            <p:spPr>
              <a:xfrm flipH="1" flipV="1">
                <a:off x="3741581" y="2171074"/>
                <a:ext cx="1338421" cy="69066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247"/>
              <p:cNvCxnSpPr>
                <a:stCxn id="76" idx="0"/>
              </p:cNvCxnSpPr>
              <p:nvPr/>
            </p:nvCxnSpPr>
            <p:spPr>
              <a:xfrm flipH="1" flipV="1">
                <a:off x="2438400" y="3048000"/>
                <a:ext cx="584024" cy="92366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248"/>
              <p:cNvCxnSpPr>
                <a:stCxn id="77" idx="1"/>
              </p:cNvCxnSpPr>
              <p:nvPr/>
            </p:nvCxnSpPr>
            <p:spPr>
              <a:xfrm flipV="1">
                <a:off x="4030808" y="3076222"/>
                <a:ext cx="2192192" cy="90660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249"/>
              <p:cNvCxnSpPr>
                <a:stCxn id="76" idx="7"/>
              </p:cNvCxnSpPr>
              <p:nvPr/>
            </p:nvCxnSpPr>
            <p:spPr>
              <a:xfrm flipV="1">
                <a:off x="3049365" y="3022600"/>
                <a:ext cx="650568" cy="96022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250"/>
              <p:cNvCxnSpPr>
                <a:stCxn id="77" idx="0"/>
              </p:cNvCxnSpPr>
              <p:nvPr/>
            </p:nvCxnSpPr>
            <p:spPr>
              <a:xfrm flipV="1">
                <a:off x="4057749" y="3062111"/>
                <a:ext cx="824695" cy="90955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251"/>
              <p:cNvCxnSpPr>
                <a:stCxn id="80" idx="0"/>
              </p:cNvCxnSpPr>
              <p:nvPr/>
            </p:nvCxnSpPr>
            <p:spPr>
              <a:xfrm flipH="1" flipV="1">
                <a:off x="2497667" y="3014133"/>
                <a:ext cx="2591682" cy="95753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252"/>
              <p:cNvCxnSpPr>
                <a:stCxn id="81" idx="1"/>
              </p:cNvCxnSpPr>
              <p:nvPr/>
            </p:nvCxnSpPr>
            <p:spPr>
              <a:xfrm flipH="1" flipV="1">
                <a:off x="5029200" y="3048000"/>
                <a:ext cx="1064805" cy="93482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253"/>
              <p:cNvCxnSpPr>
                <a:stCxn id="80" idx="7"/>
              </p:cNvCxnSpPr>
              <p:nvPr/>
            </p:nvCxnSpPr>
            <p:spPr>
              <a:xfrm flipH="1" flipV="1">
                <a:off x="3793067" y="2988733"/>
                <a:ext cx="1323223" cy="994094"/>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254"/>
              <p:cNvCxnSpPr>
                <a:stCxn id="81" idx="0"/>
              </p:cNvCxnSpPr>
              <p:nvPr/>
            </p:nvCxnSpPr>
            <p:spPr>
              <a:xfrm flipV="1">
                <a:off x="6120946" y="2963333"/>
                <a:ext cx="313721" cy="100833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286"/>
              <p:cNvCxnSpPr>
                <a:stCxn id="78" idx="0"/>
                <a:endCxn id="76" idx="4"/>
              </p:cNvCxnSpPr>
              <p:nvPr/>
            </p:nvCxnSpPr>
            <p:spPr>
              <a:xfrm flipV="1">
                <a:off x="3022424" y="4047868"/>
                <a:ext cx="0" cy="837172"/>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287"/>
              <p:cNvCxnSpPr>
                <a:stCxn id="79" idx="0"/>
                <a:endCxn id="77" idx="4"/>
              </p:cNvCxnSpPr>
              <p:nvPr/>
            </p:nvCxnSpPr>
            <p:spPr>
              <a:xfrm flipV="1">
                <a:off x="4057749" y="4047868"/>
                <a:ext cx="0" cy="838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301"/>
              <p:cNvCxnSpPr>
                <a:stCxn id="82" idx="0"/>
                <a:endCxn id="80" idx="4"/>
              </p:cNvCxnSpPr>
              <p:nvPr/>
            </p:nvCxnSpPr>
            <p:spPr>
              <a:xfrm flipV="1">
                <a:off x="5089349" y="4047868"/>
                <a:ext cx="0" cy="83864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302"/>
              <p:cNvCxnSpPr>
                <a:stCxn id="83" idx="0"/>
                <a:endCxn id="81" idx="4"/>
              </p:cNvCxnSpPr>
              <p:nvPr/>
            </p:nvCxnSpPr>
            <p:spPr>
              <a:xfrm flipV="1">
                <a:off x="6120946" y="4047868"/>
                <a:ext cx="0" cy="83768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303"/>
              <p:cNvCxnSpPr>
                <a:stCxn id="86" idx="0"/>
                <a:endCxn id="84" idx="4"/>
              </p:cNvCxnSpPr>
              <p:nvPr/>
            </p:nvCxnSpPr>
            <p:spPr>
              <a:xfrm flipV="1">
                <a:off x="7154245" y="4047868"/>
                <a:ext cx="0" cy="838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304"/>
              <p:cNvCxnSpPr>
                <a:stCxn id="87" idx="0"/>
                <a:endCxn id="85" idx="4"/>
              </p:cNvCxnSpPr>
              <p:nvPr/>
            </p:nvCxnSpPr>
            <p:spPr>
              <a:xfrm flipV="1">
                <a:off x="8199534" y="4047868"/>
                <a:ext cx="722" cy="837172"/>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320"/>
              <p:cNvCxnSpPr>
                <a:stCxn id="78" idx="7"/>
              </p:cNvCxnSpPr>
              <p:nvPr/>
            </p:nvCxnSpPr>
            <p:spPr>
              <a:xfrm flipV="1">
                <a:off x="3049365" y="4046841"/>
                <a:ext cx="981443" cy="84935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321"/>
              <p:cNvCxnSpPr>
                <a:stCxn id="79" idx="1"/>
                <a:endCxn id="76" idx="5"/>
              </p:cNvCxnSpPr>
              <p:nvPr/>
            </p:nvCxnSpPr>
            <p:spPr>
              <a:xfrm flipH="1" flipV="1">
                <a:off x="3049365" y="4036709"/>
                <a:ext cx="981443" cy="86051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322"/>
              <p:cNvCxnSpPr>
                <a:stCxn id="80" idx="5"/>
                <a:endCxn id="83" idx="1"/>
              </p:cNvCxnSpPr>
              <p:nvPr/>
            </p:nvCxnSpPr>
            <p:spPr>
              <a:xfrm>
                <a:off x="5116290" y="4036709"/>
                <a:ext cx="977715" cy="860004"/>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323"/>
              <p:cNvCxnSpPr>
                <a:stCxn id="82" idx="7"/>
                <a:endCxn id="81" idx="3"/>
              </p:cNvCxnSpPr>
              <p:nvPr/>
            </p:nvCxnSpPr>
            <p:spPr>
              <a:xfrm flipV="1">
                <a:off x="5116290" y="4036709"/>
                <a:ext cx="977715" cy="860959"/>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324"/>
              <p:cNvCxnSpPr>
                <a:stCxn id="84" idx="5"/>
                <a:endCxn id="87" idx="1"/>
              </p:cNvCxnSpPr>
              <p:nvPr/>
            </p:nvCxnSpPr>
            <p:spPr>
              <a:xfrm>
                <a:off x="7181186" y="4036709"/>
                <a:ext cx="991407" cy="85949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325"/>
              <p:cNvCxnSpPr>
                <a:stCxn id="86" idx="7"/>
                <a:endCxn id="85" idx="3"/>
              </p:cNvCxnSpPr>
              <p:nvPr/>
            </p:nvCxnSpPr>
            <p:spPr>
              <a:xfrm flipV="1">
                <a:off x="7181186" y="4036709"/>
                <a:ext cx="992129" cy="86051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299"/>
              <p:cNvCxnSpPr>
                <a:stCxn id="73" idx="3"/>
                <a:endCxn id="88" idx="0"/>
              </p:cNvCxnSpPr>
              <p:nvPr/>
            </p:nvCxnSpPr>
            <p:spPr>
              <a:xfrm flipH="1">
                <a:off x="555826" y="4951109"/>
                <a:ext cx="331633"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305"/>
              <p:cNvCxnSpPr>
                <a:stCxn id="73" idx="5"/>
              </p:cNvCxnSpPr>
              <p:nvPr/>
            </p:nvCxnSpPr>
            <p:spPr>
              <a:xfrm>
                <a:off x="941341" y="4951109"/>
                <a:ext cx="151911"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361"/>
              <p:cNvCxnSpPr>
                <a:stCxn id="75" idx="3"/>
                <a:endCxn id="90" idx="0"/>
              </p:cNvCxnSpPr>
              <p:nvPr/>
            </p:nvCxnSpPr>
            <p:spPr>
              <a:xfrm flipH="1">
                <a:off x="1620540" y="4950081"/>
                <a:ext cx="302244"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364"/>
              <p:cNvCxnSpPr>
                <a:stCxn id="75" idx="5"/>
              </p:cNvCxnSpPr>
              <p:nvPr/>
            </p:nvCxnSpPr>
            <p:spPr>
              <a:xfrm>
                <a:off x="1976666" y="4950081"/>
                <a:ext cx="165229"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365"/>
              <p:cNvCxnSpPr>
                <a:stCxn id="78" idx="3"/>
                <a:endCxn id="92" idx="0"/>
              </p:cNvCxnSpPr>
              <p:nvPr/>
            </p:nvCxnSpPr>
            <p:spPr>
              <a:xfrm flipH="1">
                <a:off x="2679306" y="4950081"/>
                <a:ext cx="316177"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366"/>
              <p:cNvCxnSpPr>
                <a:stCxn id="78" idx="5"/>
                <a:endCxn id="93" idx="0"/>
              </p:cNvCxnSpPr>
              <p:nvPr/>
            </p:nvCxnSpPr>
            <p:spPr>
              <a:xfrm>
                <a:off x="3049365" y="4950081"/>
                <a:ext cx="172130"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367"/>
              <p:cNvCxnSpPr>
                <a:stCxn id="79" idx="3"/>
                <a:endCxn id="94" idx="0"/>
              </p:cNvCxnSpPr>
              <p:nvPr/>
            </p:nvCxnSpPr>
            <p:spPr>
              <a:xfrm flipH="1">
                <a:off x="3744020" y="4951109"/>
                <a:ext cx="286788"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368"/>
              <p:cNvCxnSpPr>
                <a:stCxn id="79" idx="5"/>
                <a:endCxn id="95" idx="0"/>
              </p:cNvCxnSpPr>
              <p:nvPr/>
            </p:nvCxnSpPr>
            <p:spPr>
              <a:xfrm>
                <a:off x="4084690" y="4951109"/>
                <a:ext cx="186584"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369"/>
              <p:cNvCxnSpPr>
                <a:stCxn id="82" idx="3"/>
                <a:endCxn id="96" idx="0"/>
              </p:cNvCxnSpPr>
              <p:nvPr/>
            </p:nvCxnSpPr>
            <p:spPr>
              <a:xfrm flipH="1">
                <a:off x="4814045" y="4951550"/>
                <a:ext cx="248363" cy="79257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370"/>
              <p:cNvCxnSpPr>
                <a:stCxn id="82" idx="5"/>
                <a:endCxn id="97" idx="0"/>
              </p:cNvCxnSpPr>
              <p:nvPr/>
            </p:nvCxnSpPr>
            <p:spPr>
              <a:xfrm>
                <a:off x="5116290" y="4951550"/>
                <a:ext cx="239944" cy="79257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387"/>
              <p:cNvCxnSpPr>
                <a:stCxn id="83" idx="3"/>
                <a:endCxn id="98" idx="0"/>
              </p:cNvCxnSpPr>
              <p:nvPr/>
            </p:nvCxnSpPr>
            <p:spPr>
              <a:xfrm flipH="1">
                <a:off x="5878759" y="4950595"/>
                <a:ext cx="215246" cy="79353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388"/>
              <p:cNvCxnSpPr>
                <a:stCxn id="83" idx="5"/>
                <a:endCxn id="99" idx="0"/>
              </p:cNvCxnSpPr>
              <p:nvPr/>
            </p:nvCxnSpPr>
            <p:spPr>
              <a:xfrm>
                <a:off x="6147887" y="4950595"/>
                <a:ext cx="258126" cy="79353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389"/>
              <p:cNvCxnSpPr>
                <a:stCxn id="86" idx="3"/>
                <a:endCxn id="100" idx="0"/>
              </p:cNvCxnSpPr>
              <p:nvPr/>
            </p:nvCxnSpPr>
            <p:spPr>
              <a:xfrm flipH="1">
                <a:off x="6946578" y="4951109"/>
                <a:ext cx="180726"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390"/>
              <p:cNvCxnSpPr>
                <a:stCxn id="86" idx="5"/>
                <a:endCxn id="101" idx="0"/>
              </p:cNvCxnSpPr>
              <p:nvPr/>
            </p:nvCxnSpPr>
            <p:spPr>
              <a:xfrm>
                <a:off x="7181186" y="4951109"/>
                <a:ext cx="307581"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391"/>
              <p:cNvCxnSpPr>
                <a:stCxn id="87" idx="3"/>
                <a:endCxn id="102" idx="0"/>
              </p:cNvCxnSpPr>
              <p:nvPr/>
            </p:nvCxnSpPr>
            <p:spPr>
              <a:xfrm flipH="1">
                <a:off x="8011292" y="4950081"/>
                <a:ext cx="161301"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392"/>
              <p:cNvCxnSpPr>
                <a:stCxn id="87" idx="5"/>
                <a:endCxn id="103" idx="0"/>
              </p:cNvCxnSpPr>
              <p:nvPr/>
            </p:nvCxnSpPr>
            <p:spPr>
              <a:xfrm>
                <a:off x="8226475" y="4950081"/>
                <a:ext cx="312071"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455"/>
              <p:cNvCxnSpPr>
                <a:stCxn id="73" idx="0"/>
                <a:endCxn id="72" idx="4"/>
              </p:cNvCxnSpPr>
              <p:nvPr/>
            </p:nvCxnSpPr>
            <p:spPr>
              <a:xfrm flipV="1">
                <a:off x="914400" y="4046840"/>
                <a:ext cx="0" cy="83922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456"/>
              <p:cNvCxnSpPr>
                <a:stCxn id="75" idx="0"/>
                <a:endCxn id="74" idx="4"/>
              </p:cNvCxnSpPr>
              <p:nvPr/>
            </p:nvCxnSpPr>
            <p:spPr>
              <a:xfrm flipV="1">
                <a:off x="1949725" y="4046840"/>
                <a:ext cx="0" cy="838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457"/>
              <p:cNvCxnSpPr>
                <a:stCxn id="73" idx="7"/>
                <a:endCxn id="74" idx="3"/>
              </p:cNvCxnSpPr>
              <p:nvPr/>
            </p:nvCxnSpPr>
            <p:spPr>
              <a:xfrm flipV="1">
                <a:off x="941341" y="4035681"/>
                <a:ext cx="981443" cy="86154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458"/>
              <p:cNvCxnSpPr>
                <a:stCxn id="75" idx="1"/>
                <a:endCxn id="72" idx="5"/>
              </p:cNvCxnSpPr>
              <p:nvPr/>
            </p:nvCxnSpPr>
            <p:spPr>
              <a:xfrm flipH="1" flipV="1">
                <a:off x="941341" y="4035681"/>
                <a:ext cx="981443" cy="86051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412"/>
              <p:cNvSpPr/>
              <p:nvPr/>
            </p:nvSpPr>
            <p:spPr>
              <a:xfrm>
                <a:off x="876300" y="39706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463"/>
              <p:cNvSpPr/>
              <p:nvPr/>
            </p:nvSpPr>
            <p:spPr>
              <a:xfrm>
                <a:off x="876300" y="48860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464"/>
              <p:cNvSpPr/>
              <p:nvPr/>
            </p:nvSpPr>
            <p:spPr>
              <a:xfrm>
                <a:off x="1911625" y="39706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465"/>
              <p:cNvSpPr/>
              <p:nvPr/>
            </p:nvSpPr>
            <p:spPr>
              <a:xfrm>
                <a:off x="1911625" y="48850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482"/>
              <p:cNvSpPr/>
              <p:nvPr/>
            </p:nvSpPr>
            <p:spPr>
              <a:xfrm>
                <a:off x="2984324"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483"/>
              <p:cNvSpPr/>
              <p:nvPr/>
            </p:nvSpPr>
            <p:spPr>
              <a:xfrm>
                <a:off x="4019649"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484"/>
              <p:cNvSpPr/>
              <p:nvPr/>
            </p:nvSpPr>
            <p:spPr>
              <a:xfrm>
                <a:off x="2984324" y="48850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485"/>
              <p:cNvSpPr/>
              <p:nvPr/>
            </p:nvSpPr>
            <p:spPr>
              <a:xfrm>
                <a:off x="4019649" y="48860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501"/>
              <p:cNvSpPr/>
              <p:nvPr/>
            </p:nvSpPr>
            <p:spPr>
              <a:xfrm>
                <a:off x="5051249"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502"/>
              <p:cNvSpPr/>
              <p:nvPr/>
            </p:nvSpPr>
            <p:spPr>
              <a:xfrm>
                <a:off x="6082846"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503"/>
              <p:cNvSpPr/>
              <p:nvPr/>
            </p:nvSpPr>
            <p:spPr>
              <a:xfrm>
                <a:off x="5051249" y="4886509"/>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504"/>
              <p:cNvSpPr/>
              <p:nvPr/>
            </p:nvSpPr>
            <p:spPr>
              <a:xfrm>
                <a:off x="6082846" y="4885554"/>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526"/>
              <p:cNvSpPr/>
              <p:nvPr/>
            </p:nvSpPr>
            <p:spPr>
              <a:xfrm>
                <a:off x="7116145"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527"/>
              <p:cNvSpPr/>
              <p:nvPr/>
            </p:nvSpPr>
            <p:spPr>
              <a:xfrm>
                <a:off x="8162156"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528"/>
              <p:cNvSpPr/>
              <p:nvPr/>
            </p:nvSpPr>
            <p:spPr>
              <a:xfrm>
                <a:off x="7116145" y="48860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529"/>
              <p:cNvSpPr/>
              <p:nvPr/>
            </p:nvSpPr>
            <p:spPr>
              <a:xfrm>
                <a:off x="8161434" y="48850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8" name="Picture 341" descr="server-gray.png"/>
              <p:cNvPicPr>
                <a:picLocks noChangeAspect="1"/>
              </p:cNvPicPr>
              <p:nvPr/>
            </p:nvPicPr>
            <p:blipFill>
              <a:blip r:embed="rId4" cstate="print"/>
              <a:stretch>
                <a:fillRect/>
              </a:stretch>
            </p:blipFill>
            <p:spPr>
              <a:xfrm>
                <a:off x="367583" y="5744126"/>
                <a:ext cx="376485" cy="400774"/>
              </a:xfrm>
              <a:prstGeom prst="rect">
                <a:avLst/>
              </a:prstGeom>
            </p:spPr>
          </p:pic>
          <p:pic>
            <p:nvPicPr>
              <p:cNvPr id="89" name="Picture 342" descr="server-gray.png"/>
              <p:cNvPicPr>
                <a:picLocks noChangeAspect="1"/>
              </p:cNvPicPr>
              <p:nvPr/>
            </p:nvPicPr>
            <p:blipFill>
              <a:blip r:embed="rId4" cstate="print"/>
              <a:stretch>
                <a:fillRect/>
              </a:stretch>
            </p:blipFill>
            <p:spPr>
              <a:xfrm>
                <a:off x="909772" y="5744126"/>
                <a:ext cx="376485" cy="400774"/>
              </a:xfrm>
              <a:prstGeom prst="rect">
                <a:avLst/>
              </a:prstGeom>
            </p:spPr>
          </p:pic>
          <p:pic>
            <p:nvPicPr>
              <p:cNvPr id="90" name="Picture 343" descr="server-gray.png"/>
              <p:cNvPicPr>
                <a:picLocks noChangeAspect="1"/>
              </p:cNvPicPr>
              <p:nvPr/>
            </p:nvPicPr>
            <p:blipFill>
              <a:blip r:embed="rId4" cstate="print"/>
              <a:stretch>
                <a:fillRect/>
              </a:stretch>
            </p:blipFill>
            <p:spPr>
              <a:xfrm>
                <a:off x="1432297" y="5744126"/>
                <a:ext cx="376485" cy="400774"/>
              </a:xfrm>
              <a:prstGeom prst="rect">
                <a:avLst/>
              </a:prstGeom>
            </p:spPr>
          </p:pic>
          <p:pic>
            <p:nvPicPr>
              <p:cNvPr id="91" name="Picture 344" descr="server-gray.png"/>
              <p:cNvPicPr>
                <a:picLocks noChangeAspect="1"/>
              </p:cNvPicPr>
              <p:nvPr/>
            </p:nvPicPr>
            <p:blipFill>
              <a:blip r:embed="rId4" cstate="print"/>
              <a:stretch>
                <a:fillRect/>
              </a:stretch>
            </p:blipFill>
            <p:spPr>
              <a:xfrm>
                <a:off x="1959551" y="5744126"/>
                <a:ext cx="376485" cy="400774"/>
              </a:xfrm>
              <a:prstGeom prst="rect">
                <a:avLst/>
              </a:prstGeom>
            </p:spPr>
          </p:pic>
          <p:pic>
            <p:nvPicPr>
              <p:cNvPr id="92" name="Picture 345" descr="server-gray.png"/>
              <p:cNvPicPr>
                <a:picLocks noChangeAspect="1"/>
              </p:cNvPicPr>
              <p:nvPr/>
            </p:nvPicPr>
            <p:blipFill>
              <a:blip r:embed="rId4" cstate="print"/>
              <a:stretch>
                <a:fillRect/>
              </a:stretch>
            </p:blipFill>
            <p:spPr>
              <a:xfrm>
                <a:off x="2491063" y="5744126"/>
                <a:ext cx="376485" cy="400774"/>
              </a:xfrm>
              <a:prstGeom prst="rect">
                <a:avLst/>
              </a:prstGeom>
            </p:spPr>
          </p:pic>
          <p:pic>
            <p:nvPicPr>
              <p:cNvPr id="93" name="Picture 346" descr="server-gray.png"/>
              <p:cNvPicPr>
                <a:picLocks noChangeAspect="1"/>
              </p:cNvPicPr>
              <p:nvPr/>
            </p:nvPicPr>
            <p:blipFill>
              <a:blip r:embed="rId4" cstate="print"/>
              <a:stretch>
                <a:fillRect/>
              </a:stretch>
            </p:blipFill>
            <p:spPr>
              <a:xfrm>
                <a:off x="3033252" y="5744126"/>
                <a:ext cx="376485" cy="400774"/>
              </a:xfrm>
              <a:prstGeom prst="rect">
                <a:avLst/>
              </a:prstGeom>
            </p:spPr>
          </p:pic>
          <p:pic>
            <p:nvPicPr>
              <p:cNvPr id="94" name="Picture 347" descr="server-gray.png"/>
              <p:cNvPicPr>
                <a:picLocks noChangeAspect="1"/>
              </p:cNvPicPr>
              <p:nvPr/>
            </p:nvPicPr>
            <p:blipFill>
              <a:blip r:embed="rId4" cstate="print"/>
              <a:stretch>
                <a:fillRect/>
              </a:stretch>
            </p:blipFill>
            <p:spPr>
              <a:xfrm>
                <a:off x="3555777" y="5744126"/>
                <a:ext cx="376485" cy="400774"/>
              </a:xfrm>
              <a:prstGeom prst="rect">
                <a:avLst/>
              </a:prstGeom>
            </p:spPr>
          </p:pic>
          <p:pic>
            <p:nvPicPr>
              <p:cNvPr id="95" name="Picture 348" descr="server-gray.png"/>
              <p:cNvPicPr>
                <a:picLocks noChangeAspect="1"/>
              </p:cNvPicPr>
              <p:nvPr/>
            </p:nvPicPr>
            <p:blipFill>
              <a:blip r:embed="rId4" cstate="print"/>
              <a:stretch>
                <a:fillRect/>
              </a:stretch>
            </p:blipFill>
            <p:spPr>
              <a:xfrm>
                <a:off x="4083031" y="5744126"/>
                <a:ext cx="376485" cy="400774"/>
              </a:xfrm>
              <a:prstGeom prst="rect">
                <a:avLst/>
              </a:prstGeom>
            </p:spPr>
          </p:pic>
          <p:pic>
            <p:nvPicPr>
              <p:cNvPr id="96" name="Picture 349" descr="server-gray.png"/>
              <p:cNvPicPr>
                <a:picLocks noChangeAspect="1"/>
              </p:cNvPicPr>
              <p:nvPr/>
            </p:nvPicPr>
            <p:blipFill>
              <a:blip r:embed="rId4" cstate="print"/>
              <a:stretch>
                <a:fillRect/>
              </a:stretch>
            </p:blipFill>
            <p:spPr>
              <a:xfrm>
                <a:off x="4625802" y="5744126"/>
                <a:ext cx="376485" cy="400774"/>
              </a:xfrm>
              <a:prstGeom prst="rect">
                <a:avLst/>
              </a:prstGeom>
            </p:spPr>
          </p:pic>
          <p:pic>
            <p:nvPicPr>
              <p:cNvPr id="97" name="Picture 350" descr="server-gray.png"/>
              <p:cNvPicPr>
                <a:picLocks noChangeAspect="1"/>
              </p:cNvPicPr>
              <p:nvPr/>
            </p:nvPicPr>
            <p:blipFill>
              <a:blip r:embed="rId4" cstate="print"/>
              <a:stretch>
                <a:fillRect/>
              </a:stretch>
            </p:blipFill>
            <p:spPr>
              <a:xfrm>
                <a:off x="5167991" y="5744126"/>
                <a:ext cx="376485" cy="400774"/>
              </a:xfrm>
              <a:prstGeom prst="rect">
                <a:avLst/>
              </a:prstGeom>
            </p:spPr>
          </p:pic>
          <p:pic>
            <p:nvPicPr>
              <p:cNvPr id="98" name="Picture 351" descr="server-gray.png"/>
              <p:cNvPicPr>
                <a:picLocks noChangeAspect="1"/>
              </p:cNvPicPr>
              <p:nvPr/>
            </p:nvPicPr>
            <p:blipFill>
              <a:blip r:embed="rId4" cstate="print"/>
              <a:stretch>
                <a:fillRect/>
              </a:stretch>
            </p:blipFill>
            <p:spPr>
              <a:xfrm>
                <a:off x="5690516" y="5744126"/>
                <a:ext cx="376485" cy="400774"/>
              </a:xfrm>
              <a:prstGeom prst="rect">
                <a:avLst/>
              </a:prstGeom>
            </p:spPr>
          </p:pic>
          <p:pic>
            <p:nvPicPr>
              <p:cNvPr id="99" name="Picture 352" descr="server-gray.png"/>
              <p:cNvPicPr>
                <a:picLocks noChangeAspect="1"/>
              </p:cNvPicPr>
              <p:nvPr/>
            </p:nvPicPr>
            <p:blipFill>
              <a:blip r:embed="rId4" cstate="print"/>
              <a:stretch>
                <a:fillRect/>
              </a:stretch>
            </p:blipFill>
            <p:spPr>
              <a:xfrm>
                <a:off x="6217770" y="5744126"/>
                <a:ext cx="376485" cy="400774"/>
              </a:xfrm>
              <a:prstGeom prst="rect">
                <a:avLst/>
              </a:prstGeom>
            </p:spPr>
          </p:pic>
          <p:pic>
            <p:nvPicPr>
              <p:cNvPr id="100" name="Picture 353" descr="server-gray.png"/>
              <p:cNvPicPr>
                <a:picLocks noChangeAspect="1"/>
              </p:cNvPicPr>
              <p:nvPr/>
            </p:nvPicPr>
            <p:blipFill>
              <a:blip r:embed="rId4" cstate="print"/>
              <a:stretch>
                <a:fillRect/>
              </a:stretch>
            </p:blipFill>
            <p:spPr>
              <a:xfrm>
                <a:off x="6758335" y="5744126"/>
                <a:ext cx="376485" cy="400774"/>
              </a:xfrm>
              <a:prstGeom prst="rect">
                <a:avLst/>
              </a:prstGeom>
            </p:spPr>
          </p:pic>
          <p:pic>
            <p:nvPicPr>
              <p:cNvPr id="101" name="Picture 354" descr="server-gray.png"/>
              <p:cNvPicPr>
                <a:picLocks noChangeAspect="1"/>
              </p:cNvPicPr>
              <p:nvPr/>
            </p:nvPicPr>
            <p:blipFill>
              <a:blip r:embed="rId4" cstate="print"/>
              <a:stretch>
                <a:fillRect/>
              </a:stretch>
            </p:blipFill>
            <p:spPr>
              <a:xfrm>
                <a:off x="7300524" y="5744126"/>
                <a:ext cx="376485" cy="400774"/>
              </a:xfrm>
              <a:prstGeom prst="rect">
                <a:avLst/>
              </a:prstGeom>
            </p:spPr>
          </p:pic>
          <p:pic>
            <p:nvPicPr>
              <p:cNvPr id="102" name="Picture 355" descr="server-gray.png"/>
              <p:cNvPicPr>
                <a:picLocks noChangeAspect="1"/>
              </p:cNvPicPr>
              <p:nvPr/>
            </p:nvPicPr>
            <p:blipFill>
              <a:blip r:embed="rId4" cstate="print"/>
              <a:stretch>
                <a:fillRect/>
              </a:stretch>
            </p:blipFill>
            <p:spPr>
              <a:xfrm>
                <a:off x="7823049" y="5744126"/>
                <a:ext cx="376485" cy="400774"/>
              </a:xfrm>
              <a:prstGeom prst="rect">
                <a:avLst/>
              </a:prstGeom>
            </p:spPr>
          </p:pic>
          <p:pic>
            <p:nvPicPr>
              <p:cNvPr id="103" name="Picture 356" descr="server-gray.png"/>
              <p:cNvPicPr>
                <a:picLocks noChangeAspect="1"/>
              </p:cNvPicPr>
              <p:nvPr/>
            </p:nvPicPr>
            <p:blipFill>
              <a:blip r:embed="rId4" cstate="print"/>
              <a:stretch>
                <a:fillRect/>
              </a:stretch>
            </p:blipFill>
            <p:spPr>
              <a:xfrm>
                <a:off x="8350303" y="5744126"/>
                <a:ext cx="376485" cy="400774"/>
              </a:xfrm>
              <a:prstGeom prst="rect">
                <a:avLst/>
              </a:prstGeom>
            </p:spPr>
          </p:pic>
          <p:pic>
            <p:nvPicPr>
              <p:cNvPr id="104" name="Picture 6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163" y="4743524"/>
                <a:ext cx="752474" cy="361288"/>
              </a:xfrm>
              <a:prstGeom prst="rect">
                <a:avLst/>
              </a:prstGeom>
            </p:spPr>
          </p:pic>
          <p:pic>
            <p:nvPicPr>
              <p:cNvPr id="105" name="Picture 6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488" y="4743965"/>
                <a:ext cx="752474" cy="361288"/>
              </a:xfrm>
              <a:prstGeom prst="rect">
                <a:avLst/>
              </a:prstGeom>
            </p:spPr>
          </p:pic>
          <p:pic>
            <p:nvPicPr>
              <p:cNvPr id="106" name="Picture 6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6187" y="4742496"/>
                <a:ext cx="752474" cy="361288"/>
              </a:xfrm>
              <a:prstGeom prst="rect">
                <a:avLst/>
              </a:prstGeom>
            </p:spPr>
          </p:pic>
          <p:pic>
            <p:nvPicPr>
              <p:cNvPr id="107" name="Picture 6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1512" y="4743524"/>
                <a:ext cx="752474" cy="361288"/>
              </a:xfrm>
              <a:prstGeom prst="rect">
                <a:avLst/>
              </a:prstGeom>
            </p:spPr>
          </p:pic>
          <p:pic>
            <p:nvPicPr>
              <p:cNvPr id="108" name="Picture 6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3112" y="4743524"/>
                <a:ext cx="752474" cy="361288"/>
              </a:xfrm>
              <a:prstGeom prst="rect">
                <a:avLst/>
              </a:prstGeom>
            </p:spPr>
          </p:pic>
          <p:pic>
            <p:nvPicPr>
              <p:cNvPr id="109" name="Picture 6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4709" y="4743524"/>
                <a:ext cx="752474" cy="361288"/>
              </a:xfrm>
              <a:prstGeom prst="rect">
                <a:avLst/>
              </a:prstGeom>
            </p:spPr>
          </p:pic>
          <p:pic>
            <p:nvPicPr>
              <p:cNvPr id="110" name="Picture 6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8008" y="4743965"/>
                <a:ext cx="752474" cy="361288"/>
              </a:xfrm>
              <a:prstGeom prst="rect">
                <a:avLst/>
              </a:prstGeom>
            </p:spPr>
          </p:pic>
          <p:pic>
            <p:nvPicPr>
              <p:cNvPr id="111" name="Picture 6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3049" y="4743965"/>
                <a:ext cx="752474" cy="361288"/>
              </a:xfrm>
              <a:prstGeom prst="rect">
                <a:avLst/>
              </a:prstGeom>
            </p:spPr>
          </p:pic>
          <p:cxnSp>
            <p:nvCxnSpPr>
              <p:cNvPr id="112" name="Straight Connector 142"/>
              <p:cNvCxnSpPr/>
              <p:nvPr/>
            </p:nvCxnSpPr>
            <p:spPr>
              <a:xfrm flipV="1">
                <a:off x="2565400" y="2171074"/>
                <a:ext cx="1094248" cy="69147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48"/>
              <p:cNvCxnSpPr>
                <a:endCxn id="72" idx="0"/>
              </p:cNvCxnSpPr>
              <p:nvPr/>
            </p:nvCxnSpPr>
            <p:spPr>
              <a:xfrm flipH="1">
                <a:off x="914400" y="2954867"/>
                <a:ext cx="1481667" cy="101577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49"/>
              <p:cNvCxnSpPr>
                <a:endCxn id="74" idx="1"/>
              </p:cNvCxnSpPr>
              <p:nvPr/>
            </p:nvCxnSpPr>
            <p:spPr>
              <a:xfrm flipH="1">
                <a:off x="1922784" y="2991556"/>
                <a:ext cx="4342549" cy="99024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50"/>
              <p:cNvCxnSpPr>
                <a:endCxn id="74" idx="0"/>
              </p:cNvCxnSpPr>
              <p:nvPr/>
            </p:nvCxnSpPr>
            <p:spPr>
              <a:xfrm flipH="1">
                <a:off x="1949725" y="2971800"/>
                <a:ext cx="2927075" cy="99884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51"/>
              <p:cNvCxnSpPr>
                <a:stCxn id="72" idx="7"/>
              </p:cNvCxnSpPr>
              <p:nvPr/>
            </p:nvCxnSpPr>
            <p:spPr>
              <a:xfrm flipV="1">
                <a:off x="941341" y="2980267"/>
                <a:ext cx="2690859" cy="1001532"/>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69"/>
              <p:cNvCxnSpPr/>
              <p:nvPr/>
            </p:nvCxnSpPr>
            <p:spPr>
              <a:xfrm flipH="1" flipV="1">
                <a:off x="3891790" y="2116456"/>
                <a:ext cx="2509010" cy="779144"/>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71"/>
              <p:cNvCxnSpPr>
                <a:stCxn id="84" idx="0"/>
              </p:cNvCxnSpPr>
              <p:nvPr/>
            </p:nvCxnSpPr>
            <p:spPr>
              <a:xfrm flipH="1" flipV="1">
                <a:off x="2633133" y="2971800"/>
                <a:ext cx="4521112" cy="99986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72"/>
              <p:cNvCxnSpPr>
                <a:stCxn id="85" idx="0"/>
              </p:cNvCxnSpPr>
              <p:nvPr/>
            </p:nvCxnSpPr>
            <p:spPr>
              <a:xfrm flipH="1" flipV="1">
                <a:off x="6491111" y="3005667"/>
                <a:ext cx="1709145" cy="96600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73"/>
              <p:cNvCxnSpPr>
                <a:stCxn id="85" idx="1"/>
              </p:cNvCxnSpPr>
              <p:nvPr/>
            </p:nvCxnSpPr>
            <p:spPr>
              <a:xfrm flipH="1" flipV="1">
                <a:off x="5105400" y="2963333"/>
                <a:ext cx="3067915" cy="1019494"/>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74"/>
              <p:cNvCxnSpPr>
                <a:stCxn id="84" idx="7"/>
              </p:cNvCxnSpPr>
              <p:nvPr/>
            </p:nvCxnSpPr>
            <p:spPr>
              <a:xfrm flipH="1" flipV="1">
                <a:off x="3886200" y="2971800"/>
                <a:ext cx="3294986" cy="101102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130" name="Picture 1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163" y="3829124"/>
                <a:ext cx="752474" cy="361288"/>
              </a:xfrm>
              <a:prstGeom prst="rect">
                <a:avLst/>
              </a:prstGeom>
            </p:spPr>
          </p:pic>
          <p:pic>
            <p:nvPicPr>
              <p:cNvPr id="131" name="Picture 1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488" y="3829124"/>
                <a:ext cx="752474" cy="361288"/>
              </a:xfrm>
              <a:prstGeom prst="rect">
                <a:avLst/>
              </a:prstGeom>
            </p:spPr>
          </p:pic>
          <p:pic>
            <p:nvPicPr>
              <p:cNvPr id="132" name="Picture 1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6187" y="3829124"/>
                <a:ext cx="752474" cy="361288"/>
              </a:xfrm>
              <a:prstGeom prst="rect">
                <a:avLst/>
              </a:prstGeom>
            </p:spPr>
          </p:pic>
          <p:pic>
            <p:nvPicPr>
              <p:cNvPr id="133" name="Picture 1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1512" y="3829124"/>
                <a:ext cx="752474" cy="361288"/>
              </a:xfrm>
              <a:prstGeom prst="rect">
                <a:avLst/>
              </a:prstGeom>
            </p:spPr>
          </p:pic>
          <p:pic>
            <p:nvPicPr>
              <p:cNvPr id="134" name="Picture 1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3112" y="3829124"/>
                <a:ext cx="752474" cy="361288"/>
              </a:xfrm>
              <a:prstGeom prst="rect">
                <a:avLst/>
              </a:prstGeom>
            </p:spPr>
          </p:pic>
          <p:pic>
            <p:nvPicPr>
              <p:cNvPr id="135" name="Picture 1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4709" y="3828096"/>
                <a:ext cx="752474" cy="361288"/>
              </a:xfrm>
              <a:prstGeom prst="rect">
                <a:avLst/>
              </a:prstGeom>
            </p:spPr>
          </p:pic>
          <p:pic>
            <p:nvPicPr>
              <p:cNvPr id="136" name="Picture 1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8008" y="3829124"/>
                <a:ext cx="752474" cy="361288"/>
              </a:xfrm>
              <a:prstGeom prst="rect">
                <a:avLst/>
              </a:prstGeom>
            </p:spPr>
          </p:pic>
          <p:pic>
            <p:nvPicPr>
              <p:cNvPr id="137" name="Picture 19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4019" y="3829124"/>
                <a:ext cx="752474" cy="361288"/>
              </a:xfrm>
              <a:prstGeom prst="rect">
                <a:avLst/>
              </a:prstGeom>
            </p:spPr>
          </p:pic>
        </p:grpSp>
        <p:pic>
          <p:nvPicPr>
            <p:cNvPr id="17" name="Picture 21"/>
            <p:cNvPicPr>
              <a:picLocks noChangeAspect="1"/>
            </p:cNvPicPr>
            <p:nvPr/>
          </p:nvPicPr>
          <p:blipFill>
            <a:blip r:embed="rId6"/>
            <a:stretch>
              <a:fillRect/>
            </a:stretch>
          </p:blipFill>
          <p:spPr>
            <a:xfrm>
              <a:off x="3274308" y="1801491"/>
              <a:ext cx="916692" cy="609600"/>
            </a:xfrm>
            <a:prstGeom prst="rect">
              <a:avLst/>
            </a:prstGeom>
          </p:spPr>
        </p:pic>
        <p:grpSp>
          <p:nvGrpSpPr>
            <p:cNvPr id="18" name="Group 30"/>
            <p:cNvGrpSpPr/>
            <p:nvPr/>
          </p:nvGrpSpPr>
          <p:grpSpPr>
            <a:xfrm>
              <a:off x="2667000" y="2133600"/>
              <a:ext cx="3810000" cy="762000"/>
              <a:chOff x="2667000" y="2133600"/>
              <a:chExt cx="3810000" cy="762000"/>
            </a:xfrm>
          </p:grpSpPr>
          <p:cxnSp>
            <p:nvCxnSpPr>
              <p:cNvPr id="24" name="Straight Connector 132"/>
              <p:cNvCxnSpPr/>
              <p:nvPr/>
            </p:nvCxnSpPr>
            <p:spPr>
              <a:xfrm flipV="1">
                <a:off x="2667000" y="2133600"/>
                <a:ext cx="2362200" cy="76200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133"/>
              <p:cNvCxnSpPr/>
              <p:nvPr/>
            </p:nvCxnSpPr>
            <p:spPr>
              <a:xfrm flipV="1">
                <a:off x="3962400" y="2133600"/>
                <a:ext cx="1295400" cy="68580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139"/>
              <p:cNvCxnSpPr/>
              <p:nvPr/>
            </p:nvCxnSpPr>
            <p:spPr>
              <a:xfrm flipV="1">
                <a:off x="5105400" y="2133600"/>
                <a:ext cx="228600" cy="68580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143"/>
              <p:cNvCxnSpPr/>
              <p:nvPr/>
            </p:nvCxnSpPr>
            <p:spPr>
              <a:xfrm flipH="1" flipV="1">
                <a:off x="5410200" y="2133600"/>
                <a:ext cx="1066800" cy="76200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9" name="Picture 129"/>
            <p:cNvPicPr>
              <a:picLocks noChangeAspect="1"/>
            </p:cNvPicPr>
            <p:nvPr/>
          </p:nvPicPr>
          <p:blipFill>
            <a:blip r:embed="rId6"/>
            <a:stretch>
              <a:fillRect/>
            </a:stretch>
          </p:blipFill>
          <p:spPr>
            <a:xfrm>
              <a:off x="4798308" y="1809750"/>
              <a:ext cx="916692" cy="609600"/>
            </a:xfrm>
            <a:prstGeom prst="rect">
              <a:avLst/>
            </a:prstGeom>
          </p:spPr>
        </p:pic>
        <p:pic>
          <p:nvPicPr>
            <p:cNvPr id="20" name="Picture 1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7726" y="2743200"/>
              <a:ext cx="752474" cy="361288"/>
            </a:xfrm>
            <a:prstGeom prst="rect">
              <a:avLst/>
            </a:prstGeom>
          </p:spPr>
        </p:pic>
        <p:pic>
          <p:nvPicPr>
            <p:cNvPr id="2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8526" y="2743200"/>
              <a:ext cx="752474" cy="361288"/>
            </a:xfrm>
            <a:prstGeom prst="rect">
              <a:avLst/>
            </a:prstGeom>
          </p:spPr>
        </p:pic>
        <p:pic>
          <p:nvPicPr>
            <p:cNvPr id="22"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9326" y="2743200"/>
              <a:ext cx="752474" cy="361288"/>
            </a:xfrm>
            <a:prstGeom prst="rect">
              <a:avLst/>
            </a:prstGeom>
          </p:spPr>
        </p:pic>
        <p:pic>
          <p:nvPicPr>
            <p:cNvPr id="23" name="Picture 1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3126" y="2743200"/>
              <a:ext cx="752474" cy="361288"/>
            </a:xfrm>
            <a:prstGeom prst="rect">
              <a:avLst/>
            </a:prstGeom>
          </p:spPr>
        </p:pic>
      </p:grpSp>
      <p:sp>
        <p:nvSpPr>
          <p:cNvPr id="3" name="灯片编号占位符 2"/>
          <p:cNvSpPr>
            <a:spLocks noGrp="1"/>
          </p:cNvSpPr>
          <p:nvPr>
            <p:ph type="sldNum" sz="quarter" idx="12"/>
          </p:nvPr>
        </p:nvSpPr>
        <p:spPr/>
        <p:txBody>
          <a:bodyPr/>
          <a:lstStyle/>
          <a:p>
            <a:fld id="{0C913308-F349-4B6D-A68A-DD1791B4A57B}" type="slidenum">
              <a:rPr lang="zh-CN" altLang="en-US" smtClean="0"/>
              <a:t>3</a:t>
            </a:fld>
            <a:endParaRPr lang="zh-CN" altLang="en-US" dirty="0"/>
          </a:p>
        </p:txBody>
      </p:sp>
      <p:sp>
        <p:nvSpPr>
          <p:cNvPr id="125" name="标题 1">
            <a:extLst>
              <a:ext uri="{FF2B5EF4-FFF2-40B4-BE49-F238E27FC236}">
                <a16:creationId xmlns:a16="http://schemas.microsoft.com/office/drawing/2014/main" id="{EEB20C37-40EF-470B-9921-5A65479B47C8}"/>
              </a:ext>
            </a:extLst>
          </p:cNvPr>
          <p:cNvSpPr txBox="1">
            <a:spLocks/>
          </p:cNvSpPr>
          <p:nvPr/>
        </p:nvSpPr>
        <p:spPr>
          <a:xfrm>
            <a:off x="1981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a:solidFill>
                  <a:srgbClr val="0000CC"/>
                </a:solidFill>
                <a:latin typeface="Calibri"/>
                <a:ea typeface="宋体" panose="02010600030101010101" pitchFamily="2" charset="-122"/>
                <a:cs typeface="Times New Roman" panose="02020603050405020304" pitchFamily="18" charset="0"/>
              </a:rPr>
              <a:t>Data Center Network (DCN)</a:t>
            </a:r>
            <a:endParaRPr lang="zh-CN" altLang="en-US" dirty="0">
              <a:solidFill>
                <a:sysClr val="windowText" lastClr="000000"/>
              </a:solidFill>
              <a:latin typeface="Calibri"/>
              <a:ea typeface="宋体" panose="02010600030101010101" pitchFamily="2" charset="-122"/>
            </a:endParaRPr>
          </a:p>
        </p:txBody>
      </p:sp>
    </p:spTree>
    <p:extLst>
      <p:ext uri="{BB962C8B-B14F-4D97-AF65-F5344CB8AC3E}">
        <p14:creationId xmlns:p14="http://schemas.microsoft.com/office/powerpoint/2010/main" val="2982352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E217-6B2A-457E-8B77-BF4165EA7E7A}"/>
              </a:ext>
            </a:extLst>
          </p:cNvPr>
          <p:cNvSpPr>
            <a:spLocks noGrp="1"/>
          </p:cNvSpPr>
          <p:nvPr>
            <p:ph type="title"/>
          </p:nvPr>
        </p:nvSpPr>
        <p:spPr>
          <a:xfrm>
            <a:off x="1524000" y="274638"/>
            <a:ext cx="9144000" cy="1143000"/>
          </a:xfrm>
        </p:spPr>
        <p:txBody>
          <a:bodyPr>
            <a:normAutofit/>
          </a:bodyPr>
          <a:lstStyle/>
          <a:p>
            <a:r>
              <a:rPr lang="en-US" dirty="0">
                <a:solidFill>
                  <a:srgbClr val="0000CC"/>
                </a:solidFill>
              </a:rPr>
              <a:t>Lossy &amp; Loss-Less</a:t>
            </a:r>
            <a:endParaRPr lang="en-US" dirty="0"/>
          </a:p>
        </p:txBody>
      </p:sp>
      <p:sp>
        <p:nvSpPr>
          <p:cNvPr id="3" name="Content Placeholder 2">
            <a:extLst>
              <a:ext uri="{FF2B5EF4-FFF2-40B4-BE49-F238E27FC236}">
                <a16:creationId xmlns:a16="http://schemas.microsoft.com/office/drawing/2014/main" id="{C1319016-2128-4897-9E5C-8E21470B400E}"/>
              </a:ext>
            </a:extLst>
          </p:cNvPr>
          <p:cNvSpPr>
            <a:spLocks noGrp="1"/>
          </p:cNvSpPr>
          <p:nvPr>
            <p:ph idx="1"/>
          </p:nvPr>
        </p:nvSpPr>
        <p:spPr>
          <a:xfrm>
            <a:off x="1109709" y="1600201"/>
            <a:ext cx="10472690" cy="4525963"/>
          </a:xfrm>
        </p:spPr>
        <p:txBody>
          <a:bodyPr/>
          <a:lstStyle/>
          <a:p>
            <a:r>
              <a:rPr lang="en-US" dirty="0"/>
              <a:t>Lossy Ethernet</a:t>
            </a:r>
          </a:p>
          <a:p>
            <a:pPr lvl="1"/>
            <a:r>
              <a:rPr lang="en-US" dirty="0"/>
              <a:t>Packet losses increase end-to-end latency</a:t>
            </a:r>
          </a:p>
          <a:p>
            <a:pPr marL="457200" lvl="1" indent="0">
              <a:buNone/>
            </a:pPr>
            <a:endParaRPr lang="en-US" sz="2000" dirty="0"/>
          </a:p>
          <a:p>
            <a:r>
              <a:rPr lang="en-US" dirty="0"/>
              <a:t>Loss-Less Ethernet</a:t>
            </a:r>
          </a:p>
          <a:p>
            <a:pPr lvl="1"/>
            <a:r>
              <a:rPr lang="en-US" dirty="0"/>
              <a:t>Use PFC to eliminate congestion packet losses</a:t>
            </a:r>
          </a:p>
          <a:p>
            <a:pPr lvl="1"/>
            <a:r>
              <a:rPr lang="en-US" b="1" dirty="0">
                <a:solidFill>
                  <a:srgbClr val="FF0000"/>
                </a:solidFill>
              </a:rPr>
              <a:t>Cause new problems: </a:t>
            </a:r>
            <a:r>
              <a:rPr lang="en-US" dirty="0" err="1"/>
              <a:t>HoL</a:t>
            </a:r>
            <a:r>
              <a:rPr lang="en-US" dirty="0"/>
              <a:t> blocking, deadlock</a:t>
            </a:r>
          </a:p>
        </p:txBody>
      </p:sp>
      <p:sp>
        <p:nvSpPr>
          <p:cNvPr id="4" name="Slide Number Placeholder 3">
            <a:extLst>
              <a:ext uri="{FF2B5EF4-FFF2-40B4-BE49-F238E27FC236}">
                <a16:creationId xmlns:a16="http://schemas.microsoft.com/office/drawing/2014/main" id="{654733C9-3FA3-47DB-BA29-EF6B4D22A1E8}"/>
              </a:ext>
            </a:extLst>
          </p:cNvPr>
          <p:cNvSpPr>
            <a:spLocks noGrp="1"/>
          </p:cNvSpPr>
          <p:nvPr>
            <p:ph type="sldNum" sz="quarter" idx="12"/>
          </p:nvPr>
        </p:nvSpPr>
        <p:spPr/>
        <p:txBody>
          <a:bodyPr/>
          <a:lstStyle/>
          <a:p>
            <a:fld id="{0C913308-F349-4B6D-A68A-DD1791B4A57B}" type="slidenum">
              <a:rPr lang="zh-CN" altLang="en-US" smtClean="0"/>
              <a:pPr/>
              <a:t>30</a:t>
            </a:fld>
            <a:endParaRPr lang="zh-CN" altLang="en-US"/>
          </a:p>
        </p:txBody>
      </p:sp>
      <p:sp>
        <p:nvSpPr>
          <p:cNvPr id="6" name="圆角矩形 8">
            <a:extLst>
              <a:ext uri="{FF2B5EF4-FFF2-40B4-BE49-F238E27FC236}">
                <a16:creationId xmlns:a16="http://schemas.microsoft.com/office/drawing/2014/main" id="{F09A91C9-2E66-437C-99C3-9F3F77BB1CD4}"/>
              </a:ext>
            </a:extLst>
          </p:cNvPr>
          <p:cNvSpPr/>
          <p:nvPr/>
        </p:nvSpPr>
        <p:spPr>
          <a:xfrm>
            <a:off x="2835966" y="5105782"/>
            <a:ext cx="6472362" cy="10081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3200" dirty="0">
                <a:solidFill>
                  <a:prstClr val="white"/>
                </a:solidFill>
                <a:latin typeface="Calibri"/>
                <a:ea typeface="Corbel" charset="0"/>
                <a:cs typeface="Corbel" charset="0"/>
              </a:rPr>
              <a:t>Can we get benefits from both sides?</a:t>
            </a:r>
            <a:endParaRPr lang="zh-CN" altLang="en-US" sz="3200" dirty="0">
              <a:solidFill>
                <a:prstClr val="white"/>
              </a:solidFill>
              <a:latin typeface="Calibri"/>
              <a:ea typeface="Corbel" charset="0"/>
              <a:cs typeface="Corbel" charset="0"/>
            </a:endParaRPr>
          </a:p>
        </p:txBody>
      </p:sp>
    </p:spTree>
    <p:extLst>
      <p:ext uri="{BB962C8B-B14F-4D97-AF65-F5344CB8AC3E}">
        <p14:creationId xmlns:p14="http://schemas.microsoft.com/office/powerpoint/2010/main" val="257977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DD213-2D7D-4927-8FBC-A3755CE247D6}"/>
              </a:ext>
            </a:extLst>
          </p:cNvPr>
          <p:cNvSpPr>
            <a:spLocks noGrp="1"/>
          </p:cNvSpPr>
          <p:nvPr>
            <p:ph type="title"/>
          </p:nvPr>
        </p:nvSpPr>
        <p:spPr/>
        <p:txBody>
          <a:bodyPr/>
          <a:lstStyle/>
          <a:p>
            <a:r>
              <a:rPr lang="en-US" dirty="0">
                <a:solidFill>
                  <a:srgbClr val="0000CC"/>
                </a:solidFill>
              </a:rPr>
              <a:t>Revisit the Impact of Packet Losses</a:t>
            </a:r>
            <a:endParaRPr lang="en-US" dirty="0"/>
          </a:p>
        </p:txBody>
      </p:sp>
      <p:sp>
        <p:nvSpPr>
          <p:cNvPr id="3" name="Content Placeholder 2">
            <a:extLst>
              <a:ext uri="{FF2B5EF4-FFF2-40B4-BE49-F238E27FC236}">
                <a16:creationId xmlns:a16="http://schemas.microsoft.com/office/drawing/2014/main" id="{32F00C6D-E33D-471C-A1C9-5BD52E1021E9}"/>
              </a:ext>
            </a:extLst>
          </p:cNvPr>
          <p:cNvSpPr>
            <a:spLocks noGrp="1"/>
          </p:cNvSpPr>
          <p:nvPr>
            <p:ph idx="1"/>
          </p:nvPr>
        </p:nvSpPr>
        <p:spPr>
          <a:xfrm>
            <a:off x="1216245" y="1607584"/>
            <a:ext cx="9898594" cy="4525963"/>
          </a:xfrm>
        </p:spPr>
        <p:txBody>
          <a:bodyPr/>
          <a:lstStyle/>
          <a:p>
            <a:r>
              <a:rPr lang="en-US" dirty="0"/>
              <a:t>Packet losses in the middle</a:t>
            </a:r>
          </a:p>
          <a:p>
            <a:pPr lvl="1"/>
            <a:r>
              <a:rPr lang="en-US" dirty="0"/>
              <a:t>Fast retransmissions: 1 RTT (100s of us)</a:t>
            </a:r>
          </a:p>
          <a:p>
            <a:pPr lvl="1"/>
            <a:endParaRPr lang="en-US" sz="800" dirty="0"/>
          </a:p>
          <a:p>
            <a:r>
              <a:rPr lang="en-US" dirty="0"/>
              <a:t>Packet losses at the tail</a:t>
            </a:r>
          </a:p>
          <a:p>
            <a:pPr lvl="1"/>
            <a:r>
              <a:rPr lang="en-US" dirty="0"/>
              <a:t>Timeout retransmissions: </a:t>
            </a:r>
            <a:r>
              <a:rPr lang="en-US" b="1" dirty="0">
                <a:solidFill>
                  <a:srgbClr val="FF0000"/>
                </a:solidFill>
              </a:rPr>
              <a:t>several </a:t>
            </a:r>
            <a:r>
              <a:rPr lang="en-US" b="1" dirty="0" err="1">
                <a:solidFill>
                  <a:srgbClr val="FF0000"/>
                </a:solidFill>
              </a:rPr>
              <a:t>ms</a:t>
            </a:r>
            <a:endParaRPr lang="en-US" b="1"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8A40EA56-78DD-429A-A0E1-D5475E24395C}"/>
              </a:ext>
            </a:extLst>
          </p:cNvPr>
          <p:cNvSpPr>
            <a:spLocks noGrp="1"/>
          </p:cNvSpPr>
          <p:nvPr>
            <p:ph type="sldNum" sz="quarter" idx="12"/>
          </p:nvPr>
        </p:nvSpPr>
        <p:spPr/>
        <p:txBody>
          <a:bodyPr/>
          <a:lstStyle/>
          <a:p>
            <a:fld id="{0C913308-F349-4B6D-A68A-DD1791B4A57B}" type="slidenum">
              <a:rPr lang="zh-CN" altLang="en-US" smtClean="0"/>
              <a:pPr/>
              <a:t>31</a:t>
            </a:fld>
            <a:endParaRPr lang="zh-CN" altLang="en-US" dirty="0"/>
          </a:p>
        </p:txBody>
      </p:sp>
      <p:cxnSp>
        <p:nvCxnSpPr>
          <p:cNvPr id="8" name="Straight Arrow Connector 7">
            <a:extLst>
              <a:ext uri="{FF2B5EF4-FFF2-40B4-BE49-F238E27FC236}">
                <a16:creationId xmlns:a16="http://schemas.microsoft.com/office/drawing/2014/main" id="{DF2326C1-8190-4E1F-A1EB-EA192B8B5B12}"/>
              </a:ext>
            </a:extLst>
          </p:cNvPr>
          <p:cNvCxnSpPr>
            <a:cxnSpLocks/>
          </p:cNvCxnSpPr>
          <p:nvPr/>
        </p:nvCxnSpPr>
        <p:spPr>
          <a:xfrm>
            <a:off x="3684381" y="4332528"/>
            <a:ext cx="950930" cy="248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3C442E8-A2EF-43F5-AFC0-9E6A6FB71E6C}"/>
              </a:ext>
            </a:extLst>
          </p:cNvPr>
          <p:cNvCxnSpPr>
            <a:cxnSpLocks/>
          </p:cNvCxnSpPr>
          <p:nvPr/>
        </p:nvCxnSpPr>
        <p:spPr>
          <a:xfrm>
            <a:off x="3684381" y="4533465"/>
            <a:ext cx="321557" cy="926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1DA155-9765-470C-AC1D-90760DCBB92C}"/>
              </a:ext>
            </a:extLst>
          </p:cNvPr>
          <p:cNvCxnSpPr/>
          <p:nvPr/>
        </p:nvCxnSpPr>
        <p:spPr>
          <a:xfrm>
            <a:off x="3684381" y="4155542"/>
            <a:ext cx="0" cy="220080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AEFDFA-20D1-4F75-A174-A0AAA827F9C2}"/>
              </a:ext>
            </a:extLst>
          </p:cNvPr>
          <p:cNvCxnSpPr/>
          <p:nvPr/>
        </p:nvCxnSpPr>
        <p:spPr>
          <a:xfrm>
            <a:off x="4635311" y="4155542"/>
            <a:ext cx="0" cy="220080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Multiplication Sign 19">
            <a:extLst>
              <a:ext uri="{FF2B5EF4-FFF2-40B4-BE49-F238E27FC236}">
                <a16:creationId xmlns:a16="http://schemas.microsoft.com/office/drawing/2014/main" id="{E13EDD9D-EFBF-49C5-9301-67243ED90E94}"/>
              </a:ext>
            </a:extLst>
          </p:cNvPr>
          <p:cNvSpPr/>
          <p:nvPr/>
        </p:nvSpPr>
        <p:spPr>
          <a:xfrm>
            <a:off x="4084974" y="4556158"/>
            <a:ext cx="185954" cy="255408"/>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
        <p:nvSpPr>
          <p:cNvPr id="21" name="TextBox 20">
            <a:extLst>
              <a:ext uri="{FF2B5EF4-FFF2-40B4-BE49-F238E27FC236}">
                <a16:creationId xmlns:a16="http://schemas.microsoft.com/office/drawing/2014/main" id="{73C1D3CA-737C-40A7-91AB-C245CC76F74D}"/>
              </a:ext>
            </a:extLst>
          </p:cNvPr>
          <p:cNvSpPr txBox="1"/>
          <p:nvPr/>
        </p:nvSpPr>
        <p:spPr>
          <a:xfrm>
            <a:off x="3313211" y="4098243"/>
            <a:ext cx="416447" cy="369332"/>
          </a:xfrm>
          <a:prstGeom prst="rect">
            <a:avLst/>
          </a:prstGeom>
          <a:noFill/>
        </p:spPr>
        <p:txBody>
          <a:bodyPr wrap="square" rtlCol="0">
            <a:spAutoFit/>
          </a:bodyPr>
          <a:lstStyle/>
          <a:p>
            <a:pPr algn="ctr"/>
            <a:r>
              <a:rPr lang="en-US" altLang="zh-CN" b="1" dirty="0"/>
              <a:t>1</a:t>
            </a:r>
            <a:endParaRPr lang="en-US" b="1" dirty="0"/>
          </a:p>
        </p:txBody>
      </p:sp>
      <p:sp>
        <p:nvSpPr>
          <p:cNvPr id="22" name="TextBox 21">
            <a:extLst>
              <a:ext uri="{FF2B5EF4-FFF2-40B4-BE49-F238E27FC236}">
                <a16:creationId xmlns:a16="http://schemas.microsoft.com/office/drawing/2014/main" id="{4100D66E-09AD-4E44-B665-92F3157A307A}"/>
              </a:ext>
            </a:extLst>
          </p:cNvPr>
          <p:cNvSpPr txBox="1"/>
          <p:nvPr/>
        </p:nvSpPr>
        <p:spPr>
          <a:xfrm>
            <a:off x="3304146" y="4333598"/>
            <a:ext cx="416447" cy="369332"/>
          </a:xfrm>
          <a:prstGeom prst="rect">
            <a:avLst/>
          </a:prstGeom>
          <a:noFill/>
        </p:spPr>
        <p:txBody>
          <a:bodyPr wrap="square" rtlCol="0">
            <a:spAutoFit/>
          </a:bodyPr>
          <a:lstStyle/>
          <a:p>
            <a:pPr algn="ctr"/>
            <a:r>
              <a:rPr lang="en-US" altLang="zh-CN" b="1" dirty="0"/>
              <a:t>2</a:t>
            </a:r>
            <a:endParaRPr lang="en-US" b="1" dirty="0"/>
          </a:p>
        </p:txBody>
      </p:sp>
      <p:sp>
        <p:nvSpPr>
          <p:cNvPr id="23" name="TextBox 22">
            <a:extLst>
              <a:ext uri="{FF2B5EF4-FFF2-40B4-BE49-F238E27FC236}">
                <a16:creationId xmlns:a16="http://schemas.microsoft.com/office/drawing/2014/main" id="{1EA8D03E-17D1-4183-BD4D-F4E624086471}"/>
              </a:ext>
            </a:extLst>
          </p:cNvPr>
          <p:cNvSpPr txBox="1"/>
          <p:nvPr/>
        </p:nvSpPr>
        <p:spPr>
          <a:xfrm>
            <a:off x="3304146" y="4582030"/>
            <a:ext cx="416447" cy="369332"/>
          </a:xfrm>
          <a:prstGeom prst="rect">
            <a:avLst/>
          </a:prstGeom>
          <a:noFill/>
        </p:spPr>
        <p:txBody>
          <a:bodyPr wrap="square" rtlCol="0">
            <a:spAutoFit/>
          </a:bodyPr>
          <a:lstStyle/>
          <a:p>
            <a:pPr algn="ctr"/>
            <a:r>
              <a:rPr lang="en-US" altLang="zh-CN" b="1" dirty="0"/>
              <a:t>3</a:t>
            </a:r>
            <a:endParaRPr lang="en-US" b="1" dirty="0"/>
          </a:p>
        </p:txBody>
      </p:sp>
      <p:cxnSp>
        <p:nvCxnSpPr>
          <p:cNvPr id="24" name="Straight Arrow Connector 23">
            <a:extLst>
              <a:ext uri="{FF2B5EF4-FFF2-40B4-BE49-F238E27FC236}">
                <a16:creationId xmlns:a16="http://schemas.microsoft.com/office/drawing/2014/main" id="{734B14C7-853E-43FC-9F81-2A37088D981C}"/>
              </a:ext>
            </a:extLst>
          </p:cNvPr>
          <p:cNvCxnSpPr>
            <a:cxnSpLocks/>
          </p:cNvCxnSpPr>
          <p:nvPr/>
        </p:nvCxnSpPr>
        <p:spPr>
          <a:xfrm flipH="1">
            <a:off x="3681447" y="4612815"/>
            <a:ext cx="926394" cy="4821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CB4FE0B-B528-4ADE-95A0-7C75B4CF1D1A}"/>
              </a:ext>
            </a:extLst>
          </p:cNvPr>
          <p:cNvSpPr txBox="1"/>
          <p:nvPr/>
        </p:nvSpPr>
        <p:spPr>
          <a:xfrm>
            <a:off x="4662785" y="4426334"/>
            <a:ext cx="751429" cy="369332"/>
          </a:xfrm>
          <a:prstGeom prst="rect">
            <a:avLst/>
          </a:prstGeom>
          <a:noFill/>
        </p:spPr>
        <p:txBody>
          <a:bodyPr wrap="square" rtlCol="0">
            <a:spAutoFit/>
          </a:bodyPr>
          <a:lstStyle/>
          <a:p>
            <a:pPr algn="ctr"/>
            <a:r>
              <a:rPr lang="en-US" altLang="zh-CN" b="1" dirty="0"/>
              <a:t>ACK1 </a:t>
            </a:r>
            <a:endParaRPr lang="en-US" b="1" dirty="0"/>
          </a:p>
        </p:txBody>
      </p:sp>
      <p:sp>
        <p:nvSpPr>
          <p:cNvPr id="30" name="TextBox 29">
            <a:extLst>
              <a:ext uri="{FF2B5EF4-FFF2-40B4-BE49-F238E27FC236}">
                <a16:creationId xmlns:a16="http://schemas.microsoft.com/office/drawing/2014/main" id="{D7BB8AB8-D1EC-47AD-8279-BD94F6337D2D}"/>
              </a:ext>
            </a:extLst>
          </p:cNvPr>
          <p:cNvSpPr txBox="1"/>
          <p:nvPr/>
        </p:nvSpPr>
        <p:spPr>
          <a:xfrm>
            <a:off x="4671522" y="4931906"/>
            <a:ext cx="751429" cy="369332"/>
          </a:xfrm>
          <a:prstGeom prst="rect">
            <a:avLst/>
          </a:prstGeom>
          <a:noFill/>
        </p:spPr>
        <p:txBody>
          <a:bodyPr wrap="square" rtlCol="0">
            <a:spAutoFit/>
          </a:bodyPr>
          <a:lstStyle/>
          <a:p>
            <a:pPr algn="ctr"/>
            <a:r>
              <a:rPr lang="en-US" altLang="zh-CN" b="1" dirty="0"/>
              <a:t>ACK1 </a:t>
            </a:r>
            <a:endParaRPr lang="en-US" b="1" dirty="0"/>
          </a:p>
        </p:txBody>
      </p:sp>
      <p:sp>
        <p:nvSpPr>
          <p:cNvPr id="33" name="TextBox 32">
            <a:extLst>
              <a:ext uri="{FF2B5EF4-FFF2-40B4-BE49-F238E27FC236}">
                <a16:creationId xmlns:a16="http://schemas.microsoft.com/office/drawing/2014/main" id="{C064A051-50AA-426F-B269-E1C7C03CA8C7}"/>
              </a:ext>
            </a:extLst>
          </p:cNvPr>
          <p:cNvSpPr txBox="1"/>
          <p:nvPr/>
        </p:nvSpPr>
        <p:spPr>
          <a:xfrm>
            <a:off x="3291033" y="5344347"/>
            <a:ext cx="416447" cy="369332"/>
          </a:xfrm>
          <a:prstGeom prst="rect">
            <a:avLst/>
          </a:prstGeom>
          <a:noFill/>
        </p:spPr>
        <p:txBody>
          <a:bodyPr wrap="square" rtlCol="0">
            <a:spAutoFit/>
          </a:bodyPr>
          <a:lstStyle/>
          <a:p>
            <a:pPr algn="ctr"/>
            <a:r>
              <a:rPr lang="en-US" altLang="zh-CN" b="1" dirty="0"/>
              <a:t>2</a:t>
            </a:r>
            <a:endParaRPr lang="en-US" b="1" dirty="0"/>
          </a:p>
        </p:txBody>
      </p:sp>
      <p:cxnSp>
        <p:nvCxnSpPr>
          <p:cNvPr id="44" name="Straight Arrow Connector 43">
            <a:extLst>
              <a:ext uri="{FF2B5EF4-FFF2-40B4-BE49-F238E27FC236}">
                <a16:creationId xmlns:a16="http://schemas.microsoft.com/office/drawing/2014/main" id="{C67E9EAC-9310-425E-B458-66074A7A6416}"/>
              </a:ext>
            </a:extLst>
          </p:cNvPr>
          <p:cNvCxnSpPr>
            <a:cxnSpLocks/>
          </p:cNvCxnSpPr>
          <p:nvPr/>
        </p:nvCxnSpPr>
        <p:spPr>
          <a:xfrm>
            <a:off x="3696336" y="4749402"/>
            <a:ext cx="950930" cy="248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4F1646B-8E87-4A9A-B00B-DDB048B96786}"/>
              </a:ext>
            </a:extLst>
          </p:cNvPr>
          <p:cNvCxnSpPr>
            <a:cxnSpLocks/>
          </p:cNvCxnSpPr>
          <p:nvPr/>
        </p:nvCxnSpPr>
        <p:spPr>
          <a:xfrm>
            <a:off x="3696336" y="5543317"/>
            <a:ext cx="950930" cy="248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A0947E3-2D86-4C4D-901A-67BE84005C6C}"/>
              </a:ext>
            </a:extLst>
          </p:cNvPr>
          <p:cNvCxnSpPr>
            <a:cxnSpLocks/>
          </p:cNvCxnSpPr>
          <p:nvPr/>
        </p:nvCxnSpPr>
        <p:spPr>
          <a:xfrm flipH="1">
            <a:off x="3681612" y="5041980"/>
            <a:ext cx="926394" cy="4821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82DB53A-5904-4213-A5C7-BBACE9469578}"/>
              </a:ext>
            </a:extLst>
          </p:cNvPr>
          <p:cNvCxnSpPr>
            <a:cxnSpLocks/>
          </p:cNvCxnSpPr>
          <p:nvPr/>
        </p:nvCxnSpPr>
        <p:spPr>
          <a:xfrm>
            <a:off x="7660487" y="4371440"/>
            <a:ext cx="950930" cy="248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CE8D011-9EF8-4F7B-868F-00725AC1C9FC}"/>
              </a:ext>
            </a:extLst>
          </p:cNvPr>
          <p:cNvCxnSpPr>
            <a:cxnSpLocks/>
          </p:cNvCxnSpPr>
          <p:nvPr/>
        </p:nvCxnSpPr>
        <p:spPr>
          <a:xfrm>
            <a:off x="7675328" y="4830142"/>
            <a:ext cx="571707" cy="16311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17368A3-2BA9-4C0E-AD61-00DF9AB0FD13}"/>
              </a:ext>
            </a:extLst>
          </p:cNvPr>
          <p:cNvCxnSpPr/>
          <p:nvPr/>
        </p:nvCxnSpPr>
        <p:spPr>
          <a:xfrm>
            <a:off x="7660487" y="4155542"/>
            <a:ext cx="0" cy="220080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EC8A0D6-B579-482D-88E0-2F891CA1D052}"/>
              </a:ext>
            </a:extLst>
          </p:cNvPr>
          <p:cNvCxnSpPr/>
          <p:nvPr/>
        </p:nvCxnSpPr>
        <p:spPr>
          <a:xfrm>
            <a:off x="8611417" y="4155542"/>
            <a:ext cx="0" cy="220080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Multiplication Sign 68">
            <a:extLst>
              <a:ext uri="{FF2B5EF4-FFF2-40B4-BE49-F238E27FC236}">
                <a16:creationId xmlns:a16="http://schemas.microsoft.com/office/drawing/2014/main" id="{0B47F2E9-BADD-4DCF-B9D7-2425F456C299}"/>
              </a:ext>
            </a:extLst>
          </p:cNvPr>
          <p:cNvSpPr/>
          <p:nvPr/>
        </p:nvSpPr>
        <p:spPr>
          <a:xfrm>
            <a:off x="8284277" y="4922025"/>
            <a:ext cx="185954" cy="255408"/>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
        <p:nvSpPr>
          <p:cNvPr id="70" name="TextBox 69">
            <a:extLst>
              <a:ext uri="{FF2B5EF4-FFF2-40B4-BE49-F238E27FC236}">
                <a16:creationId xmlns:a16="http://schemas.microsoft.com/office/drawing/2014/main" id="{D49224F6-BC28-475A-83DD-35884704800A}"/>
              </a:ext>
            </a:extLst>
          </p:cNvPr>
          <p:cNvSpPr txBox="1"/>
          <p:nvPr/>
        </p:nvSpPr>
        <p:spPr>
          <a:xfrm>
            <a:off x="7289317" y="4117699"/>
            <a:ext cx="416447" cy="369332"/>
          </a:xfrm>
          <a:prstGeom prst="rect">
            <a:avLst/>
          </a:prstGeom>
          <a:noFill/>
        </p:spPr>
        <p:txBody>
          <a:bodyPr wrap="square" rtlCol="0">
            <a:spAutoFit/>
          </a:bodyPr>
          <a:lstStyle/>
          <a:p>
            <a:pPr algn="ctr"/>
            <a:r>
              <a:rPr lang="en-US" altLang="zh-CN" b="1" dirty="0"/>
              <a:t>1</a:t>
            </a:r>
            <a:endParaRPr lang="en-US" b="1" dirty="0"/>
          </a:p>
        </p:txBody>
      </p:sp>
      <p:sp>
        <p:nvSpPr>
          <p:cNvPr id="72" name="TextBox 71">
            <a:extLst>
              <a:ext uri="{FF2B5EF4-FFF2-40B4-BE49-F238E27FC236}">
                <a16:creationId xmlns:a16="http://schemas.microsoft.com/office/drawing/2014/main" id="{F5C18D68-3ECD-4BCE-9C24-D7C3EB01DBF7}"/>
              </a:ext>
            </a:extLst>
          </p:cNvPr>
          <p:cNvSpPr txBox="1"/>
          <p:nvPr/>
        </p:nvSpPr>
        <p:spPr>
          <a:xfrm>
            <a:off x="7287463" y="4653154"/>
            <a:ext cx="416447" cy="369332"/>
          </a:xfrm>
          <a:prstGeom prst="rect">
            <a:avLst/>
          </a:prstGeom>
          <a:noFill/>
        </p:spPr>
        <p:txBody>
          <a:bodyPr wrap="square" rtlCol="0">
            <a:spAutoFit/>
          </a:bodyPr>
          <a:lstStyle/>
          <a:p>
            <a:pPr algn="ctr"/>
            <a:r>
              <a:rPr lang="en-US" altLang="zh-CN" b="1" dirty="0"/>
              <a:t>3</a:t>
            </a:r>
            <a:endParaRPr lang="en-US" b="1" dirty="0"/>
          </a:p>
        </p:txBody>
      </p:sp>
      <p:cxnSp>
        <p:nvCxnSpPr>
          <p:cNvPr id="73" name="Straight Arrow Connector 72">
            <a:extLst>
              <a:ext uri="{FF2B5EF4-FFF2-40B4-BE49-F238E27FC236}">
                <a16:creationId xmlns:a16="http://schemas.microsoft.com/office/drawing/2014/main" id="{2C7E997D-D294-4AC7-A072-78D678AF8591}"/>
              </a:ext>
            </a:extLst>
          </p:cNvPr>
          <p:cNvCxnSpPr>
            <a:cxnSpLocks/>
          </p:cNvCxnSpPr>
          <p:nvPr/>
        </p:nvCxnSpPr>
        <p:spPr>
          <a:xfrm flipH="1">
            <a:off x="7672161" y="4889029"/>
            <a:ext cx="926394" cy="4821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F007B47-8373-402A-AACE-88D5E17D8EB1}"/>
              </a:ext>
            </a:extLst>
          </p:cNvPr>
          <p:cNvSpPr txBox="1"/>
          <p:nvPr/>
        </p:nvSpPr>
        <p:spPr>
          <a:xfrm>
            <a:off x="8638891" y="4377694"/>
            <a:ext cx="751429" cy="369332"/>
          </a:xfrm>
          <a:prstGeom prst="rect">
            <a:avLst/>
          </a:prstGeom>
          <a:noFill/>
        </p:spPr>
        <p:txBody>
          <a:bodyPr wrap="square" rtlCol="0">
            <a:spAutoFit/>
          </a:bodyPr>
          <a:lstStyle/>
          <a:p>
            <a:pPr algn="ctr"/>
            <a:r>
              <a:rPr lang="en-US" altLang="zh-CN" b="1" dirty="0"/>
              <a:t>ACK1 </a:t>
            </a:r>
            <a:endParaRPr lang="en-US" b="1" dirty="0"/>
          </a:p>
        </p:txBody>
      </p:sp>
      <p:sp>
        <p:nvSpPr>
          <p:cNvPr id="75" name="TextBox 74">
            <a:extLst>
              <a:ext uri="{FF2B5EF4-FFF2-40B4-BE49-F238E27FC236}">
                <a16:creationId xmlns:a16="http://schemas.microsoft.com/office/drawing/2014/main" id="{763CA923-739E-4A01-BABD-198A08B0DA9E}"/>
              </a:ext>
            </a:extLst>
          </p:cNvPr>
          <p:cNvSpPr txBox="1"/>
          <p:nvPr/>
        </p:nvSpPr>
        <p:spPr>
          <a:xfrm>
            <a:off x="8637203" y="4665812"/>
            <a:ext cx="751429" cy="369332"/>
          </a:xfrm>
          <a:prstGeom prst="rect">
            <a:avLst/>
          </a:prstGeom>
          <a:noFill/>
        </p:spPr>
        <p:txBody>
          <a:bodyPr wrap="square" rtlCol="0">
            <a:spAutoFit/>
          </a:bodyPr>
          <a:lstStyle/>
          <a:p>
            <a:pPr algn="ctr"/>
            <a:r>
              <a:rPr lang="en-US" altLang="zh-CN" b="1" dirty="0"/>
              <a:t>ACK2 </a:t>
            </a:r>
            <a:endParaRPr lang="en-US" b="1" dirty="0"/>
          </a:p>
        </p:txBody>
      </p:sp>
      <p:sp>
        <p:nvSpPr>
          <p:cNvPr id="76" name="TextBox 75">
            <a:extLst>
              <a:ext uri="{FF2B5EF4-FFF2-40B4-BE49-F238E27FC236}">
                <a16:creationId xmlns:a16="http://schemas.microsoft.com/office/drawing/2014/main" id="{B68C1894-9A44-4F5F-A0BE-58B2CD9D6B30}"/>
              </a:ext>
            </a:extLst>
          </p:cNvPr>
          <p:cNvSpPr txBox="1"/>
          <p:nvPr/>
        </p:nvSpPr>
        <p:spPr>
          <a:xfrm>
            <a:off x="7288390" y="4402658"/>
            <a:ext cx="416447" cy="369332"/>
          </a:xfrm>
          <a:prstGeom prst="rect">
            <a:avLst/>
          </a:prstGeom>
          <a:noFill/>
        </p:spPr>
        <p:txBody>
          <a:bodyPr wrap="square" rtlCol="0">
            <a:spAutoFit/>
          </a:bodyPr>
          <a:lstStyle/>
          <a:p>
            <a:pPr algn="ctr"/>
            <a:r>
              <a:rPr lang="en-US" altLang="zh-CN" b="1" dirty="0"/>
              <a:t>2</a:t>
            </a:r>
            <a:endParaRPr lang="en-US" b="1" dirty="0"/>
          </a:p>
        </p:txBody>
      </p:sp>
      <p:cxnSp>
        <p:nvCxnSpPr>
          <p:cNvPr id="77" name="Straight Arrow Connector 76">
            <a:extLst>
              <a:ext uri="{FF2B5EF4-FFF2-40B4-BE49-F238E27FC236}">
                <a16:creationId xmlns:a16="http://schemas.microsoft.com/office/drawing/2014/main" id="{28BCD809-98FC-4D28-AD3C-6EF6DED8FB25}"/>
              </a:ext>
            </a:extLst>
          </p:cNvPr>
          <p:cNvCxnSpPr>
            <a:cxnSpLocks/>
          </p:cNvCxnSpPr>
          <p:nvPr/>
        </p:nvCxnSpPr>
        <p:spPr>
          <a:xfrm>
            <a:off x="7672161" y="4587324"/>
            <a:ext cx="950930" cy="248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0287055-4CCF-4638-9AD2-1B0C33B4E428}"/>
              </a:ext>
            </a:extLst>
          </p:cNvPr>
          <p:cNvCxnSpPr>
            <a:cxnSpLocks/>
          </p:cNvCxnSpPr>
          <p:nvPr/>
        </p:nvCxnSpPr>
        <p:spPr>
          <a:xfrm flipH="1">
            <a:off x="7648814" y="4671075"/>
            <a:ext cx="926394" cy="4821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C580F59-824F-43BA-80A1-5D5971C399BF}"/>
              </a:ext>
            </a:extLst>
          </p:cNvPr>
          <p:cNvCxnSpPr>
            <a:cxnSpLocks/>
          </p:cNvCxnSpPr>
          <p:nvPr/>
        </p:nvCxnSpPr>
        <p:spPr>
          <a:xfrm>
            <a:off x="7698034" y="6239000"/>
            <a:ext cx="950930" cy="248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ED5E6A54-971C-4C66-B8A4-15567616C98E}"/>
              </a:ext>
            </a:extLst>
          </p:cNvPr>
          <p:cNvSpPr txBox="1"/>
          <p:nvPr/>
        </p:nvSpPr>
        <p:spPr>
          <a:xfrm>
            <a:off x="7288390" y="6033374"/>
            <a:ext cx="416447" cy="369332"/>
          </a:xfrm>
          <a:prstGeom prst="rect">
            <a:avLst/>
          </a:prstGeom>
          <a:noFill/>
        </p:spPr>
        <p:txBody>
          <a:bodyPr wrap="square" rtlCol="0">
            <a:spAutoFit/>
          </a:bodyPr>
          <a:lstStyle/>
          <a:p>
            <a:pPr algn="ctr"/>
            <a:r>
              <a:rPr lang="en-US" altLang="zh-CN" b="1" dirty="0"/>
              <a:t>3</a:t>
            </a:r>
            <a:endParaRPr lang="en-US" b="1" dirty="0"/>
          </a:p>
        </p:txBody>
      </p:sp>
    </p:spTree>
    <p:extLst>
      <p:ext uri="{BB962C8B-B14F-4D97-AF65-F5344CB8AC3E}">
        <p14:creationId xmlns:p14="http://schemas.microsoft.com/office/powerpoint/2010/main" val="15083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P spid="27" grpId="0"/>
      <p:bldP spid="30" grpId="0"/>
      <p:bldP spid="33" grpId="0"/>
      <p:bldP spid="69" grpId="0" animBg="1"/>
      <p:bldP spid="70" grpId="0"/>
      <p:bldP spid="72" grpId="0"/>
      <p:bldP spid="74" grpId="0"/>
      <p:bldP spid="75" grpId="0"/>
      <p:bldP spid="76" grpId="0"/>
      <p:bldP spid="8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9D0A3-040D-4BD8-8271-35ADE4208BD4}"/>
              </a:ext>
            </a:extLst>
          </p:cNvPr>
          <p:cNvSpPr>
            <a:spLocks noGrp="1"/>
          </p:cNvSpPr>
          <p:nvPr>
            <p:ph type="title"/>
          </p:nvPr>
        </p:nvSpPr>
        <p:spPr/>
        <p:txBody>
          <a:bodyPr>
            <a:normAutofit/>
          </a:bodyPr>
          <a:lstStyle/>
          <a:p>
            <a:r>
              <a:rPr lang="en-US">
                <a:solidFill>
                  <a:srgbClr val="0000CC"/>
                </a:solidFill>
              </a:rPr>
              <a:t>Design Goals</a:t>
            </a:r>
          </a:p>
        </p:txBody>
      </p:sp>
      <p:sp>
        <p:nvSpPr>
          <p:cNvPr id="3" name="Content Placeholder 2">
            <a:extLst>
              <a:ext uri="{FF2B5EF4-FFF2-40B4-BE49-F238E27FC236}">
                <a16:creationId xmlns:a16="http://schemas.microsoft.com/office/drawing/2014/main" id="{7D77BB71-CBDD-4CE8-99E6-05EE56F0AC42}"/>
              </a:ext>
            </a:extLst>
          </p:cNvPr>
          <p:cNvSpPr>
            <a:spLocks noGrp="1"/>
          </p:cNvSpPr>
          <p:nvPr>
            <p:ph idx="1"/>
          </p:nvPr>
        </p:nvSpPr>
        <p:spPr>
          <a:xfrm>
            <a:off x="949910" y="1600201"/>
            <a:ext cx="10306975" cy="4525963"/>
          </a:xfrm>
        </p:spPr>
        <p:txBody>
          <a:bodyPr/>
          <a:lstStyle/>
          <a:p>
            <a:r>
              <a:rPr lang="en-US" dirty="0"/>
              <a:t>Eliminate timeout retransmissions</a:t>
            </a:r>
          </a:p>
          <a:p>
            <a:pPr marL="457200" lvl="1" indent="0">
              <a:buNone/>
            </a:pPr>
            <a:endParaRPr lang="en-US" sz="2400" dirty="0"/>
          </a:p>
          <a:p>
            <a:r>
              <a:rPr lang="en-US" dirty="0"/>
              <a:t>Small side effects -&gt; Rarely/Never trigger PFC</a:t>
            </a:r>
          </a:p>
          <a:p>
            <a:endParaRPr lang="en-US" sz="2400" dirty="0"/>
          </a:p>
          <a:p>
            <a:r>
              <a:rPr lang="en-US" dirty="0"/>
              <a:t>Work with commodity switch hardware</a:t>
            </a:r>
          </a:p>
          <a:p>
            <a:pPr lvl="1"/>
            <a:endParaRPr lang="en-US" sz="2000" dirty="0"/>
          </a:p>
          <a:p>
            <a:pPr marL="457200" lvl="1" indent="0">
              <a:buNone/>
            </a:pPr>
            <a:endParaRPr lang="en-US" dirty="0"/>
          </a:p>
        </p:txBody>
      </p:sp>
      <p:sp>
        <p:nvSpPr>
          <p:cNvPr id="4" name="Slide Number Placeholder 3">
            <a:extLst>
              <a:ext uri="{FF2B5EF4-FFF2-40B4-BE49-F238E27FC236}">
                <a16:creationId xmlns:a16="http://schemas.microsoft.com/office/drawing/2014/main" id="{D35B578A-E137-4F55-A757-DF952178E686}"/>
              </a:ext>
            </a:extLst>
          </p:cNvPr>
          <p:cNvSpPr>
            <a:spLocks noGrp="1"/>
          </p:cNvSpPr>
          <p:nvPr>
            <p:ph type="sldNum" sz="quarter" idx="12"/>
          </p:nvPr>
        </p:nvSpPr>
        <p:spPr/>
        <p:txBody>
          <a:bodyPr/>
          <a:lstStyle/>
          <a:p>
            <a:fld id="{0C913308-F349-4B6D-A68A-DD1791B4A57B}" type="slidenum">
              <a:rPr lang="zh-CN" altLang="en-US" smtClean="0"/>
              <a:pPr/>
              <a:t>32</a:t>
            </a:fld>
            <a:endParaRPr lang="zh-CN" altLang="en-US"/>
          </a:p>
        </p:txBody>
      </p:sp>
      <p:sp>
        <p:nvSpPr>
          <p:cNvPr id="5" name="圆角矩形 8">
            <a:extLst>
              <a:ext uri="{FF2B5EF4-FFF2-40B4-BE49-F238E27FC236}">
                <a16:creationId xmlns:a16="http://schemas.microsoft.com/office/drawing/2014/main" id="{629529E3-2CDE-481A-AD1D-DF71A0EBA9F4}"/>
              </a:ext>
            </a:extLst>
          </p:cNvPr>
          <p:cNvSpPr/>
          <p:nvPr/>
        </p:nvSpPr>
        <p:spPr>
          <a:xfrm>
            <a:off x="3094383" y="4886725"/>
            <a:ext cx="6003234" cy="8683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3600" dirty="0">
                <a:solidFill>
                  <a:prstClr val="white"/>
                </a:solidFill>
                <a:latin typeface="Calibri"/>
                <a:ea typeface="Corbel" charset="0"/>
                <a:cs typeface="Corbel" charset="0"/>
              </a:rPr>
              <a:t>Timeout-Less Transport (TLT)</a:t>
            </a:r>
            <a:endParaRPr lang="zh-CN" altLang="en-US" sz="3600" dirty="0">
              <a:solidFill>
                <a:prstClr val="white"/>
              </a:solidFill>
              <a:latin typeface="Calibri"/>
              <a:ea typeface="Corbel" charset="0"/>
              <a:cs typeface="Corbel" charset="0"/>
            </a:endParaRPr>
          </a:p>
        </p:txBody>
      </p:sp>
    </p:spTree>
    <p:extLst>
      <p:ext uri="{BB962C8B-B14F-4D97-AF65-F5344CB8AC3E}">
        <p14:creationId xmlns:p14="http://schemas.microsoft.com/office/powerpoint/2010/main" val="228235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7155-D7DC-4C64-8428-8E888E9FE17E}"/>
              </a:ext>
            </a:extLst>
          </p:cNvPr>
          <p:cNvSpPr>
            <a:spLocks noGrp="1"/>
          </p:cNvSpPr>
          <p:nvPr>
            <p:ph type="title"/>
          </p:nvPr>
        </p:nvSpPr>
        <p:spPr/>
        <p:txBody>
          <a:bodyPr>
            <a:normAutofit/>
          </a:bodyPr>
          <a:lstStyle/>
          <a:p>
            <a:r>
              <a:rPr lang="en-US">
                <a:solidFill>
                  <a:srgbClr val="0000CC"/>
                </a:solidFill>
              </a:rPr>
              <a:t>Design Rationale</a:t>
            </a:r>
          </a:p>
        </p:txBody>
      </p:sp>
      <p:sp>
        <p:nvSpPr>
          <p:cNvPr id="3" name="Content Placeholder 2">
            <a:extLst>
              <a:ext uri="{FF2B5EF4-FFF2-40B4-BE49-F238E27FC236}">
                <a16:creationId xmlns:a16="http://schemas.microsoft.com/office/drawing/2014/main" id="{271B5593-EE9A-4354-9162-44DB40430625}"/>
              </a:ext>
            </a:extLst>
          </p:cNvPr>
          <p:cNvSpPr>
            <a:spLocks noGrp="1"/>
          </p:cNvSpPr>
          <p:nvPr>
            <p:ph idx="1"/>
          </p:nvPr>
        </p:nvSpPr>
        <p:spPr/>
        <p:txBody>
          <a:bodyPr/>
          <a:lstStyle/>
          <a:p>
            <a:r>
              <a:rPr lang="en-US"/>
              <a:t>Some packets are </a:t>
            </a:r>
            <a:r>
              <a:rPr lang="en-US">
                <a:solidFill>
                  <a:srgbClr val="0000CC"/>
                </a:solidFill>
              </a:rPr>
              <a:t>important</a:t>
            </a:r>
            <a:r>
              <a:rPr lang="en-US"/>
              <a:t> as</a:t>
            </a:r>
            <a:r>
              <a:rPr lang="zh-CN" altLang="en-US"/>
              <a:t> </a:t>
            </a:r>
            <a:r>
              <a:rPr lang="en-US" altLang="zh-CN"/>
              <a:t>t</a:t>
            </a:r>
            <a:r>
              <a:rPr lang="en-US"/>
              <a:t>heir losses may cause timeouts</a:t>
            </a:r>
          </a:p>
          <a:p>
            <a:pPr lvl="1"/>
            <a:r>
              <a:rPr lang="en-US"/>
              <a:t>For example, last data packet in a message</a:t>
            </a:r>
          </a:p>
          <a:p>
            <a:pPr marL="457200" lvl="1" indent="0">
              <a:buNone/>
            </a:pPr>
            <a:endParaRPr lang="en-US"/>
          </a:p>
          <a:p>
            <a:r>
              <a:rPr lang="en-US"/>
              <a:t>Only guarantee important packets lossless </a:t>
            </a:r>
          </a:p>
          <a:p>
            <a:pPr lvl="1"/>
            <a:r>
              <a:rPr lang="en-US"/>
              <a:t>Unimportant packets can be dropped as usual </a:t>
            </a:r>
          </a:p>
        </p:txBody>
      </p:sp>
      <p:sp>
        <p:nvSpPr>
          <p:cNvPr id="4" name="Slide Number Placeholder 3">
            <a:extLst>
              <a:ext uri="{FF2B5EF4-FFF2-40B4-BE49-F238E27FC236}">
                <a16:creationId xmlns:a16="http://schemas.microsoft.com/office/drawing/2014/main" id="{7DBFD629-47B6-4AC8-8F34-40187F1E2B18}"/>
              </a:ext>
            </a:extLst>
          </p:cNvPr>
          <p:cNvSpPr>
            <a:spLocks noGrp="1"/>
          </p:cNvSpPr>
          <p:nvPr>
            <p:ph type="sldNum" sz="quarter" idx="12"/>
          </p:nvPr>
        </p:nvSpPr>
        <p:spPr/>
        <p:txBody>
          <a:bodyPr/>
          <a:lstStyle/>
          <a:p>
            <a:fld id="{0C913308-F349-4B6D-A68A-DD1791B4A57B}" type="slidenum">
              <a:rPr lang="zh-CN" altLang="en-US" smtClean="0"/>
              <a:pPr/>
              <a:t>33</a:t>
            </a:fld>
            <a:endParaRPr lang="zh-CN" altLang="en-US"/>
          </a:p>
        </p:txBody>
      </p:sp>
    </p:spTree>
    <p:extLst>
      <p:ext uri="{BB962C8B-B14F-4D97-AF65-F5344CB8AC3E}">
        <p14:creationId xmlns:p14="http://schemas.microsoft.com/office/powerpoint/2010/main" val="1833564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D442B-82BB-4C32-8A0A-EFDF6A92E90F}"/>
              </a:ext>
            </a:extLst>
          </p:cNvPr>
          <p:cNvSpPr>
            <a:spLocks noGrp="1"/>
          </p:cNvSpPr>
          <p:nvPr>
            <p:ph type="title"/>
          </p:nvPr>
        </p:nvSpPr>
        <p:spPr/>
        <p:txBody>
          <a:bodyPr/>
          <a:lstStyle/>
          <a:p>
            <a:r>
              <a:rPr lang="en-US" dirty="0">
                <a:solidFill>
                  <a:srgbClr val="0000CC"/>
                </a:solidFill>
              </a:rPr>
              <a:t>Design Challenges</a:t>
            </a:r>
          </a:p>
        </p:txBody>
      </p:sp>
      <p:sp>
        <p:nvSpPr>
          <p:cNvPr id="3" name="Content Placeholder 2">
            <a:extLst>
              <a:ext uri="{FF2B5EF4-FFF2-40B4-BE49-F238E27FC236}">
                <a16:creationId xmlns:a16="http://schemas.microsoft.com/office/drawing/2014/main" id="{D2C61AD9-6C87-41B1-8591-3E89A452E2A2}"/>
              </a:ext>
            </a:extLst>
          </p:cNvPr>
          <p:cNvSpPr>
            <a:spLocks noGrp="1"/>
          </p:cNvSpPr>
          <p:nvPr>
            <p:ph idx="1"/>
          </p:nvPr>
        </p:nvSpPr>
        <p:spPr/>
        <p:txBody>
          <a:bodyPr/>
          <a:lstStyle/>
          <a:p>
            <a:r>
              <a:rPr lang="en-US" dirty="0"/>
              <a:t>How to select important packets?</a:t>
            </a:r>
          </a:p>
          <a:p>
            <a:pPr lvl="1"/>
            <a:r>
              <a:rPr lang="en-US" dirty="0"/>
              <a:t>As few as possible  </a:t>
            </a:r>
          </a:p>
          <a:p>
            <a:pPr lvl="1"/>
            <a:r>
              <a:rPr lang="en-US" dirty="0"/>
              <a:t>For both rate/window protocols</a:t>
            </a:r>
          </a:p>
          <a:p>
            <a:pPr lvl="1"/>
            <a:endParaRPr lang="en-US" dirty="0"/>
          </a:p>
          <a:p>
            <a:r>
              <a:rPr lang="en-US" dirty="0"/>
              <a:t>How</a:t>
            </a:r>
            <a:r>
              <a:rPr lang="zh-CN" altLang="en-US" dirty="0"/>
              <a:t> </a:t>
            </a:r>
            <a:r>
              <a:rPr lang="en-US" altLang="zh-CN" dirty="0"/>
              <a:t>to</a:t>
            </a:r>
            <a:r>
              <a:rPr lang="zh-CN" altLang="en-US" dirty="0"/>
              <a:t> </a:t>
            </a:r>
            <a:r>
              <a:rPr lang="en-US" altLang="zh-CN" dirty="0"/>
              <a:t>guarantee</a:t>
            </a:r>
            <a:r>
              <a:rPr lang="zh-CN" altLang="en-US" dirty="0"/>
              <a:t> </a:t>
            </a:r>
            <a:r>
              <a:rPr lang="en-US" altLang="zh-CN" dirty="0"/>
              <a:t>important</a:t>
            </a:r>
            <a:r>
              <a:rPr lang="zh-CN" altLang="en-US" dirty="0"/>
              <a:t> </a:t>
            </a:r>
            <a:r>
              <a:rPr lang="en-US" altLang="zh-CN" dirty="0"/>
              <a:t>packets</a:t>
            </a:r>
            <a:r>
              <a:rPr lang="zh-CN" altLang="en-US" dirty="0"/>
              <a:t> </a:t>
            </a:r>
            <a:r>
              <a:rPr lang="en-US" altLang="zh-CN" dirty="0"/>
              <a:t>lossless?</a:t>
            </a:r>
          </a:p>
          <a:p>
            <a:pPr lvl="1"/>
            <a:r>
              <a:rPr lang="en-US" dirty="0"/>
              <a:t>Separating important and unimportant packets into two queues causes out-of-order problem</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71FAA9F3-B8EB-4921-A06B-45CF9B41FC82}"/>
              </a:ext>
            </a:extLst>
          </p:cNvPr>
          <p:cNvSpPr>
            <a:spLocks noGrp="1"/>
          </p:cNvSpPr>
          <p:nvPr>
            <p:ph type="sldNum" sz="quarter" idx="12"/>
          </p:nvPr>
        </p:nvSpPr>
        <p:spPr/>
        <p:txBody>
          <a:bodyPr/>
          <a:lstStyle/>
          <a:p>
            <a:fld id="{0C913308-F349-4B6D-A68A-DD1791B4A57B}" type="slidenum">
              <a:rPr lang="zh-CN" altLang="en-US" smtClean="0"/>
              <a:pPr/>
              <a:t>34</a:t>
            </a:fld>
            <a:endParaRPr lang="zh-CN" altLang="en-US"/>
          </a:p>
        </p:txBody>
      </p:sp>
    </p:spTree>
    <p:extLst>
      <p:ext uri="{BB962C8B-B14F-4D97-AF65-F5344CB8AC3E}">
        <p14:creationId xmlns:p14="http://schemas.microsoft.com/office/powerpoint/2010/main" val="3477553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1BF24-90A0-4397-8B2E-F67C04FBB4A4}"/>
              </a:ext>
            </a:extLst>
          </p:cNvPr>
          <p:cNvSpPr>
            <a:spLocks noGrp="1"/>
          </p:cNvSpPr>
          <p:nvPr>
            <p:ph type="title"/>
          </p:nvPr>
        </p:nvSpPr>
        <p:spPr>
          <a:xfrm>
            <a:off x="1524000" y="274638"/>
            <a:ext cx="9144000" cy="1143000"/>
          </a:xfrm>
        </p:spPr>
        <p:txBody>
          <a:bodyPr>
            <a:normAutofit/>
          </a:bodyPr>
          <a:lstStyle/>
          <a:p>
            <a:r>
              <a:rPr lang="en-US" sz="4000" dirty="0">
                <a:solidFill>
                  <a:srgbClr val="0000CC"/>
                </a:solidFill>
              </a:rPr>
              <a:t>Important Packets of Rate Protocols</a:t>
            </a:r>
          </a:p>
        </p:txBody>
      </p:sp>
      <p:sp>
        <p:nvSpPr>
          <p:cNvPr id="3" name="Content Placeholder 2">
            <a:extLst>
              <a:ext uri="{FF2B5EF4-FFF2-40B4-BE49-F238E27FC236}">
                <a16:creationId xmlns:a16="http://schemas.microsoft.com/office/drawing/2014/main" id="{6B839D50-DB6B-4CE7-99A7-7704CEA60AB1}"/>
              </a:ext>
            </a:extLst>
          </p:cNvPr>
          <p:cNvSpPr>
            <a:spLocks noGrp="1"/>
          </p:cNvSpPr>
          <p:nvPr>
            <p:ph idx="1"/>
          </p:nvPr>
        </p:nvSpPr>
        <p:spPr/>
        <p:txBody>
          <a:bodyPr/>
          <a:lstStyle/>
          <a:p>
            <a:r>
              <a:rPr lang="en-US" dirty="0"/>
              <a:t>Last packet of the message </a:t>
            </a:r>
            <a:r>
              <a:rPr lang="en-US" b="1" dirty="0">
                <a:solidFill>
                  <a:srgbClr val="0000CC"/>
                </a:solidFill>
              </a:rPr>
              <a:t>must</a:t>
            </a:r>
            <a:r>
              <a:rPr lang="en-US" i="1" dirty="0"/>
              <a:t> be </a:t>
            </a:r>
            <a:r>
              <a:rPr lang="en-US" dirty="0"/>
              <a:t>important</a:t>
            </a:r>
          </a:p>
          <a:p>
            <a:endParaRPr lang="en-US" dirty="0"/>
          </a:p>
          <a:p>
            <a:r>
              <a:rPr lang="en-US" dirty="0"/>
              <a:t>One of every N packets is selected as the important one</a:t>
            </a:r>
          </a:p>
          <a:p>
            <a:pPr lvl="1"/>
            <a:r>
              <a:rPr lang="en-US" dirty="0"/>
              <a:t>Further reduce retransmission delay</a:t>
            </a:r>
          </a:p>
        </p:txBody>
      </p:sp>
      <p:sp>
        <p:nvSpPr>
          <p:cNvPr id="4" name="Slide Number Placeholder 3">
            <a:extLst>
              <a:ext uri="{FF2B5EF4-FFF2-40B4-BE49-F238E27FC236}">
                <a16:creationId xmlns:a16="http://schemas.microsoft.com/office/drawing/2014/main" id="{958AAA88-EB79-4066-BDD0-D6B1C5C9AF71}"/>
              </a:ext>
            </a:extLst>
          </p:cNvPr>
          <p:cNvSpPr>
            <a:spLocks noGrp="1"/>
          </p:cNvSpPr>
          <p:nvPr>
            <p:ph type="sldNum" sz="quarter" idx="12"/>
          </p:nvPr>
        </p:nvSpPr>
        <p:spPr/>
        <p:txBody>
          <a:bodyPr/>
          <a:lstStyle/>
          <a:p>
            <a:fld id="{0C913308-F349-4B6D-A68A-DD1791B4A57B}" type="slidenum">
              <a:rPr lang="zh-CN" altLang="en-US" smtClean="0"/>
              <a:pPr/>
              <a:t>35</a:t>
            </a:fld>
            <a:endParaRPr lang="zh-CN" altLang="en-US"/>
          </a:p>
        </p:txBody>
      </p:sp>
    </p:spTree>
    <p:extLst>
      <p:ext uri="{BB962C8B-B14F-4D97-AF65-F5344CB8AC3E}">
        <p14:creationId xmlns:p14="http://schemas.microsoft.com/office/powerpoint/2010/main" val="3010873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D3516-2AC0-4D8C-A2B4-381045427117}"/>
              </a:ext>
            </a:extLst>
          </p:cNvPr>
          <p:cNvSpPr>
            <a:spLocks noGrp="1"/>
          </p:cNvSpPr>
          <p:nvPr>
            <p:ph type="title"/>
          </p:nvPr>
        </p:nvSpPr>
        <p:spPr>
          <a:xfrm>
            <a:off x="1524000" y="274638"/>
            <a:ext cx="9144000" cy="1143000"/>
          </a:xfrm>
        </p:spPr>
        <p:txBody>
          <a:bodyPr>
            <a:noAutofit/>
          </a:bodyPr>
          <a:lstStyle/>
          <a:p>
            <a:r>
              <a:rPr lang="en-US" sz="4000" dirty="0">
                <a:solidFill>
                  <a:srgbClr val="0000CC"/>
                </a:solidFill>
              </a:rPr>
              <a:t>Important Packets of Window Protocols</a:t>
            </a:r>
            <a:endParaRPr lang="en-US" sz="4000" dirty="0"/>
          </a:p>
        </p:txBody>
      </p:sp>
      <p:sp>
        <p:nvSpPr>
          <p:cNvPr id="3" name="Content Placeholder 2">
            <a:extLst>
              <a:ext uri="{FF2B5EF4-FFF2-40B4-BE49-F238E27FC236}">
                <a16:creationId xmlns:a16="http://schemas.microsoft.com/office/drawing/2014/main" id="{0F2230BC-2B84-4561-93DC-D1A6FA8A0841}"/>
              </a:ext>
            </a:extLst>
          </p:cNvPr>
          <p:cNvSpPr>
            <a:spLocks noGrp="1"/>
          </p:cNvSpPr>
          <p:nvPr>
            <p:ph idx="1"/>
          </p:nvPr>
        </p:nvSpPr>
        <p:spPr>
          <a:xfrm>
            <a:off x="603683" y="1600200"/>
            <a:ext cx="10759734" cy="4756150"/>
          </a:xfrm>
        </p:spPr>
        <p:txBody>
          <a:bodyPr>
            <a:normAutofit/>
          </a:bodyPr>
          <a:lstStyle/>
          <a:p>
            <a:r>
              <a:rPr lang="en-US" dirty="0"/>
              <a:t>Insight: at least one in-flight packet is important</a:t>
            </a:r>
          </a:p>
          <a:p>
            <a:pPr marL="0" indent="0">
              <a:buNone/>
            </a:pPr>
            <a:endParaRPr lang="en-US" sz="2600" dirty="0"/>
          </a:p>
          <a:p>
            <a:r>
              <a:rPr lang="en-US" dirty="0"/>
              <a:t>In the first window, randomly choose one important packet</a:t>
            </a:r>
          </a:p>
          <a:p>
            <a:endParaRPr lang="en-US" sz="2600" dirty="0"/>
          </a:p>
          <a:p>
            <a:r>
              <a:rPr lang="en-US" dirty="0"/>
              <a:t>When receiving an ACK for an important packet</a:t>
            </a:r>
          </a:p>
          <a:p>
            <a:pPr lvl="1"/>
            <a:r>
              <a:rPr lang="en-US" dirty="0"/>
              <a:t>If the window allows, transmit a new packet (or a lost packet) and mark it as important</a:t>
            </a:r>
          </a:p>
          <a:p>
            <a:pPr lvl="1"/>
            <a:r>
              <a:rPr lang="en-US" dirty="0"/>
              <a:t>Otherwise, </a:t>
            </a:r>
            <a:r>
              <a:rPr lang="en-US" b="1" dirty="0">
                <a:solidFill>
                  <a:srgbClr val="0000CC"/>
                </a:solidFill>
              </a:rPr>
              <a:t>transmit the last unacknowledged packet</a:t>
            </a:r>
            <a:r>
              <a:rPr lang="en-US" dirty="0">
                <a:solidFill>
                  <a:srgbClr val="0000CC"/>
                </a:solidFill>
              </a:rPr>
              <a:t> </a:t>
            </a:r>
            <a:r>
              <a:rPr lang="en-US" dirty="0"/>
              <a:t>and mark it as important</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C2FD7C15-FF5A-41AB-A162-598E0EF878BB}"/>
              </a:ext>
            </a:extLst>
          </p:cNvPr>
          <p:cNvSpPr>
            <a:spLocks noGrp="1"/>
          </p:cNvSpPr>
          <p:nvPr>
            <p:ph type="sldNum" sz="quarter" idx="12"/>
          </p:nvPr>
        </p:nvSpPr>
        <p:spPr/>
        <p:txBody>
          <a:bodyPr/>
          <a:lstStyle/>
          <a:p>
            <a:fld id="{0C913308-F349-4B6D-A68A-DD1791B4A57B}" type="slidenum">
              <a:rPr lang="zh-CN" altLang="en-US" smtClean="0"/>
              <a:pPr/>
              <a:t>36</a:t>
            </a:fld>
            <a:endParaRPr lang="zh-CN" altLang="en-US"/>
          </a:p>
        </p:txBody>
      </p:sp>
    </p:spTree>
    <p:extLst>
      <p:ext uri="{BB962C8B-B14F-4D97-AF65-F5344CB8AC3E}">
        <p14:creationId xmlns:p14="http://schemas.microsoft.com/office/powerpoint/2010/main" val="158719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E51E5-E0BC-4EFD-B538-C475EBB98990}"/>
              </a:ext>
            </a:extLst>
          </p:cNvPr>
          <p:cNvSpPr>
            <a:spLocks noGrp="1"/>
          </p:cNvSpPr>
          <p:nvPr>
            <p:ph type="title"/>
          </p:nvPr>
        </p:nvSpPr>
        <p:spPr>
          <a:xfrm>
            <a:off x="1524000" y="274638"/>
            <a:ext cx="9144000" cy="1143000"/>
          </a:xfrm>
        </p:spPr>
        <p:txBody>
          <a:bodyPr>
            <a:noAutofit/>
          </a:bodyPr>
          <a:lstStyle/>
          <a:p>
            <a:r>
              <a:rPr lang="en-US" altLang="zh-CN" dirty="0">
                <a:solidFill>
                  <a:srgbClr val="0000CC"/>
                </a:solidFill>
              </a:rPr>
              <a:t>Guarantee</a:t>
            </a:r>
            <a:r>
              <a:rPr lang="zh-CN" altLang="en-US" dirty="0">
                <a:solidFill>
                  <a:srgbClr val="0000CC"/>
                </a:solidFill>
              </a:rPr>
              <a:t> </a:t>
            </a:r>
            <a:r>
              <a:rPr lang="en-US" altLang="zh-CN" dirty="0">
                <a:solidFill>
                  <a:srgbClr val="0000CC"/>
                </a:solidFill>
              </a:rPr>
              <a:t>Important</a:t>
            </a:r>
            <a:r>
              <a:rPr lang="zh-CN" altLang="en-US" dirty="0">
                <a:solidFill>
                  <a:srgbClr val="0000CC"/>
                </a:solidFill>
              </a:rPr>
              <a:t> </a:t>
            </a:r>
            <a:r>
              <a:rPr lang="en-US" altLang="zh-CN" dirty="0">
                <a:solidFill>
                  <a:srgbClr val="0000CC"/>
                </a:solidFill>
              </a:rPr>
              <a:t>Packets</a:t>
            </a:r>
            <a:r>
              <a:rPr lang="zh-CN" altLang="en-US" dirty="0">
                <a:solidFill>
                  <a:srgbClr val="0000CC"/>
                </a:solidFill>
              </a:rPr>
              <a:t> </a:t>
            </a:r>
            <a:r>
              <a:rPr lang="en-US" altLang="zh-CN" dirty="0">
                <a:solidFill>
                  <a:srgbClr val="0000CC"/>
                </a:solidFill>
              </a:rPr>
              <a:t>Lossless</a:t>
            </a:r>
            <a:endParaRPr lang="en-US" dirty="0">
              <a:solidFill>
                <a:srgbClr val="0000CC"/>
              </a:solidFill>
            </a:endParaRPr>
          </a:p>
        </p:txBody>
      </p:sp>
      <p:sp>
        <p:nvSpPr>
          <p:cNvPr id="4" name="Slide Number Placeholder 3">
            <a:extLst>
              <a:ext uri="{FF2B5EF4-FFF2-40B4-BE49-F238E27FC236}">
                <a16:creationId xmlns:a16="http://schemas.microsoft.com/office/drawing/2014/main" id="{A3A93D58-609C-4ABA-AA5C-752905230DB8}"/>
              </a:ext>
            </a:extLst>
          </p:cNvPr>
          <p:cNvSpPr>
            <a:spLocks noGrp="1"/>
          </p:cNvSpPr>
          <p:nvPr>
            <p:ph type="sldNum" sz="quarter" idx="12"/>
          </p:nvPr>
        </p:nvSpPr>
        <p:spPr>
          <a:xfrm>
            <a:off x="8077200" y="6356351"/>
            <a:ext cx="2133600" cy="365125"/>
          </a:xfrm>
        </p:spPr>
        <p:txBody>
          <a:bodyPr/>
          <a:lstStyle/>
          <a:p>
            <a:fld id="{0C913308-F349-4B6D-A68A-DD1791B4A57B}" type="slidenum">
              <a:rPr lang="zh-CN" altLang="en-US" smtClean="0"/>
              <a:pPr/>
              <a:t>37</a:t>
            </a:fld>
            <a:endParaRPr lang="zh-CN" altLang="en-US"/>
          </a:p>
        </p:txBody>
      </p:sp>
      <p:grpSp>
        <p:nvGrpSpPr>
          <p:cNvPr id="6" name="Group 151">
            <a:extLst>
              <a:ext uri="{FF2B5EF4-FFF2-40B4-BE49-F238E27FC236}">
                <a16:creationId xmlns:a16="http://schemas.microsoft.com/office/drawing/2014/main" id="{96AFD88F-B2E2-42CC-997D-1094F0222E69}"/>
              </a:ext>
            </a:extLst>
          </p:cNvPr>
          <p:cNvGrpSpPr>
            <a:grpSpLocks/>
          </p:cNvGrpSpPr>
          <p:nvPr/>
        </p:nvGrpSpPr>
        <p:grpSpPr bwMode="auto">
          <a:xfrm>
            <a:off x="4077627" y="3738829"/>
            <a:ext cx="3791515" cy="561144"/>
            <a:chOff x="4032" y="480"/>
            <a:chExt cx="768" cy="57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grpSpPr>
        <p:sp>
          <p:nvSpPr>
            <p:cNvPr id="7" name="Freeform 152">
              <a:extLst>
                <a:ext uri="{FF2B5EF4-FFF2-40B4-BE49-F238E27FC236}">
                  <a16:creationId xmlns:a16="http://schemas.microsoft.com/office/drawing/2014/main" id="{9B8CA89D-C3EE-4CCB-B5F7-A4D009FA6C07}"/>
                </a:ext>
              </a:extLst>
            </p:cNvPr>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endParaRPr>
            </a:p>
          </p:txBody>
        </p:sp>
        <p:sp>
          <p:nvSpPr>
            <p:cNvPr id="8" name="Line 153">
              <a:extLst>
                <a:ext uri="{FF2B5EF4-FFF2-40B4-BE49-F238E27FC236}">
                  <a16:creationId xmlns:a16="http://schemas.microsoft.com/office/drawing/2014/main" id="{0A20D159-9EE8-4775-BB0D-97978BFD53D5}"/>
                </a:ext>
              </a:extLst>
            </p:cNvPr>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p>
          </p:txBody>
        </p:sp>
      </p:grpSp>
      <p:sp>
        <p:nvSpPr>
          <p:cNvPr id="13" name="TextBox 12">
            <a:extLst>
              <a:ext uri="{FF2B5EF4-FFF2-40B4-BE49-F238E27FC236}">
                <a16:creationId xmlns:a16="http://schemas.microsoft.com/office/drawing/2014/main" id="{3B4C2A36-E3AB-44DC-BB1E-3538E8F1E0B4}"/>
              </a:ext>
            </a:extLst>
          </p:cNvPr>
          <p:cNvSpPr txBox="1"/>
          <p:nvPr/>
        </p:nvSpPr>
        <p:spPr>
          <a:xfrm>
            <a:off x="3830267" y="3008451"/>
            <a:ext cx="3996444" cy="523220"/>
          </a:xfrm>
          <a:prstGeom prst="rect">
            <a:avLst/>
          </a:prstGeom>
          <a:noFill/>
        </p:spPr>
        <p:txBody>
          <a:bodyPr wrap="square" rtlCol="0">
            <a:spAutoFit/>
          </a:bodyPr>
          <a:lstStyle/>
          <a:p>
            <a:pPr algn="ctr"/>
            <a:r>
              <a:rPr lang="en-US" altLang="zh-CN" sz="2800" dirty="0"/>
              <a:t>Drop</a:t>
            </a:r>
            <a:r>
              <a:rPr lang="zh-CN" altLang="en-US" sz="2800" dirty="0"/>
              <a:t> </a:t>
            </a:r>
            <a:r>
              <a:rPr lang="en-US" altLang="zh-CN" sz="2800" dirty="0"/>
              <a:t>thresh.</a:t>
            </a:r>
            <a:endParaRPr lang="zh-CN" altLang="en-US" sz="2800" dirty="0"/>
          </a:p>
        </p:txBody>
      </p:sp>
      <p:sp>
        <p:nvSpPr>
          <p:cNvPr id="14" name="Rectangle 25">
            <a:extLst>
              <a:ext uri="{FF2B5EF4-FFF2-40B4-BE49-F238E27FC236}">
                <a16:creationId xmlns:a16="http://schemas.microsoft.com/office/drawing/2014/main" id="{3C5EA362-F898-4FAB-841C-56E9084C9FEE}"/>
              </a:ext>
            </a:extLst>
          </p:cNvPr>
          <p:cNvSpPr/>
          <p:nvPr/>
        </p:nvSpPr>
        <p:spPr>
          <a:xfrm>
            <a:off x="5487983" y="4782742"/>
            <a:ext cx="255002" cy="47505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15" name="Rectangle 25">
            <a:extLst>
              <a:ext uri="{FF2B5EF4-FFF2-40B4-BE49-F238E27FC236}">
                <a16:creationId xmlns:a16="http://schemas.microsoft.com/office/drawing/2014/main" id="{2FA4A54F-3F62-49D7-A991-E501F6E62005}"/>
              </a:ext>
            </a:extLst>
          </p:cNvPr>
          <p:cNvSpPr/>
          <p:nvPr/>
        </p:nvSpPr>
        <p:spPr>
          <a:xfrm>
            <a:off x="5487984" y="5527969"/>
            <a:ext cx="256907" cy="538000"/>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16" name="TextBox 15">
            <a:extLst>
              <a:ext uri="{FF2B5EF4-FFF2-40B4-BE49-F238E27FC236}">
                <a16:creationId xmlns:a16="http://schemas.microsoft.com/office/drawing/2014/main" id="{17C45B06-EC18-4249-8C2B-8A76B8E7834B}"/>
              </a:ext>
            </a:extLst>
          </p:cNvPr>
          <p:cNvSpPr txBox="1"/>
          <p:nvPr/>
        </p:nvSpPr>
        <p:spPr>
          <a:xfrm>
            <a:off x="6243661" y="4795906"/>
            <a:ext cx="1908132" cy="523220"/>
          </a:xfrm>
          <a:prstGeom prst="rect">
            <a:avLst/>
          </a:prstGeom>
          <a:noFill/>
        </p:spPr>
        <p:txBody>
          <a:bodyPr wrap="square" rtlCol="0">
            <a:spAutoFit/>
          </a:bodyPr>
          <a:lstStyle/>
          <a:p>
            <a:pPr algn="ctr"/>
            <a:r>
              <a:rPr lang="en-US" altLang="zh-CN" sz="2800" dirty="0"/>
              <a:t>Important</a:t>
            </a:r>
            <a:endParaRPr lang="zh-CN" altLang="en-US" sz="2800" dirty="0"/>
          </a:p>
        </p:txBody>
      </p:sp>
      <p:sp>
        <p:nvSpPr>
          <p:cNvPr id="17" name="TextBox 16">
            <a:extLst>
              <a:ext uri="{FF2B5EF4-FFF2-40B4-BE49-F238E27FC236}">
                <a16:creationId xmlns:a16="http://schemas.microsoft.com/office/drawing/2014/main" id="{C6B40247-F833-4315-87B3-19D0B85F7968}"/>
              </a:ext>
            </a:extLst>
          </p:cNvPr>
          <p:cNvSpPr txBox="1"/>
          <p:nvPr/>
        </p:nvSpPr>
        <p:spPr>
          <a:xfrm>
            <a:off x="6156050" y="5542749"/>
            <a:ext cx="2083354" cy="523220"/>
          </a:xfrm>
          <a:prstGeom prst="rect">
            <a:avLst/>
          </a:prstGeom>
          <a:noFill/>
        </p:spPr>
        <p:txBody>
          <a:bodyPr wrap="square" rtlCol="0">
            <a:spAutoFit/>
          </a:bodyPr>
          <a:lstStyle/>
          <a:p>
            <a:pPr algn="ctr"/>
            <a:r>
              <a:rPr lang="en-US" altLang="zh-CN" sz="2800" dirty="0"/>
              <a:t>Unimportant</a:t>
            </a:r>
            <a:endParaRPr lang="zh-CN" altLang="en-US" sz="2800" dirty="0"/>
          </a:p>
        </p:txBody>
      </p:sp>
      <p:sp>
        <p:nvSpPr>
          <p:cNvPr id="20" name="Rectangle 25">
            <a:extLst>
              <a:ext uri="{FF2B5EF4-FFF2-40B4-BE49-F238E27FC236}">
                <a16:creationId xmlns:a16="http://schemas.microsoft.com/office/drawing/2014/main" id="{A819CD3E-DD15-485E-80F6-51EDBA5D168E}"/>
              </a:ext>
            </a:extLst>
          </p:cNvPr>
          <p:cNvSpPr/>
          <p:nvPr/>
        </p:nvSpPr>
        <p:spPr>
          <a:xfrm>
            <a:off x="7614139" y="3759412"/>
            <a:ext cx="255002" cy="536384"/>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1" name="Rectangle 25">
            <a:extLst>
              <a:ext uri="{FF2B5EF4-FFF2-40B4-BE49-F238E27FC236}">
                <a16:creationId xmlns:a16="http://schemas.microsoft.com/office/drawing/2014/main" id="{BFB7FE77-DE57-49A6-85D8-5E7F58D45A97}"/>
              </a:ext>
            </a:extLst>
          </p:cNvPr>
          <p:cNvSpPr/>
          <p:nvPr/>
        </p:nvSpPr>
        <p:spPr>
          <a:xfrm>
            <a:off x="7340345" y="3748143"/>
            <a:ext cx="256907" cy="538000"/>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2" name="Rectangle 25">
            <a:extLst>
              <a:ext uri="{FF2B5EF4-FFF2-40B4-BE49-F238E27FC236}">
                <a16:creationId xmlns:a16="http://schemas.microsoft.com/office/drawing/2014/main" id="{668DF7CC-8BCD-4ACE-9BDC-69190782F132}"/>
              </a:ext>
            </a:extLst>
          </p:cNvPr>
          <p:cNvSpPr/>
          <p:nvPr/>
        </p:nvSpPr>
        <p:spPr>
          <a:xfrm>
            <a:off x="7066550" y="3749090"/>
            <a:ext cx="256907" cy="538000"/>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3" name="Rectangle 25">
            <a:extLst>
              <a:ext uri="{FF2B5EF4-FFF2-40B4-BE49-F238E27FC236}">
                <a16:creationId xmlns:a16="http://schemas.microsoft.com/office/drawing/2014/main" id="{ACB96383-7554-4EE0-BD4C-47CA14F35F8C}"/>
              </a:ext>
            </a:extLst>
          </p:cNvPr>
          <p:cNvSpPr/>
          <p:nvPr/>
        </p:nvSpPr>
        <p:spPr>
          <a:xfrm>
            <a:off x="6820813" y="3748496"/>
            <a:ext cx="256907" cy="538000"/>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4" name="Rectangle 25">
            <a:extLst>
              <a:ext uri="{FF2B5EF4-FFF2-40B4-BE49-F238E27FC236}">
                <a16:creationId xmlns:a16="http://schemas.microsoft.com/office/drawing/2014/main" id="{D25A1702-6228-4050-9903-B00EB16200E2}"/>
              </a:ext>
            </a:extLst>
          </p:cNvPr>
          <p:cNvSpPr/>
          <p:nvPr/>
        </p:nvSpPr>
        <p:spPr>
          <a:xfrm>
            <a:off x="6557366" y="3755294"/>
            <a:ext cx="246558" cy="53084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5" name="Rectangle 25">
            <a:extLst>
              <a:ext uri="{FF2B5EF4-FFF2-40B4-BE49-F238E27FC236}">
                <a16:creationId xmlns:a16="http://schemas.microsoft.com/office/drawing/2014/main" id="{B0A50C96-B6B4-4E6D-AC0F-412F838CA981}"/>
              </a:ext>
            </a:extLst>
          </p:cNvPr>
          <p:cNvSpPr/>
          <p:nvPr/>
        </p:nvSpPr>
        <p:spPr>
          <a:xfrm>
            <a:off x="6290111" y="3757796"/>
            <a:ext cx="256907" cy="538000"/>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6" name="Rectangle 25">
            <a:extLst>
              <a:ext uri="{FF2B5EF4-FFF2-40B4-BE49-F238E27FC236}">
                <a16:creationId xmlns:a16="http://schemas.microsoft.com/office/drawing/2014/main" id="{6A442962-6668-490D-B79F-EA5FE6E28633}"/>
              </a:ext>
            </a:extLst>
          </p:cNvPr>
          <p:cNvSpPr/>
          <p:nvPr/>
        </p:nvSpPr>
        <p:spPr>
          <a:xfrm>
            <a:off x="6016316" y="3758743"/>
            <a:ext cx="256907" cy="538000"/>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7" name="Rectangle 25">
            <a:extLst>
              <a:ext uri="{FF2B5EF4-FFF2-40B4-BE49-F238E27FC236}">
                <a16:creationId xmlns:a16="http://schemas.microsoft.com/office/drawing/2014/main" id="{9D573427-21A3-41E0-B12A-925B12253E83}"/>
              </a:ext>
            </a:extLst>
          </p:cNvPr>
          <p:cNvSpPr/>
          <p:nvPr/>
        </p:nvSpPr>
        <p:spPr>
          <a:xfrm>
            <a:off x="5770579" y="3758149"/>
            <a:ext cx="256907" cy="538000"/>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8" name="Rectangle 25">
            <a:extLst>
              <a:ext uri="{FF2B5EF4-FFF2-40B4-BE49-F238E27FC236}">
                <a16:creationId xmlns:a16="http://schemas.microsoft.com/office/drawing/2014/main" id="{F49E1DEE-018D-4C2E-9F96-4E777E7E2363}"/>
              </a:ext>
            </a:extLst>
          </p:cNvPr>
          <p:cNvSpPr/>
          <p:nvPr/>
        </p:nvSpPr>
        <p:spPr>
          <a:xfrm>
            <a:off x="2225266" y="3742951"/>
            <a:ext cx="255002" cy="536384"/>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cxnSp>
        <p:nvCxnSpPr>
          <p:cNvPr id="9" name="Straight Connector 4">
            <a:extLst>
              <a:ext uri="{FF2B5EF4-FFF2-40B4-BE49-F238E27FC236}">
                <a16:creationId xmlns:a16="http://schemas.microsoft.com/office/drawing/2014/main" id="{F48628B1-3CF0-4B56-BF7C-4BD0036E8F51}"/>
              </a:ext>
            </a:extLst>
          </p:cNvPr>
          <p:cNvCxnSpPr>
            <a:cxnSpLocks/>
          </p:cNvCxnSpPr>
          <p:nvPr/>
        </p:nvCxnSpPr>
        <p:spPr>
          <a:xfrm>
            <a:off x="5739124" y="3531672"/>
            <a:ext cx="0" cy="970075"/>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9" name="Rectangle 25">
            <a:extLst>
              <a:ext uri="{FF2B5EF4-FFF2-40B4-BE49-F238E27FC236}">
                <a16:creationId xmlns:a16="http://schemas.microsoft.com/office/drawing/2014/main" id="{F2A69CF9-D0E5-4556-92D9-FBB904BFE70B}"/>
              </a:ext>
            </a:extLst>
          </p:cNvPr>
          <p:cNvSpPr/>
          <p:nvPr/>
        </p:nvSpPr>
        <p:spPr>
          <a:xfrm>
            <a:off x="1950519" y="3738829"/>
            <a:ext cx="256907" cy="538000"/>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cxnSp>
        <p:nvCxnSpPr>
          <p:cNvPr id="30" name="直接连接符 71">
            <a:extLst>
              <a:ext uri="{FF2B5EF4-FFF2-40B4-BE49-F238E27FC236}">
                <a16:creationId xmlns:a16="http://schemas.microsoft.com/office/drawing/2014/main" id="{4DC09579-0866-48E8-B41D-4093CEB80CF7}"/>
              </a:ext>
            </a:extLst>
          </p:cNvPr>
          <p:cNvCxnSpPr/>
          <p:nvPr/>
        </p:nvCxnSpPr>
        <p:spPr>
          <a:xfrm flipV="1">
            <a:off x="8007943" y="4036056"/>
            <a:ext cx="539482" cy="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4CC90C89-8CB8-461E-B30C-CA0593B603FA}"/>
              </a:ext>
            </a:extLst>
          </p:cNvPr>
          <p:cNvSpPr>
            <a:spLocks noGrp="1"/>
          </p:cNvSpPr>
          <p:nvPr>
            <p:ph idx="1"/>
          </p:nvPr>
        </p:nvSpPr>
        <p:spPr>
          <a:xfrm>
            <a:off x="941033" y="1600200"/>
            <a:ext cx="10129421" cy="4983162"/>
          </a:xfrm>
        </p:spPr>
        <p:txBody>
          <a:bodyPr>
            <a:normAutofit/>
          </a:bodyPr>
          <a:lstStyle/>
          <a:p>
            <a:r>
              <a:rPr lang="en-US" dirty="0"/>
              <a:t>Switch</a:t>
            </a:r>
            <a:r>
              <a:rPr lang="en-US" dirty="0">
                <a:solidFill>
                  <a:srgbClr val="0000CC"/>
                </a:solidFill>
              </a:rPr>
              <a:t> proactively drops </a:t>
            </a:r>
            <a:r>
              <a:rPr lang="en-US" dirty="0"/>
              <a:t>unimportant packets</a:t>
            </a:r>
          </a:p>
          <a:p>
            <a:pPr marL="457200" lvl="1" indent="0">
              <a:buNone/>
            </a:pPr>
            <a:endParaRPr lang="en-US" dirty="0"/>
          </a:p>
        </p:txBody>
      </p:sp>
    </p:spTree>
    <p:extLst>
      <p:ext uri="{BB962C8B-B14F-4D97-AF65-F5344CB8AC3E}">
        <p14:creationId xmlns:p14="http://schemas.microsoft.com/office/powerpoint/2010/main" val="235058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grpId="0" nodeType="afterEffect">
                                  <p:stCondLst>
                                    <p:cond delay="0"/>
                                  </p:stCondLst>
                                  <p:childTnLst>
                                    <p:animMotion origin="layout" path="M 1.25E-6 -3.7037E-6 L 0.26641 0.00348 " pathEditMode="relative" rAng="0" ptsTypes="AA">
                                      <p:cBhvr>
                                        <p:cTn id="9" dur="1000" fill="hold"/>
                                        <p:tgtEl>
                                          <p:spTgt spid="28"/>
                                        </p:tgtEl>
                                        <p:attrNameLst>
                                          <p:attrName>ppt_x</p:attrName>
                                          <p:attrName>ppt_y</p:attrName>
                                        </p:attrNameLst>
                                      </p:cBhvr>
                                      <p:rCtr x="13320" y="162"/>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0" nodeType="clickEffect">
                                  <p:stCondLst>
                                    <p:cond delay="0"/>
                                  </p:stCondLst>
                                  <p:childTnLst>
                                    <p:animMotion origin="layout" path="M -4.375E-6 -2.22222E-6 L 0.27461 -0.00254 L 0.27149 0.47847 " pathEditMode="relative" rAng="0" ptsTypes="AAA">
                                      <p:cBhvr>
                                        <p:cTn id="17" dur="1500" fill="hold"/>
                                        <p:tgtEl>
                                          <p:spTgt spid="29"/>
                                        </p:tgtEl>
                                        <p:attrNameLst>
                                          <p:attrName>ppt_x</p:attrName>
                                          <p:attrName>ppt_y</p:attrName>
                                        </p:attrNameLst>
                                      </p:cBhvr>
                                      <p:rCtr x="13724" y="23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E51E5-E0BC-4EFD-B538-C475EBB98990}"/>
              </a:ext>
            </a:extLst>
          </p:cNvPr>
          <p:cNvSpPr>
            <a:spLocks noGrp="1"/>
          </p:cNvSpPr>
          <p:nvPr>
            <p:ph type="title"/>
          </p:nvPr>
        </p:nvSpPr>
        <p:spPr>
          <a:xfrm>
            <a:off x="1524000" y="274638"/>
            <a:ext cx="9144000" cy="1143000"/>
          </a:xfrm>
        </p:spPr>
        <p:txBody>
          <a:bodyPr>
            <a:noAutofit/>
          </a:bodyPr>
          <a:lstStyle/>
          <a:p>
            <a:r>
              <a:rPr lang="en-US" altLang="zh-CN" dirty="0">
                <a:solidFill>
                  <a:srgbClr val="0000CC"/>
                </a:solidFill>
              </a:rPr>
              <a:t>Guarantee</a:t>
            </a:r>
            <a:r>
              <a:rPr lang="zh-CN" altLang="en-US" dirty="0">
                <a:solidFill>
                  <a:srgbClr val="0000CC"/>
                </a:solidFill>
              </a:rPr>
              <a:t> </a:t>
            </a:r>
            <a:r>
              <a:rPr lang="en-US" altLang="zh-CN" dirty="0">
                <a:solidFill>
                  <a:srgbClr val="0000CC"/>
                </a:solidFill>
              </a:rPr>
              <a:t>Important</a:t>
            </a:r>
            <a:r>
              <a:rPr lang="zh-CN" altLang="en-US" dirty="0">
                <a:solidFill>
                  <a:srgbClr val="0000CC"/>
                </a:solidFill>
              </a:rPr>
              <a:t> </a:t>
            </a:r>
            <a:r>
              <a:rPr lang="en-US" altLang="zh-CN" dirty="0">
                <a:solidFill>
                  <a:srgbClr val="0000CC"/>
                </a:solidFill>
              </a:rPr>
              <a:t>Packets</a:t>
            </a:r>
            <a:r>
              <a:rPr lang="zh-CN" altLang="en-US" dirty="0">
                <a:solidFill>
                  <a:srgbClr val="0000CC"/>
                </a:solidFill>
              </a:rPr>
              <a:t> </a:t>
            </a:r>
            <a:r>
              <a:rPr lang="en-US" altLang="zh-CN" dirty="0">
                <a:solidFill>
                  <a:srgbClr val="0000CC"/>
                </a:solidFill>
              </a:rPr>
              <a:t>Lossless</a:t>
            </a:r>
            <a:endParaRPr lang="en-US" dirty="0">
              <a:solidFill>
                <a:srgbClr val="0000CC"/>
              </a:solidFill>
            </a:endParaRPr>
          </a:p>
        </p:txBody>
      </p:sp>
      <p:sp>
        <p:nvSpPr>
          <p:cNvPr id="3" name="Content Placeholder 2">
            <a:extLst>
              <a:ext uri="{FF2B5EF4-FFF2-40B4-BE49-F238E27FC236}">
                <a16:creationId xmlns:a16="http://schemas.microsoft.com/office/drawing/2014/main" id="{A29C501B-0AF8-4F7C-A479-C9DD88EA98A0}"/>
              </a:ext>
            </a:extLst>
          </p:cNvPr>
          <p:cNvSpPr>
            <a:spLocks noGrp="1"/>
          </p:cNvSpPr>
          <p:nvPr>
            <p:ph idx="1"/>
          </p:nvPr>
        </p:nvSpPr>
        <p:spPr>
          <a:xfrm>
            <a:off x="941033" y="1600200"/>
            <a:ext cx="10129421" cy="4983162"/>
          </a:xfrm>
        </p:spPr>
        <p:txBody>
          <a:bodyPr>
            <a:normAutofit/>
          </a:bodyPr>
          <a:lstStyle/>
          <a:p>
            <a:r>
              <a:rPr lang="en-US" dirty="0"/>
              <a:t>Switch</a:t>
            </a:r>
            <a:r>
              <a:rPr lang="en-US" dirty="0">
                <a:solidFill>
                  <a:srgbClr val="0000CC"/>
                </a:solidFill>
              </a:rPr>
              <a:t> proactively drops </a:t>
            </a:r>
            <a:r>
              <a:rPr lang="en-US" dirty="0"/>
              <a:t>unimportant packets</a:t>
            </a:r>
          </a:p>
          <a:p>
            <a:pPr lvl="1"/>
            <a:r>
              <a:rPr lang="en-US" dirty="0"/>
              <a:t>Leave buffer headroom for important packets</a:t>
            </a:r>
          </a:p>
          <a:p>
            <a:pPr lvl="1"/>
            <a:r>
              <a:rPr lang="en-US" dirty="0"/>
              <a:t>Avoid triggering PFC </a:t>
            </a:r>
          </a:p>
          <a:p>
            <a:pPr marL="457200" lvl="1" indent="0">
              <a:buNone/>
            </a:pPr>
            <a:endParaRPr lang="en-US" dirty="0"/>
          </a:p>
          <a:p>
            <a:r>
              <a:rPr lang="en-US" dirty="0"/>
              <a:t>Enable PFC to handle extreme cases</a:t>
            </a:r>
          </a:p>
          <a:p>
            <a:pPr lvl="1"/>
            <a:r>
              <a:rPr lang="en-US" dirty="0"/>
              <a:t>For example, a large # of single-packet flows</a:t>
            </a:r>
          </a:p>
          <a:p>
            <a:pPr marL="457200" lvl="1" indent="0">
              <a:buNone/>
            </a:pPr>
            <a:endParaRPr lang="en-US" dirty="0"/>
          </a:p>
        </p:txBody>
      </p:sp>
      <p:sp>
        <p:nvSpPr>
          <p:cNvPr id="4" name="Slide Number Placeholder 3">
            <a:extLst>
              <a:ext uri="{FF2B5EF4-FFF2-40B4-BE49-F238E27FC236}">
                <a16:creationId xmlns:a16="http://schemas.microsoft.com/office/drawing/2014/main" id="{A3A93D58-609C-4ABA-AA5C-752905230DB8}"/>
              </a:ext>
            </a:extLst>
          </p:cNvPr>
          <p:cNvSpPr>
            <a:spLocks noGrp="1"/>
          </p:cNvSpPr>
          <p:nvPr>
            <p:ph type="sldNum" sz="quarter" idx="12"/>
          </p:nvPr>
        </p:nvSpPr>
        <p:spPr/>
        <p:txBody>
          <a:bodyPr/>
          <a:lstStyle/>
          <a:p>
            <a:fld id="{0C913308-F349-4B6D-A68A-DD1791B4A57B}" type="slidenum">
              <a:rPr lang="zh-CN" altLang="en-US" smtClean="0"/>
              <a:pPr/>
              <a:t>38</a:t>
            </a:fld>
            <a:endParaRPr lang="zh-CN" altLang="en-US"/>
          </a:p>
        </p:txBody>
      </p:sp>
    </p:spTree>
    <p:extLst>
      <p:ext uri="{BB962C8B-B14F-4D97-AF65-F5344CB8AC3E}">
        <p14:creationId xmlns:p14="http://schemas.microsoft.com/office/powerpoint/2010/main" val="406537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19E1-EF70-401C-8FE3-95FF8381FE19}"/>
              </a:ext>
            </a:extLst>
          </p:cNvPr>
          <p:cNvSpPr>
            <a:spLocks noGrp="1"/>
          </p:cNvSpPr>
          <p:nvPr>
            <p:ph type="title"/>
          </p:nvPr>
        </p:nvSpPr>
        <p:spPr/>
        <p:txBody>
          <a:bodyPr>
            <a:normAutofit/>
          </a:bodyPr>
          <a:lstStyle/>
          <a:p>
            <a:r>
              <a:rPr lang="en-US">
                <a:solidFill>
                  <a:srgbClr val="0000CC"/>
                </a:solidFill>
              </a:rPr>
              <a:t>Ongoing &amp; Future Work</a:t>
            </a:r>
            <a:endParaRPr lang="en-US"/>
          </a:p>
        </p:txBody>
      </p:sp>
      <p:sp>
        <p:nvSpPr>
          <p:cNvPr id="3" name="Content Placeholder 2">
            <a:extLst>
              <a:ext uri="{FF2B5EF4-FFF2-40B4-BE49-F238E27FC236}">
                <a16:creationId xmlns:a16="http://schemas.microsoft.com/office/drawing/2014/main" id="{9DE96321-7B68-4F13-88E6-51DAC5766B33}"/>
              </a:ext>
            </a:extLst>
          </p:cNvPr>
          <p:cNvSpPr>
            <a:spLocks noGrp="1"/>
          </p:cNvSpPr>
          <p:nvPr>
            <p:ph idx="1"/>
          </p:nvPr>
        </p:nvSpPr>
        <p:spPr/>
        <p:txBody>
          <a:bodyPr/>
          <a:lstStyle/>
          <a:p>
            <a:r>
              <a:rPr lang="en-US"/>
              <a:t>Further reduce the size of important traffic</a:t>
            </a:r>
          </a:p>
          <a:p>
            <a:endParaRPr lang="en-US" sz="2000"/>
          </a:p>
          <a:p>
            <a:r>
              <a:rPr lang="en-US"/>
              <a:t>How to choose the dropping threshold for unimportant packets</a:t>
            </a:r>
          </a:p>
          <a:p>
            <a:endParaRPr lang="en-US" sz="2000"/>
          </a:p>
          <a:p>
            <a:r>
              <a:rPr lang="en-US"/>
              <a:t>Interaction with congestion control algorithms</a:t>
            </a:r>
          </a:p>
          <a:p>
            <a:endParaRPr lang="en-US" sz="2000"/>
          </a:p>
          <a:p>
            <a:r>
              <a:rPr lang="en-US"/>
              <a:t>Prototype implementation and evaluation</a:t>
            </a:r>
          </a:p>
          <a:p>
            <a:endParaRPr lang="en-US"/>
          </a:p>
        </p:txBody>
      </p:sp>
      <p:sp>
        <p:nvSpPr>
          <p:cNvPr id="4" name="Slide Number Placeholder 3">
            <a:extLst>
              <a:ext uri="{FF2B5EF4-FFF2-40B4-BE49-F238E27FC236}">
                <a16:creationId xmlns:a16="http://schemas.microsoft.com/office/drawing/2014/main" id="{1D7502B6-CD71-46CC-95AD-33CA04C67BB3}"/>
              </a:ext>
            </a:extLst>
          </p:cNvPr>
          <p:cNvSpPr>
            <a:spLocks noGrp="1"/>
          </p:cNvSpPr>
          <p:nvPr>
            <p:ph type="sldNum" sz="quarter" idx="12"/>
          </p:nvPr>
        </p:nvSpPr>
        <p:spPr/>
        <p:txBody>
          <a:bodyPr/>
          <a:lstStyle/>
          <a:p>
            <a:fld id="{0C913308-F349-4B6D-A68A-DD1791B4A57B}" type="slidenum">
              <a:rPr lang="zh-CN" altLang="en-US" smtClean="0"/>
              <a:pPr/>
              <a:t>39</a:t>
            </a:fld>
            <a:endParaRPr lang="zh-CN" altLang="en-US"/>
          </a:p>
        </p:txBody>
      </p:sp>
    </p:spTree>
    <p:extLst>
      <p:ext uri="{BB962C8B-B14F-4D97-AF65-F5344CB8AC3E}">
        <p14:creationId xmlns:p14="http://schemas.microsoft.com/office/powerpoint/2010/main" val="3217351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8"/>
          <p:cNvSpPr>
            <a:spLocks noGrp="1"/>
          </p:cNvSpPr>
          <p:nvPr>
            <p:ph type="title"/>
          </p:nvPr>
        </p:nvSpPr>
        <p:spPr>
          <a:xfrm>
            <a:off x="1541481" y="2780928"/>
            <a:ext cx="9036496" cy="1143000"/>
          </a:xfrm>
        </p:spPr>
        <p:txBody>
          <a:bodyPr>
            <a:noAutofit/>
          </a:bodyPr>
          <a:lstStyle/>
          <a:p>
            <a:pPr algn="ctr"/>
            <a:r>
              <a:rPr lang="en-US" altLang="zh-CN" dirty="0">
                <a:latin typeface="+mn-lt"/>
                <a:ea typeface="+mn-ea"/>
                <a:cs typeface="Times New Roman" panose="02020603050405020304" pitchFamily="18" charset="0"/>
              </a:rPr>
              <a:t>Data center applications </a:t>
            </a:r>
            <a:br>
              <a:rPr lang="en-US" altLang="zh-CN" dirty="0">
                <a:latin typeface="+mn-lt"/>
                <a:ea typeface="+mn-ea"/>
                <a:cs typeface="Times New Roman" panose="02020603050405020304" pitchFamily="18" charset="0"/>
              </a:rPr>
            </a:br>
            <a:r>
              <a:rPr lang="en-US" altLang="zh-CN" dirty="0">
                <a:latin typeface="+mn-lt"/>
                <a:ea typeface="+mn-ea"/>
                <a:cs typeface="Times New Roman" panose="02020603050405020304" pitchFamily="18" charset="0"/>
              </a:rPr>
              <a:t>really care about </a:t>
            </a:r>
            <a:r>
              <a:rPr lang="en-US" altLang="zh-CN" b="1" dirty="0">
                <a:solidFill>
                  <a:srgbClr val="0000CC"/>
                </a:solidFill>
                <a:latin typeface="+mn-lt"/>
                <a:ea typeface="+mn-ea"/>
                <a:cs typeface="Times New Roman" panose="02020603050405020304" pitchFamily="18" charset="0"/>
              </a:rPr>
              <a:t>latency!</a:t>
            </a:r>
            <a:endParaRPr lang="zh-CN" altLang="en-US" b="1" dirty="0">
              <a:solidFill>
                <a:srgbClr val="0000CC"/>
              </a:solidFill>
              <a:latin typeface="+mn-lt"/>
              <a:ea typeface="+mn-ea"/>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t>4</a:t>
            </a:fld>
            <a:endParaRPr lang="zh-CN" altLang="en-US"/>
          </a:p>
        </p:txBody>
      </p:sp>
    </p:spTree>
    <p:extLst>
      <p:ext uri="{BB962C8B-B14F-4D97-AF65-F5344CB8AC3E}">
        <p14:creationId xmlns:p14="http://schemas.microsoft.com/office/powerpoint/2010/main" val="164938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5860-CB38-4664-B983-CFA8CB210A47}"/>
              </a:ext>
            </a:extLst>
          </p:cNvPr>
          <p:cNvSpPr>
            <a:spLocks noGrp="1"/>
          </p:cNvSpPr>
          <p:nvPr>
            <p:ph type="title"/>
          </p:nvPr>
        </p:nvSpPr>
        <p:spPr/>
        <p:txBody>
          <a:bodyPr/>
          <a:lstStyle/>
          <a:p>
            <a:pPr algn="ctr"/>
            <a:r>
              <a:rPr lang="en-US">
                <a:solidFill>
                  <a:srgbClr val="0000CC"/>
                </a:solidFill>
                <a:cs typeface="Times New Roman" panose="02020603050405020304" pitchFamily="18" charset="0"/>
              </a:rPr>
              <a:t>Summary</a:t>
            </a:r>
          </a:p>
        </p:txBody>
      </p:sp>
      <p:sp>
        <p:nvSpPr>
          <p:cNvPr id="3" name="Content Placeholder 2">
            <a:extLst>
              <a:ext uri="{FF2B5EF4-FFF2-40B4-BE49-F238E27FC236}">
                <a16:creationId xmlns:a16="http://schemas.microsoft.com/office/drawing/2014/main" id="{54A10BA5-D759-49C9-89CC-948BB530BDA5}"/>
              </a:ext>
            </a:extLst>
          </p:cNvPr>
          <p:cNvSpPr>
            <a:spLocks noGrp="1"/>
          </p:cNvSpPr>
          <p:nvPr>
            <p:ph idx="1"/>
          </p:nvPr>
        </p:nvSpPr>
        <p:spPr/>
        <p:txBody>
          <a:bodyPr/>
          <a:lstStyle/>
          <a:p>
            <a:r>
              <a:rPr lang="en-US"/>
              <a:t>PIAS uses MLFQ to reduce the queueing delay (completion time) for small flows</a:t>
            </a:r>
          </a:p>
          <a:p>
            <a:pPr marL="457200" lvl="1" indent="0">
              <a:buNone/>
            </a:pPr>
            <a:endParaRPr lang="en-US" sz="3200"/>
          </a:p>
          <a:p>
            <a:r>
              <a:rPr lang="en-US"/>
              <a:t>TLT ensures that every congestion loss can be recovered using fast retransmission</a:t>
            </a:r>
          </a:p>
          <a:p>
            <a:endParaRPr lang="en-US"/>
          </a:p>
          <a:p>
            <a:endParaRPr lang="en-US"/>
          </a:p>
        </p:txBody>
      </p:sp>
      <p:sp>
        <p:nvSpPr>
          <p:cNvPr id="7" name="Slide Number Placeholder 6">
            <a:extLst>
              <a:ext uri="{FF2B5EF4-FFF2-40B4-BE49-F238E27FC236}">
                <a16:creationId xmlns:a16="http://schemas.microsoft.com/office/drawing/2014/main" id="{DF277C50-C400-43E5-A3A2-5813019EE72B}"/>
              </a:ext>
            </a:extLst>
          </p:cNvPr>
          <p:cNvSpPr>
            <a:spLocks noGrp="1"/>
          </p:cNvSpPr>
          <p:nvPr>
            <p:ph type="sldNum" sz="quarter" idx="12"/>
          </p:nvPr>
        </p:nvSpPr>
        <p:spPr/>
        <p:txBody>
          <a:bodyPr/>
          <a:lstStyle/>
          <a:p>
            <a:fld id="{0C913308-F349-4B6D-A68A-DD1791B4A57B}" type="slidenum">
              <a:rPr lang="zh-CN" altLang="en-US" smtClean="0"/>
              <a:pPr/>
              <a:t>40</a:t>
            </a:fld>
            <a:endParaRPr lang="zh-CN" altLang="en-US"/>
          </a:p>
        </p:txBody>
      </p:sp>
    </p:spTree>
    <p:extLst>
      <p:ext uri="{BB962C8B-B14F-4D97-AF65-F5344CB8AC3E}">
        <p14:creationId xmlns:p14="http://schemas.microsoft.com/office/powerpoint/2010/main" val="2852078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75C3CE9B-AAD2-4F72-8F07-7F1619B1C59A}"/>
              </a:ext>
            </a:extLst>
          </p:cNvPr>
          <p:cNvSpPr>
            <a:spLocks noGrp="1"/>
          </p:cNvSpPr>
          <p:nvPr>
            <p:ph type="title"/>
          </p:nvPr>
        </p:nvSpPr>
        <p:spPr>
          <a:xfrm>
            <a:off x="2006336" y="823326"/>
            <a:ext cx="8229600" cy="4559708"/>
          </a:xfrm>
        </p:spPr>
        <p:txBody>
          <a:bodyPr>
            <a:normAutofit/>
          </a:bodyPr>
          <a:lstStyle/>
          <a:p>
            <a:pPr algn="ctr"/>
            <a:r>
              <a:rPr lang="en-US" altLang="zh-CN" sz="7200" b="1" dirty="0">
                <a:solidFill>
                  <a:srgbClr val="0000CC"/>
                </a:solidFill>
                <a:cs typeface="Times New Roman" panose="02020603050405020304" pitchFamily="18" charset="0"/>
              </a:rPr>
              <a:t>Thank You!</a:t>
            </a:r>
            <a:endParaRPr lang="zh-CN" altLang="en-US" sz="7200" b="1" dirty="0"/>
          </a:p>
        </p:txBody>
      </p:sp>
      <p:sp>
        <p:nvSpPr>
          <p:cNvPr id="6" name="Slide Number Placeholder 5">
            <a:extLst>
              <a:ext uri="{FF2B5EF4-FFF2-40B4-BE49-F238E27FC236}">
                <a16:creationId xmlns:a16="http://schemas.microsoft.com/office/drawing/2014/main" id="{7488D790-AFD7-401F-9E75-E71615596189}"/>
              </a:ext>
            </a:extLst>
          </p:cNvPr>
          <p:cNvSpPr>
            <a:spLocks noGrp="1"/>
          </p:cNvSpPr>
          <p:nvPr>
            <p:ph type="sldNum" sz="quarter" idx="12"/>
          </p:nvPr>
        </p:nvSpPr>
        <p:spPr/>
        <p:txBody>
          <a:bodyPr/>
          <a:lstStyle/>
          <a:p>
            <a:fld id="{0C913308-F349-4B6D-A68A-DD1791B4A57B}" type="slidenum">
              <a:rPr lang="zh-CN" altLang="en-US" smtClean="0"/>
              <a:pPr/>
              <a:t>41</a:t>
            </a:fld>
            <a:endParaRPr lang="zh-CN" altLang="en-US"/>
          </a:p>
        </p:txBody>
      </p:sp>
    </p:spTree>
    <p:extLst>
      <p:ext uri="{BB962C8B-B14F-4D97-AF65-F5344CB8AC3E}">
        <p14:creationId xmlns:p14="http://schemas.microsoft.com/office/powerpoint/2010/main" val="80165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amaz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362" y="3477965"/>
            <a:ext cx="2641476" cy="1479227"/>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548788" y="4869160"/>
            <a:ext cx="5472608" cy="1261884"/>
          </a:xfrm>
          <a:prstGeom prst="rect">
            <a:avLst/>
          </a:prstGeom>
          <a:noFill/>
        </p:spPr>
        <p:txBody>
          <a:bodyPr wrap="square" rtlCol="0">
            <a:spAutoFit/>
          </a:bodyPr>
          <a:lstStyle/>
          <a:p>
            <a:pPr algn="ctr"/>
            <a:r>
              <a:rPr lang="en-US" altLang="zh-CN" sz="2800" dirty="0"/>
              <a:t>Revenue decreased by </a:t>
            </a:r>
            <a:r>
              <a:rPr lang="en-US" altLang="zh-CN" sz="2800" b="1" dirty="0">
                <a:solidFill>
                  <a:srgbClr val="FF0000"/>
                </a:solidFill>
              </a:rPr>
              <a:t>1% of sales </a:t>
            </a:r>
            <a:r>
              <a:rPr lang="en-US" altLang="zh-CN" sz="2800" dirty="0"/>
              <a:t>for every 100ms latency</a:t>
            </a:r>
          </a:p>
          <a:p>
            <a:pPr algn="ctr"/>
            <a:r>
              <a:rPr lang="en-US" altLang="zh-CN" sz="2000" dirty="0">
                <a:solidFill>
                  <a:schemeClr val="bg1">
                    <a:lumMod val="50000"/>
                  </a:schemeClr>
                </a:solidFill>
              </a:rPr>
              <a:t>[Speed matters; Greg Linden]</a:t>
            </a:r>
            <a:endParaRPr lang="zh-CN" altLang="en-US" sz="2000" dirty="0">
              <a:solidFill>
                <a:schemeClr val="bg1">
                  <a:lumMod val="50000"/>
                </a:schemeClr>
              </a:solidFill>
            </a:endParaRPr>
          </a:p>
        </p:txBody>
      </p:sp>
      <p:pic>
        <p:nvPicPr>
          <p:cNvPr id="10" name="图片 9"/>
          <p:cNvPicPr>
            <a:picLocks noChangeAspect="1"/>
          </p:cNvPicPr>
          <p:nvPr/>
        </p:nvPicPr>
        <p:blipFill>
          <a:blip r:embed="rId4"/>
          <a:stretch>
            <a:fillRect/>
          </a:stretch>
        </p:blipFill>
        <p:spPr>
          <a:xfrm>
            <a:off x="4653508" y="548681"/>
            <a:ext cx="3314700" cy="1381125"/>
          </a:xfrm>
          <a:prstGeom prst="rect">
            <a:avLst/>
          </a:prstGeom>
        </p:spPr>
      </p:pic>
      <p:sp>
        <p:nvSpPr>
          <p:cNvPr id="12" name="文本框 11"/>
          <p:cNvSpPr txBox="1"/>
          <p:nvPr/>
        </p:nvSpPr>
        <p:spPr>
          <a:xfrm>
            <a:off x="3431704" y="1772816"/>
            <a:ext cx="5781170" cy="1261884"/>
          </a:xfrm>
          <a:prstGeom prst="rect">
            <a:avLst/>
          </a:prstGeom>
          <a:noFill/>
        </p:spPr>
        <p:txBody>
          <a:bodyPr wrap="square" rtlCol="0">
            <a:spAutoFit/>
          </a:bodyPr>
          <a:lstStyle/>
          <a:p>
            <a:pPr algn="ctr"/>
            <a:r>
              <a:rPr lang="en-US" altLang="zh-CN" sz="2800"/>
              <a:t>100ms slowdown reduced </a:t>
            </a:r>
          </a:p>
          <a:p>
            <a:pPr algn="ctr"/>
            <a:r>
              <a:rPr lang="en-US" altLang="zh-CN" sz="2800"/>
              <a:t># searches by </a:t>
            </a:r>
            <a:r>
              <a:rPr lang="en-US" altLang="zh-CN" sz="2800" b="1">
                <a:solidFill>
                  <a:srgbClr val="FF0000"/>
                </a:solidFill>
              </a:rPr>
              <a:t>0.2-0.4%</a:t>
            </a:r>
            <a:endParaRPr lang="en-US" altLang="zh-CN" sz="2800"/>
          </a:p>
          <a:p>
            <a:pPr algn="ctr"/>
            <a:r>
              <a:rPr lang="en-US" altLang="zh-CN" sz="2000">
                <a:solidFill>
                  <a:schemeClr val="bg1">
                    <a:lumMod val="50000"/>
                  </a:schemeClr>
                </a:solidFill>
              </a:rPr>
              <a:t>[Speed matters for Google Web Search; Jake </a:t>
            </a:r>
            <a:r>
              <a:rPr lang="en-US" altLang="zh-CN" sz="2000" err="1">
                <a:solidFill>
                  <a:schemeClr val="bg1">
                    <a:lumMod val="50000"/>
                  </a:schemeClr>
                </a:solidFill>
              </a:rPr>
              <a:t>Brutlag</a:t>
            </a:r>
            <a:r>
              <a:rPr lang="en-US" altLang="zh-CN" sz="2000">
                <a:solidFill>
                  <a:schemeClr val="bg1">
                    <a:lumMod val="50000"/>
                  </a:schemeClr>
                </a:solidFill>
              </a:rPr>
              <a:t>]</a:t>
            </a:r>
            <a:endParaRPr lang="zh-CN" altLang="en-US" sz="2000">
              <a:solidFill>
                <a:schemeClr val="bg1">
                  <a:lumMod val="50000"/>
                </a:schemeClr>
              </a:solidFill>
            </a:endParaRPr>
          </a:p>
        </p:txBody>
      </p:sp>
      <p:sp>
        <p:nvSpPr>
          <p:cNvPr id="15" name="文本框 14"/>
          <p:cNvSpPr txBox="1"/>
          <p:nvPr/>
        </p:nvSpPr>
        <p:spPr>
          <a:xfrm>
            <a:off x="6383339" y="4869160"/>
            <a:ext cx="5781170" cy="1261884"/>
          </a:xfrm>
          <a:prstGeom prst="rect">
            <a:avLst/>
          </a:prstGeom>
          <a:noFill/>
        </p:spPr>
        <p:txBody>
          <a:bodyPr wrap="square" rtlCol="0">
            <a:spAutoFit/>
          </a:bodyPr>
          <a:lstStyle/>
          <a:p>
            <a:pPr algn="ctr"/>
            <a:r>
              <a:rPr lang="en-US" altLang="zh-CN" sz="2800" dirty="0"/>
              <a:t>400ms slowdown resulted </a:t>
            </a:r>
          </a:p>
          <a:p>
            <a:pPr algn="ctr"/>
            <a:r>
              <a:rPr lang="en-US" altLang="zh-CN" sz="2800" dirty="0"/>
              <a:t>in a traffic decrease of </a:t>
            </a:r>
            <a:r>
              <a:rPr lang="en-US" altLang="zh-CN" sz="2800" b="1" dirty="0">
                <a:solidFill>
                  <a:srgbClr val="FF0000"/>
                </a:solidFill>
              </a:rPr>
              <a:t>9%</a:t>
            </a:r>
            <a:endParaRPr lang="en-US" altLang="zh-CN" sz="2800" dirty="0"/>
          </a:p>
          <a:p>
            <a:pPr algn="ctr"/>
            <a:r>
              <a:rPr lang="en-US" altLang="zh-CN" sz="2000" dirty="0">
                <a:solidFill>
                  <a:schemeClr val="bg1">
                    <a:lumMod val="50000"/>
                  </a:schemeClr>
                </a:solidFill>
              </a:rPr>
              <a:t>[</a:t>
            </a:r>
            <a:r>
              <a:rPr lang="en-US" altLang="zh-CN" sz="2000" dirty="0" err="1">
                <a:solidFill>
                  <a:schemeClr val="bg1">
                    <a:lumMod val="50000"/>
                  </a:schemeClr>
                </a:solidFill>
              </a:rPr>
              <a:t>Yslow</a:t>
            </a:r>
            <a:r>
              <a:rPr lang="en-US" altLang="zh-CN" sz="2000" dirty="0">
                <a:solidFill>
                  <a:schemeClr val="bg1">
                    <a:lumMod val="50000"/>
                  </a:schemeClr>
                </a:solidFill>
              </a:rPr>
              <a:t> 2.0; </a:t>
            </a:r>
            <a:r>
              <a:rPr lang="en-US" altLang="zh-CN" sz="2000" dirty="0" err="1">
                <a:solidFill>
                  <a:schemeClr val="bg1">
                    <a:lumMod val="50000"/>
                  </a:schemeClr>
                </a:solidFill>
              </a:rPr>
              <a:t>Stoyan</a:t>
            </a:r>
            <a:r>
              <a:rPr lang="en-US" altLang="zh-CN" sz="2000" dirty="0">
                <a:solidFill>
                  <a:schemeClr val="bg1">
                    <a:lumMod val="50000"/>
                  </a:schemeClr>
                </a:solidFill>
              </a:rPr>
              <a:t> </a:t>
            </a:r>
            <a:r>
              <a:rPr lang="en-US" altLang="zh-CN" sz="2000" dirty="0" err="1">
                <a:solidFill>
                  <a:schemeClr val="bg1">
                    <a:lumMod val="50000"/>
                  </a:schemeClr>
                </a:solidFill>
              </a:rPr>
              <a:t>Stefanov</a:t>
            </a:r>
            <a:r>
              <a:rPr lang="en-US" altLang="zh-CN" sz="2000" dirty="0">
                <a:solidFill>
                  <a:schemeClr val="bg1">
                    <a:lumMod val="50000"/>
                  </a:schemeClr>
                </a:solidFill>
              </a:rPr>
              <a:t>]</a:t>
            </a:r>
            <a:endParaRPr lang="zh-CN" altLang="en-US" sz="2000" dirty="0">
              <a:solidFill>
                <a:schemeClr val="bg1">
                  <a:lumMod val="50000"/>
                </a:schemeClr>
              </a:solidFill>
            </a:endParaRPr>
          </a:p>
        </p:txBody>
      </p:sp>
      <p:pic>
        <p:nvPicPr>
          <p:cNvPr id="16" name="图片 15"/>
          <p:cNvPicPr>
            <a:picLocks noChangeAspect="1"/>
          </p:cNvPicPr>
          <p:nvPr/>
        </p:nvPicPr>
        <p:blipFill>
          <a:blip r:embed="rId5"/>
          <a:stretch>
            <a:fillRect/>
          </a:stretch>
        </p:blipFill>
        <p:spPr>
          <a:xfrm>
            <a:off x="7237052" y="3501009"/>
            <a:ext cx="3842467" cy="1355565"/>
          </a:xfrm>
          <a:prstGeom prst="rect">
            <a:avLst/>
          </a:prstGeom>
        </p:spPr>
      </p:pic>
      <p:sp>
        <p:nvSpPr>
          <p:cNvPr id="3" name="灯片编号占位符 2"/>
          <p:cNvSpPr>
            <a:spLocks noGrp="1"/>
          </p:cNvSpPr>
          <p:nvPr>
            <p:ph type="sldNum" sz="quarter" idx="12"/>
          </p:nvPr>
        </p:nvSpPr>
        <p:spPr/>
        <p:txBody>
          <a:bodyPr/>
          <a:lstStyle/>
          <a:p>
            <a:fld id="{0C913308-F349-4B6D-A68A-DD1791B4A57B}" type="slidenum">
              <a:rPr lang="zh-CN" altLang="en-US" smtClean="0"/>
              <a:t>5</a:t>
            </a:fld>
            <a:endParaRPr lang="zh-CN" altLang="en-US"/>
          </a:p>
        </p:txBody>
      </p:sp>
    </p:spTree>
    <p:extLst>
      <p:ext uri="{BB962C8B-B14F-4D97-AF65-F5344CB8AC3E}">
        <p14:creationId xmlns:p14="http://schemas.microsoft.com/office/powerpoint/2010/main" val="1658128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006336" y="537077"/>
            <a:ext cx="8229600" cy="1143000"/>
          </a:xfrm>
        </p:spPr>
        <p:txBody>
          <a:bodyPr>
            <a:normAutofit/>
          </a:bodyPr>
          <a:lstStyle/>
          <a:p>
            <a:pPr algn="ctr"/>
            <a:r>
              <a:rPr lang="en-US" altLang="zh-CN" sz="4800" dirty="0">
                <a:solidFill>
                  <a:srgbClr val="0000CC"/>
                </a:solidFill>
                <a:latin typeface="Calibri (Headings)"/>
                <a:cs typeface="Times New Roman" panose="02020603050405020304" pitchFamily="18" charset="0"/>
              </a:rPr>
              <a:t>Goal of My Research</a:t>
            </a:r>
            <a:endParaRPr lang="zh-CN" altLang="en-US" sz="4800" dirty="0">
              <a:latin typeface="Calibri (Headings)"/>
            </a:endParaRPr>
          </a:p>
        </p:txBody>
      </p:sp>
      <p:sp>
        <p:nvSpPr>
          <p:cNvPr id="3" name="内容占位符 2"/>
          <p:cNvSpPr>
            <a:spLocks noGrp="1"/>
          </p:cNvSpPr>
          <p:nvPr>
            <p:ph idx="1"/>
          </p:nvPr>
        </p:nvSpPr>
        <p:spPr>
          <a:xfrm>
            <a:off x="1981200" y="1927376"/>
            <a:ext cx="8229600" cy="4525963"/>
          </a:xfrm>
        </p:spPr>
        <p:txBody>
          <a:bodyPr/>
          <a:lstStyle/>
          <a:p>
            <a:pPr marL="0" indent="0">
              <a:buNone/>
            </a:pPr>
            <a:endParaRPr lang="en-US" altLang="zh-CN" dirty="0"/>
          </a:p>
          <a:p>
            <a:pPr marL="0" indent="0" algn="ctr">
              <a:buNone/>
            </a:pPr>
            <a:endParaRPr lang="en-US" altLang="zh-CN" sz="4000" dirty="0"/>
          </a:p>
          <a:p>
            <a:pPr marL="0" indent="0" algn="ctr">
              <a:buNone/>
            </a:pPr>
            <a:r>
              <a:rPr lang="en-US" altLang="zh-CN" sz="4000" dirty="0"/>
              <a:t>Low Latency Data Center Networks</a:t>
            </a:r>
            <a:endParaRPr lang="zh-CN" altLang="en-US" sz="4000"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t>6</a:t>
            </a:fld>
            <a:endParaRPr lang="zh-CN" altLang="en-US"/>
          </a:p>
        </p:txBody>
      </p:sp>
    </p:spTree>
    <p:extLst>
      <p:ext uri="{BB962C8B-B14F-4D97-AF65-F5344CB8AC3E}">
        <p14:creationId xmlns:p14="http://schemas.microsoft.com/office/powerpoint/2010/main" val="917958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858F6-E166-4407-BEF6-156F535D0F47}"/>
              </a:ext>
            </a:extLst>
          </p:cNvPr>
          <p:cNvSpPr>
            <a:spLocks noGrp="1"/>
          </p:cNvSpPr>
          <p:nvPr>
            <p:ph type="title"/>
          </p:nvPr>
        </p:nvSpPr>
        <p:spPr/>
        <p:txBody>
          <a:bodyPr/>
          <a:lstStyle/>
          <a:p>
            <a:pPr algn="ctr"/>
            <a:r>
              <a:rPr lang="en-US" dirty="0">
                <a:solidFill>
                  <a:srgbClr val="0000CC"/>
                </a:solidFill>
                <a:latin typeface="Calibri (Headings)"/>
                <a:cs typeface="Times New Roman" panose="02020603050405020304" pitchFamily="18" charset="0"/>
              </a:rPr>
              <a:t>Sources of Network Latency</a:t>
            </a:r>
            <a:endParaRPr lang="en-US" dirty="0"/>
          </a:p>
        </p:txBody>
      </p:sp>
      <p:sp>
        <p:nvSpPr>
          <p:cNvPr id="3" name="Content Placeholder 2">
            <a:extLst>
              <a:ext uri="{FF2B5EF4-FFF2-40B4-BE49-F238E27FC236}">
                <a16:creationId xmlns:a16="http://schemas.microsoft.com/office/drawing/2014/main" id="{0F6CF64A-B932-45FA-870D-846EC71E5B99}"/>
              </a:ext>
            </a:extLst>
          </p:cNvPr>
          <p:cNvSpPr>
            <a:spLocks noGrp="1"/>
          </p:cNvSpPr>
          <p:nvPr>
            <p:ph idx="1"/>
          </p:nvPr>
        </p:nvSpPr>
        <p:spPr/>
        <p:txBody>
          <a:bodyPr/>
          <a:lstStyle/>
          <a:p>
            <a:r>
              <a:rPr lang="en-US" sz="3200" dirty="0"/>
              <a:t>Queueing delay</a:t>
            </a:r>
          </a:p>
          <a:p>
            <a:pPr lvl="1"/>
            <a:r>
              <a:rPr lang="en-US" sz="2800" dirty="0"/>
              <a:t>Moderate queueing is necessary for high throughput</a:t>
            </a:r>
          </a:p>
          <a:p>
            <a:pPr lvl="1"/>
            <a:r>
              <a:rPr lang="en-US" sz="2800" dirty="0"/>
              <a:t>Excessive queueing </a:t>
            </a:r>
            <a:r>
              <a:rPr lang="en-US" sz="2800" b="1" dirty="0">
                <a:solidFill>
                  <a:srgbClr val="FF0000"/>
                </a:solidFill>
              </a:rPr>
              <a:t>only degrades latency</a:t>
            </a:r>
          </a:p>
          <a:p>
            <a:pPr marL="0" indent="0">
              <a:buNone/>
            </a:pPr>
            <a:r>
              <a:rPr lang="en-US" dirty="0"/>
              <a:t>	</a:t>
            </a:r>
          </a:p>
          <a:p>
            <a:r>
              <a:rPr lang="en-US" sz="3200" dirty="0"/>
              <a:t>Retransmission delay</a:t>
            </a:r>
          </a:p>
          <a:p>
            <a:pPr lvl="1"/>
            <a:r>
              <a:rPr lang="en-US" sz="2800" dirty="0"/>
              <a:t>Fast retransmission: 1 RTT (100s of us)</a:t>
            </a:r>
          </a:p>
          <a:p>
            <a:pPr lvl="1"/>
            <a:r>
              <a:rPr lang="en-US" sz="2800" dirty="0"/>
              <a:t>Timeout retransmission: </a:t>
            </a:r>
            <a:r>
              <a:rPr lang="en-US" sz="2800" b="1" dirty="0">
                <a:solidFill>
                  <a:srgbClr val="FF0000"/>
                </a:solidFill>
              </a:rPr>
              <a:t>several </a:t>
            </a:r>
            <a:r>
              <a:rPr lang="en-US" sz="2800" b="1" dirty="0" err="1">
                <a:solidFill>
                  <a:srgbClr val="FF0000"/>
                </a:solidFill>
              </a:rPr>
              <a:t>ms</a:t>
            </a:r>
            <a:endParaRPr lang="en-US" sz="2800" b="1" dirty="0">
              <a:solidFill>
                <a:srgbClr val="FF0000"/>
              </a:solidFill>
            </a:endParaRPr>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8EC3D6D7-9876-4EBE-8972-D7AFD9A72B08}"/>
              </a:ext>
            </a:extLst>
          </p:cNvPr>
          <p:cNvSpPr>
            <a:spLocks noGrp="1"/>
          </p:cNvSpPr>
          <p:nvPr>
            <p:ph type="sldNum" sz="quarter" idx="12"/>
          </p:nvPr>
        </p:nvSpPr>
        <p:spPr/>
        <p:txBody>
          <a:bodyPr/>
          <a:lstStyle/>
          <a:p>
            <a:fld id="{28AFCE61-A974-455F-9759-CF99396BC8D8}" type="slidenum">
              <a:rPr lang="en-US" smtClean="0"/>
              <a:pPr/>
              <a:t>7</a:t>
            </a:fld>
            <a:endParaRPr lang="en-US" dirty="0"/>
          </a:p>
        </p:txBody>
      </p:sp>
    </p:spTree>
    <p:extLst>
      <p:ext uri="{BB962C8B-B14F-4D97-AF65-F5344CB8AC3E}">
        <p14:creationId xmlns:p14="http://schemas.microsoft.com/office/powerpoint/2010/main" val="1244721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5860-CB38-4664-B983-CFA8CB210A47}"/>
              </a:ext>
            </a:extLst>
          </p:cNvPr>
          <p:cNvSpPr>
            <a:spLocks noGrp="1"/>
          </p:cNvSpPr>
          <p:nvPr>
            <p:ph type="title"/>
          </p:nvPr>
        </p:nvSpPr>
        <p:spPr/>
        <p:txBody>
          <a:bodyPr/>
          <a:lstStyle/>
          <a:p>
            <a:pPr algn="ctr"/>
            <a:r>
              <a:rPr lang="en-US" dirty="0">
                <a:solidFill>
                  <a:srgbClr val="0000CC"/>
                </a:solidFill>
                <a:latin typeface="Calibri (Headings)"/>
                <a:cs typeface="Times New Roman" panose="02020603050405020304" pitchFamily="18" charset="0"/>
              </a:rPr>
              <a:t>My Research Work</a:t>
            </a:r>
          </a:p>
        </p:txBody>
      </p:sp>
      <p:sp>
        <p:nvSpPr>
          <p:cNvPr id="3" name="Content Placeholder 2">
            <a:extLst>
              <a:ext uri="{FF2B5EF4-FFF2-40B4-BE49-F238E27FC236}">
                <a16:creationId xmlns:a16="http://schemas.microsoft.com/office/drawing/2014/main" id="{54A10BA5-D759-49C9-89CC-948BB530BDA5}"/>
              </a:ext>
            </a:extLst>
          </p:cNvPr>
          <p:cNvSpPr>
            <a:spLocks noGrp="1"/>
          </p:cNvSpPr>
          <p:nvPr>
            <p:ph idx="1"/>
          </p:nvPr>
        </p:nvSpPr>
        <p:spPr/>
        <p:txBody>
          <a:bodyPr/>
          <a:lstStyle/>
          <a:p>
            <a:r>
              <a:rPr lang="en-US" sz="3200" dirty="0"/>
              <a:t>To reduce queueing delay</a:t>
            </a:r>
          </a:p>
          <a:p>
            <a:pPr lvl="1"/>
            <a:r>
              <a:rPr lang="en-US" sz="2800" dirty="0"/>
              <a:t>PIAS [NSDI’15] minimizes flow completion time  without prior knowledge of flow size info </a:t>
            </a:r>
          </a:p>
          <a:p>
            <a:pPr marL="457200" lvl="1" indent="0">
              <a:buNone/>
            </a:pPr>
            <a:endParaRPr lang="en-US" sz="3200" dirty="0"/>
          </a:p>
          <a:p>
            <a:r>
              <a:rPr lang="en-US" sz="3200" dirty="0"/>
              <a:t>To reduce retransmission delay</a:t>
            </a:r>
          </a:p>
          <a:p>
            <a:pPr lvl="1"/>
            <a:r>
              <a:rPr lang="en-US" sz="2800" dirty="0"/>
              <a:t>TLT (</a:t>
            </a:r>
            <a:r>
              <a:rPr lang="en-US" sz="2800" b="1" dirty="0">
                <a:solidFill>
                  <a:srgbClr val="FF0000"/>
                </a:solidFill>
              </a:rPr>
              <a:t>ongoing</a:t>
            </a:r>
            <a:r>
              <a:rPr lang="en-US" sz="2800" dirty="0"/>
              <a:t>) eliminates congestion timeouts</a:t>
            </a:r>
          </a:p>
          <a:p>
            <a:endParaRPr lang="en-US" dirty="0"/>
          </a:p>
          <a:p>
            <a:endParaRPr lang="en-US" dirty="0"/>
          </a:p>
        </p:txBody>
      </p:sp>
      <p:sp>
        <p:nvSpPr>
          <p:cNvPr id="7" name="Slide Number Placeholder 6">
            <a:extLst>
              <a:ext uri="{FF2B5EF4-FFF2-40B4-BE49-F238E27FC236}">
                <a16:creationId xmlns:a16="http://schemas.microsoft.com/office/drawing/2014/main" id="{9D9B1B7E-36BB-49C2-9F15-662413752829}"/>
              </a:ext>
            </a:extLst>
          </p:cNvPr>
          <p:cNvSpPr>
            <a:spLocks noGrp="1"/>
          </p:cNvSpPr>
          <p:nvPr>
            <p:ph type="sldNum" sz="quarter" idx="12"/>
          </p:nvPr>
        </p:nvSpPr>
        <p:spPr/>
        <p:txBody>
          <a:bodyPr/>
          <a:lstStyle/>
          <a:p>
            <a:fld id="{28AFCE61-A974-455F-9759-CF99396BC8D8}" type="slidenum">
              <a:rPr lang="en-US" smtClean="0"/>
              <a:t>8</a:t>
            </a:fld>
            <a:endParaRPr lang="en-US"/>
          </a:p>
        </p:txBody>
      </p:sp>
    </p:spTree>
    <p:extLst>
      <p:ext uri="{BB962C8B-B14F-4D97-AF65-F5344CB8AC3E}">
        <p14:creationId xmlns:p14="http://schemas.microsoft.com/office/powerpoint/2010/main" val="4071332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75C3CE9B-AAD2-4F72-8F07-7F1619B1C59A}"/>
              </a:ext>
            </a:extLst>
          </p:cNvPr>
          <p:cNvSpPr>
            <a:spLocks noGrp="1"/>
          </p:cNvSpPr>
          <p:nvPr>
            <p:ph type="title"/>
          </p:nvPr>
        </p:nvSpPr>
        <p:spPr>
          <a:xfrm>
            <a:off x="2006336" y="823326"/>
            <a:ext cx="8229600" cy="4559708"/>
          </a:xfrm>
        </p:spPr>
        <p:txBody>
          <a:bodyPr>
            <a:normAutofit/>
          </a:bodyPr>
          <a:lstStyle/>
          <a:p>
            <a:pPr algn="ctr"/>
            <a:r>
              <a:rPr lang="en-US" altLang="zh-CN" sz="7200" b="1">
                <a:solidFill>
                  <a:srgbClr val="0000CC"/>
                </a:solidFill>
                <a:cs typeface="Times New Roman" panose="02020603050405020304" pitchFamily="18" charset="0"/>
              </a:rPr>
              <a:t>PIAS</a:t>
            </a:r>
            <a:endParaRPr lang="zh-CN" altLang="en-US" sz="7200" b="1"/>
          </a:p>
        </p:txBody>
      </p:sp>
      <p:sp>
        <p:nvSpPr>
          <p:cNvPr id="7" name="Slide Number Placeholder 6">
            <a:extLst>
              <a:ext uri="{FF2B5EF4-FFF2-40B4-BE49-F238E27FC236}">
                <a16:creationId xmlns:a16="http://schemas.microsoft.com/office/drawing/2014/main" id="{2900F7F0-1CED-447B-92CA-D8F5E96F228F}"/>
              </a:ext>
            </a:extLst>
          </p:cNvPr>
          <p:cNvSpPr>
            <a:spLocks noGrp="1"/>
          </p:cNvSpPr>
          <p:nvPr>
            <p:ph type="sldNum" sz="quarter" idx="12"/>
          </p:nvPr>
        </p:nvSpPr>
        <p:spPr/>
        <p:txBody>
          <a:bodyPr/>
          <a:lstStyle/>
          <a:p>
            <a:fld id="{28AFCE61-A974-455F-9759-CF99396BC8D8}" type="slidenum">
              <a:rPr lang="en-US" smtClean="0"/>
              <a:t>9</a:t>
            </a:fld>
            <a:endParaRPr lang="en-US"/>
          </a:p>
        </p:txBody>
      </p:sp>
      <p:sp>
        <p:nvSpPr>
          <p:cNvPr id="5" name="TextBox 4">
            <a:extLst>
              <a:ext uri="{FF2B5EF4-FFF2-40B4-BE49-F238E27FC236}">
                <a16:creationId xmlns:a16="http://schemas.microsoft.com/office/drawing/2014/main" id="{3AAC6090-105C-4179-9DF9-4C1BAE0B1172}"/>
              </a:ext>
            </a:extLst>
          </p:cNvPr>
          <p:cNvSpPr txBox="1"/>
          <p:nvPr/>
        </p:nvSpPr>
        <p:spPr>
          <a:xfrm>
            <a:off x="6867279" y="5449117"/>
            <a:ext cx="4212909" cy="707886"/>
          </a:xfrm>
          <a:prstGeom prst="rect">
            <a:avLst/>
          </a:prstGeom>
          <a:noFill/>
        </p:spPr>
        <p:txBody>
          <a:bodyPr wrap="square" rtlCol="0">
            <a:spAutoFit/>
          </a:bodyPr>
          <a:lstStyle/>
          <a:p>
            <a:pPr algn="r"/>
            <a:r>
              <a:rPr lang="en-US" sz="2000" dirty="0"/>
              <a:t>Joint work with Li Chen, Kai Chen, </a:t>
            </a:r>
          </a:p>
          <a:p>
            <a:pPr algn="r"/>
            <a:r>
              <a:rPr lang="en-US" sz="2000" dirty="0"/>
              <a:t>Dongsu Han, Chen Tian and Hao Wang</a:t>
            </a:r>
          </a:p>
        </p:txBody>
      </p:sp>
    </p:spTree>
    <p:extLst>
      <p:ext uri="{BB962C8B-B14F-4D97-AF65-F5344CB8AC3E}">
        <p14:creationId xmlns:p14="http://schemas.microsoft.com/office/powerpoint/2010/main" val="394172225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TotalTime>
  <Words>2562</Words>
  <Application>Microsoft Office PowerPoint</Application>
  <PresentationFormat>Widescreen</PresentationFormat>
  <Paragraphs>389</Paragraphs>
  <Slides>41</Slides>
  <Notes>24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41</vt:i4>
      </vt:variant>
    </vt:vector>
  </HeadingPairs>
  <TitlesOfParts>
    <vt:vector size="54" baseType="lpstr">
      <vt:lpstr>Calibri (Headings)</vt:lpstr>
      <vt:lpstr>等线</vt:lpstr>
      <vt:lpstr>等线 Light</vt:lpstr>
      <vt:lpstr>宋体</vt:lpstr>
      <vt:lpstr>Arial</vt:lpstr>
      <vt:lpstr>Calibri</vt:lpstr>
      <vt:lpstr>Calibri Light</vt:lpstr>
      <vt:lpstr>Cambria Math</vt:lpstr>
      <vt:lpstr>Corbel</vt:lpstr>
      <vt:lpstr>Times New Roman</vt:lpstr>
      <vt:lpstr>Wingdings</vt:lpstr>
      <vt:lpstr>Office 主题</vt:lpstr>
      <vt:lpstr>Office Theme</vt:lpstr>
      <vt:lpstr>PowerPoint Presentation</vt:lpstr>
      <vt:lpstr>PowerPoint Presentation</vt:lpstr>
      <vt:lpstr>PowerPoint Presentation</vt:lpstr>
      <vt:lpstr>Data center applications  really care about latency!</vt:lpstr>
      <vt:lpstr>PowerPoint Presentation</vt:lpstr>
      <vt:lpstr>Goal of My Research</vt:lpstr>
      <vt:lpstr>Sources of Network Latency</vt:lpstr>
      <vt:lpstr>My Research Work</vt:lpstr>
      <vt:lpstr>PIAS</vt:lpstr>
      <vt:lpstr>Flow Completion Time (FCT) is Key</vt:lpstr>
      <vt:lpstr>Existing Solutions</vt:lpstr>
      <vt:lpstr>Question</vt:lpstr>
      <vt:lpstr>Design Goal 1</vt:lpstr>
      <vt:lpstr>Design Goal 2</vt:lpstr>
      <vt:lpstr>Design Goal 3</vt:lpstr>
      <vt:lpstr>Our Answer</vt:lpstr>
      <vt:lpstr>PIAS Key Idea</vt:lpstr>
      <vt:lpstr>PIAS Key Idea</vt:lpstr>
      <vt:lpstr>PIAS Key Idea</vt:lpstr>
      <vt:lpstr>How to implement PIAS?</vt:lpstr>
      <vt:lpstr>How to implement PIAS?</vt:lpstr>
      <vt:lpstr>How to implement PIAS?</vt:lpstr>
      <vt:lpstr>Threshold vs Traffic Mismatch</vt:lpstr>
      <vt:lpstr>PIAS in 1 Slide</vt:lpstr>
      <vt:lpstr>Prototyping &amp; Evaluation</vt:lpstr>
      <vt:lpstr>Testbed: Small Flows (&lt;100KB)</vt:lpstr>
      <vt:lpstr>NS-2: Comparison with pFabric</vt:lpstr>
      <vt:lpstr>PIAS Recap</vt:lpstr>
      <vt:lpstr>TLT</vt:lpstr>
      <vt:lpstr>Lossy &amp; Loss-Less</vt:lpstr>
      <vt:lpstr>Revisit the Impact of Packet Losses</vt:lpstr>
      <vt:lpstr>Design Goals</vt:lpstr>
      <vt:lpstr>Design Rationale</vt:lpstr>
      <vt:lpstr>Design Challenges</vt:lpstr>
      <vt:lpstr>Important Packets of Rate Protocols</vt:lpstr>
      <vt:lpstr>Important Packets of Window Protocols</vt:lpstr>
      <vt:lpstr>Guarantee Important Packets Lossless</vt:lpstr>
      <vt:lpstr>Guarantee Important Packets Lossless</vt:lpstr>
      <vt:lpstr>Ongoing &amp; Future Work</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Wei Bai</dc:creator>
  <cp:lastModifiedBy>Wei Bai</cp:lastModifiedBy>
  <cp:revision>30</cp:revision>
  <dcterms:created xsi:type="dcterms:W3CDTF">2018-10-11T17:58:48Z</dcterms:created>
  <dcterms:modified xsi:type="dcterms:W3CDTF">2018-10-20T04:11:00Z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webai@microsoft.com</vt:lpwstr>
  </property>
  <property fmtid="{D5CDD505-2E9C-101B-9397-08002B2CF9AE}" pid="5" name="MSIP_Label_f42aa342-8706-4288-bd11-ebb85995028c_SetDate">
    <vt:lpwstr>2018-10-11T17:59:41.8073182Z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