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7"/>
  </p:notesMasterIdLst>
  <p:sldIdLst>
    <p:sldId id="416" r:id="rId3"/>
    <p:sldId id="2103813027" r:id="rId4"/>
    <p:sldId id="420" r:id="rId5"/>
    <p:sldId id="300" r:id="rId6"/>
    <p:sldId id="426" r:id="rId7"/>
    <p:sldId id="2103812952" r:id="rId8"/>
    <p:sldId id="264" r:id="rId9"/>
    <p:sldId id="2103812953" r:id="rId10"/>
    <p:sldId id="2103812984" r:id="rId11"/>
    <p:sldId id="438" r:id="rId12"/>
    <p:sldId id="269" r:id="rId13"/>
    <p:sldId id="268" r:id="rId14"/>
    <p:sldId id="2103812976" r:id="rId15"/>
    <p:sldId id="2103812990" r:id="rId16"/>
    <p:sldId id="2103812992" r:id="rId17"/>
    <p:sldId id="2103812993" r:id="rId18"/>
    <p:sldId id="2103812994" r:id="rId19"/>
    <p:sldId id="2103812996" r:id="rId20"/>
    <p:sldId id="2103812995" r:id="rId21"/>
    <p:sldId id="2103812998" r:id="rId22"/>
    <p:sldId id="2103813026" r:id="rId23"/>
    <p:sldId id="429" r:id="rId24"/>
    <p:sldId id="442" r:id="rId25"/>
    <p:sldId id="443" r:id="rId26"/>
    <p:sldId id="444" r:id="rId27"/>
    <p:sldId id="445" r:id="rId28"/>
    <p:sldId id="2103812923" r:id="rId29"/>
    <p:sldId id="2103812940" r:id="rId30"/>
    <p:sldId id="2103812999" r:id="rId31"/>
    <p:sldId id="2103813000" r:id="rId32"/>
    <p:sldId id="2103813004" r:id="rId33"/>
    <p:sldId id="2103813003" r:id="rId34"/>
    <p:sldId id="2103813002" r:id="rId35"/>
    <p:sldId id="2223" r:id="rId36"/>
    <p:sldId id="2224" r:id="rId37"/>
    <p:sldId id="2225" r:id="rId38"/>
    <p:sldId id="2226" r:id="rId39"/>
    <p:sldId id="2245" r:id="rId40"/>
    <p:sldId id="2103813005" r:id="rId41"/>
    <p:sldId id="2103812930" r:id="rId42"/>
    <p:sldId id="2103813006" r:id="rId43"/>
    <p:sldId id="2103813007" r:id="rId44"/>
    <p:sldId id="2103813008" r:id="rId45"/>
    <p:sldId id="2103813009" r:id="rId46"/>
    <p:sldId id="2103813010" r:id="rId47"/>
    <p:sldId id="2103813011" r:id="rId48"/>
    <p:sldId id="2103812932" r:id="rId49"/>
    <p:sldId id="440" r:id="rId50"/>
    <p:sldId id="2103812925" r:id="rId51"/>
    <p:sldId id="2103813014" r:id="rId52"/>
    <p:sldId id="369" r:id="rId53"/>
    <p:sldId id="2103813012" r:id="rId54"/>
    <p:sldId id="393" r:id="rId55"/>
    <p:sldId id="394" r:id="rId56"/>
    <p:sldId id="397" r:id="rId57"/>
    <p:sldId id="398" r:id="rId58"/>
    <p:sldId id="399" r:id="rId59"/>
    <p:sldId id="2103813013" r:id="rId60"/>
    <p:sldId id="2103813045" r:id="rId61"/>
    <p:sldId id="2103813050" r:id="rId62"/>
    <p:sldId id="2103813051" r:id="rId63"/>
    <p:sldId id="2103813052" r:id="rId64"/>
    <p:sldId id="2103813053" r:id="rId65"/>
    <p:sldId id="2103812936"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81D15E-FE70-4210-9186-BC156DF3218E}" v="4" dt="2023-05-05T01:52:47.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46" autoAdjust="0"/>
    <p:restoredTop sz="94660"/>
  </p:normalViewPr>
  <p:slideViewPr>
    <p:cSldViewPr snapToGrid="0">
      <p:cViewPr varScale="1">
        <p:scale>
          <a:sx n="58" d="100"/>
          <a:sy n="58" d="100"/>
        </p:scale>
        <p:origin x="8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 Bai" userId="be857441-a184-4146-8eaa-0e6fb39255fd" providerId="ADAL" clId="{AABBFB99-4ED9-461E-9FDE-B0AA324640EB}"/>
    <pc:docChg chg="modSld sldOrd">
      <pc:chgData name="Wei Bai" userId="be857441-a184-4146-8eaa-0e6fb39255fd" providerId="ADAL" clId="{AABBFB99-4ED9-461E-9FDE-B0AA324640EB}" dt="2023-03-08T19:12:12.930" v="83" actId="1035"/>
      <pc:docMkLst>
        <pc:docMk/>
      </pc:docMkLst>
      <pc:sldChg chg="ord">
        <pc:chgData name="Wei Bai" userId="be857441-a184-4146-8eaa-0e6fb39255fd" providerId="ADAL" clId="{AABBFB99-4ED9-461E-9FDE-B0AA324640EB}" dt="2023-03-08T18:52:25.443" v="50"/>
        <pc:sldMkLst>
          <pc:docMk/>
          <pc:sldMk cId="2678521124" sldId="369"/>
        </pc:sldMkLst>
      </pc:sldChg>
      <pc:sldChg chg="modSp mod">
        <pc:chgData name="Wei Bai" userId="be857441-a184-4146-8eaa-0e6fb39255fd" providerId="ADAL" clId="{AABBFB99-4ED9-461E-9FDE-B0AA324640EB}" dt="2023-03-05T19:35:24.193" v="48" actId="1035"/>
        <pc:sldMkLst>
          <pc:docMk/>
          <pc:sldMk cId="1402395226" sldId="419"/>
        </pc:sldMkLst>
        <pc:spChg chg="mod">
          <ac:chgData name="Wei Bai" userId="be857441-a184-4146-8eaa-0e6fb39255fd" providerId="ADAL" clId="{AABBFB99-4ED9-461E-9FDE-B0AA324640EB}" dt="2023-03-05T19:33:28.713" v="3" actId="20577"/>
          <ac:spMkLst>
            <pc:docMk/>
            <pc:sldMk cId="1402395226" sldId="419"/>
            <ac:spMk id="5" creationId="{E5F2A6E6-A708-F11F-B05A-79964E81E80D}"/>
          </ac:spMkLst>
        </pc:spChg>
        <pc:spChg chg="mod">
          <ac:chgData name="Wei Bai" userId="be857441-a184-4146-8eaa-0e6fb39255fd" providerId="ADAL" clId="{AABBFB99-4ED9-461E-9FDE-B0AA324640EB}" dt="2023-03-05T19:35:24.193" v="48" actId="1035"/>
          <ac:spMkLst>
            <pc:docMk/>
            <pc:sldMk cId="1402395226" sldId="419"/>
            <ac:spMk id="28" creationId="{650CC7D3-5BEC-79E8-2058-4C16C492E910}"/>
          </ac:spMkLst>
        </pc:spChg>
        <pc:spChg chg="mod">
          <ac:chgData name="Wei Bai" userId="be857441-a184-4146-8eaa-0e6fb39255fd" providerId="ADAL" clId="{AABBFB99-4ED9-461E-9FDE-B0AA324640EB}" dt="2023-03-05T19:35:14.025" v="41" actId="14100"/>
          <ac:spMkLst>
            <pc:docMk/>
            <pc:sldMk cId="1402395226" sldId="419"/>
            <ac:spMk id="29" creationId="{3C70D4C2-E218-E33A-6C41-FA88EF343910}"/>
          </ac:spMkLst>
        </pc:spChg>
        <pc:spChg chg="mod">
          <ac:chgData name="Wei Bai" userId="be857441-a184-4146-8eaa-0e6fb39255fd" providerId="ADAL" clId="{AABBFB99-4ED9-461E-9FDE-B0AA324640EB}" dt="2023-03-05T19:33:34.832" v="5" actId="14100"/>
          <ac:spMkLst>
            <pc:docMk/>
            <pc:sldMk cId="1402395226" sldId="419"/>
            <ac:spMk id="32" creationId="{8454958D-D59D-8BC4-7484-23EBC6176DB2}"/>
          </ac:spMkLst>
        </pc:spChg>
        <pc:spChg chg="mod">
          <ac:chgData name="Wei Bai" userId="be857441-a184-4146-8eaa-0e6fb39255fd" providerId="ADAL" clId="{AABBFB99-4ED9-461E-9FDE-B0AA324640EB}" dt="2023-03-05T19:34:22.053" v="29" actId="1035"/>
          <ac:spMkLst>
            <pc:docMk/>
            <pc:sldMk cId="1402395226" sldId="419"/>
            <ac:spMk id="34" creationId="{E1990B47-DC4D-1240-3987-4522B9B4683C}"/>
          </ac:spMkLst>
        </pc:spChg>
        <pc:spChg chg="mod">
          <ac:chgData name="Wei Bai" userId="be857441-a184-4146-8eaa-0e6fb39255fd" providerId="ADAL" clId="{AABBFB99-4ED9-461E-9FDE-B0AA324640EB}" dt="2023-03-05T19:35:06.809" v="39" actId="1035"/>
          <ac:spMkLst>
            <pc:docMk/>
            <pc:sldMk cId="1402395226" sldId="419"/>
            <ac:spMk id="38" creationId="{B31AC21E-022F-1458-D750-42DCEBEC82BA}"/>
          </ac:spMkLst>
        </pc:spChg>
        <pc:spChg chg="mod">
          <ac:chgData name="Wei Bai" userId="be857441-a184-4146-8eaa-0e6fb39255fd" providerId="ADAL" clId="{AABBFB99-4ED9-461E-9FDE-B0AA324640EB}" dt="2023-03-05T19:34:31.720" v="30" actId="14100"/>
          <ac:spMkLst>
            <pc:docMk/>
            <pc:sldMk cId="1402395226" sldId="419"/>
            <ac:spMk id="42" creationId="{22615A27-1ADD-7B43-CBF1-176064422ABC}"/>
          </ac:spMkLst>
        </pc:spChg>
        <pc:spChg chg="mod">
          <ac:chgData name="Wei Bai" userId="be857441-a184-4146-8eaa-0e6fb39255fd" providerId="ADAL" clId="{AABBFB99-4ED9-461E-9FDE-B0AA324640EB}" dt="2023-03-05T19:33:45.580" v="12" actId="1035"/>
          <ac:spMkLst>
            <pc:docMk/>
            <pc:sldMk cId="1402395226" sldId="419"/>
            <ac:spMk id="45" creationId="{4B891BC6-BFB7-041B-D5C5-D3FE77938311}"/>
          </ac:spMkLst>
        </pc:spChg>
        <pc:spChg chg="mod">
          <ac:chgData name="Wei Bai" userId="be857441-a184-4146-8eaa-0e6fb39255fd" providerId="ADAL" clId="{AABBFB99-4ED9-461E-9FDE-B0AA324640EB}" dt="2023-03-05T19:34:02.983" v="23" actId="14100"/>
          <ac:spMkLst>
            <pc:docMk/>
            <pc:sldMk cId="1402395226" sldId="419"/>
            <ac:spMk id="46" creationId="{B9794835-CFBB-E570-B5A0-44BFF5E6C148}"/>
          </ac:spMkLst>
        </pc:spChg>
      </pc:sldChg>
      <pc:sldChg chg="addSp modSp mod">
        <pc:chgData name="Wei Bai" userId="be857441-a184-4146-8eaa-0e6fb39255fd" providerId="ADAL" clId="{AABBFB99-4ED9-461E-9FDE-B0AA324640EB}" dt="2023-03-08T19:12:12.930" v="83" actId="1035"/>
        <pc:sldMkLst>
          <pc:docMk/>
          <pc:sldMk cId="319275606" sldId="2103813003"/>
        </pc:sldMkLst>
        <pc:spChg chg="add mod">
          <ac:chgData name="Wei Bai" userId="be857441-a184-4146-8eaa-0e6fb39255fd" providerId="ADAL" clId="{AABBFB99-4ED9-461E-9FDE-B0AA324640EB}" dt="2023-03-08T19:12:12.930" v="83" actId="1035"/>
          <ac:spMkLst>
            <pc:docMk/>
            <pc:sldMk cId="319275606" sldId="2103813003"/>
            <ac:spMk id="3" creationId="{7AD25BC7-0F39-A912-E42F-DAE02A17AAA2}"/>
          </ac:spMkLst>
        </pc:spChg>
      </pc:sldChg>
    </pc:docChg>
  </pc:docChgLst>
  <pc:docChgLst>
    <pc:chgData name="Wei Bai" userId="be857441-a184-4146-8eaa-0e6fb39255fd" providerId="ADAL" clId="{F06F146D-89CA-4128-8BA2-8497597B579C}"/>
    <pc:docChg chg="undo custSel addSld delSld modSld sldOrd">
      <pc:chgData name="Wei Bai" userId="be857441-a184-4146-8eaa-0e6fb39255fd" providerId="ADAL" clId="{F06F146D-89CA-4128-8BA2-8497597B579C}" dt="2023-03-08T10:46:51.214" v="7698" actId="20577"/>
      <pc:docMkLst>
        <pc:docMk/>
      </pc:docMkLst>
      <pc:sldChg chg="addSp delSp add del setBg delDesignElem">
        <pc:chgData name="Wei Bai" userId="be857441-a184-4146-8eaa-0e6fb39255fd" providerId="ADAL" clId="{F06F146D-89CA-4128-8BA2-8497597B579C}" dt="2023-03-06T05:57:54.496" v="1263"/>
        <pc:sldMkLst>
          <pc:docMk/>
          <pc:sldMk cId="1956163134" sldId="264"/>
        </pc:sldMkLst>
        <pc:spChg chg="add del">
          <ac:chgData name="Wei Bai" userId="be857441-a184-4146-8eaa-0e6fb39255fd" providerId="ADAL" clId="{F06F146D-89CA-4128-8BA2-8497597B579C}" dt="2023-03-06T05:57:54.496" v="1263"/>
          <ac:spMkLst>
            <pc:docMk/>
            <pc:sldMk cId="1956163134" sldId="264"/>
            <ac:spMk id="13" creationId="{A4AC5506-6312-4701-8D3C-40187889A947}"/>
          </ac:spMkLst>
        </pc:spChg>
      </pc:sldChg>
      <pc:sldChg chg="add">
        <pc:chgData name="Wei Bai" userId="be857441-a184-4146-8eaa-0e6fb39255fd" providerId="ADAL" clId="{F06F146D-89CA-4128-8BA2-8497597B579C}" dt="2023-03-06T06:32:05.107" v="1439"/>
        <pc:sldMkLst>
          <pc:docMk/>
          <pc:sldMk cId="2861184816" sldId="268"/>
        </pc:sldMkLst>
      </pc:sldChg>
      <pc:sldChg chg="add">
        <pc:chgData name="Wei Bai" userId="be857441-a184-4146-8eaa-0e6fb39255fd" providerId="ADAL" clId="{F06F146D-89CA-4128-8BA2-8497597B579C}" dt="2023-03-06T06:32:05.107" v="1439"/>
        <pc:sldMkLst>
          <pc:docMk/>
          <pc:sldMk cId="324257761" sldId="269"/>
        </pc:sldMkLst>
      </pc:sldChg>
      <pc:sldChg chg="add">
        <pc:chgData name="Wei Bai" userId="be857441-a184-4146-8eaa-0e6fb39255fd" providerId="ADAL" clId="{F06F146D-89CA-4128-8BA2-8497597B579C}" dt="2023-03-06T05:30:04.275" v="1239"/>
        <pc:sldMkLst>
          <pc:docMk/>
          <pc:sldMk cId="1763773296" sldId="300"/>
        </pc:sldMkLst>
      </pc:sldChg>
      <pc:sldChg chg="delSp modSp add mod">
        <pc:chgData name="Wei Bai" userId="be857441-a184-4146-8eaa-0e6fb39255fd" providerId="ADAL" clId="{F06F146D-89CA-4128-8BA2-8497597B579C}" dt="2023-03-08T10:40:44.151" v="7639" actId="113"/>
        <pc:sldMkLst>
          <pc:docMk/>
          <pc:sldMk cId="2678521124" sldId="369"/>
        </pc:sldMkLst>
        <pc:spChg chg="mod">
          <ac:chgData name="Wei Bai" userId="be857441-a184-4146-8eaa-0e6fb39255fd" providerId="ADAL" clId="{F06F146D-89CA-4128-8BA2-8497597B579C}" dt="2023-03-08T10:38:12.509" v="7449" actId="14100"/>
          <ac:spMkLst>
            <pc:docMk/>
            <pc:sldMk cId="2678521124" sldId="369"/>
            <ac:spMk id="2" creationId="{F2A42D85-83D3-4F77-A7FF-E97E8FDE6C53}"/>
          </ac:spMkLst>
        </pc:spChg>
        <pc:spChg chg="del">
          <ac:chgData name="Wei Bai" userId="be857441-a184-4146-8eaa-0e6fb39255fd" providerId="ADAL" clId="{F06F146D-89CA-4128-8BA2-8497597B579C}" dt="2023-03-08T10:37:34.647" v="7437" actId="478"/>
          <ac:spMkLst>
            <pc:docMk/>
            <pc:sldMk cId="2678521124" sldId="369"/>
            <ac:spMk id="3" creationId="{50B750AD-32EC-D7F0-186E-79099BC18085}"/>
          </ac:spMkLst>
        </pc:spChg>
        <pc:graphicFrameChg chg="mod">
          <ac:chgData name="Wei Bai" userId="be857441-a184-4146-8eaa-0e6fb39255fd" providerId="ADAL" clId="{F06F146D-89CA-4128-8BA2-8497597B579C}" dt="2023-03-08T10:40:44.151" v="7639" actId="113"/>
          <ac:graphicFrameMkLst>
            <pc:docMk/>
            <pc:sldMk cId="2678521124" sldId="369"/>
            <ac:graphicFrameMk id="14" creationId="{CAE29FC4-AD51-44BC-844E-DAEF4133CD11}"/>
          </ac:graphicFrameMkLst>
        </pc:graphicFrameChg>
      </pc:sldChg>
      <pc:sldChg chg="add del">
        <pc:chgData name="Wei Bai" userId="be857441-a184-4146-8eaa-0e6fb39255fd" providerId="ADAL" clId="{F06F146D-89CA-4128-8BA2-8497597B579C}" dt="2023-03-06T23:56:33.401" v="2102" actId="47"/>
        <pc:sldMkLst>
          <pc:docMk/>
          <pc:sldMk cId="2940226701" sldId="383"/>
        </pc:sldMkLst>
      </pc:sldChg>
      <pc:sldChg chg="modSp add">
        <pc:chgData name="Wei Bai" userId="be857441-a184-4146-8eaa-0e6fb39255fd" providerId="ADAL" clId="{F06F146D-89CA-4128-8BA2-8497597B579C}" dt="2023-03-08T09:49:56.978" v="4984" actId="20577"/>
        <pc:sldMkLst>
          <pc:docMk/>
          <pc:sldMk cId="3355603724" sldId="393"/>
        </pc:sldMkLst>
        <pc:spChg chg="mod">
          <ac:chgData name="Wei Bai" userId="be857441-a184-4146-8eaa-0e6fb39255fd" providerId="ADAL" clId="{F06F146D-89CA-4128-8BA2-8497597B579C}" dt="2023-03-08T09:49:52.410" v="4979" actId="20577"/>
          <ac:spMkLst>
            <pc:docMk/>
            <pc:sldMk cId="3355603724" sldId="393"/>
            <ac:spMk id="12" creationId="{655AF098-2A20-4E98-AEE9-8C10EF65AE48}"/>
          </ac:spMkLst>
        </pc:spChg>
        <pc:spChg chg="mod">
          <ac:chgData name="Wei Bai" userId="be857441-a184-4146-8eaa-0e6fb39255fd" providerId="ADAL" clId="{F06F146D-89CA-4128-8BA2-8497597B579C}" dt="2023-03-08T09:49:56.978" v="4984" actId="20577"/>
          <ac:spMkLst>
            <pc:docMk/>
            <pc:sldMk cId="3355603724" sldId="393"/>
            <ac:spMk id="13" creationId="{96D55734-E820-4601-AE09-226F41FDD9CA}"/>
          </ac:spMkLst>
        </pc:spChg>
      </pc:sldChg>
      <pc:sldChg chg="modSp add mod">
        <pc:chgData name="Wei Bai" userId="be857441-a184-4146-8eaa-0e6fb39255fd" providerId="ADAL" clId="{F06F146D-89CA-4128-8BA2-8497597B579C}" dt="2023-03-08T09:50:32.568" v="5027" actId="20577"/>
        <pc:sldMkLst>
          <pc:docMk/>
          <pc:sldMk cId="1173490901" sldId="394"/>
        </pc:sldMkLst>
        <pc:spChg chg="mod">
          <ac:chgData name="Wei Bai" userId="be857441-a184-4146-8eaa-0e6fb39255fd" providerId="ADAL" clId="{F06F146D-89CA-4128-8BA2-8497597B579C}" dt="2023-03-08T09:50:19.161" v="5015" actId="113"/>
          <ac:spMkLst>
            <pc:docMk/>
            <pc:sldMk cId="1173490901" sldId="394"/>
            <ac:spMk id="3" creationId="{FA6B4C2D-2DB7-4E64-AF3D-A2DBADC6FCF7}"/>
          </ac:spMkLst>
        </pc:spChg>
        <pc:spChg chg="mod">
          <ac:chgData name="Wei Bai" userId="be857441-a184-4146-8eaa-0e6fb39255fd" providerId="ADAL" clId="{F06F146D-89CA-4128-8BA2-8497597B579C}" dt="2023-03-08T09:50:29.355" v="5023" actId="20577"/>
          <ac:spMkLst>
            <pc:docMk/>
            <pc:sldMk cId="1173490901" sldId="394"/>
            <ac:spMk id="9" creationId="{C33C1A01-C123-5382-FE9A-C9F6777C4E9E}"/>
          </ac:spMkLst>
        </pc:spChg>
        <pc:spChg chg="mod">
          <ac:chgData name="Wei Bai" userId="be857441-a184-4146-8eaa-0e6fb39255fd" providerId="ADAL" clId="{F06F146D-89CA-4128-8BA2-8497597B579C}" dt="2023-03-08T09:50:32.568" v="5027" actId="20577"/>
          <ac:spMkLst>
            <pc:docMk/>
            <pc:sldMk cId="1173490901" sldId="394"/>
            <ac:spMk id="10" creationId="{5EDD35D2-5A09-336B-F9C8-F3219ED0B881}"/>
          </ac:spMkLst>
        </pc:spChg>
        <pc:spChg chg="mod">
          <ac:chgData name="Wei Bai" userId="be857441-a184-4146-8eaa-0e6fb39255fd" providerId="ADAL" clId="{F06F146D-89CA-4128-8BA2-8497597B579C}" dt="2023-03-08T09:50:02.553" v="4988" actId="20577"/>
          <ac:spMkLst>
            <pc:docMk/>
            <pc:sldMk cId="1173490901" sldId="394"/>
            <ac:spMk id="13" creationId="{09254038-0EF3-A152-D550-927C7A412703}"/>
          </ac:spMkLst>
        </pc:spChg>
        <pc:spChg chg="mod">
          <ac:chgData name="Wei Bai" userId="be857441-a184-4146-8eaa-0e6fb39255fd" providerId="ADAL" clId="{F06F146D-89CA-4128-8BA2-8497597B579C}" dt="2023-03-08T09:50:25.688" v="5019" actId="20577"/>
          <ac:spMkLst>
            <pc:docMk/>
            <pc:sldMk cId="1173490901" sldId="394"/>
            <ac:spMk id="15" creationId="{39E6ACA4-C1BB-BFBB-B0C0-706577D82CAA}"/>
          </ac:spMkLst>
        </pc:spChg>
      </pc:sldChg>
      <pc:sldChg chg="modSp add mod">
        <pc:chgData name="Wei Bai" userId="be857441-a184-4146-8eaa-0e6fb39255fd" providerId="ADAL" clId="{F06F146D-89CA-4128-8BA2-8497597B579C}" dt="2023-03-08T09:52:31.095" v="5162" actId="20577"/>
        <pc:sldMkLst>
          <pc:docMk/>
          <pc:sldMk cId="584393435" sldId="397"/>
        </pc:sldMkLst>
        <pc:spChg chg="mod">
          <ac:chgData name="Wei Bai" userId="be857441-a184-4146-8eaa-0e6fb39255fd" providerId="ADAL" clId="{F06F146D-89CA-4128-8BA2-8497597B579C}" dt="2023-03-08T09:52:31.095" v="5162" actId="20577"/>
          <ac:spMkLst>
            <pc:docMk/>
            <pc:sldMk cId="584393435" sldId="397"/>
            <ac:spMk id="3" creationId="{F80BD7BC-A782-4B40-867D-447FDBE42C1D}"/>
          </ac:spMkLst>
        </pc:spChg>
      </pc:sldChg>
      <pc:sldChg chg="modSp add">
        <pc:chgData name="Wei Bai" userId="be857441-a184-4146-8eaa-0e6fb39255fd" providerId="ADAL" clId="{F06F146D-89CA-4128-8BA2-8497597B579C}" dt="2023-03-08T09:51:50.945" v="5110" actId="20577"/>
        <pc:sldMkLst>
          <pc:docMk/>
          <pc:sldMk cId="2003942960" sldId="398"/>
        </pc:sldMkLst>
        <pc:spChg chg="mod">
          <ac:chgData name="Wei Bai" userId="be857441-a184-4146-8eaa-0e6fb39255fd" providerId="ADAL" clId="{F06F146D-89CA-4128-8BA2-8497597B579C}" dt="2023-03-08T09:51:50.945" v="5110" actId="20577"/>
          <ac:spMkLst>
            <pc:docMk/>
            <pc:sldMk cId="2003942960" sldId="398"/>
            <ac:spMk id="3" creationId="{F80BD7BC-A782-4B40-867D-447FDBE42C1D}"/>
          </ac:spMkLst>
        </pc:spChg>
      </pc:sldChg>
      <pc:sldChg chg="modSp add mod">
        <pc:chgData name="Wei Bai" userId="be857441-a184-4146-8eaa-0e6fb39255fd" providerId="ADAL" clId="{F06F146D-89CA-4128-8BA2-8497597B579C}" dt="2023-03-08T10:46:15.635" v="7697" actId="20577"/>
        <pc:sldMkLst>
          <pc:docMk/>
          <pc:sldMk cId="512675981" sldId="399"/>
        </pc:sldMkLst>
        <pc:spChg chg="mod">
          <ac:chgData name="Wei Bai" userId="be857441-a184-4146-8eaa-0e6fb39255fd" providerId="ADAL" clId="{F06F146D-89CA-4128-8BA2-8497597B579C}" dt="2023-03-08T10:46:15.635" v="7697" actId="20577"/>
          <ac:spMkLst>
            <pc:docMk/>
            <pc:sldMk cId="512675981" sldId="399"/>
            <ac:spMk id="6" creationId="{7B705E63-EB71-4815-9980-71765128ACDE}"/>
          </ac:spMkLst>
        </pc:spChg>
        <pc:spChg chg="mod">
          <ac:chgData name="Wei Bai" userId="be857441-a184-4146-8eaa-0e6fb39255fd" providerId="ADAL" clId="{F06F146D-89CA-4128-8BA2-8497597B579C}" dt="2023-03-08T10:46:12.316" v="7693" actId="20577"/>
          <ac:spMkLst>
            <pc:docMk/>
            <pc:sldMk cId="512675981" sldId="399"/>
            <ac:spMk id="8" creationId="{420AAE03-9A93-4CF3-B5BE-EFEDF4212C01}"/>
          </ac:spMkLst>
        </pc:spChg>
        <pc:spChg chg="mod">
          <ac:chgData name="Wei Bai" userId="be857441-a184-4146-8eaa-0e6fb39255fd" providerId="ADAL" clId="{F06F146D-89CA-4128-8BA2-8497597B579C}" dt="2023-03-08T10:45:59.459" v="7688" actId="20577"/>
          <ac:spMkLst>
            <pc:docMk/>
            <pc:sldMk cId="512675981" sldId="399"/>
            <ac:spMk id="12" creationId="{94B897B3-79C3-4E6C-8159-F634111F7F65}"/>
          </ac:spMkLst>
        </pc:spChg>
        <pc:spChg chg="mod">
          <ac:chgData name="Wei Bai" userId="be857441-a184-4146-8eaa-0e6fb39255fd" providerId="ADAL" clId="{F06F146D-89CA-4128-8BA2-8497597B579C}" dt="2023-03-08T10:46:08.470" v="7689" actId="20577"/>
          <ac:spMkLst>
            <pc:docMk/>
            <pc:sldMk cId="512675981" sldId="399"/>
            <ac:spMk id="15" creationId="{25B4C6FA-65E8-4571-99CC-27E18CBB3B9A}"/>
          </ac:spMkLst>
        </pc:spChg>
      </pc:sldChg>
      <pc:sldChg chg="modSp add mod">
        <pc:chgData name="Wei Bai" userId="be857441-a184-4146-8eaa-0e6fb39255fd" providerId="ADAL" clId="{F06F146D-89CA-4128-8BA2-8497597B579C}" dt="2023-03-05T08:11:52.024" v="170" actId="1035"/>
        <pc:sldMkLst>
          <pc:docMk/>
          <pc:sldMk cId="1333560559" sldId="416"/>
        </pc:sldMkLst>
        <pc:spChg chg="mod">
          <ac:chgData name="Wei Bai" userId="be857441-a184-4146-8eaa-0e6fb39255fd" providerId="ADAL" clId="{F06F146D-89CA-4128-8BA2-8497597B579C}" dt="2023-03-05T08:11:40.327" v="159" actId="1076"/>
          <ac:spMkLst>
            <pc:docMk/>
            <pc:sldMk cId="1333560559" sldId="416"/>
            <ac:spMk id="2" creationId="{5D4180CA-8A62-4220-B72B-0782A0388869}"/>
          </ac:spMkLst>
        </pc:spChg>
        <pc:spChg chg="mod">
          <ac:chgData name="Wei Bai" userId="be857441-a184-4146-8eaa-0e6fb39255fd" providerId="ADAL" clId="{F06F146D-89CA-4128-8BA2-8497597B579C}" dt="2023-03-05T08:08:43.811" v="125" actId="1035"/>
          <ac:spMkLst>
            <pc:docMk/>
            <pc:sldMk cId="1333560559" sldId="416"/>
            <ac:spMk id="6" creationId="{C4C603D8-13AF-410A-8795-23FB768A9C9C}"/>
          </ac:spMkLst>
        </pc:spChg>
        <pc:spChg chg="mod">
          <ac:chgData name="Wei Bai" userId="be857441-a184-4146-8eaa-0e6fb39255fd" providerId="ADAL" clId="{F06F146D-89CA-4128-8BA2-8497597B579C}" dt="2023-03-05T08:11:44.201" v="165" actId="20577"/>
          <ac:spMkLst>
            <pc:docMk/>
            <pc:sldMk cId="1333560559" sldId="416"/>
            <ac:spMk id="7" creationId="{D5945AFF-9F6B-4EE3-9707-C28519DE373A}"/>
          </ac:spMkLst>
        </pc:spChg>
        <pc:spChg chg="mod">
          <ac:chgData name="Wei Bai" userId="be857441-a184-4146-8eaa-0e6fb39255fd" providerId="ADAL" clId="{F06F146D-89CA-4128-8BA2-8497597B579C}" dt="2023-03-05T08:11:52.024" v="170" actId="1035"/>
          <ac:spMkLst>
            <pc:docMk/>
            <pc:sldMk cId="1333560559" sldId="416"/>
            <ac:spMk id="11" creationId="{BF625716-4A74-4273-B4E1-DA4003214342}"/>
          </ac:spMkLst>
        </pc:spChg>
      </pc:sldChg>
      <pc:sldChg chg="addSp delSp modSp add mod setBg">
        <pc:chgData name="Wei Bai" userId="be857441-a184-4146-8eaa-0e6fb39255fd" providerId="ADAL" clId="{F06F146D-89CA-4128-8BA2-8497597B579C}" dt="2023-03-05T09:05:09.263" v="1167" actId="26606"/>
        <pc:sldMkLst>
          <pc:docMk/>
          <pc:sldMk cId="3555416811" sldId="417"/>
        </pc:sldMkLst>
        <pc:spChg chg="add del mod">
          <ac:chgData name="Wei Bai" userId="be857441-a184-4146-8eaa-0e6fb39255fd" providerId="ADAL" clId="{F06F146D-89CA-4128-8BA2-8497597B579C}" dt="2023-03-05T09:05:09.263" v="1167" actId="26606"/>
          <ac:spMkLst>
            <pc:docMk/>
            <pc:sldMk cId="3555416811" sldId="417"/>
            <ac:spMk id="3" creationId="{EC984BD6-2E05-341B-5047-C523876987E8}"/>
          </ac:spMkLst>
        </pc:spChg>
        <pc:graphicFrameChg chg="add del">
          <ac:chgData name="Wei Bai" userId="be857441-a184-4146-8eaa-0e6fb39255fd" providerId="ADAL" clId="{F06F146D-89CA-4128-8BA2-8497597B579C}" dt="2023-03-05T09:05:06.115" v="1165" actId="26606"/>
          <ac:graphicFrameMkLst>
            <pc:docMk/>
            <pc:sldMk cId="3555416811" sldId="417"/>
            <ac:graphicFrameMk id="7" creationId="{7862E220-FAE2-DBC3-5F1E-635D61100071}"/>
          </ac:graphicFrameMkLst>
        </pc:graphicFrameChg>
        <pc:graphicFrameChg chg="add del">
          <ac:chgData name="Wei Bai" userId="be857441-a184-4146-8eaa-0e6fb39255fd" providerId="ADAL" clId="{F06F146D-89CA-4128-8BA2-8497597B579C}" dt="2023-03-05T09:05:09.263" v="1167" actId="26606"/>
          <ac:graphicFrameMkLst>
            <pc:docMk/>
            <pc:sldMk cId="3555416811" sldId="417"/>
            <ac:graphicFrameMk id="8" creationId="{06901C58-F507-FF77-5206-3D9C8C3ED442}"/>
          </ac:graphicFrameMkLst>
        </pc:graphicFrameChg>
      </pc:sldChg>
      <pc:sldChg chg="addSp delSp modSp add del mod">
        <pc:chgData name="Wei Bai" userId="be857441-a184-4146-8eaa-0e6fb39255fd" providerId="ADAL" clId="{F06F146D-89CA-4128-8BA2-8497597B579C}" dt="2023-03-05T08:53:48.494" v="1093" actId="47"/>
        <pc:sldMkLst>
          <pc:docMk/>
          <pc:sldMk cId="290771207" sldId="418"/>
        </pc:sldMkLst>
        <pc:spChg chg="mod">
          <ac:chgData name="Wei Bai" userId="be857441-a184-4146-8eaa-0e6fb39255fd" providerId="ADAL" clId="{F06F146D-89CA-4128-8BA2-8497597B579C}" dt="2023-03-05T08:49:08.185" v="985" actId="1076"/>
          <ac:spMkLst>
            <pc:docMk/>
            <pc:sldMk cId="290771207" sldId="418"/>
            <ac:spMk id="2" creationId="{16A34AE9-9C33-CEEE-1B69-DAD12B8CA5CB}"/>
          </ac:spMkLst>
        </pc:spChg>
        <pc:spChg chg="del mod">
          <ac:chgData name="Wei Bai" userId="be857441-a184-4146-8eaa-0e6fb39255fd" providerId="ADAL" clId="{F06F146D-89CA-4128-8BA2-8497597B579C}" dt="2023-03-05T08:41:37.975" v="689" actId="478"/>
          <ac:spMkLst>
            <pc:docMk/>
            <pc:sldMk cId="290771207" sldId="418"/>
            <ac:spMk id="3" creationId="{EC984BD6-2E05-341B-5047-C523876987E8}"/>
          </ac:spMkLst>
        </pc:spChg>
        <pc:spChg chg="add del mod">
          <ac:chgData name="Wei Bai" userId="be857441-a184-4146-8eaa-0e6fb39255fd" providerId="ADAL" clId="{F06F146D-89CA-4128-8BA2-8497597B579C}" dt="2023-03-05T08:43:37.143" v="747" actId="1076"/>
          <ac:spMkLst>
            <pc:docMk/>
            <pc:sldMk cId="290771207" sldId="418"/>
            <ac:spMk id="4" creationId="{7BF55C7A-9158-FC8F-22A0-7A8A4D2BA86E}"/>
          </ac:spMkLst>
        </pc:spChg>
        <pc:spChg chg="add mod">
          <ac:chgData name="Wei Bai" userId="be857441-a184-4146-8eaa-0e6fb39255fd" providerId="ADAL" clId="{F06F146D-89CA-4128-8BA2-8497597B579C}" dt="2023-03-05T08:41:26.924" v="683" actId="1036"/>
          <ac:spMkLst>
            <pc:docMk/>
            <pc:sldMk cId="290771207" sldId="418"/>
            <ac:spMk id="10" creationId="{56D2C350-5816-A426-4AB4-1FAFB2DD679E}"/>
          </ac:spMkLst>
        </pc:spChg>
        <pc:spChg chg="add mod">
          <ac:chgData name="Wei Bai" userId="be857441-a184-4146-8eaa-0e6fb39255fd" providerId="ADAL" clId="{F06F146D-89CA-4128-8BA2-8497597B579C}" dt="2023-03-05T08:41:26.924" v="683" actId="1036"/>
          <ac:spMkLst>
            <pc:docMk/>
            <pc:sldMk cId="290771207" sldId="418"/>
            <ac:spMk id="11" creationId="{CCEBFBAA-578B-9091-92DF-953D18D3A7C6}"/>
          </ac:spMkLst>
        </pc:spChg>
        <pc:spChg chg="add mod">
          <ac:chgData name="Wei Bai" userId="be857441-a184-4146-8eaa-0e6fb39255fd" providerId="ADAL" clId="{F06F146D-89CA-4128-8BA2-8497597B579C}" dt="2023-03-05T08:41:26.924" v="683" actId="1036"/>
          <ac:spMkLst>
            <pc:docMk/>
            <pc:sldMk cId="290771207" sldId="418"/>
            <ac:spMk id="12" creationId="{616D520B-8D64-B5B0-6A18-7ADA23CF98AD}"/>
          </ac:spMkLst>
        </pc:spChg>
        <pc:spChg chg="add mod">
          <ac:chgData name="Wei Bai" userId="be857441-a184-4146-8eaa-0e6fb39255fd" providerId="ADAL" clId="{F06F146D-89CA-4128-8BA2-8497597B579C}" dt="2023-03-05T08:41:26.924" v="683" actId="1036"/>
          <ac:spMkLst>
            <pc:docMk/>
            <pc:sldMk cId="290771207" sldId="418"/>
            <ac:spMk id="13" creationId="{576F63A6-3184-8671-AD56-D888CE522CA5}"/>
          </ac:spMkLst>
        </pc:spChg>
        <pc:spChg chg="add del">
          <ac:chgData name="Wei Bai" userId="be857441-a184-4146-8eaa-0e6fb39255fd" providerId="ADAL" clId="{F06F146D-89CA-4128-8BA2-8497597B579C}" dt="2023-03-05T08:31:53.431" v="628" actId="22"/>
          <ac:spMkLst>
            <pc:docMk/>
            <pc:sldMk cId="290771207" sldId="418"/>
            <ac:spMk id="34" creationId="{75FAACE7-F69C-1B50-76CD-E49C7A311871}"/>
          </ac:spMkLst>
        </pc:spChg>
        <pc:spChg chg="add mod">
          <ac:chgData name="Wei Bai" userId="be857441-a184-4146-8eaa-0e6fb39255fd" providerId="ADAL" clId="{F06F146D-89CA-4128-8BA2-8497597B579C}" dt="2023-03-05T08:49:55.939" v="1010" actId="14100"/>
          <ac:spMkLst>
            <pc:docMk/>
            <pc:sldMk cId="290771207" sldId="418"/>
            <ac:spMk id="49" creationId="{9C5BA084-518C-DD98-B3B6-500C470C0975}"/>
          </ac:spMkLst>
        </pc:spChg>
        <pc:spChg chg="add mod">
          <ac:chgData name="Wei Bai" userId="be857441-a184-4146-8eaa-0e6fb39255fd" providerId="ADAL" clId="{F06F146D-89CA-4128-8BA2-8497597B579C}" dt="2023-03-05T08:44:00.455" v="765" actId="1076"/>
          <ac:spMkLst>
            <pc:docMk/>
            <pc:sldMk cId="290771207" sldId="418"/>
            <ac:spMk id="50" creationId="{94C0E45C-0C26-31B7-A9B0-D821E9DC065D}"/>
          </ac:spMkLst>
        </pc:spChg>
        <pc:spChg chg="add mod">
          <ac:chgData name="Wei Bai" userId="be857441-a184-4146-8eaa-0e6fb39255fd" providerId="ADAL" clId="{F06F146D-89CA-4128-8BA2-8497597B579C}" dt="2023-03-05T08:44:05.974" v="773" actId="20577"/>
          <ac:spMkLst>
            <pc:docMk/>
            <pc:sldMk cId="290771207" sldId="418"/>
            <ac:spMk id="51" creationId="{E458FD1F-20F5-0BA3-58FB-647FA9306AEE}"/>
          </ac:spMkLst>
        </pc:spChg>
        <pc:spChg chg="add mod">
          <ac:chgData name="Wei Bai" userId="be857441-a184-4146-8eaa-0e6fb39255fd" providerId="ADAL" clId="{F06F146D-89CA-4128-8BA2-8497597B579C}" dt="2023-03-05T08:45:20.641" v="831" actId="1035"/>
          <ac:spMkLst>
            <pc:docMk/>
            <pc:sldMk cId="290771207" sldId="418"/>
            <ac:spMk id="52" creationId="{A18FDEBC-4E0D-160C-79E3-A78561F361CF}"/>
          </ac:spMkLst>
        </pc:spChg>
        <pc:spChg chg="add mod">
          <ac:chgData name="Wei Bai" userId="be857441-a184-4146-8eaa-0e6fb39255fd" providerId="ADAL" clId="{F06F146D-89CA-4128-8BA2-8497597B579C}" dt="2023-03-05T08:45:08.492" v="824" actId="1076"/>
          <ac:spMkLst>
            <pc:docMk/>
            <pc:sldMk cId="290771207" sldId="418"/>
            <ac:spMk id="53" creationId="{B846E911-0833-B436-14A6-98FCF093C9D3}"/>
          </ac:spMkLst>
        </pc:spChg>
        <pc:spChg chg="add mod">
          <ac:chgData name="Wei Bai" userId="be857441-a184-4146-8eaa-0e6fb39255fd" providerId="ADAL" clId="{F06F146D-89CA-4128-8BA2-8497597B579C}" dt="2023-03-05T08:45:38.160" v="843" actId="1076"/>
          <ac:spMkLst>
            <pc:docMk/>
            <pc:sldMk cId="290771207" sldId="418"/>
            <ac:spMk id="54" creationId="{36429711-C5C4-E848-EC09-7758539BE842}"/>
          </ac:spMkLst>
        </pc:spChg>
        <pc:spChg chg="add mod">
          <ac:chgData name="Wei Bai" userId="be857441-a184-4146-8eaa-0e6fb39255fd" providerId="ADAL" clId="{F06F146D-89CA-4128-8BA2-8497597B579C}" dt="2023-03-05T08:45:50.351" v="855" actId="20577"/>
          <ac:spMkLst>
            <pc:docMk/>
            <pc:sldMk cId="290771207" sldId="418"/>
            <ac:spMk id="55" creationId="{551A4176-1232-B91B-219C-714A05B68C86}"/>
          </ac:spMkLst>
        </pc:spChg>
        <pc:spChg chg="add mod">
          <ac:chgData name="Wei Bai" userId="be857441-a184-4146-8eaa-0e6fb39255fd" providerId="ADAL" clId="{F06F146D-89CA-4128-8BA2-8497597B579C}" dt="2023-03-05T08:46:42.922" v="862" actId="1076"/>
          <ac:spMkLst>
            <pc:docMk/>
            <pc:sldMk cId="290771207" sldId="418"/>
            <ac:spMk id="56" creationId="{A7C9509B-4598-2D9C-B4E5-5478612A34BA}"/>
          </ac:spMkLst>
        </pc:spChg>
        <pc:spChg chg="add mod">
          <ac:chgData name="Wei Bai" userId="be857441-a184-4146-8eaa-0e6fb39255fd" providerId="ADAL" clId="{F06F146D-89CA-4128-8BA2-8497597B579C}" dt="2023-03-05T08:49:28.630" v="993" actId="1035"/>
          <ac:spMkLst>
            <pc:docMk/>
            <pc:sldMk cId="290771207" sldId="418"/>
            <ac:spMk id="57" creationId="{0FEDCCD7-418F-7D15-05E7-6F87D74068C5}"/>
          </ac:spMkLst>
        </pc:spChg>
        <pc:spChg chg="add mod">
          <ac:chgData name="Wei Bai" userId="be857441-a184-4146-8eaa-0e6fb39255fd" providerId="ADAL" clId="{F06F146D-89CA-4128-8BA2-8497597B579C}" dt="2023-03-05T08:49:43.234" v="1006" actId="1035"/>
          <ac:spMkLst>
            <pc:docMk/>
            <pc:sldMk cId="290771207" sldId="418"/>
            <ac:spMk id="58" creationId="{E1A83A61-FF3B-5F69-A6AC-80CC91D4F420}"/>
          </ac:spMkLst>
        </pc:spChg>
        <pc:spChg chg="add mod">
          <ac:chgData name="Wei Bai" userId="be857441-a184-4146-8eaa-0e6fb39255fd" providerId="ADAL" clId="{F06F146D-89CA-4128-8BA2-8497597B579C}" dt="2023-03-05T08:47:38.601" v="923" actId="1076"/>
          <ac:spMkLst>
            <pc:docMk/>
            <pc:sldMk cId="290771207" sldId="418"/>
            <ac:spMk id="59" creationId="{9EBBB75B-55CE-8F3F-F88F-2D1A31D37F2D}"/>
          </ac:spMkLst>
        </pc:spChg>
        <pc:spChg chg="add mod">
          <ac:chgData name="Wei Bai" userId="be857441-a184-4146-8eaa-0e6fb39255fd" providerId="ADAL" clId="{F06F146D-89CA-4128-8BA2-8497597B579C}" dt="2023-03-05T08:48:07.325" v="943" actId="1076"/>
          <ac:spMkLst>
            <pc:docMk/>
            <pc:sldMk cId="290771207" sldId="418"/>
            <ac:spMk id="60" creationId="{9FB59315-BE0E-2BB0-48C3-D0C06EEEFBCE}"/>
          </ac:spMkLst>
        </pc:spChg>
        <pc:spChg chg="add mod">
          <ac:chgData name="Wei Bai" userId="be857441-a184-4146-8eaa-0e6fb39255fd" providerId="ADAL" clId="{F06F146D-89CA-4128-8BA2-8497597B579C}" dt="2023-03-05T08:48:20.174" v="958" actId="1076"/>
          <ac:spMkLst>
            <pc:docMk/>
            <pc:sldMk cId="290771207" sldId="418"/>
            <ac:spMk id="61" creationId="{B1DC7E25-F783-55B0-BF4C-909FA07C0AEE}"/>
          </ac:spMkLst>
        </pc:spChg>
        <pc:spChg chg="add mod">
          <ac:chgData name="Wei Bai" userId="be857441-a184-4146-8eaa-0e6fb39255fd" providerId="ADAL" clId="{F06F146D-89CA-4128-8BA2-8497597B579C}" dt="2023-03-05T08:48:33.649" v="975" actId="1076"/>
          <ac:spMkLst>
            <pc:docMk/>
            <pc:sldMk cId="290771207" sldId="418"/>
            <ac:spMk id="62" creationId="{53BC677B-B54C-F0C8-CD8A-01154D2D26A1}"/>
          </ac:spMkLst>
        </pc:spChg>
        <pc:spChg chg="add mod">
          <ac:chgData name="Wei Bai" userId="be857441-a184-4146-8eaa-0e6fb39255fd" providerId="ADAL" clId="{F06F146D-89CA-4128-8BA2-8497597B579C}" dt="2023-03-05T08:48:58.323" v="984" actId="1036"/>
          <ac:spMkLst>
            <pc:docMk/>
            <pc:sldMk cId="290771207" sldId="418"/>
            <ac:spMk id="63" creationId="{68E60A92-8243-0E05-5BDF-C547D056E425}"/>
          </ac:spMkLst>
        </pc:spChg>
        <pc:spChg chg="add mod">
          <ac:chgData name="Wei Bai" userId="be857441-a184-4146-8eaa-0e6fb39255fd" providerId="ADAL" clId="{F06F146D-89CA-4128-8BA2-8497597B579C}" dt="2023-03-05T08:50:35.680" v="1024" actId="1076"/>
          <ac:spMkLst>
            <pc:docMk/>
            <pc:sldMk cId="290771207" sldId="418"/>
            <ac:spMk id="1024" creationId="{FE5B9846-087C-3077-D37E-5769E67D8B03}"/>
          </ac:spMkLst>
        </pc:spChg>
        <pc:spChg chg="add mod">
          <ac:chgData name="Wei Bai" userId="be857441-a184-4146-8eaa-0e6fb39255fd" providerId="ADAL" clId="{F06F146D-89CA-4128-8BA2-8497597B579C}" dt="2023-03-05T08:50:50.962" v="1039" actId="1076"/>
          <ac:spMkLst>
            <pc:docMk/>
            <pc:sldMk cId="290771207" sldId="418"/>
            <ac:spMk id="1025" creationId="{60CA7401-AA10-F775-CF22-C3677948657F}"/>
          </ac:spMkLst>
        </pc:spChg>
        <pc:spChg chg="add mod">
          <ac:chgData name="Wei Bai" userId="be857441-a184-4146-8eaa-0e6fb39255fd" providerId="ADAL" clId="{F06F146D-89CA-4128-8BA2-8497597B579C}" dt="2023-03-05T08:51:21.737" v="1052" actId="1076"/>
          <ac:spMkLst>
            <pc:docMk/>
            <pc:sldMk cId="290771207" sldId="418"/>
            <ac:spMk id="1027" creationId="{25AF0567-44C3-A992-3BAE-62534B76CE11}"/>
          </ac:spMkLst>
        </pc:spChg>
        <pc:spChg chg="add mod">
          <ac:chgData name="Wei Bai" userId="be857441-a184-4146-8eaa-0e6fb39255fd" providerId="ADAL" clId="{F06F146D-89CA-4128-8BA2-8497597B579C}" dt="2023-03-05T08:51:53.196" v="1058" actId="1076"/>
          <ac:spMkLst>
            <pc:docMk/>
            <pc:sldMk cId="290771207" sldId="418"/>
            <ac:spMk id="1028" creationId="{6BCEDFDD-744B-E044-5D95-6569857F80AE}"/>
          </ac:spMkLst>
        </pc:spChg>
        <pc:spChg chg="add mod">
          <ac:chgData name="Wei Bai" userId="be857441-a184-4146-8eaa-0e6fb39255fd" providerId="ADAL" clId="{F06F146D-89CA-4128-8BA2-8497597B579C}" dt="2023-03-05T08:52:09.692" v="1074" actId="1076"/>
          <ac:spMkLst>
            <pc:docMk/>
            <pc:sldMk cId="290771207" sldId="418"/>
            <ac:spMk id="1029" creationId="{CB0D1D9E-7B1C-53BD-03CF-6D4E3D258228}"/>
          </ac:spMkLst>
        </pc:spChg>
        <pc:picChg chg="add mod">
          <ac:chgData name="Wei Bai" userId="be857441-a184-4146-8eaa-0e6fb39255fd" providerId="ADAL" clId="{F06F146D-89CA-4128-8BA2-8497597B579C}" dt="2023-03-05T08:41:26.924" v="683" actId="1036"/>
          <ac:picMkLst>
            <pc:docMk/>
            <pc:sldMk cId="290771207" sldId="418"/>
            <ac:picMk id="6" creationId="{7A5EC2C1-DC4C-8EBD-7752-41AE85484B79}"/>
          </ac:picMkLst>
        </pc:picChg>
        <pc:picChg chg="add mod">
          <ac:chgData name="Wei Bai" userId="be857441-a184-4146-8eaa-0e6fb39255fd" providerId="ADAL" clId="{F06F146D-89CA-4128-8BA2-8497597B579C}" dt="2023-03-05T08:41:26.924" v="683" actId="1036"/>
          <ac:picMkLst>
            <pc:docMk/>
            <pc:sldMk cId="290771207" sldId="418"/>
            <ac:picMk id="7" creationId="{6F502D0D-C0C2-5BBE-76F3-497FA0A95B5B}"/>
          </ac:picMkLst>
        </pc:picChg>
        <pc:picChg chg="mod">
          <ac:chgData name="Wei Bai" userId="be857441-a184-4146-8eaa-0e6fb39255fd" providerId="ADAL" clId="{F06F146D-89CA-4128-8BA2-8497597B579C}" dt="2023-03-05T08:41:26.924" v="683" actId="1036"/>
          <ac:picMkLst>
            <pc:docMk/>
            <pc:sldMk cId="290771207" sldId="418"/>
            <ac:picMk id="8" creationId="{B99EA632-E969-7BDF-D5E5-2B1B4A3F2126}"/>
          </ac:picMkLst>
        </pc:picChg>
        <pc:picChg chg="add mod">
          <ac:chgData name="Wei Bai" userId="be857441-a184-4146-8eaa-0e6fb39255fd" providerId="ADAL" clId="{F06F146D-89CA-4128-8BA2-8497597B579C}" dt="2023-03-05T08:41:26.924" v="683" actId="1036"/>
          <ac:picMkLst>
            <pc:docMk/>
            <pc:sldMk cId="290771207" sldId="418"/>
            <ac:picMk id="9" creationId="{005BD78B-1490-D170-4FAA-C90757921884}"/>
          </ac:picMkLst>
        </pc:picChg>
        <pc:picChg chg="add del mod">
          <ac:chgData name="Wei Bai" userId="be857441-a184-4146-8eaa-0e6fb39255fd" providerId="ADAL" clId="{F06F146D-89CA-4128-8BA2-8497597B579C}" dt="2023-03-05T08:22:14.206" v="559" actId="478"/>
          <ac:picMkLst>
            <pc:docMk/>
            <pc:sldMk cId="290771207" sldId="418"/>
            <ac:picMk id="14" creationId="{A1D35D47-E3EA-D52F-605D-59987AF62162}"/>
          </ac:picMkLst>
        </pc:picChg>
        <pc:picChg chg="add del mod">
          <ac:chgData name="Wei Bai" userId="be857441-a184-4146-8eaa-0e6fb39255fd" providerId="ADAL" clId="{F06F146D-89CA-4128-8BA2-8497597B579C}" dt="2023-03-05T08:22:13.450" v="558" actId="478"/>
          <ac:picMkLst>
            <pc:docMk/>
            <pc:sldMk cId="290771207" sldId="418"/>
            <ac:picMk id="15" creationId="{B07E2662-B903-F98B-2546-D176EE24AE32}"/>
          </ac:picMkLst>
        </pc:picChg>
        <pc:picChg chg="add mod">
          <ac:chgData name="Wei Bai" userId="be857441-a184-4146-8eaa-0e6fb39255fd" providerId="ADAL" clId="{F06F146D-89CA-4128-8BA2-8497597B579C}" dt="2023-03-05T08:41:20.960" v="669" actId="1076"/>
          <ac:picMkLst>
            <pc:docMk/>
            <pc:sldMk cId="290771207" sldId="418"/>
            <ac:picMk id="16" creationId="{4A3E67E6-B3C4-BC2F-C3BE-106FB76EC6FE}"/>
          </ac:picMkLst>
        </pc:picChg>
        <pc:picChg chg="add mod">
          <ac:chgData name="Wei Bai" userId="be857441-a184-4146-8eaa-0e6fb39255fd" providerId="ADAL" clId="{F06F146D-89CA-4128-8BA2-8497597B579C}" dt="2023-03-05T08:41:20.960" v="669" actId="1076"/>
          <ac:picMkLst>
            <pc:docMk/>
            <pc:sldMk cId="290771207" sldId="418"/>
            <ac:picMk id="17" creationId="{ADB62CA7-EE24-570B-36F9-F04858B69447}"/>
          </ac:picMkLst>
        </pc:picChg>
        <pc:picChg chg="add mod">
          <ac:chgData name="Wei Bai" userId="be857441-a184-4146-8eaa-0e6fb39255fd" providerId="ADAL" clId="{F06F146D-89CA-4128-8BA2-8497597B579C}" dt="2023-03-05T08:41:20.960" v="669" actId="1076"/>
          <ac:picMkLst>
            <pc:docMk/>
            <pc:sldMk cId="290771207" sldId="418"/>
            <ac:picMk id="18" creationId="{8B1EBD4E-E8C7-8FD5-AAD6-727620E32FFE}"/>
          </ac:picMkLst>
        </pc:picChg>
        <pc:picChg chg="add mod">
          <ac:chgData name="Wei Bai" userId="be857441-a184-4146-8eaa-0e6fb39255fd" providerId="ADAL" clId="{F06F146D-89CA-4128-8BA2-8497597B579C}" dt="2023-03-05T08:41:20.960" v="669" actId="1076"/>
          <ac:picMkLst>
            <pc:docMk/>
            <pc:sldMk cId="290771207" sldId="418"/>
            <ac:picMk id="19" creationId="{7E0CCB07-1CFE-0F61-6724-34366B0546A8}"/>
          </ac:picMkLst>
        </pc:picChg>
        <pc:picChg chg="add mod">
          <ac:chgData name="Wei Bai" userId="be857441-a184-4146-8eaa-0e6fb39255fd" providerId="ADAL" clId="{F06F146D-89CA-4128-8BA2-8497597B579C}" dt="2023-03-05T08:41:20.960" v="669" actId="1076"/>
          <ac:picMkLst>
            <pc:docMk/>
            <pc:sldMk cId="290771207" sldId="418"/>
            <ac:picMk id="20" creationId="{ECB9C42F-6EE6-D39B-6E40-1BC9A6EFDA0B}"/>
          </ac:picMkLst>
        </pc:picChg>
        <pc:picChg chg="add mod">
          <ac:chgData name="Wei Bai" userId="be857441-a184-4146-8eaa-0e6fb39255fd" providerId="ADAL" clId="{F06F146D-89CA-4128-8BA2-8497597B579C}" dt="2023-03-05T08:41:20.960" v="669" actId="1076"/>
          <ac:picMkLst>
            <pc:docMk/>
            <pc:sldMk cId="290771207" sldId="418"/>
            <ac:picMk id="21" creationId="{ACD28360-479E-D834-A39F-5C152DDE650E}"/>
          </ac:picMkLst>
        </pc:picChg>
        <pc:picChg chg="add mod">
          <ac:chgData name="Wei Bai" userId="be857441-a184-4146-8eaa-0e6fb39255fd" providerId="ADAL" clId="{F06F146D-89CA-4128-8BA2-8497597B579C}" dt="2023-03-05T08:41:20.960" v="669" actId="1076"/>
          <ac:picMkLst>
            <pc:docMk/>
            <pc:sldMk cId="290771207" sldId="418"/>
            <ac:picMk id="22" creationId="{EB5DBB11-FFEF-5B7D-D4BA-9E727A050C94}"/>
          </ac:picMkLst>
        </pc:picChg>
        <pc:picChg chg="add mod">
          <ac:chgData name="Wei Bai" userId="be857441-a184-4146-8eaa-0e6fb39255fd" providerId="ADAL" clId="{F06F146D-89CA-4128-8BA2-8497597B579C}" dt="2023-03-05T08:41:20.960" v="669" actId="1076"/>
          <ac:picMkLst>
            <pc:docMk/>
            <pc:sldMk cId="290771207" sldId="418"/>
            <ac:picMk id="23" creationId="{0322DC27-C81E-DB5E-67E2-4FCCFB01126F}"/>
          </ac:picMkLst>
        </pc:picChg>
        <pc:picChg chg="add mod">
          <ac:chgData name="Wei Bai" userId="be857441-a184-4146-8eaa-0e6fb39255fd" providerId="ADAL" clId="{F06F146D-89CA-4128-8BA2-8497597B579C}" dt="2023-03-05T08:41:20.960" v="669" actId="1076"/>
          <ac:picMkLst>
            <pc:docMk/>
            <pc:sldMk cId="290771207" sldId="418"/>
            <ac:picMk id="24" creationId="{EC0E83F1-C1BF-3DCE-EE04-A8C966CB41EF}"/>
          </ac:picMkLst>
        </pc:picChg>
        <pc:picChg chg="add mod">
          <ac:chgData name="Wei Bai" userId="be857441-a184-4146-8eaa-0e6fb39255fd" providerId="ADAL" clId="{F06F146D-89CA-4128-8BA2-8497597B579C}" dt="2023-03-05T08:41:20.960" v="669" actId="1076"/>
          <ac:picMkLst>
            <pc:docMk/>
            <pc:sldMk cId="290771207" sldId="418"/>
            <ac:picMk id="25" creationId="{C240AD33-D666-77D5-CE27-E3618B199163}"/>
          </ac:picMkLst>
        </pc:picChg>
        <pc:picChg chg="add mod">
          <ac:chgData name="Wei Bai" userId="be857441-a184-4146-8eaa-0e6fb39255fd" providerId="ADAL" clId="{F06F146D-89CA-4128-8BA2-8497597B579C}" dt="2023-03-05T08:42:56.681" v="712" actId="1076"/>
          <ac:picMkLst>
            <pc:docMk/>
            <pc:sldMk cId="290771207" sldId="418"/>
            <ac:picMk id="26" creationId="{354F5D0D-E597-6754-AB95-280E08414036}"/>
          </ac:picMkLst>
        </pc:picChg>
        <pc:picChg chg="add mod">
          <ac:chgData name="Wei Bai" userId="be857441-a184-4146-8eaa-0e6fb39255fd" providerId="ADAL" clId="{F06F146D-89CA-4128-8BA2-8497597B579C}" dt="2023-03-05T08:42:53.178" v="711" actId="1076"/>
          <ac:picMkLst>
            <pc:docMk/>
            <pc:sldMk cId="290771207" sldId="418"/>
            <ac:picMk id="27" creationId="{10153760-148B-3309-4DAA-6E761AA855ED}"/>
          </ac:picMkLst>
        </pc:picChg>
        <pc:picChg chg="add mod">
          <ac:chgData name="Wei Bai" userId="be857441-a184-4146-8eaa-0e6fb39255fd" providerId="ADAL" clId="{F06F146D-89CA-4128-8BA2-8497597B579C}" dt="2023-03-05T08:42:49.899" v="710" actId="14100"/>
          <ac:picMkLst>
            <pc:docMk/>
            <pc:sldMk cId="290771207" sldId="418"/>
            <ac:picMk id="28" creationId="{64E86E3F-FF47-8111-EDD0-00CD67E56770}"/>
          </ac:picMkLst>
        </pc:picChg>
        <pc:picChg chg="add mod">
          <ac:chgData name="Wei Bai" userId="be857441-a184-4146-8eaa-0e6fb39255fd" providerId="ADAL" clId="{F06F146D-89CA-4128-8BA2-8497597B579C}" dt="2023-03-05T08:42:44.226" v="708" actId="1076"/>
          <ac:picMkLst>
            <pc:docMk/>
            <pc:sldMk cId="290771207" sldId="418"/>
            <ac:picMk id="29" creationId="{7DAFF1ED-72EB-FA7D-439D-ACD6AA385372}"/>
          </ac:picMkLst>
        </pc:picChg>
        <pc:picChg chg="add mod">
          <ac:chgData name="Wei Bai" userId="be857441-a184-4146-8eaa-0e6fb39255fd" providerId="ADAL" clId="{F06F146D-89CA-4128-8BA2-8497597B579C}" dt="2023-03-05T08:42:40.835" v="707" actId="1076"/>
          <ac:picMkLst>
            <pc:docMk/>
            <pc:sldMk cId="290771207" sldId="418"/>
            <ac:picMk id="30" creationId="{9B91ED7C-2F19-BBC6-4F8A-430A98598B57}"/>
          </ac:picMkLst>
        </pc:picChg>
        <pc:picChg chg="add mod">
          <ac:chgData name="Wei Bai" userId="be857441-a184-4146-8eaa-0e6fb39255fd" providerId="ADAL" clId="{F06F146D-89CA-4128-8BA2-8497597B579C}" dt="2023-03-05T08:42:39.241" v="706" actId="1076"/>
          <ac:picMkLst>
            <pc:docMk/>
            <pc:sldMk cId="290771207" sldId="418"/>
            <ac:picMk id="31" creationId="{C5163EF1-A093-8450-8285-1F0CC2442703}"/>
          </ac:picMkLst>
        </pc:picChg>
        <pc:picChg chg="add mod">
          <ac:chgData name="Wei Bai" userId="be857441-a184-4146-8eaa-0e6fb39255fd" providerId="ADAL" clId="{F06F146D-89CA-4128-8BA2-8497597B579C}" dt="2023-03-05T08:42:35.600" v="705" actId="1076"/>
          <ac:picMkLst>
            <pc:docMk/>
            <pc:sldMk cId="290771207" sldId="418"/>
            <ac:picMk id="32" creationId="{002AF529-781F-C8DC-714C-7D5B04FA5FEA}"/>
          </ac:picMkLst>
        </pc:picChg>
        <pc:picChg chg="add mod">
          <ac:chgData name="Wei Bai" userId="be857441-a184-4146-8eaa-0e6fb39255fd" providerId="ADAL" clId="{F06F146D-89CA-4128-8BA2-8497597B579C}" dt="2023-03-05T08:42:33.223" v="704" actId="1076"/>
          <ac:picMkLst>
            <pc:docMk/>
            <pc:sldMk cId="290771207" sldId="418"/>
            <ac:picMk id="35" creationId="{9D56E138-C35A-286D-1CB7-C6011D3E34A1}"/>
          </ac:picMkLst>
        </pc:picChg>
        <pc:picChg chg="add del mod">
          <ac:chgData name="Wei Bai" userId="be857441-a184-4146-8eaa-0e6fb39255fd" providerId="ADAL" clId="{F06F146D-89CA-4128-8BA2-8497597B579C}" dt="2023-03-05T08:35:31.276" v="641" actId="478"/>
          <ac:picMkLst>
            <pc:docMk/>
            <pc:sldMk cId="290771207" sldId="418"/>
            <ac:picMk id="36" creationId="{F05357A1-2289-DA36-4F2E-B6A7609CA787}"/>
          </ac:picMkLst>
        </pc:picChg>
        <pc:picChg chg="add del mod">
          <ac:chgData name="Wei Bai" userId="be857441-a184-4146-8eaa-0e6fb39255fd" providerId="ADAL" clId="{F06F146D-89CA-4128-8BA2-8497597B579C}" dt="2023-03-05T08:36:08.196" v="647" actId="478"/>
          <ac:picMkLst>
            <pc:docMk/>
            <pc:sldMk cId="290771207" sldId="418"/>
            <ac:picMk id="38" creationId="{1D47A821-A0A7-09F4-E643-C9F7B0F6B06C}"/>
          </ac:picMkLst>
        </pc:picChg>
        <pc:picChg chg="add mod">
          <ac:chgData name="Wei Bai" userId="be857441-a184-4146-8eaa-0e6fb39255fd" providerId="ADAL" clId="{F06F146D-89CA-4128-8BA2-8497597B579C}" dt="2023-03-05T08:42:27.231" v="703" actId="1076"/>
          <ac:picMkLst>
            <pc:docMk/>
            <pc:sldMk cId="290771207" sldId="418"/>
            <ac:picMk id="40" creationId="{1DF5BA1C-F90D-5153-AC0A-D622C5E60822}"/>
          </ac:picMkLst>
        </pc:picChg>
        <pc:picChg chg="add mod">
          <ac:chgData name="Wei Bai" userId="be857441-a184-4146-8eaa-0e6fb39255fd" providerId="ADAL" clId="{F06F146D-89CA-4128-8BA2-8497597B579C}" dt="2023-03-05T08:42:15.235" v="699" actId="1076"/>
          <ac:picMkLst>
            <pc:docMk/>
            <pc:sldMk cId="290771207" sldId="418"/>
            <ac:picMk id="41" creationId="{C1A8721B-7D2B-54DA-C3B0-C69923296939}"/>
          </ac:picMkLst>
        </pc:picChg>
        <pc:picChg chg="add mod">
          <ac:chgData name="Wei Bai" userId="be857441-a184-4146-8eaa-0e6fb39255fd" providerId="ADAL" clId="{F06F146D-89CA-4128-8BA2-8497597B579C}" dt="2023-03-05T08:40:29.296" v="662" actId="571"/>
          <ac:picMkLst>
            <pc:docMk/>
            <pc:sldMk cId="290771207" sldId="418"/>
            <ac:picMk id="42" creationId="{F9F30110-C483-6EAE-BC01-8B001CF25ECE}"/>
          </ac:picMkLst>
        </pc:picChg>
        <pc:picChg chg="add mod">
          <ac:chgData name="Wei Bai" userId="be857441-a184-4146-8eaa-0e6fb39255fd" providerId="ADAL" clId="{F06F146D-89CA-4128-8BA2-8497597B579C}" dt="2023-03-05T08:40:29.296" v="662" actId="571"/>
          <ac:picMkLst>
            <pc:docMk/>
            <pc:sldMk cId="290771207" sldId="418"/>
            <ac:picMk id="43" creationId="{3BA92381-E210-61CC-4E4D-1A567D3707AB}"/>
          </ac:picMkLst>
        </pc:picChg>
        <pc:picChg chg="add mod">
          <ac:chgData name="Wei Bai" userId="be857441-a184-4146-8eaa-0e6fb39255fd" providerId="ADAL" clId="{F06F146D-89CA-4128-8BA2-8497597B579C}" dt="2023-03-05T08:40:29.296" v="662" actId="571"/>
          <ac:picMkLst>
            <pc:docMk/>
            <pc:sldMk cId="290771207" sldId="418"/>
            <ac:picMk id="44" creationId="{51FFB077-9D25-DEDC-1D94-FE6461604964}"/>
          </ac:picMkLst>
        </pc:picChg>
        <pc:picChg chg="add mod">
          <ac:chgData name="Wei Bai" userId="be857441-a184-4146-8eaa-0e6fb39255fd" providerId="ADAL" clId="{F06F146D-89CA-4128-8BA2-8497597B579C}" dt="2023-03-05T08:40:29.296" v="662" actId="571"/>
          <ac:picMkLst>
            <pc:docMk/>
            <pc:sldMk cId="290771207" sldId="418"/>
            <ac:picMk id="45" creationId="{AE34F511-C8D6-EA6F-D1F5-6345E50CEEC4}"/>
          </ac:picMkLst>
        </pc:picChg>
        <pc:picChg chg="add mod">
          <ac:chgData name="Wei Bai" userId="be857441-a184-4146-8eaa-0e6fb39255fd" providerId="ADAL" clId="{F06F146D-89CA-4128-8BA2-8497597B579C}" dt="2023-03-05T08:40:29.296" v="662" actId="571"/>
          <ac:picMkLst>
            <pc:docMk/>
            <pc:sldMk cId="290771207" sldId="418"/>
            <ac:picMk id="46" creationId="{987E81A9-1FA8-4835-F4C9-435271D86149}"/>
          </ac:picMkLst>
        </pc:picChg>
        <pc:picChg chg="add mod">
          <ac:chgData name="Wei Bai" userId="be857441-a184-4146-8eaa-0e6fb39255fd" providerId="ADAL" clId="{F06F146D-89CA-4128-8BA2-8497597B579C}" dt="2023-03-05T08:40:29.296" v="662" actId="571"/>
          <ac:picMkLst>
            <pc:docMk/>
            <pc:sldMk cId="290771207" sldId="418"/>
            <ac:picMk id="47" creationId="{93E7D2AE-5A85-E0CA-4234-989F48592A58}"/>
          </ac:picMkLst>
        </pc:picChg>
        <pc:picChg chg="add mod">
          <ac:chgData name="Wei Bai" userId="be857441-a184-4146-8eaa-0e6fb39255fd" providerId="ADAL" clId="{F06F146D-89CA-4128-8BA2-8497597B579C}" dt="2023-03-05T08:40:29.296" v="662" actId="571"/>
          <ac:picMkLst>
            <pc:docMk/>
            <pc:sldMk cId="290771207" sldId="418"/>
            <ac:picMk id="48" creationId="{B519C94C-51DD-8D8B-2FCC-6DA4C1FF22AD}"/>
          </ac:picMkLst>
        </pc:picChg>
        <pc:picChg chg="add del mod">
          <ac:chgData name="Wei Bai" userId="be857441-a184-4146-8eaa-0e6fb39255fd" providerId="ADAL" clId="{F06F146D-89CA-4128-8BA2-8497597B579C}" dt="2023-03-05T08:32:01.683" v="632"/>
          <ac:picMkLst>
            <pc:docMk/>
            <pc:sldMk cId="290771207" sldId="418"/>
            <ac:picMk id="1026" creationId="{DB519A89-E4F1-71C9-AE95-D071720007D3}"/>
          </ac:picMkLst>
        </pc:picChg>
      </pc:sldChg>
      <pc:sldChg chg="new del">
        <pc:chgData name="Wei Bai" userId="be857441-a184-4146-8eaa-0e6fb39255fd" providerId="ADAL" clId="{F06F146D-89CA-4128-8BA2-8497597B579C}" dt="2023-03-05T08:12:06.606" v="172" actId="47"/>
        <pc:sldMkLst>
          <pc:docMk/>
          <pc:sldMk cId="1392153514" sldId="418"/>
        </pc:sldMkLst>
      </pc:sldChg>
      <pc:sldChg chg="new del">
        <pc:chgData name="Wei Bai" userId="be857441-a184-4146-8eaa-0e6fb39255fd" providerId="ADAL" clId="{F06F146D-89CA-4128-8BA2-8497597B579C}" dt="2023-03-05T08:15:40.811" v="242" actId="680"/>
        <pc:sldMkLst>
          <pc:docMk/>
          <pc:sldMk cId="2967381779" sldId="418"/>
        </pc:sldMkLst>
      </pc:sldChg>
      <pc:sldChg chg="addSp modSp new mod">
        <pc:chgData name="Wei Bai" userId="be857441-a184-4146-8eaa-0e6fb39255fd" providerId="ADAL" clId="{F06F146D-89CA-4128-8BA2-8497597B579C}" dt="2023-03-05T09:06:16.397" v="1175" actId="1035"/>
        <pc:sldMkLst>
          <pc:docMk/>
          <pc:sldMk cId="1402395226" sldId="419"/>
        </pc:sldMkLst>
        <pc:spChg chg="mod">
          <ac:chgData name="Wei Bai" userId="be857441-a184-4146-8eaa-0e6fb39255fd" providerId="ADAL" clId="{F06F146D-89CA-4128-8BA2-8497597B579C}" dt="2023-03-05T09:00:19.775" v="1131" actId="1076"/>
          <ac:spMkLst>
            <pc:docMk/>
            <pc:sldMk cId="1402395226" sldId="419"/>
            <ac:spMk id="3" creationId="{B71873F6-A5B3-AF7C-0D67-A2FF79D8CC63}"/>
          </ac:spMkLst>
        </pc:spChg>
        <pc:spChg chg="add mod">
          <ac:chgData name="Wei Bai" userId="be857441-a184-4146-8eaa-0e6fb39255fd" providerId="ADAL" clId="{F06F146D-89CA-4128-8BA2-8497597B579C}" dt="2023-03-05T09:06:16.397" v="1175" actId="1035"/>
          <ac:spMkLst>
            <pc:docMk/>
            <pc:sldMk cId="1402395226" sldId="419"/>
            <ac:spMk id="4" creationId="{C5D68F48-E65E-F855-A282-B8F72415A2D3}"/>
          </ac:spMkLst>
        </pc:spChg>
        <pc:spChg chg="add mod">
          <ac:chgData name="Wei Bai" userId="be857441-a184-4146-8eaa-0e6fb39255fd" providerId="ADAL" clId="{F06F146D-89CA-4128-8BA2-8497597B579C}" dt="2023-03-05T09:04:40.582" v="1163" actId="20577"/>
          <ac:spMkLst>
            <pc:docMk/>
            <pc:sldMk cId="1402395226" sldId="419"/>
            <ac:spMk id="5" creationId="{E5F2A6E6-A708-F11F-B05A-79964E81E80D}"/>
          </ac:spMkLst>
        </pc:spChg>
        <pc:spChg chg="add mod">
          <ac:chgData name="Wei Bai" userId="be857441-a184-4146-8eaa-0e6fb39255fd" providerId="ADAL" clId="{F06F146D-89CA-4128-8BA2-8497597B579C}" dt="2023-03-05T09:00:19.775" v="1131" actId="1076"/>
          <ac:spMkLst>
            <pc:docMk/>
            <pc:sldMk cId="1402395226" sldId="419"/>
            <ac:spMk id="6" creationId="{3FAC9C8B-2411-E785-0045-7C05D7304457}"/>
          </ac:spMkLst>
        </pc:spChg>
        <pc:spChg chg="add mod">
          <ac:chgData name="Wei Bai" userId="be857441-a184-4146-8eaa-0e6fb39255fd" providerId="ADAL" clId="{F06F146D-89CA-4128-8BA2-8497597B579C}" dt="2023-03-05T09:00:19.775" v="1131" actId="1076"/>
          <ac:spMkLst>
            <pc:docMk/>
            <pc:sldMk cId="1402395226" sldId="419"/>
            <ac:spMk id="27" creationId="{28EDDF7D-4BEE-7FE5-149C-A2A72FDAD892}"/>
          </ac:spMkLst>
        </pc:spChg>
        <pc:spChg chg="add mod">
          <ac:chgData name="Wei Bai" userId="be857441-a184-4146-8eaa-0e6fb39255fd" providerId="ADAL" clId="{F06F146D-89CA-4128-8BA2-8497597B579C}" dt="2023-03-05T09:00:19.775" v="1131" actId="1076"/>
          <ac:spMkLst>
            <pc:docMk/>
            <pc:sldMk cId="1402395226" sldId="419"/>
            <ac:spMk id="28" creationId="{650CC7D3-5BEC-79E8-2058-4C16C492E910}"/>
          </ac:spMkLst>
        </pc:spChg>
        <pc:spChg chg="add mod">
          <ac:chgData name="Wei Bai" userId="be857441-a184-4146-8eaa-0e6fb39255fd" providerId="ADAL" clId="{F06F146D-89CA-4128-8BA2-8497597B579C}" dt="2023-03-05T09:00:19.775" v="1131" actId="1076"/>
          <ac:spMkLst>
            <pc:docMk/>
            <pc:sldMk cId="1402395226" sldId="419"/>
            <ac:spMk id="29" creationId="{3C70D4C2-E218-E33A-6C41-FA88EF343910}"/>
          </ac:spMkLst>
        </pc:spChg>
        <pc:spChg chg="add mod">
          <ac:chgData name="Wei Bai" userId="be857441-a184-4146-8eaa-0e6fb39255fd" providerId="ADAL" clId="{F06F146D-89CA-4128-8BA2-8497597B579C}" dt="2023-03-05T09:00:19.775" v="1131" actId="1076"/>
          <ac:spMkLst>
            <pc:docMk/>
            <pc:sldMk cId="1402395226" sldId="419"/>
            <ac:spMk id="30" creationId="{BC0A50B8-7968-17CC-CC64-04617F31FB4B}"/>
          </ac:spMkLst>
        </pc:spChg>
        <pc:spChg chg="add mod">
          <ac:chgData name="Wei Bai" userId="be857441-a184-4146-8eaa-0e6fb39255fd" providerId="ADAL" clId="{F06F146D-89CA-4128-8BA2-8497597B579C}" dt="2023-03-05T09:00:19.775" v="1131" actId="1076"/>
          <ac:spMkLst>
            <pc:docMk/>
            <pc:sldMk cId="1402395226" sldId="419"/>
            <ac:spMk id="31" creationId="{CD8A75D7-79A7-EB2B-C103-C31FBB0577C4}"/>
          </ac:spMkLst>
        </pc:spChg>
        <pc:spChg chg="add mod">
          <ac:chgData name="Wei Bai" userId="be857441-a184-4146-8eaa-0e6fb39255fd" providerId="ADAL" clId="{F06F146D-89CA-4128-8BA2-8497597B579C}" dt="2023-03-05T09:00:19.775" v="1131" actId="1076"/>
          <ac:spMkLst>
            <pc:docMk/>
            <pc:sldMk cId="1402395226" sldId="419"/>
            <ac:spMk id="32" creationId="{8454958D-D59D-8BC4-7484-23EBC6176DB2}"/>
          </ac:spMkLst>
        </pc:spChg>
        <pc:spChg chg="add mod">
          <ac:chgData name="Wei Bai" userId="be857441-a184-4146-8eaa-0e6fb39255fd" providerId="ADAL" clId="{F06F146D-89CA-4128-8BA2-8497597B579C}" dt="2023-03-05T09:00:19.775" v="1131" actId="1076"/>
          <ac:spMkLst>
            <pc:docMk/>
            <pc:sldMk cId="1402395226" sldId="419"/>
            <ac:spMk id="33" creationId="{E68F8865-33BA-0240-1132-F879D2431D56}"/>
          </ac:spMkLst>
        </pc:spChg>
        <pc:spChg chg="add mod">
          <ac:chgData name="Wei Bai" userId="be857441-a184-4146-8eaa-0e6fb39255fd" providerId="ADAL" clId="{F06F146D-89CA-4128-8BA2-8497597B579C}" dt="2023-03-05T09:06:02.521" v="1173" actId="1076"/>
          <ac:spMkLst>
            <pc:docMk/>
            <pc:sldMk cId="1402395226" sldId="419"/>
            <ac:spMk id="34" creationId="{E1990B47-DC4D-1240-3987-4522B9B4683C}"/>
          </ac:spMkLst>
        </pc:spChg>
        <pc:spChg chg="add mod">
          <ac:chgData name="Wei Bai" userId="be857441-a184-4146-8eaa-0e6fb39255fd" providerId="ADAL" clId="{F06F146D-89CA-4128-8BA2-8497597B579C}" dt="2023-03-05T09:05:48.754" v="1169" actId="14100"/>
          <ac:spMkLst>
            <pc:docMk/>
            <pc:sldMk cId="1402395226" sldId="419"/>
            <ac:spMk id="35" creationId="{911357BD-19BA-22D2-4764-67C92D1B99A0}"/>
          </ac:spMkLst>
        </pc:spChg>
        <pc:spChg chg="add mod">
          <ac:chgData name="Wei Bai" userId="be857441-a184-4146-8eaa-0e6fb39255fd" providerId="ADAL" clId="{F06F146D-89CA-4128-8BA2-8497597B579C}" dt="2023-03-05T09:00:19.775" v="1131" actId="1076"/>
          <ac:spMkLst>
            <pc:docMk/>
            <pc:sldMk cId="1402395226" sldId="419"/>
            <ac:spMk id="36" creationId="{2E5102D2-4ED1-B36E-7B89-A6AC142DFBE1}"/>
          </ac:spMkLst>
        </pc:spChg>
        <pc:spChg chg="add mod">
          <ac:chgData name="Wei Bai" userId="be857441-a184-4146-8eaa-0e6fb39255fd" providerId="ADAL" clId="{F06F146D-89CA-4128-8BA2-8497597B579C}" dt="2023-03-05T09:00:19.775" v="1131" actId="1076"/>
          <ac:spMkLst>
            <pc:docMk/>
            <pc:sldMk cId="1402395226" sldId="419"/>
            <ac:spMk id="37" creationId="{74EE1D63-63CF-4F4E-1D67-B5AFDFBEB3A3}"/>
          </ac:spMkLst>
        </pc:spChg>
        <pc:spChg chg="add mod">
          <ac:chgData name="Wei Bai" userId="be857441-a184-4146-8eaa-0e6fb39255fd" providerId="ADAL" clId="{F06F146D-89CA-4128-8BA2-8497597B579C}" dt="2023-03-05T09:00:19.775" v="1131" actId="1076"/>
          <ac:spMkLst>
            <pc:docMk/>
            <pc:sldMk cId="1402395226" sldId="419"/>
            <ac:spMk id="38" creationId="{B31AC21E-022F-1458-D750-42DCEBEC82BA}"/>
          </ac:spMkLst>
        </pc:spChg>
        <pc:spChg chg="add mod">
          <ac:chgData name="Wei Bai" userId="be857441-a184-4146-8eaa-0e6fb39255fd" providerId="ADAL" clId="{F06F146D-89CA-4128-8BA2-8497597B579C}" dt="2023-03-05T09:00:19.775" v="1131" actId="1076"/>
          <ac:spMkLst>
            <pc:docMk/>
            <pc:sldMk cId="1402395226" sldId="419"/>
            <ac:spMk id="39" creationId="{0B7EA511-C124-0416-2C9A-3AB76094E34E}"/>
          </ac:spMkLst>
        </pc:spChg>
        <pc:spChg chg="add mod">
          <ac:chgData name="Wei Bai" userId="be857441-a184-4146-8eaa-0e6fb39255fd" providerId="ADAL" clId="{F06F146D-89CA-4128-8BA2-8497597B579C}" dt="2023-03-05T09:00:19.775" v="1131" actId="1076"/>
          <ac:spMkLst>
            <pc:docMk/>
            <pc:sldMk cId="1402395226" sldId="419"/>
            <ac:spMk id="40" creationId="{994DCC47-D821-1341-3C4D-07E55FF863A8}"/>
          </ac:spMkLst>
        </pc:spChg>
        <pc:spChg chg="add mod">
          <ac:chgData name="Wei Bai" userId="be857441-a184-4146-8eaa-0e6fb39255fd" providerId="ADAL" clId="{F06F146D-89CA-4128-8BA2-8497597B579C}" dt="2023-03-05T09:00:19.775" v="1131" actId="1076"/>
          <ac:spMkLst>
            <pc:docMk/>
            <pc:sldMk cId="1402395226" sldId="419"/>
            <ac:spMk id="41" creationId="{B3B8F541-668B-89D2-842F-46682583C92C}"/>
          </ac:spMkLst>
        </pc:spChg>
        <pc:spChg chg="add mod">
          <ac:chgData name="Wei Bai" userId="be857441-a184-4146-8eaa-0e6fb39255fd" providerId="ADAL" clId="{F06F146D-89CA-4128-8BA2-8497597B579C}" dt="2023-03-05T09:00:19.775" v="1131" actId="1076"/>
          <ac:spMkLst>
            <pc:docMk/>
            <pc:sldMk cId="1402395226" sldId="419"/>
            <ac:spMk id="42" creationId="{22615A27-1ADD-7B43-CBF1-176064422ABC}"/>
          </ac:spMkLst>
        </pc:spChg>
        <pc:spChg chg="add mod">
          <ac:chgData name="Wei Bai" userId="be857441-a184-4146-8eaa-0e6fb39255fd" providerId="ADAL" clId="{F06F146D-89CA-4128-8BA2-8497597B579C}" dt="2023-03-05T09:00:19.775" v="1131" actId="1076"/>
          <ac:spMkLst>
            <pc:docMk/>
            <pc:sldMk cId="1402395226" sldId="419"/>
            <ac:spMk id="43" creationId="{278AD266-86F4-7258-706F-9B07DC04670F}"/>
          </ac:spMkLst>
        </pc:spChg>
        <pc:spChg chg="add mod">
          <ac:chgData name="Wei Bai" userId="be857441-a184-4146-8eaa-0e6fb39255fd" providerId="ADAL" clId="{F06F146D-89CA-4128-8BA2-8497597B579C}" dt="2023-03-05T09:00:19.775" v="1131" actId="1076"/>
          <ac:spMkLst>
            <pc:docMk/>
            <pc:sldMk cId="1402395226" sldId="419"/>
            <ac:spMk id="44" creationId="{290FA893-8457-A930-46A5-84CB772F9244}"/>
          </ac:spMkLst>
        </pc:spChg>
        <pc:spChg chg="add mod">
          <ac:chgData name="Wei Bai" userId="be857441-a184-4146-8eaa-0e6fb39255fd" providerId="ADAL" clId="{F06F146D-89CA-4128-8BA2-8497597B579C}" dt="2023-03-05T09:00:19.775" v="1131" actId="1076"/>
          <ac:spMkLst>
            <pc:docMk/>
            <pc:sldMk cId="1402395226" sldId="419"/>
            <ac:spMk id="45" creationId="{4B891BC6-BFB7-041B-D5C5-D3FE77938311}"/>
          </ac:spMkLst>
        </pc:spChg>
        <pc:spChg chg="add mod">
          <ac:chgData name="Wei Bai" userId="be857441-a184-4146-8eaa-0e6fb39255fd" providerId="ADAL" clId="{F06F146D-89CA-4128-8BA2-8497597B579C}" dt="2023-03-05T09:00:19.775" v="1131" actId="1076"/>
          <ac:spMkLst>
            <pc:docMk/>
            <pc:sldMk cId="1402395226" sldId="419"/>
            <ac:spMk id="46" creationId="{B9794835-CFBB-E570-B5A0-44BFF5E6C148}"/>
          </ac:spMkLst>
        </pc:spChg>
        <pc:spChg chg="add mod">
          <ac:chgData name="Wei Bai" userId="be857441-a184-4146-8eaa-0e6fb39255fd" providerId="ADAL" clId="{F06F146D-89CA-4128-8BA2-8497597B579C}" dt="2023-03-05T09:00:19.775" v="1131" actId="1076"/>
          <ac:spMkLst>
            <pc:docMk/>
            <pc:sldMk cId="1402395226" sldId="419"/>
            <ac:spMk id="51" creationId="{F19207E3-6D0A-9FFE-2AFF-68F2C733E46F}"/>
          </ac:spMkLst>
        </pc:spChg>
        <pc:spChg chg="add mod">
          <ac:chgData name="Wei Bai" userId="be857441-a184-4146-8eaa-0e6fb39255fd" providerId="ADAL" clId="{F06F146D-89CA-4128-8BA2-8497597B579C}" dt="2023-03-05T09:00:19.775" v="1131" actId="1076"/>
          <ac:spMkLst>
            <pc:docMk/>
            <pc:sldMk cId="1402395226" sldId="419"/>
            <ac:spMk id="52" creationId="{058827D9-1C7F-211B-40D0-B0760B107C68}"/>
          </ac:spMkLst>
        </pc:spChg>
        <pc:spChg chg="add mod">
          <ac:chgData name="Wei Bai" userId="be857441-a184-4146-8eaa-0e6fb39255fd" providerId="ADAL" clId="{F06F146D-89CA-4128-8BA2-8497597B579C}" dt="2023-03-05T09:00:19.775" v="1131" actId="1076"/>
          <ac:spMkLst>
            <pc:docMk/>
            <pc:sldMk cId="1402395226" sldId="419"/>
            <ac:spMk id="53" creationId="{CCA251A0-2DC5-F91F-4E26-FD45FDEB73EB}"/>
          </ac:spMkLst>
        </pc:spChg>
        <pc:spChg chg="add mod">
          <ac:chgData name="Wei Bai" userId="be857441-a184-4146-8eaa-0e6fb39255fd" providerId="ADAL" clId="{F06F146D-89CA-4128-8BA2-8497597B579C}" dt="2023-03-05T09:00:19.775" v="1131" actId="1076"/>
          <ac:spMkLst>
            <pc:docMk/>
            <pc:sldMk cId="1402395226" sldId="419"/>
            <ac:spMk id="54" creationId="{F26E2538-6D96-879B-F68A-B075F3F5D25A}"/>
          </ac:spMkLst>
        </pc:spChg>
        <pc:spChg chg="add mod">
          <ac:chgData name="Wei Bai" userId="be857441-a184-4146-8eaa-0e6fb39255fd" providerId="ADAL" clId="{F06F146D-89CA-4128-8BA2-8497597B579C}" dt="2023-03-05T08:59:04.709" v="1128" actId="571"/>
          <ac:spMkLst>
            <pc:docMk/>
            <pc:sldMk cId="1402395226" sldId="419"/>
            <ac:spMk id="62" creationId="{A1331415-B4D6-8B5C-9E99-823C6A54FB2B}"/>
          </ac:spMkLst>
        </pc:spChg>
        <pc:spChg chg="add mod">
          <ac:chgData name="Wei Bai" userId="be857441-a184-4146-8eaa-0e6fb39255fd" providerId="ADAL" clId="{F06F146D-89CA-4128-8BA2-8497597B579C}" dt="2023-03-05T08:59:04.709" v="1128" actId="571"/>
          <ac:spMkLst>
            <pc:docMk/>
            <pc:sldMk cId="1402395226" sldId="419"/>
            <ac:spMk id="63" creationId="{581B2015-03A1-AE54-244C-4945B89F8666}"/>
          </ac:spMkLst>
        </pc:spChg>
        <pc:spChg chg="add mod">
          <ac:chgData name="Wei Bai" userId="be857441-a184-4146-8eaa-0e6fb39255fd" providerId="ADAL" clId="{F06F146D-89CA-4128-8BA2-8497597B579C}" dt="2023-03-05T08:59:04.709" v="1128" actId="571"/>
          <ac:spMkLst>
            <pc:docMk/>
            <pc:sldMk cId="1402395226" sldId="419"/>
            <ac:spMk id="64" creationId="{FB99CF65-F2F4-15B6-D84F-28E0E552BFAE}"/>
          </ac:spMkLst>
        </pc:spChg>
        <pc:spChg chg="add mod">
          <ac:chgData name="Wei Bai" userId="be857441-a184-4146-8eaa-0e6fb39255fd" providerId="ADAL" clId="{F06F146D-89CA-4128-8BA2-8497597B579C}" dt="2023-03-05T08:59:04.709" v="1128" actId="571"/>
          <ac:spMkLst>
            <pc:docMk/>
            <pc:sldMk cId="1402395226" sldId="419"/>
            <ac:spMk id="65" creationId="{5A9CBFEB-AA2E-097E-BF8B-55BFBD2ED19A}"/>
          </ac:spMkLst>
        </pc:spChg>
        <pc:spChg chg="add mod">
          <ac:chgData name="Wei Bai" userId="be857441-a184-4146-8eaa-0e6fb39255fd" providerId="ADAL" clId="{F06F146D-89CA-4128-8BA2-8497597B579C}" dt="2023-03-05T08:59:04.709" v="1128" actId="571"/>
          <ac:spMkLst>
            <pc:docMk/>
            <pc:sldMk cId="1402395226" sldId="419"/>
            <ac:spMk id="66" creationId="{AFD31AD7-7000-BF9B-6890-51C13AD6D274}"/>
          </ac:spMkLst>
        </pc:spChg>
        <pc:picChg chg="add mod">
          <ac:chgData name="Wei Bai" userId="be857441-a184-4146-8eaa-0e6fb39255fd" providerId="ADAL" clId="{F06F146D-89CA-4128-8BA2-8497597B579C}" dt="2023-03-05T09:00:19.775" v="1131" actId="1076"/>
          <ac:picMkLst>
            <pc:docMk/>
            <pc:sldMk cId="1402395226" sldId="419"/>
            <ac:picMk id="7" creationId="{8F0E0B1B-6A01-C42B-D1CC-D7DCBF6051C9}"/>
          </ac:picMkLst>
        </pc:picChg>
        <pc:picChg chg="add mod">
          <ac:chgData name="Wei Bai" userId="be857441-a184-4146-8eaa-0e6fb39255fd" providerId="ADAL" clId="{F06F146D-89CA-4128-8BA2-8497597B579C}" dt="2023-03-05T09:00:19.775" v="1131" actId="1076"/>
          <ac:picMkLst>
            <pc:docMk/>
            <pc:sldMk cId="1402395226" sldId="419"/>
            <ac:picMk id="8" creationId="{9CD0EE1F-3ED9-B779-B272-12BCA98FDB68}"/>
          </ac:picMkLst>
        </pc:picChg>
        <pc:picChg chg="add mod">
          <ac:chgData name="Wei Bai" userId="be857441-a184-4146-8eaa-0e6fb39255fd" providerId="ADAL" clId="{F06F146D-89CA-4128-8BA2-8497597B579C}" dt="2023-03-05T09:00:19.775" v="1131" actId="1076"/>
          <ac:picMkLst>
            <pc:docMk/>
            <pc:sldMk cId="1402395226" sldId="419"/>
            <ac:picMk id="9" creationId="{B8273B1D-C9F5-0C1C-44FF-34F9FF012CB2}"/>
          </ac:picMkLst>
        </pc:picChg>
        <pc:picChg chg="add mod">
          <ac:chgData name="Wei Bai" userId="be857441-a184-4146-8eaa-0e6fb39255fd" providerId="ADAL" clId="{F06F146D-89CA-4128-8BA2-8497597B579C}" dt="2023-03-05T09:00:19.775" v="1131" actId="1076"/>
          <ac:picMkLst>
            <pc:docMk/>
            <pc:sldMk cId="1402395226" sldId="419"/>
            <ac:picMk id="10" creationId="{884A9BCD-1104-B6EF-800C-72E276E5BF5A}"/>
          </ac:picMkLst>
        </pc:picChg>
        <pc:picChg chg="add mod">
          <ac:chgData name="Wei Bai" userId="be857441-a184-4146-8eaa-0e6fb39255fd" providerId="ADAL" clId="{F06F146D-89CA-4128-8BA2-8497597B579C}" dt="2023-03-05T09:00:19.775" v="1131" actId="1076"/>
          <ac:picMkLst>
            <pc:docMk/>
            <pc:sldMk cId="1402395226" sldId="419"/>
            <ac:picMk id="11" creationId="{EC6947F0-5CB5-29D4-24C2-3D52004ABBAA}"/>
          </ac:picMkLst>
        </pc:picChg>
        <pc:picChg chg="add mod">
          <ac:chgData name="Wei Bai" userId="be857441-a184-4146-8eaa-0e6fb39255fd" providerId="ADAL" clId="{F06F146D-89CA-4128-8BA2-8497597B579C}" dt="2023-03-05T09:00:19.775" v="1131" actId="1076"/>
          <ac:picMkLst>
            <pc:docMk/>
            <pc:sldMk cId="1402395226" sldId="419"/>
            <ac:picMk id="12" creationId="{CDB523D7-26B5-A7D4-D39A-84711C5063A4}"/>
          </ac:picMkLst>
        </pc:picChg>
        <pc:picChg chg="add mod">
          <ac:chgData name="Wei Bai" userId="be857441-a184-4146-8eaa-0e6fb39255fd" providerId="ADAL" clId="{F06F146D-89CA-4128-8BA2-8497597B579C}" dt="2023-03-05T09:00:19.775" v="1131" actId="1076"/>
          <ac:picMkLst>
            <pc:docMk/>
            <pc:sldMk cId="1402395226" sldId="419"/>
            <ac:picMk id="13" creationId="{AEDFF0F5-A974-4AEC-7BCD-42AE6AEC1F63}"/>
          </ac:picMkLst>
        </pc:picChg>
        <pc:picChg chg="add mod">
          <ac:chgData name="Wei Bai" userId="be857441-a184-4146-8eaa-0e6fb39255fd" providerId="ADAL" clId="{F06F146D-89CA-4128-8BA2-8497597B579C}" dt="2023-03-05T09:00:19.775" v="1131" actId="1076"/>
          <ac:picMkLst>
            <pc:docMk/>
            <pc:sldMk cId="1402395226" sldId="419"/>
            <ac:picMk id="14" creationId="{EBA6273F-5D86-67DE-C9C0-46B9C5B78D81}"/>
          </ac:picMkLst>
        </pc:picChg>
        <pc:picChg chg="add mod">
          <ac:chgData name="Wei Bai" userId="be857441-a184-4146-8eaa-0e6fb39255fd" providerId="ADAL" clId="{F06F146D-89CA-4128-8BA2-8497597B579C}" dt="2023-03-05T09:00:19.775" v="1131" actId="1076"/>
          <ac:picMkLst>
            <pc:docMk/>
            <pc:sldMk cId="1402395226" sldId="419"/>
            <ac:picMk id="15" creationId="{6936036C-DC23-0C2B-6287-5FAC24AFF1E7}"/>
          </ac:picMkLst>
        </pc:picChg>
        <pc:picChg chg="add mod">
          <ac:chgData name="Wei Bai" userId="be857441-a184-4146-8eaa-0e6fb39255fd" providerId="ADAL" clId="{F06F146D-89CA-4128-8BA2-8497597B579C}" dt="2023-03-05T09:00:19.775" v="1131" actId="1076"/>
          <ac:picMkLst>
            <pc:docMk/>
            <pc:sldMk cId="1402395226" sldId="419"/>
            <ac:picMk id="16" creationId="{284F6484-A665-0FFD-689E-039879883411}"/>
          </ac:picMkLst>
        </pc:picChg>
        <pc:picChg chg="add mod">
          <ac:chgData name="Wei Bai" userId="be857441-a184-4146-8eaa-0e6fb39255fd" providerId="ADAL" clId="{F06F146D-89CA-4128-8BA2-8497597B579C}" dt="2023-03-05T09:00:19.775" v="1131" actId="1076"/>
          <ac:picMkLst>
            <pc:docMk/>
            <pc:sldMk cId="1402395226" sldId="419"/>
            <ac:picMk id="17" creationId="{0A66B9A1-93AA-96DE-8472-16F8CFFAD784}"/>
          </ac:picMkLst>
        </pc:picChg>
        <pc:picChg chg="add mod">
          <ac:chgData name="Wei Bai" userId="be857441-a184-4146-8eaa-0e6fb39255fd" providerId="ADAL" clId="{F06F146D-89CA-4128-8BA2-8497597B579C}" dt="2023-03-05T09:00:19.775" v="1131" actId="1076"/>
          <ac:picMkLst>
            <pc:docMk/>
            <pc:sldMk cId="1402395226" sldId="419"/>
            <ac:picMk id="18" creationId="{87A7022C-5087-2AC1-3B78-60648F442D75}"/>
          </ac:picMkLst>
        </pc:picChg>
        <pc:picChg chg="add mod">
          <ac:chgData name="Wei Bai" userId="be857441-a184-4146-8eaa-0e6fb39255fd" providerId="ADAL" clId="{F06F146D-89CA-4128-8BA2-8497597B579C}" dt="2023-03-05T09:00:19.775" v="1131" actId="1076"/>
          <ac:picMkLst>
            <pc:docMk/>
            <pc:sldMk cId="1402395226" sldId="419"/>
            <ac:picMk id="19" creationId="{335AA8C7-E667-868F-A1CC-E94A67DB2459}"/>
          </ac:picMkLst>
        </pc:picChg>
        <pc:picChg chg="add mod">
          <ac:chgData name="Wei Bai" userId="be857441-a184-4146-8eaa-0e6fb39255fd" providerId="ADAL" clId="{F06F146D-89CA-4128-8BA2-8497597B579C}" dt="2023-03-05T09:00:19.775" v="1131" actId="1076"/>
          <ac:picMkLst>
            <pc:docMk/>
            <pc:sldMk cId="1402395226" sldId="419"/>
            <ac:picMk id="20" creationId="{BD70EDD9-E39F-9305-7AC1-3E9011B9A450}"/>
          </ac:picMkLst>
        </pc:picChg>
        <pc:picChg chg="add mod">
          <ac:chgData name="Wei Bai" userId="be857441-a184-4146-8eaa-0e6fb39255fd" providerId="ADAL" clId="{F06F146D-89CA-4128-8BA2-8497597B579C}" dt="2023-03-05T09:00:19.775" v="1131" actId="1076"/>
          <ac:picMkLst>
            <pc:docMk/>
            <pc:sldMk cId="1402395226" sldId="419"/>
            <ac:picMk id="21" creationId="{52A077FF-29D4-928C-D732-D3CF6F8E2823}"/>
          </ac:picMkLst>
        </pc:picChg>
        <pc:picChg chg="add mod">
          <ac:chgData name="Wei Bai" userId="be857441-a184-4146-8eaa-0e6fb39255fd" providerId="ADAL" clId="{F06F146D-89CA-4128-8BA2-8497597B579C}" dt="2023-03-05T09:00:19.775" v="1131" actId="1076"/>
          <ac:picMkLst>
            <pc:docMk/>
            <pc:sldMk cId="1402395226" sldId="419"/>
            <ac:picMk id="22" creationId="{4BD42010-96C7-6134-DEE8-12C41974624F}"/>
          </ac:picMkLst>
        </pc:picChg>
        <pc:picChg chg="add mod">
          <ac:chgData name="Wei Bai" userId="be857441-a184-4146-8eaa-0e6fb39255fd" providerId="ADAL" clId="{F06F146D-89CA-4128-8BA2-8497597B579C}" dt="2023-03-05T09:00:19.775" v="1131" actId="1076"/>
          <ac:picMkLst>
            <pc:docMk/>
            <pc:sldMk cId="1402395226" sldId="419"/>
            <ac:picMk id="23" creationId="{04CA8E59-1164-595A-17BB-DFA8D13E0E47}"/>
          </ac:picMkLst>
        </pc:picChg>
        <pc:picChg chg="add mod">
          <ac:chgData name="Wei Bai" userId="be857441-a184-4146-8eaa-0e6fb39255fd" providerId="ADAL" clId="{F06F146D-89CA-4128-8BA2-8497597B579C}" dt="2023-03-05T09:00:19.775" v="1131" actId="1076"/>
          <ac:picMkLst>
            <pc:docMk/>
            <pc:sldMk cId="1402395226" sldId="419"/>
            <ac:picMk id="24" creationId="{5793C7D0-C790-0E54-5C2D-2BFD30AEA5FD}"/>
          </ac:picMkLst>
        </pc:picChg>
        <pc:picChg chg="add mod">
          <ac:chgData name="Wei Bai" userId="be857441-a184-4146-8eaa-0e6fb39255fd" providerId="ADAL" clId="{F06F146D-89CA-4128-8BA2-8497597B579C}" dt="2023-03-05T09:00:19.775" v="1131" actId="1076"/>
          <ac:picMkLst>
            <pc:docMk/>
            <pc:sldMk cId="1402395226" sldId="419"/>
            <ac:picMk id="25" creationId="{DCFB39E7-A3A7-524D-2788-7144BFE6D587}"/>
          </ac:picMkLst>
        </pc:picChg>
        <pc:picChg chg="add mod">
          <ac:chgData name="Wei Bai" userId="be857441-a184-4146-8eaa-0e6fb39255fd" providerId="ADAL" clId="{F06F146D-89CA-4128-8BA2-8497597B579C}" dt="2023-03-05T09:00:19.775" v="1131" actId="1076"/>
          <ac:picMkLst>
            <pc:docMk/>
            <pc:sldMk cId="1402395226" sldId="419"/>
            <ac:picMk id="26" creationId="{2FB07379-DC75-A129-17E4-E8493A59EDF5}"/>
          </ac:picMkLst>
        </pc:picChg>
        <pc:picChg chg="add mod">
          <ac:chgData name="Wei Bai" userId="be857441-a184-4146-8eaa-0e6fb39255fd" providerId="ADAL" clId="{F06F146D-89CA-4128-8BA2-8497597B579C}" dt="2023-03-05T09:00:19.775" v="1131" actId="1076"/>
          <ac:picMkLst>
            <pc:docMk/>
            <pc:sldMk cId="1402395226" sldId="419"/>
            <ac:picMk id="47" creationId="{AE9EB4CB-21F9-70EC-EA9F-795FA85658DE}"/>
          </ac:picMkLst>
        </pc:picChg>
        <pc:picChg chg="add mod">
          <ac:chgData name="Wei Bai" userId="be857441-a184-4146-8eaa-0e6fb39255fd" providerId="ADAL" clId="{F06F146D-89CA-4128-8BA2-8497597B579C}" dt="2023-03-05T09:00:19.775" v="1131" actId="1076"/>
          <ac:picMkLst>
            <pc:docMk/>
            <pc:sldMk cId="1402395226" sldId="419"/>
            <ac:picMk id="48" creationId="{8CDD391D-82D6-9B31-AD86-7D237A744CC6}"/>
          </ac:picMkLst>
        </pc:picChg>
        <pc:picChg chg="add mod">
          <ac:chgData name="Wei Bai" userId="be857441-a184-4146-8eaa-0e6fb39255fd" providerId="ADAL" clId="{F06F146D-89CA-4128-8BA2-8497597B579C}" dt="2023-03-05T09:00:19.775" v="1131" actId="1076"/>
          <ac:picMkLst>
            <pc:docMk/>
            <pc:sldMk cId="1402395226" sldId="419"/>
            <ac:picMk id="49" creationId="{A870A9FC-F13D-60E7-F95F-0FE3A906F5D6}"/>
          </ac:picMkLst>
        </pc:picChg>
        <pc:picChg chg="add mod">
          <ac:chgData name="Wei Bai" userId="be857441-a184-4146-8eaa-0e6fb39255fd" providerId="ADAL" clId="{F06F146D-89CA-4128-8BA2-8497597B579C}" dt="2023-03-05T09:00:19.775" v="1131" actId="1076"/>
          <ac:picMkLst>
            <pc:docMk/>
            <pc:sldMk cId="1402395226" sldId="419"/>
            <ac:picMk id="50" creationId="{CD20FC8D-4569-FD45-7EA9-9CFCC587C07E}"/>
          </ac:picMkLst>
        </pc:picChg>
        <pc:picChg chg="add mod">
          <ac:chgData name="Wei Bai" userId="be857441-a184-4146-8eaa-0e6fb39255fd" providerId="ADAL" clId="{F06F146D-89CA-4128-8BA2-8497597B579C}" dt="2023-03-05T08:59:04.709" v="1128" actId="571"/>
          <ac:picMkLst>
            <pc:docMk/>
            <pc:sldMk cId="1402395226" sldId="419"/>
            <ac:picMk id="55" creationId="{A3817DF8-ADFB-C48A-A9B2-F29673429EA1}"/>
          </ac:picMkLst>
        </pc:picChg>
        <pc:picChg chg="add mod">
          <ac:chgData name="Wei Bai" userId="be857441-a184-4146-8eaa-0e6fb39255fd" providerId="ADAL" clId="{F06F146D-89CA-4128-8BA2-8497597B579C}" dt="2023-03-05T08:59:04.709" v="1128" actId="571"/>
          <ac:picMkLst>
            <pc:docMk/>
            <pc:sldMk cId="1402395226" sldId="419"/>
            <ac:picMk id="56" creationId="{DF537B23-1A70-E7A0-773F-1FA3601C2FD9}"/>
          </ac:picMkLst>
        </pc:picChg>
        <pc:picChg chg="add mod">
          <ac:chgData name="Wei Bai" userId="be857441-a184-4146-8eaa-0e6fb39255fd" providerId="ADAL" clId="{F06F146D-89CA-4128-8BA2-8497597B579C}" dt="2023-03-05T08:59:04.709" v="1128" actId="571"/>
          <ac:picMkLst>
            <pc:docMk/>
            <pc:sldMk cId="1402395226" sldId="419"/>
            <ac:picMk id="57" creationId="{A507E3C0-DB4C-EAD7-F6DD-ECE7F932819D}"/>
          </ac:picMkLst>
        </pc:picChg>
        <pc:picChg chg="add mod">
          <ac:chgData name="Wei Bai" userId="be857441-a184-4146-8eaa-0e6fb39255fd" providerId="ADAL" clId="{F06F146D-89CA-4128-8BA2-8497597B579C}" dt="2023-03-05T08:59:04.709" v="1128" actId="571"/>
          <ac:picMkLst>
            <pc:docMk/>
            <pc:sldMk cId="1402395226" sldId="419"/>
            <ac:picMk id="58" creationId="{2253CD1E-1C70-B68B-5A60-17B2C1D7B392}"/>
          </ac:picMkLst>
        </pc:picChg>
        <pc:picChg chg="add mod">
          <ac:chgData name="Wei Bai" userId="be857441-a184-4146-8eaa-0e6fb39255fd" providerId="ADAL" clId="{F06F146D-89CA-4128-8BA2-8497597B579C}" dt="2023-03-05T08:59:04.709" v="1128" actId="571"/>
          <ac:picMkLst>
            <pc:docMk/>
            <pc:sldMk cId="1402395226" sldId="419"/>
            <ac:picMk id="59" creationId="{E98B1159-140F-F518-9474-1E6D6DB153C0}"/>
          </ac:picMkLst>
        </pc:picChg>
        <pc:picChg chg="add mod">
          <ac:chgData name="Wei Bai" userId="be857441-a184-4146-8eaa-0e6fb39255fd" providerId="ADAL" clId="{F06F146D-89CA-4128-8BA2-8497597B579C}" dt="2023-03-05T08:59:04.709" v="1128" actId="571"/>
          <ac:picMkLst>
            <pc:docMk/>
            <pc:sldMk cId="1402395226" sldId="419"/>
            <ac:picMk id="60" creationId="{F39E2477-68B4-6012-062C-D0E791A429AA}"/>
          </ac:picMkLst>
        </pc:picChg>
        <pc:picChg chg="add mod">
          <ac:chgData name="Wei Bai" userId="be857441-a184-4146-8eaa-0e6fb39255fd" providerId="ADAL" clId="{F06F146D-89CA-4128-8BA2-8497597B579C}" dt="2023-03-05T08:59:04.709" v="1128" actId="571"/>
          <ac:picMkLst>
            <pc:docMk/>
            <pc:sldMk cId="1402395226" sldId="419"/>
            <ac:picMk id="61" creationId="{E903A569-3217-64FF-95C5-7D36F1AE596B}"/>
          </ac:picMkLst>
        </pc:picChg>
      </pc:sldChg>
      <pc:sldChg chg="modSp add mod">
        <pc:chgData name="Wei Bai" userId="be857441-a184-4146-8eaa-0e6fb39255fd" providerId="ADAL" clId="{F06F146D-89CA-4128-8BA2-8497597B579C}" dt="2023-03-08T09:48:01.537" v="4969" actId="20577"/>
        <pc:sldMkLst>
          <pc:docMk/>
          <pc:sldMk cId="1750886664" sldId="420"/>
        </pc:sldMkLst>
        <pc:spChg chg="mod">
          <ac:chgData name="Wei Bai" userId="be857441-a184-4146-8eaa-0e6fb39255fd" providerId="ADAL" clId="{F06F146D-89CA-4128-8BA2-8497597B579C}" dt="2023-03-08T09:48:01.537" v="4969" actId="20577"/>
          <ac:spMkLst>
            <pc:docMk/>
            <pc:sldMk cId="1750886664" sldId="420"/>
            <ac:spMk id="3" creationId="{5BA49931-0924-4F3D-A3BD-8C39516C056B}"/>
          </ac:spMkLst>
        </pc:spChg>
      </pc:sldChg>
      <pc:sldChg chg="add del ord">
        <pc:chgData name="Wei Bai" userId="be857441-a184-4146-8eaa-0e6fb39255fd" providerId="ADAL" clId="{F06F146D-89CA-4128-8BA2-8497597B579C}" dt="2023-03-06T06:23:59.859" v="1392" actId="47"/>
        <pc:sldMkLst>
          <pc:docMk/>
          <pc:sldMk cId="4057208776" sldId="422"/>
        </pc:sldMkLst>
      </pc:sldChg>
      <pc:sldChg chg="modSp add mod">
        <pc:chgData name="Wei Bai" userId="be857441-a184-4146-8eaa-0e6fb39255fd" providerId="ADAL" clId="{F06F146D-89CA-4128-8BA2-8497597B579C}" dt="2023-03-06T06:58:29.475" v="1603" actId="20577"/>
        <pc:sldMkLst>
          <pc:docMk/>
          <pc:sldMk cId="1246000571" sldId="426"/>
        </pc:sldMkLst>
        <pc:spChg chg="mod">
          <ac:chgData name="Wei Bai" userId="be857441-a184-4146-8eaa-0e6fb39255fd" providerId="ADAL" clId="{F06F146D-89CA-4128-8BA2-8497597B579C}" dt="2023-03-06T05:45:45.177" v="1260" actId="20577"/>
          <ac:spMkLst>
            <pc:docMk/>
            <pc:sldMk cId="1246000571" sldId="426"/>
            <ac:spMk id="2" creationId="{3122DCFA-896E-26E1-BB92-529685E34630}"/>
          </ac:spMkLst>
        </pc:spChg>
        <pc:spChg chg="mod">
          <ac:chgData name="Wei Bai" userId="be857441-a184-4146-8eaa-0e6fb39255fd" providerId="ADAL" clId="{F06F146D-89CA-4128-8BA2-8497597B579C}" dt="2023-03-06T06:58:29.475" v="1603" actId="20577"/>
          <ac:spMkLst>
            <pc:docMk/>
            <pc:sldMk cId="1246000571" sldId="426"/>
            <ac:spMk id="15" creationId="{0305C55A-95BE-FF0E-7AFB-9DFD4CD65404}"/>
          </ac:spMkLst>
        </pc:spChg>
        <pc:spChg chg="mod">
          <ac:chgData name="Wei Bai" userId="be857441-a184-4146-8eaa-0e6fb39255fd" providerId="ADAL" clId="{F06F146D-89CA-4128-8BA2-8497597B579C}" dt="2023-03-06T05:31:47.595" v="1241" actId="20577"/>
          <ac:spMkLst>
            <pc:docMk/>
            <pc:sldMk cId="1246000571" sldId="426"/>
            <ac:spMk id="16" creationId="{07448990-95AD-1D16-1DBC-61723D1D9BBB}"/>
          </ac:spMkLst>
        </pc:spChg>
      </pc:sldChg>
      <pc:sldChg chg="add">
        <pc:chgData name="Wei Bai" userId="be857441-a184-4146-8eaa-0e6fb39255fd" providerId="ADAL" clId="{F06F146D-89CA-4128-8BA2-8497597B579C}" dt="2023-03-07T00:14:04.931" v="2170"/>
        <pc:sldMkLst>
          <pc:docMk/>
          <pc:sldMk cId="3803559630" sldId="429"/>
        </pc:sldMkLst>
      </pc:sldChg>
      <pc:sldChg chg="add">
        <pc:chgData name="Wei Bai" userId="be857441-a184-4146-8eaa-0e6fb39255fd" providerId="ADAL" clId="{F06F146D-89CA-4128-8BA2-8497597B579C}" dt="2023-03-06T06:23:25.275" v="1389"/>
        <pc:sldMkLst>
          <pc:docMk/>
          <pc:sldMk cId="3037707711" sldId="438"/>
        </pc:sldMkLst>
      </pc:sldChg>
      <pc:sldChg chg="add">
        <pc:chgData name="Wei Bai" userId="be857441-a184-4146-8eaa-0e6fb39255fd" providerId="ADAL" clId="{F06F146D-89CA-4128-8BA2-8497597B579C}" dt="2023-03-08T09:41:30.496" v="4898"/>
        <pc:sldMkLst>
          <pc:docMk/>
          <pc:sldMk cId="1537991452" sldId="440"/>
        </pc:sldMkLst>
      </pc:sldChg>
      <pc:sldChg chg="add">
        <pc:chgData name="Wei Bai" userId="be857441-a184-4146-8eaa-0e6fb39255fd" providerId="ADAL" clId="{F06F146D-89CA-4128-8BA2-8497597B579C}" dt="2023-03-07T00:14:04.931" v="2170"/>
        <pc:sldMkLst>
          <pc:docMk/>
          <pc:sldMk cId="3692748046" sldId="442"/>
        </pc:sldMkLst>
      </pc:sldChg>
      <pc:sldChg chg="addSp delSp modSp add mod">
        <pc:chgData name="Wei Bai" userId="be857441-a184-4146-8eaa-0e6fb39255fd" providerId="ADAL" clId="{F06F146D-89CA-4128-8BA2-8497597B579C}" dt="2023-03-07T08:13:51.414" v="2421" actId="478"/>
        <pc:sldMkLst>
          <pc:docMk/>
          <pc:sldMk cId="4124519434" sldId="443"/>
        </pc:sldMkLst>
        <pc:spChg chg="add del mod">
          <ac:chgData name="Wei Bai" userId="be857441-a184-4146-8eaa-0e6fb39255fd" providerId="ADAL" clId="{F06F146D-89CA-4128-8BA2-8497597B579C}" dt="2023-03-07T08:13:51.414" v="2421" actId="478"/>
          <ac:spMkLst>
            <pc:docMk/>
            <pc:sldMk cId="4124519434" sldId="443"/>
            <ac:spMk id="12" creationId="{741E0F76-9CDE-B7FA-0132-2C16A7EEC0F4}"/>
          </ac:spMkLst>
        </pc:spChg>
      </pc:sldChg>
      <pc:sldChg chg="add">
        <pc:chgData name="Wei Bai" userId="be857441-a184-4146-8eaa-0e6fb39255fd" providerId="ADAL" clId="{F06F146D-89CA-4128-8BA2-8497597B579C}" dt="2023-03-07T00:24:30.024" v="2284"/>
        <pc:sldMkLst>
          <pc:docMk/>
          <pc:sldMk cId="425854915" sldId="444"/>
        </pc:sldMkLst>
      </pc:sldChg>
      <pc:sldChg chg="modSp add">
        <pc:chgData name="Wei Bai" userId="be857441-a184-4146-8eaa-0e6fb39255fd" providerId="ADAL" clId="{F06F146D-89CA-4128-8BA2-8497597B579C}" dt="2023-03-07T00:25:10.478" v="2328" actId="255"/>
        <pc:sldMkLst>
          <pc:docMk/>
          <pc:sldMk cId="4269959264" sldId="445"/>
        </pc:sldMkLst>
        <pc:spChg chg="mod">
          <ac:chgData name="Wei Bai" userId="be857441-a184-4146-8eaa-0e6fb39255fd" providerId="ADAL" clId="{F06F146D-89CA-4128-8BA2-8497597B579C}" dt="2023-03-07T00:24:52.356" v="2309" actId="255"/>
          <ac:spMkLst>
            <pc:docMk/>
            <pc:sldMk cId="4269959264" sldId="445"/>
            <ac:spMk id="32" creationId="{4D283938-4564-4E2F-BCAE-CD38EC06972F}"/>
          </ac:spMkLst>
        </pc:spChg>
        <pc:spChg chg="mod">
          <ac:chgData name="Wei Bai" userId="be857441-a184-4146-8eaa-0e6fb39255fd" providerId="ADAL" clId="{F06F146D-89CA-4128-8BA2-8497597B579C}" dt="2023-03-07T00:24:55.933" v="2310" actId="255"/>
          <ac:spMkLst>
            <pc:docMk/>
            <pc:sldMk cId="4269959264" sldId="445"/>
            <ac:spMk id="126" creationId="{D6C0CB21-A28D-4185-ABE1-598C42479E7E}"/>
          </ac:spMkLst>
        </pc:spChg>
        <pc:spChg chg="mod">
          <ac:chgData name="Wei Bai" userId="be857441-a184-4146-8eaa-0e6fb39255fd" providerId="ADAL" clId="{F06F146D-89CA-4128-8BA2-8497597B579C}" dt="2023-03-07T00:25:03.997" v="2323" actId="255"/>
          <ac:spMkLst>
            <pc:docMk/>
            <pc:sldMk cId="4269959264" sldId="445"/>
            <ac:spMk id="127" creationId="{B3949222-648F-4A33-B61B-33C678DB3A69}"/>
          </ac:spMkLst>
        </pc:spChg>
        <pc:spChg chg="mod">
          <ac:chgData name="Wei Bai" userId="be857441-a184-4146-8eaa-0e6fb39255fd" providerId="ADAL" clId="{F06F146D-89CA-4128-8BA2-8497597B579C}" dt="2023-03-07T00:25:10.478" v="2328" actId="255"/>
          <ac:spMkLst>
            <pc:docMk/>
            <pc:sldMk cId="4269959264" sldId="445"/>
            <ac:spMk id="128" creationId="{CF4C3B53-98AC-4EC6-B997-F34526DDDB00}"/>
          </ac:spMkLst>
        </pc:spChg>
      </pc:sldChg>
      <pc:sldChg chg="add del">
        <pc:chgData name="Wei Bai" userId="be857441-a184-4146-8eaa-0e6fb39255fd" providerId="ADAL" clId="{F06F146D-89CA-4128-8BA2-8497597B579C}" dt="2023-03-06T05:40:57.881" v="1257" actId="47"/>
        <pc:sldMkLst>
          <pc:docMk/>
          <pc:sldMk cId="3713232653" sldId="470"/>
        </pc:sldMkLst>
      </pc:sldChg>
      <pc:sldChg chg="addSp delSp modSp add mod">
        <pc:chgData name="Wei Bai" userId="be857441-a184-4146-8eaa-0e6fb39255fd" providerId="ADAL" clId="{F06F146D-89CA-4128-8BA2-8497597B579C}" dt="2023-03-08T01:33:32.447" v="4382" actId="20577"/>
        <pc:sldMkLst>
          <pc:docMk/>
          <pc:sldMk cId="266785433" sldId="2223"/>
        </pc:sldMkLst>
        <pc:spChg chg="mod">
          <ac:chgData name="Wei Bai" userId="be857441-a184-4146-8eaa-0e6fb39255fd" providerId="ADAL" clId="{F06F146D-89CA-4128-8BA2-8497597B579C}" dt="2023-03-08T01:33:32.447" v="4382" actId="20577"/>
          <ac:spMkLst>
            <pc:docMk/>
            <pc:sldMk cId="266785433" sldId="2223"/>
            <ac:spMk id="2" creationId="{37466260-B2C6-4F2E-8EB7-27C0D233E93E}"/>
          </ac:spMkLst>
        </pc:spChg>
        <pc:spChg chg="topLvl">
          <ac:chgData name="Wei Bai" userId="be857441-a184-4146-8eaa-0e6fb39255fd" providerId="ADAL" clId="{F06F146D-89CA-4128-8BA2-8497597B579C}" dt="2023-03-08T01:30:01.957" v="4340" actId="478"/>
          <ac:spMkLst>
            <pc:docMk/>
            <pc:sldMk cId="266785433" sldId="2223"/>
            <ac:spMk id="36" creationId="{1A344730-680C-43E4-A688-62B0A9432A14}"/>
          </ac:spMkLst>
        </pc:spChg>
        <pc:grpChg chg="add del">
          <ac:chgData name="Wei Bai" userId="be857441-a184-4146-8eaa-0e6fb39255fd" providerId="ADAL" clId="{F06F146D-89CA-4128-8BA2-8497597B579C}" dt="2023-03-08T01:30:01.957" v="4340" actId="478"/>
          <ac:grpSpMkLst>
            <pc:docMk/>
            <pc:sldMk cId="266785433" sldId="2223"/>
            <ac:grpSpMk id="35" creationId="{C7E2FBC7-93A1-4336-8FE8-926EF9C98202}"/>
          </ac:grpSpMkLst>
        </pc:grpChg>
        <pc:picChg chg="mod">
          <ac:chgData name="Wei Bai" userId="be857441-a184-4146-8eaa-0e6fb39255fd" providerId="ADAL" clId="{F06F146D-89CA-4128-8BA2-8497597B579C}" dt="2023-03-08T01:33:27.822" v="4371" actId="1076"/>
          <ac:picMkLst>
            <pc:docMk/>
            <pc:sldMk cId="266785433" sldId="2223"/>
            <ac:picMk id="3" creationId="{144A0F45-39E5-8395-ECCC-071E20207F3F}"/>
          </ac:picMkLst>
        </pc:picChg>
        <pc:picChg chg="mod">
          <ac:chgData name="Wei Bai" userId="be857441-a184-4146-8eaa-0e6fb39255fd" providerId="ADAL" clId="{F06F146D-89CA-4128-8BA2-8497597B579C}" dt="2023-03-08T01:33:27.822" v="4371" actId="1076"/>
          <ac:picMkLst>
            <pc:docMk/>
            <pc:sldMk cId="266785433" sldId="2223"/>
            <ac:picMk id="4" creationId="{5F23B6A9-38D2-F7EF-C5BC-D0C30176059C}"/>
          </ac:picMkLst>
        </pc:picChg>
        <pc:picChg chg="add mod">
          <ac:chgData name="Wei Bai" userId="be857441-a184-4146-8eaa-0e6fb39255fd" providerId="ADAL" clId="{F06F146D-89CA-4128-8BA2-8497597B579C}" dt="2023-03-08T01:30:31.418" v="4355" actId="1076"/>
          <ac:picMkLst>
            <pc:docMk/>
            <pc:sldMk cId="266785433" sldId="2223"/>
            <ac:picMk id="5" creationId="{649569FD-B977-B164-7D30-9EDFD4B0F72C}"/>
          </ac:picMkLst>
        </pc:picChg>
        <pc:picChg chg="add mod">
          <ac:chgData name="Wei Bai" userId="be857441-a184-4146-8eaa-0e6fb39255fd" providerId="ADAL" clId="{F06F146D-89CA-4128-8BA2-8497597B579C}" dt="2023-03-08T01:30:41.494" v="4359" actId="1076"/>
          <ac:picMkLst>
            <pc:docMk/>
            <pc:sldMk cId="266785433" sldId="2223"/>
            <ac:picMk id="6" creationId="{03F24904-2D3A-09CC-50C6-6680130F641E}"/>
          </ac:picMkLst>
        </pc:picChg>
        <pc:picChg chg="add mod">
          <ac:chgData name="Wei Bai" userId="be857441-a184-4146-8eaa-0e6fb39255fd" providerId="ADAL" clId="{F06F146D-89CA-4128-8BA2-8497597B579C}" dt="2023-03-08T01:30:36.627" v="4358" actId="1076"/>
          <ac:picMkLst>
            <pc:docMk/>
            <pc:sldMk cId="266785433" sldId="2223"/>
            <ac:picMk id="7" creationId="{1619C77F-B838-BDA3-9978-D79201D55C9C}"/>
          </ac:picMkLst>
        </pc:picChg>
        <pc:picChg chg="add mod">
          <ac:chgData name="Wei Bai" userId="be857441-a184-4146-8eaa-0e6fb39255fd" providerId="ADAL" clId="{F06F146D-89CA-4128-8BA2-8497597B579C}" dt="2023-03-08T01:30:30.373" v="4354" actId="1076"/>
          <ac:picMkLst>
            <pc:docMk/>
            <pc:sldMk cId="266785433" sldId="2223"/>
            <ac:picMk id="8" creationId="{253E3AEA-092B-96F6-4EF5-CF07604F060B}"/>
          </ac:picMkLst>
        </pc:picChg>
        <pc:picChg chg="add mod">
          <ac:chgData name="Wei Bai" userId="be857441-a184-4146-8eaa-0e6fb39255fd" providerId="ADAL" clId="{F06F146D-89CA-4128-8BA2-8497597B579C}" dt="2023-03-08T01:30:34.923" v="4357" actId="1076"/>
          <ac:picMkLst>
            <pc:docMk/>
            <pc:sldMk cId="266785433" sldId="2223"/>
            <ac:picMk id="9" creationId="{D472A50C-3431-033D-CCBF-B07C134F711C}"/>
          </ac:picMkLst>
        </pc:picChg>
        <pc:picChg chg="mod">
          <ac:chgData name="Wei Bai" userId="be857441-a184-4146-8eaa-0e6fb39255fd" providerId="ADAL" clId="{F06F146D-89CA-4128-8BA2-8497597B579C}" dt="2023-03-08T01:33:27.822" v="4371" actId="1076"/>
          <ac:picMkLst>
            <pc:docMk/>
            <pc:sldMk cId="266785433" sldId="2223"/>
            <ac:picMk id="10" creationId="{BCA82F3D-9045-4885-AA62-FE01B9E91EE3}"/>
          </ac:picMkLst>
        </pc:picChg>
        <pc:picChg chg="del">
          <ac:chgData name="Wei Bai" userId="be857441-a184-4146-8eaa-0e6fb39255fd" providerId="ADAL" clId="{F06F146D-89CA-4128-8BA2-8497597B579C}" dt="2023-03-08T01:32:00.267" v="4366" actId="478"/>
          <ac:picMkLst>
            <pc:docMk/>
            <pc:sldMk cId="266785433" sldId="2223"/>
            <ac:picMk id="11" creationId="{34B80CF7-A638-4FD2-87A6-F0C6B6925643}"/>
          </ac:picMkLst>
        </pc:picChg>
        <pc:picChg chg="add mod">
          <ac:chgData name="Wei Bai" userId="be857441-a184-4146-8eaa-0e6fb39255fd" providerId="ADAL" clId="{F06F146D-89CA-4128-8BA2-8497597B579C}" dt="2023-03-08T01:33:27.822" v="4371" actId="1076"/>
          <ac:picMkLst>
            <pc:docMk/>
            <pc:sldMk cId="266785433" sldId="2223"/>
            <ac:picMk id="12" creationId="{9CC77C93-7FA0-7484-8B93-5C289CF62D27}"/>
          </ac:picMkLst>
        </pc:picChg>
        <pc:picChg chg="del">
          <ac:chgData name="Wei Bai" userId="be857441-a184-4146-8eaa-0e6fb39255fd" providerId="ADAL" clId="{F06F146D-89CA-4128-8BA2-8497597B579C}" dt="2023-03-08T01:29:49.109" v="4331" actId="478"/>
          <ac:picMkLst>
            <pc:docMk/>
            <pc:sldMk cId="266785433" sldId="2223"/>
            <ac:picMk id="37" creationId="{90192B7B-02C7-47E6-B136-259D72B7EEF5}"/>
          </ac:picMkLst>
        </pc:picChg>
        <pc:picChg chg="del topLvl">
          <ac:chgData name="Wei Bai" userId="be857441-a184-4146-8eaa-0e6fb39255fd" providerId="ADAL" clId="{F06F146D-89CA-4128-8BA2-8497597B579C}" dt="2023-03-08T01:30:01.957" v="4340" actId="478"/>
          <ac:picMkLst>
            <pc:docMk/>
            <pc:sldMk cId="266785433" sldId="2223"/>
            <ac:picMk id="38" creationId="{A4198369-2A83-4077-ADB9-F93105249AE9}"/>
          </ac:picMkLst>
        </pc:picChg>
        <pc:picChg chg="del">
          <ac:chgData name="Wei Bai" userId="be857441-a184-4146-8eaa-0e6fb39255fd" providerId="ADAL" clId="{F06F146D-89CA-4128-8BA2-8497597B579C}" dt="2023-03-08T01:29:47.904" v="4330" actId="478"/>
          <ac:picMkLst>
            <pc:docMk/>
            <pc:sldMk cId="266785433" sldId="2223"/>
            <ac:picMk id="39" creationId="{87815E86-6BFE-496B-AC22-A0207CE0CEC7}"/>
          </ac:picMkLst>
        </pc:picChg>
        <pc:picChg chg="del">
          <ac:chgData name="Wei Bai" userId="be857441-a184-4146-8eaa-0e6fb39255fd" providerId="ADAL" clId="{F06F146D-89CA-4128-8BA2-8497597B579C}" dt="2023-03-08T01:29:54.661" v="4335" actId="478"/>
          <ac:picMkLst>
            <pc:docMk/>
            <pc:sldMk cId="266785433" sldId="2223"/>
            <ac:picMk id="40" creationId="{0E4D3528-A13A-4A42-91A0-9A6A3D688D3D}"/>
          </ac:picMkLst>
        </pc:picChg>
        <pc:picChg chg="del">
          <ac:chgData name="Wei Bai" userId="be857441-a184-4146-8eaa-0e6fb39255fd" providerId="ADAL" clId="{F06F146D-89CA-4128-8BA2-8497597B579C}" dt="2023-03-08T01:29:52.975" v="4334" actId="478"/>
          <ac:picMkLst>
            <pc:docMk/>
            <pc:sldMk cId="266785433" sldId="2223"/>
            <ac:picMk id="41" creationId="{9329A243-B32D-4234-8F8C-E41727599F95}"/>
          </ac:picMkLst>
        </pc:picChg>
        <pc:picChg chg="del">
          <ac:chgData name="Wei Bai" userId="be857441-a184-4146-8eaa-0e6fb39255fd" providerId="ADAL" clId="{F06F146D-89CA-4128-8BA2-8497597B579C}" dt="2023-03-08T01:30:00.133" v="4339" actId="478"/>
          <ac:picMkLst>
            <pc:docMk/>
            <pc:sldMk cId="266785433" sldId="2223"/>
            <ac:picMk id="42" creationId="{8039ADDD-1332-4E35-9134-1A8A25D1DAF5}"/>
          </ac:picMkLst>
        </pc:picChg>
        <pc:picChg chg="del">
          <ac:chgData name="Wei Bai" userId="be857441-a184-4146-8eaa-0e6fb39255fd" providerId="ADAL" clId="{F06F146D-89CA-4128-8BA2-8497597B579C}" dt="2023-03-08T01:29:58.735" v="4338" actId="478"/>
          <ac:picMkLst>
            <pc:docMk/>
            <pc:sldMk cId="266785433" sldId="2223"/>
            <ac:picMk id="43" creationId="{2DDDC310-A3F4-49AC-B24D-5102E74C3BA8}"/>
          </ac:picMkLst>
        </pc:picChg>
        <pc:picChg chg="del">
          <ac:chgData name="Wei Bai" userId="be857441-a184-4146-8eaa-0e6fb39255fd" providerId="ADAL" clId="{F06F146D-89CA-4128-8BA2-8497597B579C}" dt="2023-03-08T01:29:46.566" v="4329" actId="478"/>
          <ac:picMkLst>
            <pc:docMk/>
            <pc:sldMk cId="266785433" sldId="2223"/>
            <ac:picMk id="44" creationId="{01891326-0CB3-4643-A470-30F25B104897}"/>
          </ac:picMkLst>
        </pc:picChg>
      </pc:sldChg>
      <pc:sldChg chg="addSp delSp modSp add mod">
        <pc:chgData name="Wei Bai" userId="be857441-a184-4146-8eaa-0e6fb39255fd" providerId="ADAL" clId="{F06F146D-89CA-4128-8BA2-8497597B579C}" dt="2023-03-08T01:34:16.744" v="4400" actId="313"/>
        <pc:sldMkLst>
          <pc:docMk/>
          <pc:sldMk cId="3395145878" sldId="2224"/>
        </pc:sldMkLst>
        <pc:spChg chg="add mod">
          <ac:chgData name="Wei Bai" userId="be857441-a184-4146-8eaa-0e6fb39255fd" providerId="ADAL" clId="{F06F146D-89CA-4128-8BA2-8497597B579C}" dt="2023-03-08T01:33:55.424" v="4395"/>
          <ac:spMkLst>
            <pc:docMk/>
            <pc:sldMk cId="3395145878" sldId="2224"/>
            <ac:spMk id="2" creationId="{0487C273-329A-9F12-A9E8-EE1441AB97B4}"/>
          </ac:spMkLst>
        </pc:spChg>
        <pc:spChg chg="mod">
          <ac:chgData name="Wei Bai" userId="be857441-a184-4146-8eaa-0e6fb39255fd" providerId="ADAL" clId="{F06F146D-89CA-4128-8BA2-8497597B579C}" dt="2023-03-08T01:34:16.744" v="4400" actId="313"/>
          <ac:spMkLst>
            <pc:docMk/>
            <pc:sldMk cId="3395145878" sldId="2224"/>
            <ac:spMk id="47" creationId="{D3E96CE2-2D37-0007-94B0-38A0CE264EA6}"/>
          </ac:spMkLst>
        </pc:spChg>
        <pc:grpChg chg="del">
          <ac:chgData name="Wei Bai" userId="be857441-a184-4146-8eaa-0e6fb39255fd" providerId="ADAL" clId="{F06F146D-89CA-4128-8BA2-8497597B579C}" dt="2023-03-08T01:33:54.765" v="4394" actId="478"/>
          <ac:grpSpMkLst>
            <pc:docMk/>
            <pc:sldMk cId="3395145878" sldId="2224"/>
            <ac:grpSpMk id="8" creationId="{7AE5DA1F-68D8-41A6-AFDF-E767FC0FE4C8}"/>
          </ac:grpSpMkLst>
        </pc:grpChg>
        <pc:picChg chg="add mod">
          <ac:chgData name="Wei Bai" userId="be857441-a184-4146-8eaa-0e6fb39255fd" providerId="ADAL" clId="{F06F146D-89CA-4128-8BA2-8497597B579C}" dt="2023-03-08T01:33:55.424" v="4395"/>
          <ac:picMkLst>
            <pc:docMk/>
            <pc:sldMk cId="3395145878" sldId="2224"/>
            <ac:picMk id="3" creationId="{5ECCB358-30C1-34DB-651F-D199790B7B26}"/>
          </ac:picMkLst>
        </pc:picChg>
        <pc:picChg chg="add mod">
          <ac:chgData name="Wei Bai" userId="be857441-a184-4146-8eaa-0e6fb39255fd" providerId="ADAL" clId="{F06F146D-89CA-4128-8BA2-8497597B579C}" dt="2023-03-08T01:33:55.424" v="4395"/>
          <ac:picMkLst>
            <pc:docMk/>
            <pc:sldMk cId="3395145878" sldId="2224"/>
            <ac:picMk id="4" creationId="{7C115719-DA15-5BCD-8B83-F0419090A702}"/>
          </ac:picMkLst>
        </pc:picChg>
        <pc:picChg chg="add mod">
          <ac:chgData name="Wei Bai" userId="be857441-a184-4146-8eaa-0e6fb39255fd" providerId="ADAL" clId="{F06F146D-89CA-4128-8BA2-8497597B579C}" dt="2023-03-08T01:33:55.424" v="4395"/>
          <ac:picMkLst>
            <pc:docMk/>
            <pc:sldMk cId="3395145878" sldId="2224"/>
            <ac:picMk id="5" creationId="{674769E9-0C0C-BFC6-2E3C-F7EB590885F3}"/>
          </ac:picMkLst>
        </pc:picChg>
        <pc:picChg chg="add mod">
          <ac:chgData name="Wei Bai" userId="be857441-a184-4146-8eaa-0e6fb39255fd" providerId="ADAL" clId="{F06F146D-89CA-4128-8BA2-8497597B579C}" dt="2023-03-08T01:33:55.424" v="4395"/>
          <ac:picMkLst>
            <pc:docMk/>
            <pc:sldMk cId="3395145878" sldId="2224"/>
            <ac:picMk id="6" creationId="{6B636270-3AC1-2C77-9D49-7BA7C0706FB9}"/>
          </ac:picMkLst>
        </pc:picChg>
        <pc:picChg chg="add mod">
          <ac:chgData name="Wei Bai" userId="be857441-a184-4146-8eaa-0e6fb39255fd" providerId="ADAL" clId="{F06F146D-89CA-4128-8BA2-8497597B579C}" dt="2023-03-08T01:33:55.424" v="4395"/>
          <ac:picMkLst>
            <pc:docMk/>
            <pc:sldMk cId="3395145878" sldId="2224"/>
            <ac:picMk id="7" creationId="{7DD36914-739C-34D9-FCB2-D1BCEA050B33}"/>
          </ac:picMkLst>
        </pc:picChg>
        <pc:picChg chg="add mod">
          <ac:chgData name="Wei Bai" userId="be857441-a184-4146-8eaa-0e6fb39255fd" providerId="ADAL" clId="{F06F146D-89CA-4128-8BA2-8497597B579C}" dt="2023-03-08T01:34:08" v="4399" actId="1076"/>
          <ac:picMkLst>
            <pc:docMk/>
            <pc:sldMk cId="3395145878" sldId="2224"/>
            <ac:picMk id="9" creationId="{8F12D534-1350-2574-5346-AF041532E774}"/>
          </ac:picMkLst>
        </pc:picChg>
        <pc:picChg chg="del">
          <ac:chgData name="Wei Bai" userId="be857441-a184-4146-8eaa-0e6fb39255fd" providerId="ADAL" clId="{F06F146D-89CA-4128-8BA2-8497597B579C}" dt="2023-03-08T01:34:01.200" v="4396" actId="478"/>
          <ac:picMkLst>
            <pc:docMk/>
            <pc:sldMk cId="3395145878" sldId="2224"/>
            <ac:picMk id="19" creationId="{8962F3A0-A52E-4DF3-83BF-472C310B4ED9}"/>
          </ac:picMkLst>
        </pc:picChg>
      </pc:sldChg>
      <pc:sldChg chg="addSp delSp modSp add mod">
        <pc:chgData name="Wei Bai" userId="be857441-a184-4146-8eaa-0e6fb39255fd" providerId="ADAL" clId="{F06F146D-89CA-4128-8BA2-8497597B579C}" dt="2023-03-08T01:34:46.209" v="4405"/>
        <pc:sldMkLst>
          <pc:docMk/>
          <pc:sldMk cId="3748808439" sldId="2225"/>
        </pc:sldMkLst>
        <pc:spChg chg="add del mod">
          <ac:chgData name="Wei Bai" userId="be857441-a184-4146-8eaa-0e6fb39255fd" providerId="ADAL" clId="{F06F146D-89CA-4128-8BA2-8497597B579C}" dt="2023-03-08T01:34:27.264" v="4402" actId="478"/>
          <ac:spMkLst>
            <pc:docMk/>
            <pc:sldMk cId="3748808439" sldId="2225"/>
            <ac:spMk id="3" creationId="{850132E7-EE1F-5963-F260-CE3ACFC8228E}"/>
          </ac:spMkLst>
        </pc:spChg>
        <pc:spChg chg="add mod">
          <ac:chgData name="Wei Bai" userId="be857441-a184-4146-8eaa-0e6fb39255fd" providerId="ADAL" clId="{F06F146D-89CA-4128-8BA2-8497597B579C}" dt="2023-03-08T01:34:27.716" v="4403"/>
          <ac:spMkLst>
            <pc:docMk/>
            <pc:sldMk cId="3748808439" sldId="2225"/>
            <ac:spMk id="4" creationId="{9C4DEA7F-882F-3218-AB11-F298A7DAC464}"/>
          </ac:spMkLst>
        </pc:spChg>
        <pc:spChg chg="add mod">
          <ac:chgData name="Wei Bai" userId="be857441-a184-4146-8eaa-0e6fb39255fd" providerId="ADAL" clId="{F06F146D-89CA-4128-8BA2-8497597B579C}" dt="2023-03-08T01:34:46.209" v="4405"/>
          <ac:spMkLst>
            <pc:docMk/>
            <pc:sldMk cId="3748808439" sldId="2225"/>
            <ac:spMk id="5" creationId="{868FDE47-D838-98D8-B726-21A9E08FC5C2}"/>
          </ac:spMkLst>
        </pc:spChg>
        <pc:spChg chg="add mod">
          <ac:chgData name="Wei Bai" userId="be857441-a184-4146-8eaa-0e6fb39255fd" providerId="ADAL" clId="{F06F146D-89CA-4128-8BA2-8497597B579C}" dt="2023-03-08T01:34:46.209" v="4405"/>
          <ac:spMkLst>
            <pc:docMk/>
            <pc:sldMk cId="3748808439" sldId="2225"/>
            <ac:spMk id="15" creationId="{94AB0494-0547-3953-AD23-990E7E0F6800}"/>
          </ac:spMkLst>
        </pc:spChg>
        <pc:spChg chg="del">
          <ac:chgData name="Wei Bai" userId="be857441-a184-4146-8eaa-0e6fb39255fd" providerId="ADAL" clId="{F06F146D-89CA-4128-8BA2-8497597B579C}" dt="2023-03-08T01:34:45.654" v="4404" actId="478"/>
          <ac:spMkLst>
            <pc:docMk/>
            <pc:sldMk cId="3748808439" sldId="2225"/>
            <ac:spMk id="17" creationId="{A9A0A072-BEEB-4ACB-93F1-168AE00972AC}"/>
          </ac:spMkLst>
        </pc:spChg>
        <pc:spChg chg="del">
          <ac:chgData name="Wei Bai" userId="be857441-a184-4146-8eaa-0e6fb39255fd" providerId="ADAL" clId="{F06F146D-89CA-4128-8BA2-8497597B579C}" dt="2023-03-08T01:34:25.608" v="4401" actId="478"/>
          <ac:spMkLst>
            <pc:docMk/>
            <pc:sldMk cId="3748808439" sldId="2225"/>
            <ac:spMk id="46" creationId="{0BA21D33-99CB-465B-83AE-E64B28BAE25F}"/>
          </ac:spMkLst>
        </pc:spChg>
        <pc:grpChg chg="del">
          <ac:chgData name="Wei Bai" userId="be857441-a184-4146-8eaa-0e6fb39255fd" providerId="ADAL" clId="{F06F146D-89CA-4128-8BA2-8497597B579C}" dt="2023-03-08T01:34:45.654" v="4404" actId="478"/>
          <ac:grpSpMkLst>
            <pc:docMk/>
            <pc:sldMk cId="3748808439" sldId="2225"/>
            <ac:grpSpMk id="8" creationId="{7AE5DA1F-68D8-41A6-AFDF-E767FC0FE4C8}"/>
          </ac:grpSpMkLst>
        </pc:grpChg>
        <pc:picChg chg="add mod">
          <ac:chgData name="Wei Bai" userId="be857441-a184-4146-8eaa-0e6fb39255fd" providerId="ADAL" clId="{F06F146D-89CA-4128-8BA2-8497597B579C}" dt="2023-03-08T01:34:46.209" v="4405"/>
          <ac:picMkLst>
            <pc:docMk/>
            <pc:sldMk cId="3748808439" sldId="2225"/>
            <ac:picMk id="6" creationId="{42C5A14E-0CAA-C642-D934-CB6F4A67B825}"/>
          </ac:picMkLst>
        </pc:picChg>
        <pc:picChg chg="add mod">
          <ac:chgData name="Wei Bai" userId="be857441-a184-4146-8eaa-0e6fb39255fd" providerId="ADAL" clId="{F06F146D-89CA-4128-8BA2-8497597B579C}" dt="2023-03-08T01:34:46.209" v="4405"/>
          <ac:picMkLst>
            <pc:docMk/>
            <pc:sldMk cId="3748808439" sldId="2225"/>
            <ac:picMk id="7" creationId="{AEBA20DD-4DDC-468C-0987-9BACB4B5E552}"/>
          </ac:picMkLst>
        </pc:picChg>
        <pc:picChg chg="add mod">
          <ac:chgData name="Wei Bai" userId="be857441-a184-4146-8eaa-0e6fb39255fd" providerId="ADAL" clId="{F06F146D-89CA-4128-8BA2-8497597B579C}" dt="2023-03-08T01:34:46.209" v="4405"/>
          <ac:picMkLst>
            <pc:docMk/>
            <pc:sldMk cId="3748808439" sldId="2225"/>
            <ac:picMk id="9" creationId="{8833A3EF-E4E3-4B8C-91BF-0E58D831ACEE}"/>
          </ac:picMkLst>
        </pc:picChg>
        <pc:picChg chg="add mod">
          <ac:chgData name="Wei Bai" userId="be857441-a184-4146-8eaa-0e6fb39255fd" providerId="ADAL" clId="{F06F146D-89CA-4128-8BA2-8497597B579C}" dt="2023-03-08T01:34:46.209" v="4405"/>
          <ac:picMkLst>
            <pc:docMk/>
            <pc:sldMk cId="3748808439" sldId="2225"/>
            <ac:picMk id="10" creationId="{6FD3BE97-5B11-5940-08BC-DAD837C7D06D}"/>
          </ac:picMkLst>
        </pc:picChg>
        <pc:picChg chg="add mod">
          <ac:chgData name="Wei Bai" userId="be857441-a184-4146-8eaa-0e6fb39255fd" providerId="ADAL" clId="{F06F146D-89CA-4128-8BA2-8497597B579C}" dt="2023-03-08T01:34:46.209" v="4405"/>
          <ac:picMkLst>
            <pc:docMk/>
            <pc:sldMk cId="3748808439" sldId="2225"/>
            <ac:picMk id="11" creationId="{FA8E23CC-B436-29D1-EC6E-151E5BF1B4EA}"/>
          </ac:picMkLst>
        </pc:picChg>
        <pc:picChg chg="add mod">
          <ac:chgData name="Wei Bai" userId="be857441-a184-4146-8eaa-0e6fb39255fd" providerId="ADAL" clId="{F06F146D-89CA-4128-8BA2-8497597B579C}" dt="2023-03-08T01:34:46.209" v="4405"/>
          <ac:picMkLst>
            <pc:docMk/>
            <pc:sldMk cId="3748808439" sldId="2225"/>
            <ac:picMk id="12" creationId="{4CF6A22B-42F2-F658-6625-2D5559E15FF9}"/>
          </ac:picMkLst>
        </pc:picChg>
        <pc:picChg chg="add mod">
          <ac:chgData name="Wei Bai" userId="be857441-a184-4146-8eaa-0e6fb39255fd" providerId="ADAL" clId="{F06F146D-89CA-4128-8BA2-8497597B579C}" dt="2023-03-08T01:34:46.209" v="4405"/>
          <ac:picMkLst>
            <pc:docMk/>
            <pc:sldMk cId="3748808439" sldId="2225"/>
            <ac:picMk id="13" creationId="{3892A47F-1CF3-21DA-1F11-F62BE3BA54FF}"/>
          </ac:picMkLst>
        </pc:picChg>
        <pc:picChg chg="add mod">
          <ac:chgData name="Wei Bai" userId="be857441-a184-4146-8eaa-0e6fb39255fd" providerId="ADAL" clId="{F06F146D-89CA-4128-8BA2-8497597B579C}" dt="2023-03-08T01:34:46.209" v="4405"/>
          <ac:picMkLst>
            <pc:docMk/>
            <pc:sldMk cId="3748808439" sldId="2225"/>
            <ac:picMk id="16" creationId="{F41547E2-55CA-4EEC-7838-0F87C7AEBD9A}"/>
          </ac:picMkLst>
        </pc:picChg>
        <pc:picChg chg="add mod">
          <ac:chgData name="Wei Bai" userId="be857441-a184-4146-8eaa-0e6fb39255fd" providerId="ADAL" clId="{F06F146D-89CA-4128-8BA2-8497597B579C}" dt="2023-03-08T01:34:46.209" v="4405"/>
          <ac:picMkLst>
            <pc:docMk/>
            <pc:sldMk cId="3748808439" sldId="2225"/>
            <ac:picMk id="18" creationId="{7CF8154E-4F08-4789-B957-2EC529EC1A3C}"/>
          </ac:picMkLst>
        </pc:picChg>
        <pc:picChg chg="del">
          <ac:chgData name="Wei Bai" userId="be857441-a184-4146-8eaa-0e6fb39255fd" providerId="ADAL" clId="{F06F146D-89CA-4128-8BA2-8497597B579C}" dt="2023-03-08T01:34:45.654" v="4404" actId="478"/>
          <ac:picMkLst>
            <pc:docMk/>
            <pc:sldMk cId="3748808439" sldId="2225"/>
            <ac:picMk id="19" creationId="{8962F3A0-A52E-4DF3-83BF-472C310B4ED9}"/>
          </ac:picMkLst>
        </pc:picChg>
        <pc:picChg chg="add mod">
          <ac:chgData name="Wei Bai" userId="be857441-a184-4146-8eaa-0e6fb39255fd" providerId="ADAL" clId="{F06F146D-89CA-4128-8BA2-8497597B579C}" dt="2023-03-08T01:34:46.209" v="4405"/>
          <ac:picMkLst>
            <pc:docMk/>
            <pc:sldMk cId="3748808439" sldId="2225"/>
            <ac:picMk id="20" creationId="{7E653ABD-3352-2ECA-F50E-764F174CE520}"/>
          </ac:picMkLst>
        </pc:picChg>
        <pc:picChg chg="add mod">
          <ac:chgData name="Wei Bai" userId="be857441-a184-4146-8eaa-0e6fb39255fd" providerId="ADAL" clId="{F06F146D-89CA-4128-8BA2-8497597B579C}" dt="2023-03-08T01:34:46.209" v="4405"/>
          <ac:picMkLst>
            <pc:docMk/>
            <pc:sldMk cId="3748808439" sldId="2225"/>
            <ac:picMk id="21" creationId="{283BAE67-A06F-31F6-5310-7537A607C637}"/>
          </ac:picMkLst>
        </pc:picChg>
        <pc:picChg chg="add mod">
          <ac:chgData name="Wei Bai" userId="be857441-a184-4146-8eaa-0e6fb39255fd" providerId="ADAL" clId="{F06F146D-89CA-4128-8BA2-8497597B579C}" dt="2023-03-08T01:34:46.209" v="4405"/>
          <ac:picMkLst>
            <pc:docMk/>
            <pc:sldMk cId="3748808439" sldId="2225"/>
            <ac:picMk id="22" creationId="{89A2B155-ACD2-C84F-021F-24329D482DD0}"/>
          </ac:picMkLst>
        </pc:picChg>
        <pc:picChg chg="add mod">
          <ac:chgData name="Wei Bai" userId="be857441-a184-4146-8eaa-0e6fb39255fd" providerId="ADAL" clId="{F06F146D-89CA-4128-8BA2-8497597B579C}" dt="2023-03-08T01:34:46.209" v="4405"/>
          <ac:picMkLst>
            <pc:docMk/>
            <pc:sldMk cId="3748808439" sldId="2225"/>
            <ac:picMk id="23" creationId="{C0B2A3EE-7BB0-18ED-2548-2D43C396896B}"/>
          </ac:picMkLst>
        </pc:picChg>
        <pc:picChg chg="del">
          <ac:chgData name="Wei Bai" userId="be857441-a184-4146-8eaa-0e6fb39255fd" providerId="ADAL" clId="{F06F146D-89CA-4128-8BA2-8497597B579C}" dt="2023-03-08T01:34:45.654" v="4404" actId="478"/>
          <ac:picMkLst>
            <pc:docMk/>
            <pc:sldMk cId="3748808439" sldId="2225"/>
            <ac:picMk id="24" creationId="{47B7CD8A-B21A-4D94-9496-2A8A3572A9EB}"/>
          </ac:picMkLst>
        </pc:picChg>
        <pc:picChg chg="del">
          <ac:chgData name="Wei Bai" userId="be857441-a184-4146-8eaa-0e6fb39255fd" providerId="ADAL" clId="{F06F146D-89CA-4128-8BA2-8497597B579C}" dt="2023-03-08T01:34:45.654" v="4404" actId="478"/>
          <ac:picMkLst>
            <pc:docMk/>
            <pc:sldMk cId="3748808439" sldId="2225"/>
            <ac:picMk id="36" creationId="{8ADF26BC-B31C-48ED-9EA2-1755E667610A}"/>
          </ac:picMkLst>
        </pc:picChg>
        <pc:picChg chg="del">
          <ac:chgData name="Wei Bai" userId="be857441-a184-4146-8eaa-0e6fb39255fd" providerId="ADAL" clId="{F06F146D-89CA-4128-8BA2-8497597B579C}" dt="2023-03-08T01:34:45.654" v="4404" actId="478"/>
          <ac:picMkLst>
            <pc:docMk/>
            <pc:sldMk cId="3748808439" sldId="2225"/>
            <ac:picMk id="37" creationId="{98C8DB97-D739-47C3-9491-8DE9F7D71517}"/>
          </ac:picMkLst>
        </pc:picChg>
        <pc:picChg chg="del">
          <ac:chgData name="Wei Bai" userId="be857441-a184-4146-8eaa-0e6fb39255fd" providerId="ADAL" clId="{F06F146D-89CA-4128-8BA2-8497597B579C}" dt="2023-03-08T01:34:45.654" v="4404" actId="478"/>
          <ac:picMkLst>
            <pc:docMk/>
            <pc:sldMk cId="3748808439" sldId="2225"/>
            <ac:picMk id="38" creationId="{8E241199-2A36-4D4A-8E59-851DD6CA4C4D}"/>
          </ac:picMkLst>
        </pc:picChg>
        <pc:picChg chg="del">
          <ac:chgData name="Wei Bai" userId="be857441-a184-4146-8eaa-0e6fb39255fd" providerId="ADAL" clId="{F06F146D-89CA-4128-8BA2-8497597B579C}" dt="2023-03-08T01:34:45.654" v="4404" actId="478"/>
          <ac:picMkLst>
            <pc:docMk/>
            <pc:sldMk cId="3748808439" sldId="2225"/>
            <ac:picMk id="39" creationId="{08CC0C12-9CA6-4D89-A1D5-D8E0EC209929}"/>
          </ac:picMkLst>
        </pc:picChg>
        <pc:picChg chg="del">
          <ac:chgData name="Wei Bai" userId="be857441-a184-4146-8eaa-0e6fb39255fd" providerId="ADAL" clId="{F06F146D-89CA-4128-8BA2-8497597B579C}" dt="2023-03-08T01:34:45.654" v="4404" actId="478"/>
          <ac:picMkLst>
            <pc:docMk/>
            <pc:sldMk cId="3748808439" sldId="2225"/>
            <ac:picMk id="40" creationId="{638ACF63-B7D4-4776-8F26-0F271D2BC2CC}"/>
          </ac:picMkLst>
        </pc:picChg>
        <pc:picChg chg="del">
          <ac:chgData name="Wei Bai" userId="be857441-a184-4146-8eaa-0e6fb39255fd" providerId="ADAL" clId="{F06F146D-89CA-4128-8BA2-8497597B579C}" dt="2023-03-08T01:34:45.654" v="4404" actId="478"/>
          <ac:picMkLst>
            <pc:docMk/>
            <pc:sldMk cId="3748808439" sldId="2225"/>
            <ac:picMk id="41" creationId="{3C444EB8-F1D5-4F77-9B37-BE1A289AD75F}"/>
          </ac:picMkLst>
        </pc:picChg>
      </pc:sldChg>
      <pc:sldChg chg="modSp add mod">
        <pc:chgData name="Wei Bai" userId="be857441-a184-4146-8eaa-0e6fb39255fd" providerId="ADAL" clId="{F06F146D-89CA-4128-8BA2-8497597B579C}" dt="2023-03-08T01:35:02.064" v="4406"/>
        <pc:sldMkLst>
          <pc:docMk/>
          <pc:sldMk cId="4210342143" sldId="2226"/>
        </pc:sldMkLst>
        <pc:spChg chg="mod">
          <ac:chgData name="Wei Bai" userId="be857441-a184-4146-8eaa-0e6fb39255fd" providerId="ADAL" clId="{F06F146D-89CA-4128-8BA2-8497597B579C}" dt="2023-03-08T01:35:02.064" v="4406"/>
          <ac:spMkLst>
            <pc:docMk/>
            <pc:sldMk cId="4210342143" sldId="2226"/>
            <ac:spMk id="35" creationId="{B8231440-45A2-1C9D-744D-C09AC7A5F9FB}"/>
          </ac:spMkLst>
        </pc:spChg>
      </pc:sldChg>
      <pc:sldChg chg="addSp delSp modSp add mod addAnim delAnim">
        <pc:chgData name="Wei Bai" userId="be857441-a184-4146-8eaa-0e6fb39255fd" providerId="ADAL" clId="{F06F146D-89CA-4128-8BA2-8497597B579C}" dt="2023-03-08T01:35:30.228" v="4419"/>
        <pc:sldMkLst>
          <pc:docMk/>
          <pc:sldMk cId="1838176384" sldId="2245"/>
        </pc:sldMkLst>
        <pc:spChg chg="topLvl">
          <ac:chgData name="Wei Bai" userId="be857441-a184-4146-8eaa-0e6fb39255fd" providerId="ADAL" clId="{F06F146D-89CA-4128-8BA2-8497597B579C}" dt="2023-03-08T01:35:28.937" v="4418" actId="478"/>
          <ac:spMkLst>
            <pc:docMk/>
            <pc:sldMk cId="1838176384" sldId="2245"/>
            <ac:spMk id="6" creationId="{80DE778B-4047-4496-B3C2-A7F278DFCCDD}"/>
          </ac:spMkLst>
        </pc:spChg>
        <pc:grpChg chg="add del">
          <ac:chgData name="Wei Bai" userId="be857441-a184-4146-8eaa-0e6fb39255fd" providerId="ADAL" clId="{F06F146D-89CA-4128-8BA2-8497597B579C}" dt="2023-03-08T01:35:28.937" v="4418" actId="478"/>
          <ac:grpSpMkLst>
            <pc:docMk/>
            <pc:sldMk cId="1838176384" sldId="2245"/>
            <ac:grpSpMk id="5" creationId="{23D2AD93-5FEA-4847-916F-690FAB6FAAEA}"/>
          </ac:grpSpMkLst>
        </pc:grpChg>
        <pc:picChg chg="add mod">
          <ac:chgData name="Wei Bai" userId="be857441-a184-4146-8eaa-0e6fb39255fd" providerId="ADAL" clId="{F06F146D-89CA-4128-8BA2-8497597B579C}" dt="2023-03-08T01:35:30.228" v="4419"/>
          <ac:picMkLst>
            <pc:docMk/>
            <pc:sldMk cId="1838176384" sldId="2245"/>
            <ac:picMk id="2" creationId="{B2BE80DD-84BA-2718-21ED-697E4B1F28AA}"/>
          </ac:picMkLst>
        </pc:picChg>
        <pc:picChg chg="add mod">
          <ac:chgData name="Wei Bai" userId="be857441-a184-4146-8eaa-0e6fb39255fd" providerId="ADAL" clId="{F06F146D-89CA-4128-8BA2-8497597B579C}" dt="2023-03-08T01:35:30.228" v="4419"/>
          <ac:picMkLst>
            <pc:docMk/>
            <pc:sldMk cId="1838176384" sldId="2245"/>
            <ac:picMk id="3" creationId="{B2053B04-8EDA-87AF-1491-E9AB1C62031A}"/>
          </ac:picMkLst>
        </pc:picChg>
        <pc:picChg chg="del">
          <ac:chgData name="Wei Bai" userId="be857441-a184-4146-8eaa-0e6fb39255fd" providerId="ADAL" clId="{F06F146D-89CA-4128-8BA2-8497597B579C}" dt="2023-03-08T01:35:27.579" v="4417" actId="478"/>
          <ac:picMkLst>
            <pc:docMk/>
            <pc:sldMk cId="1838176384" sldId="2245"/>
            <ac:picMk id="7" creationId="{7062A590-45B0-448C-8C74-35816127F0CF}"/>
          </ac:picMkLst>
        </pc:picChg>
        <pc:picChg chg="del">
          <ac:chgData name="Wei Bai" userId="be857441-a184-4146-8eaa-0e6fb39255fd" providerId="ADAL" clId="{F06F146D-89CA-4128-8BA2-8497597B579C}" dt="2023-03-08T01:35:22.452" v="4414" actId="478"/>
          <ac:picMkLst>
            <pc:docMk/>
            <pc:sldMk cId="1838176384" sldId="2245"/>
            <ac:picMk id="8" creationId="{55FAF9E6-7637-49B3-82B7-42D928D23E6D}"/>
          </ac:picMkLst>
        </pc:picChg>
        <pc:picChg chg="del topLvl">
          <ac:chgData name="Wei Bai" userId="be857441-a184-4146-8eaa-0e6fb39255fd" providerId="ADAL" clId="{F06F146D-89CA-4128-8BA2-8497597B579C}" dt="2023-03-08T01:35:28.937" v="4418" actId="478"/>
          <ac:picMkLst>
            <pc:docMk/>
            <pc:sldMk cId="1838176384" sldId="2245"/>
            <ac:picMk id="9" creationId="{7C44E499-528B-4531-966C-956DD42B2C34}"/>
          </ac:picMkLst>
        </pc:picChg>
        <pc:picChg chg="del">
          <ac:chgData name="Wei Bai" userId="be857441-a184-4146-8eaa-0e6fb39255fd" providerId="ADAL" clId="{F06F146D-89CA-4128-8BA2-8497597B579C}" dt="2023-03-08T01:35:16.134" v="4410" actId="478"/>
          <ac:picMkLst>
            <pc:docMk/>
            <pc:sldMk cId="1838176384" sldId="2245"/>
            <ac:picMk id="10" creationId="{AACBE8C3-0371-4CD7-8889-E17D5FB2F654}"/>
          </ac:picMkLst>
        </pc:picChg>
        <pc:picChg chg="del">
          <ac:chgData name="Wei Bai" userId="be857441-a184-4146-8eaa-0e6fb39255fd" providerId="ADAL" clId="{F06F146D-89CA-4128-8BA2-8497597B579C}" dt="2023-03-08T01:35:25.799" v="4416" actId="478"/>
          <ac:picMkLst>
            <pc:docMk/>
            <pc:sldMk cId="1838176384" sldId="2245"/>
            <ac:picMk id="11" creationId="{C94059EA-3E6E-4054-B5D6-ADA6B15E9603}"/>
          </ac:picMkLst>
        </pc:picChg>
        <pc:picChg chg="del">
          <ac:chgData name="Wei Bai" userId="be857441-a184-4146-8eaa-0e6fb39255fd" providerId="ADAL" clId="{F06F146D-89CA-4128-8BA2-8497597B579C}" dt="2023-03-08T01:35:17.495" v="4411" actId="478"/>
          <ac:picMkLst>
            <pc:docMk/>
            <pc:sldMk cId="1838176384" sldId="2245"/>
            <ac:picMk id="12" creationId="{46920701-0FFC-4F6E-B783-1B920B89B1B5}"/>
          </ac:picMkLst>
        </pc:picChg>
        <pc:picChg chg="del">
          <ac:chgData name="Wei Bai" userId="be857441-a184-4146-8eaa-0e6fb39255fd" providerId="ADAL" clId="{F06F146D-89CA-4128-8BA2-8497597B579C}" dt="2023-03-08T01:35:24.006" v="4415" actId="478"/>
          <ac:picMkLst>
            <pc:docMk/>
            <pc:sldMk cId="1838176384" sldId="2245"/>
            <ac:picMk id="13" creationId="{8B1AE3C8-F995-462B-B652-C03EA1E97261}"/>
          </ac:picMkLst>
        </pc:picChg>
        <pc:picChg chg="del">
          <ac:chgData name="Wei Bai" userId="be857441-a184-4146-8eaa-0e6fb39255fd" providerId="ADAL" clId="{F06F146D-89CA-4128-8BA2-8497597B579C}" dt="2023-03-08T01:35:12.677" v="4407" actId="478"/>
          <ac:picMkLst>
            <pc:docMk/>
            <pc:sldMk cId="1838176384" sldId="2245"/>
            <ac:picMk id="14" creationId="{6C97BD9A-B7F7-4AD7-9DCC-5800AC6D3EC3}"/>
          </ac:picMkLst>
        </pc:picChg>
        <pc:picChg chg="add mod">
          <ac:chgData name="Wei Bai" userId="be857441-a184-4146-8eaa-0e6fb39255fd" providerId="ADAL" clId="{F06F146D-89CA-4128-8BA2-8497597B579C}" dt="2023-03-08T01:35:30.228" v="4419"/>
          <ac:picMkLst>
            <pc:docMk/>
            <pc:sldMk cId="1838176384" sldId="2245"/>
            <ac:picMk id="40" creationId="{C8F28E4D-C05B-28D7-7A74-BAA3F095DC57}"/>
          </ac:picMkLst>
        </pc:picChg>
        <pc:picChg chg="add mod">
          <ac:chgData name="Wei Bai" userId="be857441-a184-4146-8eaa-0e6fb39255fd" providerId="ADAL" clId="{F06F146D-89CA-4128-8BA2-8497597B579C}" dt="2023-03-08T01:35:30.228" v="4419"/>
          <ac:picMkLst>
            <pc:docMk/>
            <pc:sldMk cId="1838176384" sldId="2245"/>
            <ac:picMk id="42" creationId="{D6ADFEA1-6833-4F84-1ED1-32E4FA2A73F6}"/>
          </ac:picMkLst>
        </pc:picChg>
        <pc:picChg chg="add mod">
          <ac:chgData name="Wei Bai" userId="be857441-a184-4146-8eaa-0e6fb39255fd" providerId="ADAL" clId="{F06F146D-89CA-4128-8BA2-8497597B579C}" dt="2023-03-08T01:35:30.228" v="4419"/>
          <ac:picMkLst>
            <pc:docMk/>
            <pc:sldMk cId="1838176384" sldId="2245"/>
            <ac:picMk id="43" creationId="{5383CB57-FE88-1BBA-9B47-CC8FF261B5B2}"/>
          </ac:picMkLst>
        </pc:picChg>
      </pc:sldChg>
      <pc:sldChg chg="addSp delSp add del mod addAnim delAnim">
        <pc:chgData name="Wei Bai" userId="be857441-a184-4146-8eaa-0e6fb39255fd" providerId="ADAL" clId="{F06F146D-89CA-4128-8BA2-8497597B579C}" dt="2023-03-08T01:36:38.422" v="4424" actId="47"/>
        <pc:sldMkLst>
          <pc:docMk/>
          <pc:sldMk cId="1065876160" sldId="2246"/>
        </pc:sldMkLst>
        <pc:spChg chg="add del">
          <ac:chgData name="Wei Bai" userId="be857441-a184-4146-8eaa-0e6fb39255fd" providerId="ADAL" clId="{F06F146D-89CA-4128-8BA2-8497597B579C}" dt="2023-03-08T01:36:28.753" v="4421" actId="478"/>
          <ac:spMkLst>
            <pc:docMk/>
            <pc:sldMk cId="1065876160" sldId="2246"/>
            <ac:spMk id="46" creationId="{6321B124-763E-20E4-CAD2-0DA5D6FF6141}"/>
          </ac:spMkLst>
        </pc:spChg>
      </pc:sldChg>
      <pc:sldChg chg="add">
        <pc:chgData name="Wei Bai" userId="be857441-a184-4146-8eaa-0e6fb39255fd" providerId="ADAL" clId="{F06F146D-89CA-4128-8BA2-8497597B579C}" dt="2023-03-07T00:14:04.931" v="2170"/>
        <pc:sldMkLst>
          <pc:docMk/>
          <pc:sldMk cId="1543526058" sldId="2103812922"/>
        </pc:sldMkLst>
      </pc:sldChg>
      <pc:sldChg chg="add">
        <pc:chgData name="Wei Bai" userId="be857441-a184-4146-8eaa-0e6fb39255fd" providerId="ADAL" clId="{F06F146D-89CA-4128-8BA2-8497597B579C}" dt="2023-03-07T00:27:02.251" v="2329"/>
        <pc:sldMkLst>
          <pc:docMk/>
          <pc:sldMk cId="3446683309" sldId="2103812923"/>
        </pc:sldMkLst>
      </pc:sldChg>
      <pc:sldChg chg="modSp add">
        <pc:chgData name="Wei Bai" userId="be857441-a184-4146-8eaa-0e6fb39255fd" providerId="ADAL" clId="{F06F146D-89CA-4128-8BA2-8497597B579C}" dt="2023-03-08T09:45:07.432" v="4958" actId="20577"/>
        <pc:sldMkLst>
          <pc:docMk/>
          <pc:sldMk cId="2627673883" sldId="2103812925"/>
        </pc:sldMkLst>
        <pc:spChg chg="mod">
          <ac:chgData name="Wei Bai" userId="be857441-a184-4146-8eaa-0e6fb39255fd" providerId="ADAL" clId="{F06F146D-89CA-4128-8BA2-8497597B579C}" dt="2023-03-08T09:45:07.432" v="4958" actId="20577"/>
          <ac:spMkLst>
            <pc:docMk/>
            <pc:sldMk cId="2627673883" sldId="2103812925"/>
            <ac:spMk id="3" creationId="{F8324CC6-E1C6-AC16-4A75-6D661E137B51}"/>
          </ac:spMkLst>
        </pc:spChg>
      </pc:sldChg>
      <pc:sldChg chg="modSp add">
        <pc:chgData name="Wei Bai" userId="be857441-a184-4146-8eaa-0e6fb39255fd" providerId="ADAL" clId="{F06F146D-89CA-4128-8BA2-8497597B579C}" dt="2023-03-08T08:37:15.206" v="4449" actId="113"/>
        <pc:sldMkLst>
          <pc:docMk/>
          <pc:sldMk cId="4215771178" sldId="2103812930"/>
        </pc:sldMkLst>
        <pc:graphicFrameChg chg="mod">
          <ac:chgData name="Wei Bai" userId="be857441-a184-4146-8eaa-0e6fb39255fd" providerId="ADAL" clId="{F06F146D-89CA-4128-8BA2-8497597B579C}" dt="2023-03-08T08:37:15.206" v="4449" actId="113"/>
          <ac:graphicFrameMkLst>
            <pc:docMk/>
            <pc:sldMk cId="4215771178" sldId="2103812930"/>
            <ac:graphicFrameMk id="9" creationId="{7BCF52CA-B50D-EA0E-5F68-4A4FEF8FC258}"/>
          </ac:graphicFrameMkLst>
        </pc:graphicFrameChg>
      </pc:sldChg>
      <pc:sldChg chg="addSp delSp modSp add del mod delAnim modAnim">
        <pc:chgData name="Wei Bai" userId="be857441-a184-4146-8eaa-0e6fb39255fd" providerId="ADAL" clId="{F06F146D-89CA-4128-8BA2-8497597B579C}" dt="2023-03-08T09:15:50.133" v="4711" actId="47"/>
        <pc:sldMkLst>
          <pc:docMk/>
          <pc:sldMk cId="1035002330" sldId="2103812931"/>
        </pc:sldMkLst>
        <pc:spChg chg="mod">
          <ac:chgData name="Wei Bai" userId="be857441-a184-4146-8eaa-0e6fb39255fd" providerId="ADAL" clId="{F06F146D-89CA-4128-8BA2-8497597B579C}" dt="2023-03-08T08:43:38.681" v="4682" actId="20577"/>
          <ac:spMkLst>
            <pc:docMk/>
            <pc:sldMk cId="1035002330" sldId="2103812931"/>
            <ac:spMk id="3" creationId="{F59515C2-FE54-CD48-B9A1-7833EBCE29FB}"/>
          </ac:spMkLst>
        </pc:spChg>
        <pc:spChg chg="add del mod">
          <ac:chgData name="Wei Bai" userId="be857441-a184-4146-8eaa-0e6fb39255fd" providerId="ADAL" clId="{F06F146D-89CA-4128-8BA2-8497597B579C}" dt="2023-03-08T09:06:07.534" v="4696" actId="21"/>
          <ac:spMkLst>
            <pc:docMk/>
            <pc:sldMk cId="1035002330" sldId="2103812931"/>
            <ac:spMk id="7" creationId="{73CB6EB8-435B-A789-FD5C-FE30C7248109}"/>
          </ac:spMkLst>
        </pc:spChg>
        <pc:cxnChg chg="add del mod">
          <ac:chgData name="Wei Bai" userId="be857441-a184-4146-8eaa-0e6fb39255fd" providerId="ADAL" clId="{F06F146D-89CA-4128-8BA2-8497597B579C}" dt="2023-03-08T09:05:24.859" v="4688" actId="478"/>
          <ac:cxnSpMkLst>
            <pc:docMk/>
            <pc:sldMk cId="1035002330" sldId="2103812931"/>
            <ac:cxnSpMk id="5" creationId="{2A1C5756-A3C6-AE7F-64FF-492F933D386D}"/>
          </ac:cxnSpMkLst>
        </pc:cxnChg>
        <pc:cxnChg chg="add del mod">
          <ac:chgData name="Wei Bai" userId="be857441-a184-4146-8eaa-0e6fb39255fd" providerId="ADAL" clId="{F06F146D-89CA-4128-8BA2-8497597B579C}" dt="2023-03-08T09:05:23.987" v="4687" actId="478"/>
          <ac:cxnSpMkLst>
            <pc:docMk/>
            <pc:sldMk cId="1035002330" sldId="2103812931"/>
            <ac:cxnSpMk id="6" creationId="{207DE60D-A89A-EE0B-D6C5-183C0F365CCB}"/>
          </ac:cxnSpMkLst>
        </pc:cxnChg>
      </pc:sldChg>
      <pc:sldChg chg="add">
        <pc:chgData name="Wei Bai" userId="be857441-a184-4146-8eaa-0e6fb39255fd" providerId="ADAL" clId="{F06F146D-89CA-4128-8BA2-8497597B579C}" dt="2023-03-08T08:44:54.698" v="4683"/>
        <pc:sldMkLst>
          <pc:docMk/>
          <pc:sldMk cId="3373533689" sldId="2103812932"/>
        </pc:sldMkLst>
      </pc:sldChg>
      <pc:sldChg chg="add">
        <pc:chgData name="Wei Bai" userId="be857441-a184-4146-8eaa-0e6fb39255fd" providerId="ADAL" clId="{F06F146D-89CA-4128-8BA2-8497597B579C}" dt="2023-03-08T10:41:25.644" v="7640"/>
        <pc:sldMkLst>
          <pc:docMk/>
          <pc:sldMk cId="3783278859" sldId="2103812936"/>
        </pc:sldMkLst>
      </pc:sldChg>
      <pc:sldChg chg="addSp delSp modSp add mod">
        <pc:chgData name="Wei Bai" userId="be857441-a184-4146-8eaa-0e6fb39255fd" providerId="ADAL" clId="{F06F146D-89CA-4128-8BA2-8497597B579C}" dt="2023-03-07T03:28:03.040" v="2413" actId="1076"/>
        <pc:sldMkLst>
          <pc:docMk/>
          <pc:sldMk cId="3078091970" sldId="2103812940"/>
        </pc:sldMkLst>
        <pc:spChg chg="mod">
          <ac:chgData name="Wei Bai" userId="be857441-a184-4146-8eaa-0e6fb39255fd" providerId="ADAL" clId="{F06F146D-89CA-4128-8BA2-8497597B579C}" dt="2023-03-07T00:30:42.056" v="2349" actId="1076"/>
          <ac:spMkLst>
            <pc:docMk/>
            <pc:sldMk cId="3078091970" sldId="2103812940"/>
            <ac:spMk id="46" creationId="{942E2489-0D55-E059-BCC7-C9011620CF9D}"/>
          </ac:spMkLst>
        </pc:spChg>
        <pc:picChg chg="add del">
          <ac:chgData name="Wei Bai" userId="be857441-a184-4146-8eaa-0e6fb39255fd" providerId="ADAL" clId="{F06F146D-89CA-4128-8BA2-8497597B579C}" dt="2023-03-07T00:27:36.979" v="2331" actId="478"/>
          <ac:picMkLst>
            <pc:docMk/>
            <pc:sldMk cId="3078091970" sldId="2103812940"/>
            <ac:picMk id="12" creationId="{224FE33A-4F60-571C-1155-D8487A6E1973}"/>
          </ac:picMkLst>
        </pc:picChg>
        <pc:picChg chg="del">
          <ac:chgData name="Wei Bai" userId="be857441-a184-4146-8eaa-0e6fb39255fd" providerId="ADAL" clId="{F06F146D-89CA-4128-8BA2-8497597B579C}" dt="2023-03-07T00:31:08.508" v="2353" actId="478"/>
          <ac:picMkLst>
            <pc:docMk/>
            <pc:sldMk cId="3078091970" sldId="2103812940"/>
            <ac:picMk id="15" creationId="{BE0E0577-0F41-66FE-85B4-0C25845F0EAE}"/>
          </ac:picMkLst>
        </pc:picChg>
        <pc:picChg chg="del mod">
          <ac:chgData name="Wei Bai" userId="be857441-a184-4146-8eaa-0e6fb39255fd" providerId="ADAL" clId="{F06F146D-89CA-4128-8BA2-8497597B579C}" dt="2023-03-07T00:32:18.078" v="2372" actId="478"/>
          <ac:picMkLst>
            <pc:docMk/>
            <pc:sldMk cId="3078091970" sldId="2103812940"/>
            <ac:picMk id="25" creationId="{172C3F44-0DD6-0171-11AC-1D1B43AEB911}"/>
          </ac:picMkLst>
        </pc:picChg>
        <pc:picChg chg="del mod">
          <ac:chgData name="Wei Bai" userId="be857441-a184-4146-8eaa-0e6fb39255fd" providerId="ADAL" clId="{F06F146D-89CA-4128-8BA2-8497597B579C}" dt="2023-03-07T03:27:42.945" v="2404" actId="478"/>
          <ac:picMkLst>
            <pc:docMk/>
            <pc:sldMk cId="3078091970" sldId="2103812940"/>
            <ac:picMk id="27" creationId="{F45F2FEB-AC9C-F3B3-FDC3-1412D47E7FCE}"/>
          </ac:picMkLst>
        </pc:picChg>
        <pc:picChg chg="mod">
          <ac:chgData name="Wei Bai" userId="be857441-a184-4146-8eaa-0e6fb39255fd" providerId="ADAL" clId="{F06F146D-89CA-4128-8BA2-8497597B579C}" dt="2023-03-07T03:27:59.991" v="2411" actId="1076"/>
          <ac:picMkLst>
            <pc:docMk/>
            <pc:sldMk cId="3078091970" sldId="2103812940"/>
            <ac:picMk id="29" creationId="{3EC96DBB-4420-4E68-7A7B-0ED3F00BDF72}"/>
          </ac:picMkLst>
        </pc:picChg>
        <pc:picChg chg="mod">
          <ac:chgData name="Wei Bai" userId="be857441-a184-4146-8eaa-0e6fb39255fd" providerId="ADAL" clId="{F06F146D-89CA-4128-8BA2-8497597B579C}" dt="2023-03-07T03:27:55.916" v="2407" actId="1076"/>
          <ac:picMkLst>
            <pc:docMk/>
            <pc:sldMk cId="3078091970" sldId="2103812940"/>
            <ac:picMk id="31" creationId="{E2F9063F-53A6-DBEC-7F03-578ECC6F196B}"/>
          </ac:picMkLst>
        </pc:picChg>
        <pc:picChg chg="del">
          <ac:chgData name="Wei Bai" userId="be857441-a184-4146-8eaa-0e6fb39255fd" providerId="ADAL" clId="{F06F146D-89CA-4128-8BA2-8497597B579C}" dt="2023-03-07T00:40:47.835" v="2385" actId="478"/>
          <ac:picMkLst>
            <pc:docMk/>
            <pc:sldMk cId="3078091970" sldId="2103812940"/>
            <ac:picMk id="33" creationId="{C895E11E-B902-BB6B-4928-C16C258AFD6F}"/>
          </ac:picMkLst>
        </pc:picChg>
        <pc:picChg chg="mod">
          <ac:chgData name="Wei Bai" userId="be857441-a184-4146-8eaa-0e6fb39255fd" providerId="ADAL" clId="{F06F146D-89CA-4128-8BA2-8497597B579C}" dt="2023-03-07T03:28:01.704" v="2412" actId="1076"/>
          <ac:picMkLst>
            <pc:docMk/>
            <pc:sldMk cId="3078091970" sldId="2103812940"/>
            <ac:picMk id="35" creationId="{886F335A-7C84-CD33-773D-58D4A4F30E34}"/>
          </ac:picMkLst>
        </pc:picChg>
        <pc:picChg chg="mod">
          <ac:chgData name="Wei Bai" userId="be857441-a184-4146-8eaa-0e6fb39255fd" providerId="ADAL" clId="{F06F146D-89CA-4128-8BA2-8497597B579C}" dt="2023-03-07T03:27:19.511" v="2397" actId="1076"/>
          <ac:picMkLst>
            <pc:docMk/>
            <pc:sldMk cId="3078091970" sldId="2103812940"/>
            <ac:picMk id="36" creationId="{B5230C72-C18F-7A54-F0DB-9C8778F6B9A1}"/>
          </ac:picMkLst>
        </pc:picChg>
        <pc:picChg chg="mod">
          <ac:chgData name="Wei Bai" userId="be857441-a184-4146-8eaa-0e6fb39255fd" providerId="ADAL" clId="{F06F146D-89CA-4128-8BA2-8497597B579C}" dt="2023-03-07T03:27:15.250" v="2394" actId="1076"/>
          <ac:picMkLst>
            <pc:docMk/>
            <pc:sldMk cId="3078091970" sldId="2103812940"/>
            <ac:picMk id="37" creationId="{43545FE9-9B95-0B75-E20B-8B4A612EE59D}"/>
          </ac:picMkLst>
        </pc:picChg>
        <pc:picChg chg="mod">
          <ac:chgData name="Wei Bai" userId="be857441-a184-4146-8eaa-0e6fb39255fd" providerId="ADAL" clId="{F06F146D-89CA-4128-8BA2-8497597B579C}" dt="2023-03-07T03:27:27.612" v="2403" actId="1076"/>
          <ac:picMkLst>
            <pc:docMk/>
            <pc:sldMk cId="3078091970" sldId="2103812940"/>
            <ac:picMk id="38" creationId="{96C2FD98-50ED-01C9-B0F4-9BB44F942BCE}"/>
          </ac:picMkLst>
        </pc:picChg>
        <pc:picChg chg="mod">
          <ac:chgData name="Wei Bai" userId="be857441-a184-4146-8eaa-0e6fb39255fd" providerId="ADAL" clId="{F06F146D-89CA-4128-8BA2-8497597B579C}" dt="2023-03-07T03:27:26.548" v="2402" actId="1076"/>
          <ac:picMkLst>
            <pc:docMk/>
            <pc:sldMk cId="3078091970" sldId="2103812940"/>
            <ac:picMk id="39" creationId="{13672EDB-45DE-7DA1-D94E-F3D8318F99FE}"/>
          </ac:picMkLst>
        </pc:picChg>
        <pc:picChg chg="mod">
          <ac:chgData name="Wei Bai" userId="be857441-a184-4146-8eaa-0e6fb39255fd" providerId="ADAL" clId="{F06F146D-89CA-4128-8BA2-8497597B579C}" dt="2023-03-07T03:27:16.121" v="2395" actId="1076"/>
          <ac:picMkLst>
            <pc:docMk/>
            <pc:sldMk cId="3078091970" sldId="2103812940"/>
            <ac:picMk id="40" creationId="{7D2E37C3-2DD4-C8B0-6878-50D305240F51}"/>
          </ac:picMkLst>
        </pc:picChg>
        <pc:picChg chg="mod">
          <ac:chgData name="Wei Bai" userId="be857441-a184-4146-8eaa-0e6fb39255fd" providerId="ADAL" clId="{F06F146D-89CA-4128-8BA2-8497597B579C}" dt="2023-03-07T03:28:03.040" v="2413" actId="1076"/>
          <ac:picMkLst>
            <pc:docMk/>
            <pc:sldMk cId="3078091970" sldId="2103812940"/>
            <ac:picMk id="42" creationId="{85793ABE-3996-9918-E31E-A17AA8F01E51}"/>
          </ac:picMkLst>
        </pc:picChg>
        <pc:picChg chg="mod">
          <ac:chgData name="Wei Bai" userId="be857441-a184-4146-8eaa-0e6fb39255fd" providerId="ADAL" clId="{F06F146D-89CA-4128-8BA2-8497597B579C}" dt="2023-03-07T03:27:59.216" v="2410" actId="1076"/>
          <ac:picMkLst>
            <pc:docMk/>
            <pc:sldMk cId="3078091970" sldId="2103812940"/>
            <ac:picMk id="43" creationId="{616DC6E2-3320-49B5-067F-AD470F6CD748}"/>
          </ac:picMkLst>
        </pc:picChg>
        <pc:picChg chg="add del">
          <ac:chgData name="Wei Bai" userId="be857441-a184-4146-8eaa-0e6fb39255fd" providerId="ADAL" clId="{F06F146D-89CA-4128-8BA2-8497597B579C}" dt="2023-03-07T00:29:27.976" v="2343"/>
          <ac:picMkLst>
            <pc:docMk/>
            <pc:sldMk cId="3078091970" sldId="2103812940"/>
            <ac:picMk id="48" creationId="{C44C45A2-08AA-55FE-39E7-45A21F609EFF}"/>
          </ac:picMkLst>
        </pc:picChg>
        <pc:picChg chg="add mod">
          <ac:chgData name="Wei Bai" userId="be857441-a184-4146-8eaa-0e6fb39255fd" providerId="ADAL" clId="{F06F146D-89CA-4128-8BA2-8497597B579C}" dt="2023-03-07T03:27:58.344" v="2409" actId="1076"/>
          <ac:picMkLst>
            <pc:docMk/>
            <pc:sldMk cId="3078091970" sldId="2103812940"/>
            <ac:picMk id="49" creationId="{98BAABBD-3ADB-8FC5-2871-88F5732A34B1}"/>
          </ac:picMkLst>
        </pc:picChg>
        <pc:picChg chg="add del">
          <ac:chgData name="Wei Bai" userId="be857441-a184-4146-8eaa-0e6fb39255fd" providerId="ADAL" clId="{F06F146D-89CA-4128-8BA2-8497597B579C}" dt="2023-03-07T00:34:39.844" v="2374"/>
          <ac:picMkLst>
            <pc:docMk/>
            <pc:sldMk cId="3078091970" sldId="2103812940"/>
            <ac:picMk id="50" creationId="{1B943588-814E-DE7E-DAEB-560DC273948C}"/>
          </ac:picMkLst>
        </pc:picChg>
        <pc:picChg chg="add mod">
          <ac:chgData name="Wei Bai" userId="be857441-a184-4146-8eaa-0e6fb39255fd" providerId="ADAL" clId="{F06F146D-89CA-4128-8BA2-8497597B579C}" dt="2023-03-07T00:40:51.107" v="2387" actId="1076"/>
          <ac:picMkLst>
            <pc:docMk/>
            <pc:sldMk cId="3078091970" sldId="2103812940"/>
            <ac:picMk id="51" creationId="{8DCCE3C4-5138-7FAF-A0AA-996940CEFDA4}"/>
          </ac:picMkLst>
        </pc:picChg>
        <pc:picChg chg="add del">
          <ac:chgData name="Wei Bai" userId="be857441-a184-4146-8eaa-0e6fb39255fd" providerId="ADAL" clId="{F06F146D-89CA-4128-8BA2-8497597B579C}" dt="2023-03-07T00:36:16.218" v="2381"/>
          <ac:picMkLst>
            <pc:docMk/>
            <pc:sldMk cId="3078091970" sldId="2103812940"/>
            <ac:picMk id="52" creationId="{DBABA11A-4798-6E37-D9F3-AB0BA1C7E2BE}"/>
          </ac:picMkLst>
        </pc:picChg>
        <pc:picChg chg="add mod">
          <ac:chgData name="Wei Bai" userId="be857441-a184-4146-8eaa-0e6fb39255fd" providerId="ADAL" clId="{F06F146D-89CA-4128-8BA2-8497597B579C}" dt="2023-03-07T00:40:54.806" v="2390" actId="1076"/>
          <ac:picMkLst>
            <pc:docMk/>
            <pc:sldMk cId="3078091970" sldId="2103812940"/>
            <ac:picMk id="53" creationId="{18E75CA8-8B25-3519-5829-D11F88CC8CD3}"/>
          </ac:picMkLst>
        </pc:picChg>
        <pc:picChg chg="add del">
          <ac:chgData name="Wei Bai" userId="be857441-a184-4146-8eaa-0e6fb39255fd" providerId="ADAL" clId="{F06F146D-89CA-4128-8BA2-8497597B579C}" dt="2023-03-07T00:27:59.732" v="2333"/>
          <ac:picMkLst>
            <pc:docMk/>
            <pc:sldMk cId="3078091970" sldId="2103812940"/>
            <ac:picMk id="1026" creationId="{1DBD0FD6-2C51-CFFF-1C4D-2B4DB1367E86}"/>
          </ac:picMkLst>
        </pc:picChg>
        <pc:picChg chg="add del">
          <ac:chgData name="Wei Bai" userId="be857441-a184-4146-8eaa-0e6fb39255fd" providerId="ADAL" clId="{F06F146D-89CA-4128-8BA2-8497597B579C}" dt="2023-03-07T00:28:11.243" v="2335"/>
          <ac:picMkLst>
            <pc:docMk/>
            <pc:sldMk cId="3078091970" sldId="2103812940"/>
            <ac:picMk id="1028" creationId="{8A01411F-783B-3E77-513B-D91A4149CE03}"/>
          </ac:picMkLst>
        </pc:picChg>
        <pc:picChg chg="add del">
          <ac:chgData name="Wei Bai" userId="be857441-a184-4146-8eaa-0e6fb39255fd" providerId="ADAL" clId="{F06F146D-89CA-4128-8BA2-8497597B579C}" dt="2023-03-07T00:28:13.534" v="2337"/>
          <ac:picMkLst>
            <pc:docMk/>
            <pc:sldMk cId="3078091970" sldId="2103812940"/>
            <ac:picMk id="1030" creationId="{BBA9DAB7-36EF-E230-FAB7-43BCB45C92D7}"/>
          </ac:picMkLst>
        </pc:picChg>
        <pc:picChg chg="add del">
          <ac:chgData name="Wei Bai" userId="be857441-a184-4146-8eaa-0e6fb39255fd" providerId="ADAL" clId="{F06F146D-89CA-4128-8BA2-8497597B579C}" dt="2023-03-07T00:29:17.824" v="2339"/>
          <ac:picMkLst>
            <pc:docMk/>
            <pc:sldMk cId="3078091970" sldId="2103812940"/>
            <ac:picMk id="1032" creationId="{1D818BCE-24EB-95A1-DC0A-3E452973D9E9}"/>
          </ac:picMkLst>
        </pc:picChg>
        <pc:picChg chg="add del">
          <ac:chgData name="Wei Bai" userId="be857441-a184-4146-8eaa-0e6fb39255fd" providerId="ADAL" clId="{F06F146D-89CA-4128-8BA2-8497597B579C}" dt="2023-03-07T00:29:20.126" v="2341"/>
          <ac:picMkLst>
            <pc:docMk/>
            <pc:sldMk cId="3078091970" sldId="2103812940"/>
            <ac:picMk id="1034" creationId="{C4F0165E-B195-3179-78BC-11704EFBEA9C}"/>
          </ac:picMkLst>
        </pc:picChg>
        <pc:picChg chg="add del">
          <ac:chgData name="Wei Bai" userId="be857441-a184-4146-8eaa-0e6fb39255fd" providerId="ADAL" clId="{F06F146D-89CA-4128-8BA2-8497597B579C}" dt="2023-03-07T00:29:31.386" v="2345"/>
          <ac:picMkLst>
            <pc:docMk/>
            <pc:sldMk cId="3078091970" sldId="2103812940"/>
            <ac:picMk id="1036" creationId="{0706D9B0-1297-F63A-C68E-6093A674EFB7}"/>
          </ac:picMkLst>
        </pc:picChg>
        <pc:picChg chg="add del">
          <ac:chgData name="Wei Bai" userId="be857441-a184-4146-8eaa-0e6fb39255fd" providerId="ADAL" clId="{F06F146D-89CA-4128-8BA2-8497597B579C}" dt="2023-03-07T00:29:34.571" v="2347"/>
          <ac:picMkLst>
            <pc:docMk/>
            <pc:sldMk cId="3078091970" sldId="2103812940"/>
            <ac:picMk id="1038" creationId="{5B2C8048-84B9-426B-522F-743B18816682}"/>
          </ac:picMkLst>
        </pc:picChg>
        <pc:picChg chg="add del">
          <ac:chgData name="Wei Bai" userId="be857441-a184-4146-8eaa-0e6fb39255fd" providerId="ADAL" clId="{F06F146D-89CA-4128-8BA2-8497597B579C}" dt="2023-03-07T00:31:33.896" v="2361"/>
          <ac:picMkLst>
            <pc:docMk/>
            <pc:sldMk cId="3078091970" sldId="2103812940"/>
            <ac:picMk id="1040" creationId="{DC9A116B-149B-F942-D93E-09581F76AE55}"/>
          </ac:picMkLst>
        </pc:picChg>
        <pc:picChg chg="add del">
          <ac:chgData name="Wei Bai" userId="be857441-a184-4146-8eaa-0e6fb39255fd" providerId="ADAL" clId="{F06F146D-89CA-4128-8BA2-8497597B579C}" dt="2023-03-07T00:31:43.461" v="2363"/>
          <ac:picMkLst>
            <pc:docMk/>
            <pc:sldMk cId="3078091970" sldId="2103812940"/>
            <ac:picMk id="1042" creationId="{8AE0C2D3-867A-0938-8086-ECCD99C6A5AE}"/>
          </ac:picMkLst>
        </pc:picChg>
      </pc:sldChg>
      <pc:sldChg chg="add">
        <pc:chgData name="Wei Bai" userId="be857441-a184-4146-8eaa-0e6fb39255fd" providerId="ADAL" clId="{F06F146D-89CA-4128-8BA2-8497597B579C}" dt="2023-03-06T05:41:00.054" v="1258"/>
        <pc:sldMkLst>
          <pc:docMk/>
          <pc:sldMk cId="4176346113" sldId="2103812952"/>
        </pc:sldMkLst>
      </pc:sldChg>
      <pc:sldChg chg="addSp modSp add mod">
        <pc:chgData name="Wei Bai" userId="be857441-a184-4146-8eaa-0e6fb39255fd" providerId="ADAL" clId="{F06F146D-89CA-4128-8BA2-8497597B579C}" dt="2023-03-06T06:21:01.469" v="1350" actId="20577"/>
        <pc:sldMkLst>
          <pc:docMk/>
          <pc:sldMk cId="3480038345" sldId="2103812953"/>
        </pc:sldMkLst>
        <pc:spChg chg="add mod">
          <ac:chgData name="Wei Bai" userId="be857441-a184-4146-8eaa-0e6fb39255fd" providerId="ADAL" clId="{F06F146D-89CA-4128-8BA2-8497597B579C}" dt="2023-03-06T06:11:07.335" v="1265"/>
          <ac:spMkLst>
            <pc:docMk/>
            <pc:sldMk cId="3480038345" sldId="2103812953"/>
            <ac:spMk id="4" creationId="{B29B0567-E695-6355-C97C-10EF46D42E96}"/>
          </ac:spMkLst>
        </pc:spChg>
        <pc:spChg chg="add mod">
          <ac:chgData name="Wei Bai" userId="be857441-a184-4146-8eaa-0e6fb39255fd" providerId="ADAL" clId="{F06F146D-89CA-4128-8BA2-8497597B579C}" dt="2023-03-06T06:21:01.469" v="1350" actId="20577"/>
          <ac:spMkLst>
            <pc:docMk/>
            <pc:sldMk cId="3480038345" sldId="2103812953"/>
            <ac:spMk id="5" creationId="{02E966AD-82C4-F55A-5A19-14EA98B8AC92}"/>
          </ac:spMkLst>
        </pc:spChg>
      </pc:sldChg>
      <pc:sldChg chg="add">
        <pc:chgData name="Wei Bai" userId="be857441-a184-4146-8eaa-0e6fb39255fd" providerId="ADAL" clId="{F06F146D-89CA-4128-8BA2-8497597B579C}" dt="2023-03-06T06:32:05.107" v="1439"/>
        <pc:sldMkLst>
          <pc:docMk/>
          <pc:sldMk cId="920401039" sldId="2103812976"/>
        </pc:sldMkLst>
      </pc:sldChg>
      <pc:sldChg chg="addSp delSp modSp add mod">
        <pc:chgData name="Wei Bai" userId="be857441-a184-4146-8eaa-0e6fb39255fd" providerId="ADAL" clId="{F06F146D-89CA-4128-8BA2-8497597B579C}" dt="2023-03-07T00:15:49.152" v="2283" actId="1076"/>
        <pc:sldMkLst>
          <pc:docMk/>
          <pc:sldMk cId="3562958559" sldId="2103812984"/>
        </pc:sldMkLst>
        <pc:spChg chg="mod">
          <ac:chgData name="Wei Bai" userId="be857441-a184-4146-8eaa-0e6fb39255fd" providerId="ADAL" clId="{F06F146D-89CA-4128-8BA2-8497597B579C}" dt="2023-03-06T07:18:42.525" v="1696" actId="20577"/>
          <ac:spMkLst>
            <pc:docMk/>
            <pc:sldMk cId="3562958559" sldId="2103812984"/>
            <ac:spMk id="2" creationId="{7D7FF113-D0F6-4175-821E-B30F5DE57CD0}"/>
          </ac:spMkLst>
        </pc:spChg>
        <pc:spChg chg="mod">
          <ac:chgData name="Wei Bai" userId="be857441-a184-4146-8eaa-0e6fb39255fd" providerId="ADAL" clId="{F06F146D-89CA-4128-8BA2-8497597B579C}" dt="2023-03-06T06:21:51.010" v="1372" actId="1076"/>
          <ac:spMkLst>
            <pc:docMk/>
            <pc:sldMk cId="3562958559" sldId="2103812984"/>
            <ac:spMk id="13" creationId="{F1FD41EA-E8D7-48A0-B2B8-6CCFD53D685D}"/>
          </ac:spMkLst>
        </pc:spChg>
        <pc:spChg chg="mod">
          <ac:chgData name="Wei Bai" userId="be857441-a184-4146-8eaa-0e6fb39255fd" providerId="ADAL" clId="{F06F146D-89CA-4128-8BA2-8497597B579C}" dt="2023-03-06T06:22:08.135" v="1388" actId="1076"/>
          <ac:spMkLst>
            <pc:docMk/>
            <pc:sldMk cId="3562958559" sldId="2103812984"/>
            <ac:spMk id="14" creationId="{D784C182-56CB-44AE-9874-76E114022AE1}"/>
          </ac:spMkLst>
        </pc:spChg>
        <pc:spChg chg="mod">
          <ac:chgData name="Wei Bai" userId="be857441-a184-4146-8eaa-0e6fb39255fd" providerId="ADAL" clId="{F06F146D-89CA-4128-8BA2-8497597B579C}" dt="2023-03-07T00:15:49.152" v="2283" actId="1076"/>
          <ac:spMkLst>
            <pc:docMk/>
            <pc:sldMk cId="3562958559" sldId="2103812984"/>
            <ac:spMk id="16" creationId="{248B2551-1741-4674-8552-2AF2E8BFA9C2}"/>
          </ac:spMkLst>
        </pc:spChg>
        <pc:spChg chg="add del mod">
          <ac:chgData name="Wei Bai" userId="be857441-a184-4146-8eaa-0e6fb39255fd" providerId="ADAL" clId="{F06F146D-89CA-4128-8BA2-8497597B579C}" dt="2023-03-06T06:31:08.987" v="1437" actId="478"/>
          <ac:spMkLst>
            <pc:docMk/>
            <pc:sldMk cId="3562958559" sldId="2103812984"/>
            <ac:spMk id="17" creationId="{26E16D1E-D7B3-C9DB-7EB1-FF8FAC3EDBBA}"/>
          </ac:spMkLst>
        </pc:spChg>
        <pc:spChg chg="add mod">
          <ac:chgData name="Wei Bai" userId="be857441-a184-4146-8eaa-0e6fb39255fd" providerId="ADAL" clId="{F06F146D-89CA-4128-8BA2-8497597B579C}" dt="2023-03-07T00:15:39.377" v="2282" actId="1076"/>
          <ac:spMkLst>
            <pc:docMk/>
            <pc:sldMk cId="3562958559" sldId="2103812984"/>
            <ac:spMk id="18" creationId="{68353BDB-336B-4053-B1D1-F37ABB2F6B10}"/>
          </ac:spMkLst>
        </pc:spChg>
        <pc:graphicFrameChg chg="mod">
          <ac:chgData name="Wei Bai" userId="be857441-a184-4146-8eaa-0e6fb39255fd" providerId="ADAL" clId="{F06F146D-89CA-4128-8BA2-8497597B579C}" dt="2023-03-07T00:15:49.152" v="2283" actId="1076"/>
          <ac:graphicFrameMkLst>
            <pc:docMk/>
            <pc:sldMk cId="3562958559" sldId="2103812984"/>
            <ac:graphicFrameMk id="15" creationId="{2C088C96-0829-43DF-9732-FDA8B4BF5212}"/>
          </ac:graphicFrameMkLst>
        </pc:graphicFrameChg>
      </pc:sldChg>
      <pc:sldChg chg="add del">
        <pc:chgData name="Wei Bai" userId="be857441-a184-4146-8eaa-0e6fb39255fd" providerId="ADAL" clId="{F06F146D-89CA-4128-8BA2-8497597B579C}" dt="2023-03-06T06:59:58.638" v="1604" actId="47"/>
        <pc:sldMkLst>
          <pc:docMk/>
          <pc:sldMk cId="2796812237" sldId="2103812989"/>
        </pc:sldMkLst>
      </pc:sldChg>
      <pc:sldChg chg="addSp delSp modSp add mod">
        <pc:chgData name="Wei Bai" userId="be857441-a184-4146-8eaa-0e6fb39255fd" providerId="ADAL" clId="{F06F146D-89CA-4128-8BA2-8497597B579C}" dt="2023-03-06T07:11:21.482" v="1692" actId="1076"/>
        <pc:sldMkLst>
          <pc:docMk/>
          <pc:sldMk cId="3122725618" sldId="2103812990"/>
        </pc:sldMkLst>
        <pc:spChg chg="mod">
          <ac:chgData name="Wei Bai" userId="be857441-a184-4146-8eaa-0e6fb39255fd" providerId="ADAL" clId="{F06F146D-89CA-4128-8BA2-8497597B579C}" dt="2023-03-06T07:09:16.325" v="1685" actId="20577"/>
          <ac:spMkLst>
            <pc:docMk/>
            <pc:sldMk cId="3122725618" sldId="2103812990"/>
            <ac:spMk id="3" creationId="{03307C34-4BCB-4677-BD62-F98E965BDB8A}"/>
          </ac:spMkLst>
        </pc:spChg>
        <pc:spChg chg="del">
          <ac:chgData name="Wei Bai" userId="be857441-a184-4146-8eaa-0e6fb39255fd" providerId="ADAL" clId="{F06F146D-89CA-4128-8BA2-8497597B579C}" dt="2023-03-06T06:36:39.031" v="1513" actId="478"/>
          <ac:spMkLst>
            <pc:docMk/>
            <pc:sldMk cId="3122725618" sldId="2103812990"/>
            <ac:spMk id="5" creationId="{2816672B-AC64-4919-9371-106ACA662B00}"/>
          </ac:spMkLst>
        </pc:spChg>
        <pc:spChg chg="del mod">
          <ac:chgData name="Wei Bai" userId="be857441-a184-4146-8eaa-0e6fb39255fd" providerId="ADAL" clId="{F06F146D-89CA-4128-8BA2-8497597B579C}" dt="2023-03-06T06:36:39.031" v="1513" actId="478"/>
          <ac:spMkLst>
            <pc:docMk/>
            <pc:sldMk cId="3122725618" sldId="2103812990"/>
            <ac:spMk id="6" creationId="{49091DDF-03EF-41A4-BDF4-DE55E1B45B0E}"/>
          </ac:spMkLst>
        </pc:spChg>
        <pc:spChg chg="del">
          <ac:chgData name="Wei Bai" userId="be857441-a184-4146-8eaa-0e6fb39255fd" providerId="ADAL" clId="{F06F146D-89CA-4128-8BA2-8497597B579C}" dt="2023-03-06T06:36:39.031" v="1513" actId="478"/>
          <ac:spMkLst>
            <pc:docMk/>
            <pc:sldMk cId="3122725618" sldId="2103812990"/>
            <ac:spMk id="7" creationId="{DF145939-DC54-4E84-A2E8-4A4647B979C9}"/>
          </ac:spMkLst>
        </pc:spChg>
        <pc:spChg chg="del">
          <ac:chgData name="Wei Bai" userId="be857441-a184-4146-8eaa-0e6fb39255fd" providerId="ADAL" clId="{F06F146D-89CA-4128-8BA2-8497597B579C}" dt="2023-03-06T06:36:39.031" v="1513" actId="478"/>
          <ac:spMkLst>
            <pc:docMk/>
            <pc:sldMk cId="3122725618" sldId="2103812990"/>
            <ac:spMk id="8" creationId="{86D799E2-3FAC-40D1-8C11-824BF18F25C6}"/>
          </ac:spMkLst>
        </pc:spChg>
        <pc:spChg chg="del">
          <ac:chgData name="Wei Bai" userId="be857441-a184-4146-8eaa-0e6fb39255fd" providerId="ADAL" clId="{F06F146D-89CA-4128-8BA2-8497597B579C}" dt="2023-03-06T06:36:39.031" v="1513" actId="478"/>
          <ac:spMkLst>
            <pc:docMk/>
            <pc:sldMk cId="3122725618" sldId="2103812990"/>
            <ac:spMk id="9" creationId="{102EFA1B-696E-467D-BE00-B67032C8499F}"/>
          </ac:spMkLst>
        </pc:spChg>
        <pc:spChg chg="add del mod">
          <ac:chgData name="Wei Bai" userId="be857441-a184-4146-8eaa-0e6fb39255fd" providerId="ADAL" clId="{F06F146D-89CA-4128-8BA2-8497597B579C}" dt="2023-03-06T06:57:57.637" v="1591" actId="478"/>
          <ac:spMkLst>
            <pc:docMk/>
            <pc:sldMk cId="3122725618" sldId="2103812990"/>
            <ac:spMk id="16" creationId="{45F4807B-1AFD-6625-DC2B-4A7ACD1A7E57}"/>
          </ac:spMkLst>
        </pc:spChg>
        <pc:spChg chg="add mod">
          <ac:chgData name="Wei Bai" userId="be857441-a184-4146-8eaa-0e6fb39255fd" providerId="ADAL" clId="{F06F146D-89CA-4128-8BA2-8497597B579C}" dt="2023-03-06T06:58:21.700" v="1595" actId="1076"/>
          <ac:spMkLst>
            <pc:docMk/>
            <pc:sldMk cId="3122725618" sldId="2103812990"/>
            <ac:spMk id="17" creationId="{0D0134EA-A3EA-EEAA-1DDC-3DD3254BCE34}"/>
          </ac:spMkLst>
        </pc:spChg>
        <pc:spChg chg="del">
          <ac:chgData name="Wei Bai" userId="be857441-a184-4146-8eaa-0e6fb39255fd" providerId="ADAL" clId="{F06F146D-89CA-4128-8BA2-8497597B579C}" dt="2023-03-06T06:36:39.031" v="1513" actId="478"/>
          <ac:spMkLst>
            <pc:docMk/>
            <pc:sldMk cId="3122725618" sldId="2103812990"/>
            <ac:spMk id="22" creationId="{62C0A49A-E50A-4895-8A40-AF503928A271}"/>
          </ac:spMkLst>
        </pc:spChg>
        <pc:spChg chg="del">
          <ac:chgData name="Wei Bai" userId="be857441-a184-4146-8eaa-0e6fb39255fd" providerId="ADAL" clId="{F06F146D-89CA-4128-8BA2-8497597B579C}" dt="2023-03-06T06:36:39.031" v="1513" actId="478"/>
          <ac:spMkLst>
            <pc:docMk/>
            <pc:sldMk cId="3122725618" sldId="2103812990"/>
            <ac:spMk id="23" creationId="{119B6841-599E-4883-91A9-50E89E7893F2}"/>
          </ac:spMkLst>
        </pc:spChg>
        <pc:spChg chg="del">
          <ac:chgData name="Wei Bai" userId="be857441-a184-4146-8eaa-0e6fb39255fd" providerId="ADAL" clId="{F06F146D-89CA-4128-8BA2-8497597B579C}" dt="2023-03-06T06:36:39.031" v="1513" actId="478"/>
          <ac:spMkLst>
            <pc:docMk/>
            <pc:sldMk cId="3122725618" sldId="2103812990"/>
            <ac:spMk id="24" creationId="{2EDA7213-4189-475A-B1DB-809C4BC268C6}"/>
          </ac:spMkLst>
        </pc:spChg>
        <pc:spChg chg="del">
          <ac:chgData name="Wei Bai" userId="be857441-a184-4146-8eaa-0e6fb39255fd" providerId="ADAL" clId="{F06F146D-89CA-4128-8BA2-8497597B579C}" dt="2023-03-06T06:36:31.419" v="1509" actId="478"/>
          <ac:spMkLst>
            <pc:docMk/>
            <pc:sldMk cId="3122725618" sldId="2103812990"/>
            <ac:spMk id="25" creationId="{0451AEFF-77D3-4121-866C-274AEDD71CDD}"/>
          </ac:spMkLst>
        </pc:spChg>
        <pc:spChg chg="del">
          <ac:chgData name="Wei Bai" userId="be857441-a184-4146-8eaa-0e6fb39255fd" providerId="ADAL" clId="{F06F146D-89CA-4128-8BA2-8497597B579C}" dt="2023-03-06T06:36:41.280" v="1515" actId="478"/>
          <ac:spMkLst>
            <pc:docMk/>
            <pc:sldMk cId="3122725618" sldId="2103812990"/>
            <ac:spMk id="28" creationId="{8ABA837B-F834-40C5-8E19-AEA4D63B7B01}"/>
          </ac:spMkLst>
        </pc:spChg>
        <pc:spChg chg="del">
          <ac:chgData name="Wei Bai" userId="be857441-a184-4146-8eaa-0e6fb39255fd" providerId="ADAL" clId="{F06F146D-89CA-4128-8BA2-8497597B579C}" dt="2023-03-06T06:36:40.205" v="1514" actId="478"/>
          <ac:spMkLst>
            <pc:docMk/>
            <pc:sldMk cId="3122725618" sldId="2103812990"/>
            <ac:spMk id="35" creationId="{6B1A65C0-EC5C-4A78-9FD9-16DE80AA2F78}"/>
          </ac:spMkLst>
        </pc:spChg>
        <pc:spChg chg="del">
          <ac:chgData name="Wei Bai" userId="be857441-a184-4146-8eaa-0e6fb39255fd" providerId="ADAL" clId="{F06F146D-89CA-4128-8BA2-8497597B579C}" dt="2023-03-06T06:36:33.341" v="1511" actId="478"/>
          <ac:spMkLst>
            <pc:docMk/>
            <pc:sldMk cId="3122725618" sldId="2103812990"/>
            <ac:spMk id="40" creationId="{4FD01E96-3C75-4A49-9C37-EC1BA3D49E7A}"/>
          </ac:spMkLst>
        </pc:spChg>
        <pc:spChg chg="del">
          <ac:chgData name="Wei Bai" userId="be857441-a184-4146-8eaa-0e6fb39255fd" providerId="ADAL" clId="{F06F146D-89CA-4128-8BA2-8497597B579C}" dt="2023-03-06T06:36:32.477" v="1510" actId="478"/>
          <ac:spMkLst>
            <pc:docMk/>
            <pc:sldMk cId="3122725618" sldId="2103812990"/>
            <ac:spMk id="41" creationId="{8076826E-98D1-4382-B46C-6B35E6F73D1A}"/>
          </ac:spMkLst>
        </pc:spChg>
        <pc:picChg chg="del">
          <ac:chgData name="Wei Bai" userId="be857441-a184-4146-8eaa-0e6fb39255fd" providerId="ADAL" clId="{F06F146D-89CA-4128-8BA2-8497597B579C}" dt="2023-03-06T06:36:39.031" v="1513" actId="478"/>
          <ac:picMkLst>
            <pc:docMk/>
            <pc:sldMk cId="3122725618" sldId="2103812990"/>
            <ac:picMk id="12" creationId="{C7A39F28-1D95-102F-BD8C-C4016DC2B38A}"/>
          </ac:picMkLst>
        </pc:picChg>
        <pc:picChg chg="add mod">
          <ac:chgData name="Wei Bai" userId="be857441-a184-4146-8eaa-0e6fb39255fd" providerId="ADAL" clId="{F06F146D-89CA-4128-8BA2-8497597B579C}" dt="2023-03-06T07:11:21.482" v="1692" actId="1076"/>
          <ac:picMkLst>
            <pc:docMk/>
            <pc:sldMk cId="3122725618" sldId="2103812990"/>
            <ac:picMk id="14" creationId="{D0266586-5A19-8FBF-5419-517B2F546727}"/>
          </ac:picMkLst>
        </pc:picChg>
        <pc:cxnChg chg="del">
          <ac:chgData name="Wei Bai" userId="be857441-a184-4146-8eaa-0e6fb39255fd" providerId="ADAL" clId="{F06F146D-89CA-4128-8BA2-8497597B579C}" dt="2023-03-06T06:36:39.031" v="1513" actId="478"/>
          <ac:cxnSpMkLst>
            <pc:docMk/>
            <pc:sldMk cId="3122725618" sldId="2103812990"/>
            <ac:cxnSpMk id="10" creationId="{AD85251D-A59D-F262-829F-FCCE431F7B6E}"/>
          </ac:cxnSpMkLst>
        </pc:cxnChg>
        <pc:cxnChg chg="del mod">
          <ac:chgData name="Wei Bai" userId="be857441-a184-4146-8eaa-0e6fb39255fd" providerId="ADAL" clId="{F06F146D-89CA-4128-8BA2-8497597B579C}" dt="2023-03-06T06:36:39.031" v="1513" actId="478"/>
          <ac:cxnSpMkLst>
            <pc:docMk/>
            <pc:sldMk cId="3122725618" sldId="2103812990"/>
            <ac:cxnSpMk id="11" creationId="{A9BD0A64-034A-426B-9ED3-C63ED81CCD10}"/>
          </ac:cxnSpMkLst>
        </pc:cxnChg>
        <pc:cxnChg chg="del mod">
          <ac:chgData name="Wei Bai" userId="be857441-a184-4146-8eaa-0e6fb39255fd" providerId="ADAL" clId="{F06F146D-89CA-4128-8BA2-8497597B579C}" dt="2023-03-06T06:36:39.031" v="1513" actId="478"/>
          <ac:cxnSpMkLst>
            <pc:docMk/>
            <pc:sldMk cId="3122725618" sldId="2103812990"/>
            <ac:cxnSpMk id="13" creationId="{1D735996-44BA-4962-A1E7-0A2A982FB374}"/>
          </ac:cxnSpMkLst>
        </pc:cxnChg>
        <pc:cxnChg chg="del">
          <ac:chgData name="Wei Bai" userId="be857441-a184-4146-8eaa-0e6fb39255fd" providerId="ADAL" clId="{F06F146D-89CA-4128-8BA2-8497597B579C}" dt="2023-03-06T06:36:42.343" v="1516" actId="478"/>
          <ac:cxnSpMkLst>
            <pc:docMk/>
            <pc:sldMk cId="3122725618" sldId="2103812990"/>
            <ac:cxnSpMk id="26" creationId="{B2AF17A0-9CE6-4B7C-9F95-371F3D3FA404}"/>
          </ac:cxnSpMkLst>
        </pc:cxnChg>
        <pc:cxnChg chg="del">
          <ac:chgData name="Wei Bai" userId="be857441-a184-4146-8eaa-0e6fb39255fd" providerId="ADAL" clId="{F06F146D-89CA-4128-8BA2-8497597B579C}" dt="2023-03-06T06:36:42.989" v="1517" actId="478"/>
          <ac:cxnSpMkLst>
            <pc:docMk/>
            <pc:sldMk cId="3122725618" sldId="2103812990"/>
            <ac:cxnSpMk id="34" creationId="{FB379171-6B99-4C94-9CBA-E72A718765E5}"/>
          </ac:cxnSpMkLst>
        </pc:cxnChg>
        <pc:cxnChg chg="del">
          <ac:chgData name="Wei Bai" userId="be857441-a184-4146-8eaa-0e6fb39255fd" providerId="ADAL" clId="{F06F146D-89CA-4128-8BA2-8497597B579C}" dt="2023-03-06T06:36:39.031" v="1513" actId="478"/>
          <ac:cxnSpMkLst>
            <pc:docMk/>
            <pc:sldMk cId="3122725618" sldId="2103812990"/>
            <ac:cxnSpMk id="36" creationId="{6A109A3D-5389-48F5-BA90-DE2BB12EC95D}"/>
          </ac:cxnSpMkLst>
        </pc:cxnChg>
        <pc:cxnChg chg="del">
          <ac:chgData name="Wei Bai" userId="be857441-a184-4146-8eaa-0e6fb39255fd" providerId="ADAL" clId="{F06F146D-89CA-4128-8BA2-8497597B579C}" dt="2023-03-06T06:36:39.031" v="1513" actId="478"/>
          <ac:cxnSpMkLst>
            <pc:docMk/>
            <pc:sldMk cId="3122725618" sldId="2103812990"/>
            <ac:cxnSpMk id="39" creationId="{BCC0FD04-D33D-42A1-A624-8780185E49C0}"/>
          </ac:cxnSpMkLst>
        </pc:cxnChg>
      </pc:sldChg>
      <pc:sldChg chg="addSp modSp add del mod">
        <pc:chgData name="Wei Bai" userId="be857441-a184-4146-8eaa-0e6fb39255fd" providerId="ADAL" clId="{F06F146D-89CA-4128-8BA2-8497597B579C}" dt="2023-03-06T07:16:43.101" v="1695" actId="47"/>
        <pc:sldMkLst>
          <pc:docMk/>
          <pc:sldMk cId="2322758055" sldId="2103812991"/>
        </pc:sldMkLst>
        <pc:spChg chg="add mod">
          <ac:chgData name="Wei Bai" userId="be857441-a184-4146-8eaa-0e6fb39255fd" providerId="ADAL" clId="{F06F146D-89CA-4128-8BA2-8497597B579C}" dt="2023-03-06T07:01:04.206" v="1607" actId="14100"/>
          <ac:spMkLst>
            <pc:docMk/>
            <pc:sldMk cId="2322758055" sldId="2103812991"/>
            <ac:spMk id="5" creationId="{3E6A3D23-D0D2-DEA9-5883-11C3DD260A82}"/>
          </ac:spMkLst>
        </pc:spChg>
      </pc:sldChg>
      <pc:sldChg chg="addSp modSp add">
        <pc:chgData name="Wei Bai" userId="be857441-a184-4146-8eaa-0e6fb39255fd" providerId="ADAL" clId="{F06F146D-89CA-4128-8BA2-8497597B579C}" dt="2023-03-06T07:16:40.975" v="1694"/>
        <pc:sldMkLst>
          <pc:docMk/>
          <pc:sldMk cId="379875517" sldId="2103812992"/>
        </pc:sldMkLst>
        <pc:spChg chg="add mod">
          <ac:chgData name="Wei Bai" userId="be857441-a184-4146-8eaa-0e6fb39255fd" providerId="ADAL" clId="{F06F146D-89CA-4128-8BA2-8497597B579C}" dt="2023-03-06T07:16:40.975" v="1694"/>
          <ac:spMkLst>
            <pc:docMk/>
            <pc:sldMk cId="379875517" sldId="2103812992"/>
            <ac:spMk id="5" creationId="{188E10C4-EAD3-ABDB-BE15-08A8FF06C12E}"/>
          </ac:spMkLst>
        </pc:spChg>
      </pc:sldChg>
      <pc:sldChg chg="modSp add mod">
        <pc:chgData name="Wei Bai" userId="be857441-a184-4146-8eaa-0e6fb39255fd" providerId="ADAL" clId="{F06F146D-89CA-4128-8BA2-8497597B579C}" dt="2023-03-08T09:48:12.681" v="4971" actId="5793"/>
        <pc:sldMkLst>
          <pc:docMk/>
          <pc:sldMk cId="1980221599" sldId="2103812993"/>
        </pc:sldMkLst>
        <pc:spChg chg="mod">
          <ac:chgData name="Wei Bai" userId="be857441-a184-4146-8eaa-0e6fb39255fd" providerId="ADAL" clId="{F06F146D-89CA-4128-8BA2-8497597B579C}" dt="2023-03-08T09:48:12.681" v="4971" actId="5793"/>
          <ac:spMkLst>
            <pc:docMk/>
            <pc:sldMk cId="1980221599" sldId="2103812993"/>
            <ac:spMk id="3" creationId="{5BA49931-0924-4F3D-A3BD-8C39516C056B}"/>
          </ac:spMkLst>
        </pc:spChg>
      </pc:sldChg>
      <pc:sldChg chg="addSp delSp modSp new mod ord">
        <pc:chgData name="Wei Bai" userId="be857441-a184-4146-8eaa-0e6fb39255fd" providerId="ADAL" clId="{F06F146D-89CA-4128-8BA2-8497597B579C}" dt="2023-03-06T23:58:46.254" v="2156" actId="1036"/>
        <pc:sldMkLst>
          <pc:docMk/>
          <pc:sldMk cId="4244671707" sldId="2103812994"/>
        </pc:sldMkLst>
        <pc:spChg chg="mod">
          <ac:chgData name="Wei Bai" userId="be857441-a184-4146-8eaa-0e6fb39255fd" providerId="ADAL" clId="{F06F146D-89CA-4128-8BA2-8497597B579C}" dt="2023-03-06T07:31:41.242" v="1763" actId="20577"/>
          <ac:spMkLst>
            <pc:docMk/>
            <pc:sldMk cId="4244671707" sldId="2103812994"/>
            <ac:spMk id="2" creationId="{6FB2F20C-9A11-1502-52DB-D76DD8EFDF3E}"/>
          </ac:spMkLst>
        </pc:spChg>
        <pc:spChg chg="del">
          <ac:chgData name="Wei Bai" userId="be857441-a184-4146-8eaa-0e6fb39255fd" providerId="ADAL" clId="{F06F146D-89CA-4128-8BA2-8497597B579C}" dt="2023-03-06T19:50:22.952" v="1764" actId="478"/>
          <ac:spMkLst>
            <pc:docMk/>
            <pc:sldMk cId="4244671707" sldId="2103812994"/>
            <ac:spMk id="3" creationId="{9CB92993-4204-B33A-C9BE-E824AF0424E1}"/>
          </ac:spMkLst>
        </pc:spChg>
        <pc:spChg chg="add del mod">
          <ac:chgData name="Wei Bai" userId="be857441-a184-4146-8eaa-0e6fb39255fd" providerId="ADAL" clId="{F06F146D-89CA-4128-8BA2-8497597B579C}" dt="2023-03-06T23:57:04.190" v="2112" actId="478"/>
          <ac:spMkLst>
            <pc:docMk/>
            <pc:sldMk cId="4244671707" sldId="2103812994"/>
            <ac:spMk id="7" creationId="{79D86DED-B209-8611-CED1-A168AD5D012B}"/>
          </ac:spMkLst>
        </pc:spChg>
        <pc:spChg chg="add del mod">
          <ac:chgData name="Wei Bai" userId="be857441-a184-4146-8eaa-0e6fb39255fd" providerId="ADAL" clId="{F06F146D-89CA-4128-8BA2-8497597B579C}" dt="2023-03-06T23:57:04.190" v="2112" actId="478"/>
          <ac:spMkLst>
            <pc:docMk/>
            <pc:sldMk cId="4244671707" sldId="2103812994"/>
            <ac:spMk id="8" creationId="{871C344C-1198-3FF4-98AE-18A57CBF17F5}"/>
          </ac:spMkLst>
        </pc:spChg>
        <pc:spChg chg="add mod">
          <ac:chgData name="Wei Bai" userId="be857441-a184-4146-8eaa-0e6fb39255fd" providerId="ADAL" clId="{F06F146D-89CA-4128-8BA2-8497597B579C}" dt="2023-03-06T23:58:46.254" v="2156" actId="1036"/>
          <ac:spMkLst>
            <pc:docMk/>
            <pc:sldMk cId="4244671707" sldId="2103812994"/>
            <ac:spMk id="11" creationId="{722901FA-3905-845E-BB16-7EEEC9D51C72}"/>
          </ac:spMkLst>
        </pc:spChg>
        <pc:spChg chg="add mod">
          <ac:chgData name="Wei Bai" userId="be857441-a184-4146-8eaa-0e6fb39255fd" providerId="ADAL" clId="{F06F146D-89CA-4128-8BA2-8497597B579C}" dt="2023-03-06T23:58:46.254" v="2156" actId="1036"/>
          <ac:spMkLst>
            <pc:docMk/>
            <pc:sldMk cId="4244671707" sldId="2103812994"/>
            <ac:spMk id="12" creationId="{98620F2D-510C-9983-2436-825F6FAD2F6E}"/>
          </ac:spMkLst>
        </pc:spChg>
        <pc:picChg chg="add del mod">
          <ac:chgData name="Wei Bai" userId="be857441-a184-4146-8eaa-0e6fb39255fd" providerId="ADAL" clId="{F06F146D-89CA-4128-8BA2-8497597B579C}" dt="2023-03-06T23:57:04.190" v="2112" actId="478"/>
          <ac:picMkLst>
            <pc:docMk/>
            <pc:sldMk cId="4244671707" sldId="2103812994"/>
            <ac:picMk id="5" creationId="{7BD45666-7F86-5114-FC13-122865734C41}"/>
          </ac:picMkLst>
        </pc:picChg>
        <pc:picChg chg="add del mod">
          <ac:chgData name="Wei Bai" userId="be857441-a184-4146-8eaa-0e6fb39255fd" providerId="ADAL" clId="{F06F146D-89CA-4128-8BA2-8497597B579C}" dt="2023-03-06T23:57:04.190" v="2112" actId="478"/>
          <ac:picMkLst>
            <pc:docMk/>
            <pc:sldMk cId="4244671707" sldId="2103812994"/>
            <ac:picMk id="6" creationId="{B534F292-A07D-3CDC-960A-C84DFEB113EF}"/>
          </ac:picMkLst>
        </pc:picChg>
        <pc:picChg chg="add mod">
          <ac:chgData name="Wei Bai" userId="be857441-a184-4146-8eaa-0e6fb39255fd" providerId="ADAL" clId="{F06F146D-89CA-4128-8BA2-8497597B579C}" dt="2023-03-06T23:58:46.254" v="2156" actId="1036"/>
          <ac:picMkLst>
            <pc:docMk/>
            <pc:sldMk cId="4244671707" sldId="2103812994"/>
            <ac:picMk id="9" creationId="{6DA1E8E3-161D-ACA0-43F1-3D94F085CEFC}"/>
          </ac:picMkLst>
        </pc:picChg>
        <pc:picChg chg="add mod">
          <ac:chgData name="Wei Bai" userId="be857441-a184-4146-8eaa-0e6fb39255fd" providerId="ADAL" clId="{F06F146D-89CA-4128-8BA2-8497597B579C}" dt="2023-03-06T23:58:46.254" v="2156" actId="1036"/>
          <ac:picMkLst>
            <pc:docMk/>
            <pc:sldMk cId="4244671707" sldId="2103812994"/>
            <ac:picMk id="10" creationId="{E71B197F-41BA-F746-4800-9A4715FD52BD}"/>
          </ac:picMkLst>
        </pc:picChg>
      </pc:sldChg>
      <pc:sldChg chg="addSp delSp modSp new mod modAnim">
        <pc:chgData name="Wei Bai" userId="be857441-a184-4146-8eaa-0e6fb39255fd" providerId="ADAL" clId="{F06F146D-89CA-4128-8BA2-8497597B579C}" dt="2023-03-06T23:53:43.130" v="2074"/>
        <pc:sldMkLst>
          <pc:docMk/>
          <pc:sldMk cId="4101597973" sldId="2103812995"/>
        </pc:sldMkLst>
        <pc:spChg chg="mod">
          <ac:chgData name="Wei Bai" userId="be857441-a184-4146-8eaa-0e6fb39255fd" providerId="ADAL" clId="{F06F146D-89CA-4128-8BA2-8497597B579C}" dt="2023-03-06T19:51:07.144" v="1774"/>
          <ac:spMkLst>
            <pc:docMk/>
            <pc:sldMk cId="4101597973" sldId="2103812995"/>
            <ac:spMk id="2" creationId="{B7DABD33-E3C1-28E4-53E7-625A2159D650}"/>
          </ac:spMkLst>
        </pc:spChg>
        <pc:spChg chg="del">
          <ac:chgData name="Wei Bai" userId="be857441-a184-4146-8eaa-0e6fb39255fd" providerId="ADAL" clId="{F06F146D-89CA-4128-8BA2-8497597B579C}" dt="2023-03-06T21:37:53.604" v="1776" actId="478"/>
          <ac:spMkLst>
            <pc:docMk/>
            <pc:sldMk cId="4101597973" sldId="2103812995"/>
            <ac:spMk id="3" creationId="{D5327948-7003-9FCA-7E59-51784985A57F}"/>
          </ac:spMkLst>
        </pc:spChg>
        <pc:spChg chg="del">
          <ac:chgData name="Wei Bai" userId="be857441-a184-4146-8eaa-0e6fb39255fd" providerId="ADAL" clId="{F06F146D-89CA-4128-8BA2-8497597B579C}" dt="2023-03-06T21:50:59.085" v="2003" actId="478"/>
          <ac:spMkLst>
            <pc:docMk/>
            <pc:sldMk cId="4101597973" sldId="2103812995"/>
            <ac:spMk id="4" creationId="{F34968E6-D3B3-B7B2-17B5-12CBE68238DD}"/>
          </ac:spMkLst>
        </pc:spChg>
        <pc:spChg chg="add del mod">
          <ac:chgData name="Wei Bai" userId="be857441-a184-4146-8eaa-0e6fb39255fd" providerId="ADAL" clId="{F06F146D-89CA-4128-8BA2-8497597B579C}" dt="2023-03-06T21:37:55.458" v="1778"/>
          <ac:spMkLst>
            <pc:docMk/>
            <pc:sldMk cId="4101597973" sldId="2103812995"/>
            <ac:spMk id="5" creationId="{3FA0817E-714F-0F35-0578-C8519DAB69ED}"/>
          </ac:spMkLst>
        </pc:spChg>
        <pc:spChg chg="add del mod">
          <ac:chgData name="Wei Bai" userId="be857441-a184-4146-8eaa-0e6fb39255fd" providerId="ADAL" clId="{F06F146D-89CA-4128-8BA2-8497597B579C}" dt="2023-03-06T21:37:55.458" v="1778"/>
          <ac:spMkLst>
            <pc:docMk/>
            <pc:sldMk cId="4101597973" sldId="2103812995"/>
            <ac:spMk id="6" creationId="{AA775A6D-0AEB-A204-28CF-2B5403CC791D}"/>
          </ac:spMkLst>
        </pc:spChg>
        <pc:spChg chg="add del mod">
          <ac:chgData name="Wei Bai" userId="be857441-a184-4146-8eaa-0e6fb39255fd" providerId="ADAL" clId="{F06F146D-89CA-4128-8BA2-8497597B579C}" dt="2023-03-06T21:37:55.458" v="1778"/>
          <ac:spMkLst>
            <pc:docMk/>
            <pc:sldMk cId="4101597973" sldId="2103812995"/>
            <ac:spMk id="7" creationId="{973DBF51-126D-8A35-3636-E13B8072260B}"/>
          </ac:spMkLst>
        </pc:spChg>
        <pc:spChg chg="add mod">
          <ac:chgData name="Wei Bai" userId="be857441-a184-4146-8eaa-0e6fb39255fd" providerId="ADAL" clId="{F06F146D-89CA-4128-8BA2-8497597B579C}" dt="2023-03-06T21:51:04.936" v="2004" actId="1076"/>
          <ac:spMkLst>
            <pc:docMk/>
            <pc:sldMk cId="4101597973" sldId="2103812995"/>
            <ac:spMk id="8" creationId="{27A7B317-8BA4-07A7-0213-69EF2D41A8FF}"/>
          </ac:spMkLst>
        </pc:spChg>
        <pc:spChg chg="add mod">
          <ac:chgData name="Wei Bai" userId="be857441-a184-4146-8eaa-0e6fb39255fd" providerId="ADAL" clId="{F06F146D-89CA-4128-8BA2-8497597B579C}" dt="2023-03-06T21:51:04.936" v="2004" actId="1076"/>
          <ac:spMkLst>
            <pc:docMk/>
            <pc:sldMk cId="4101597973" sldId="2103812995"/>
            <ac:spMk id="9" creationId="{456A5EC4-E6CE-FF82-9D93-8559145C8E2A}"/>
          </ac:spMkLst>
        </pc:spChg>
        <pc:spChg chg="add mod">
          <ac:chgData name="Wei Bai" userId="be857441-a184-4146-8eaa-0e6fb39255fd" providerId="ADAL" clId="{F06F146D-89CA-4128-8BA2-8497597B579C}" dt="2023-03-06T21:51:04.936" v="2004" actId="1076"/>
          <ac:spMkLst>
            <pc:docMk/>
            <pc:sldMk cId="4101597973" sldId="2103812995"/>
            <ac:spMk id="10" creationId="{7B62AD5D-874D-88BE-ABD6-FF529D5CEF4D}"/>
          </ac:spMkLst>
        </pc:spChg>
        <pc:spChg chg="add mod">
          <ac:chgData name="Wei Bai" userId="be857441-a184-4146-8eaa-0e6fb39255fd" providerId="ADAL" clId="{F06F146D-89CA-4128-8BA2-8497597B579C}" dt="2023-03-06T21:51:04.936" v="2004" actId="1076"/>
          <ac:spMkLst>
            <pc:docMk/>
            <pc:sldMk cId="4101597973" sldId="2103812995"/>
            <ac:spMk id="11" creationId="{CE9E5AC0-81E2-06CD-0254-99CB981A1D52}"/>
          </ac:spMkLst>
        </pc:spChg>
        <pc:spChg chg="add mod">
          <ac:chgData name="Wei Bai" userId="be857441-a184-4146-8eaa-0e6fb39255fd" providerId="ADAL" clId="{F06F146D-89CA-4128-8BA2-8497597B579C}" dt="2023-03-06T21:51:04.936" v="2004" actId="1076"/>
          <ac:spMkLst>
            <pc:docMk/>
            <pc:sldMk cId="4101597973" sldId="2103812995"/>
            <ac:spMk id="12" creationId="{0F590891-680A-B4B2-6E50-2E1DB2FF3F58}"/>
          </ac:spMkLst>
        </pc:spChg>
        <pc:spChg chg="add del mod">
          <ac:chgData name="Wei Bai" userId="be857441-a184-4146-8eaa-0e6fb39255fd" providerId="ADAL" clId="{F06F146D-89CA-4128-8BA2-8497597B579C}" dt="2023-03-06T21:39:17.250" v="1790" actId="478"/>
          <ac:spMkLst>
            <pc:docMk/>
            <pc:sldMk cId="4101597973" sldId="2103812995"/>
            <ac:spMk id="13" creationId="{30CFDC41-244C-DEF2-7170-8B8A06892DCA}"/>
          </ac:spMkLst>
        </pc:spChg>
        <pc:spChg chg="add del mod">
          <ac:chgData name="Wei Bai" userId="be857441-a184-4146-8eaa-0e6fb39255fd" providerId="ADAL" clId="{F06F146D-89CA-4128-8BA2-8497597B579C}" dt="2023-03-06T21:39:16.627" v="1789" actId="478"/>
          <ac:spMkLst>
            <pc:docMk/>
            <pc:sldMk cId="4101597973" sldId="2103812995"/>
            <ac:spMk id="14" creationId="{169BFF01-A7CC-B30A-E26A-A3C1901AEE57}"/>
          </ac:spMkLst>
        </pc:spChg>
        <pc:spChg chg="add mod">
          <ac:chgData name="Wei Bai" userId="be857441-a184-4146-8eaa-0e6fb39255fd" providerId="ADAL" clId="{F06F146D-89CA-4128-8BA2-8497597B579C}" dt="2023-03-06T21:51:04.936" v="2004" actId="1076"/>
          <ac:spMkLst>
            <pc:docMk/>
            <pc:sldMk cId="4101597973" sldId="2103812995"/>
            <ac:spMk id="15" creationId="{85546DC5-E46A-E99B-FC25-D5602377CDD2}"/>
          </ac:spMkLst>
        </pc:spChg>
        <pc:spChg chg="add del mod">
          <ac:chgData name="Wei Bai" userId="be857441-a184-4146-8eaa-0e6fb39255fd" providerId="ADAL" clId="{F06F146D-89CA-4128-8BA2-8497597B579C}" dt="2023-03-06T21:39:13.845" v="1787" actId="478"/>
          <ac:spMkLst>
            <pc:docMk/>
            <pc:sldMk cId="4101597973" sldId="2103812995"/>
            <ac:spMk id="16" creationId="{394DE10A-5B28-CFFE-CE11-E9DA37A39CA9}"/>
          </ac:spMkLst>
        </pc:spChg>
        <pc:spChg chg="add del mod">
          <ac:chgData name="Wei Bai" userId="be857441-a184-4146-8eaa-0e6fb39255fd" providerId="ADAL" clId="{F06F146D-89CA-4128-8BA2-8497597B579C}" dt="2023-03-06T21:39:15.325" v="1788" actId="478"/>
          <ac:spMkLst>
            <pc:docMk/>
            <pc:sldMk cId="4101597973" sldId="2103812995"/>
            <ac:spMk id="17" creationId="{FEB83722-24CB-6F03-DC0F-7105F6531D8E}"/>
          </ac:spMkLst>
        </pc:spChg>
        <pc:spChg chg="add mod">
          <ac:chgData name="Wei Bai" userId="be857441-a184-4146-8eaa-0e6fb39255fd" providerId="ADAL" clId="{F06F146D-89CA-4128-8BA2-8497597B579C}" dt="2023-03-06T21:51:04.936" v="2004" actId="1076"/>
          <ac:spMkLst>
            <pc:docMk/>
            <pc:sldMk cId="4101597973" sldId="2103812995"/>
            <ac:spMk id="18" creationId="{60E0B86F-4D45-F946-76EF-D26708AAEAAE}"/>
          </ac:spMkLst>
        </pc:spChg>
        <pc:spChg chg="add mod">
          <ac:chgData name="Wei Bai" userId="be857441-a184-4146-8eaa-0e6fb39255fd" providerId="ADAL" clId="{F06F146D-89CA-4128-8BA2-8497597B579C}" dt="2023-03-06T21:51:04.936" v="2004" actId="1076"/>
          <ac:spMkLst>
            <pc:docMk/>
            <pc:sldMk cId="4101597973" sldId="2103812995"/>
            <ac:spMk id="19" creationId="{0F1773F0-43FF-4590-9499-3E0BA537825F}"/>
          </ac:spMkLst>
        </pc:spChg>
        <pc:spChg chg="add mod">
          <ac:chgData name="Wei Bai" userId="be857441-a184-4146-8eaa-0e6fb39255fd" providerId="ADAL" clId="{F06F146D-89CA-4128-8BA2-8497597B579C}" dt="2023-03-06T21:51:04.936" v="2004" actId="1076"/>
          <ac:spMkLst>
            <pc:docMk/>
            <pc:sldMk cId="4101597973" sldId="2103812995"/>
            <ac:spMk id="20" creationId="{BB1EBC33-C360-A3A1-EF34-A32B6A48A1D9}"/>
          </ac:spMkLst>
        </pc:spChg>
        <pc:spChg chg="add mod">
          <ac:chgData name="Wei Bai" userId="be857441-a184-4146-8eaa-0e6fb39255fd" providerId="ADAL" clId="{F06F146D-89CA-4128-8BA2-8497597B579C}" dt="2023-03-06T21:51:04.936" v="2004" actId="1076"/>
          <ac:spMkLst>
            <pc:docMk/>
            <pc:sldMk cId="4101597973" sldId="2103812995"/>
            <ac:spMk id="21" creationId="{BF94388D-0B85-47F4-79DD-BF1AC7FB585A}"/>
          </ac:spMkLst>
        </pc:spChg>
        <pc:spChg chg="add mod">
          <ac:chgData name="Wei Bai" userId="be857441-a184-4146-8eaa-0e6fb39255fd" providerId="ADAL" clId="{F06F146D-89CA-4128-8BA2-8497597B579C}" dt="2023-03-06T21:51:04.936" v="2004" actId="1076"/>
          <ac:spMkLst>
            <pc:docMk/>
            <pc:sldMk cId="4101597973" sldId="2103812995"/>
            <ac:spMk id="22" creationId="{82DFF12B-20F0-25E1-98E8-F5A0A5E3F527}"/>
          </ac:spMkLst>
        </pc:spChg>
        <pc:spChg chg="add del mod">
          <ac:chgData name="Wei Bai" userId="be857441-a184-4146-8eaa-0e6fb39255fd" providerId="ADAL" clId="{F06F146D-89CA-4128-8BA2-8497597B579C}" dt="2023-03-06T21:42:10.595" v="1828"/>
          <ac:spMkLst>
            <pc:docMk/>
            <pc:sldMk cId="4101597973" sldId="2103812995"/>
            <ac:spMk id="23" creationId="{748F919A-B023-5E7C-1000-B925B16D0568}"/>
          </ac:spMkLst>
        </pc:spChg>
        <pc:spChg chg="add del mod">
          <ac:chgData name="Wei Bai" userId="be857441-a184-4146-8eaa-0e6fb39255fd" providerId="ADAL" clId="{F06F146D-89CA-4128-8BA2-8497597B579C}" dt="2023-03-06T21:42:10.595" v="1828"/>
          <ac:spMkLst>
            <pc:docMk/>
            <pc:sldMk cId="4101597973" sldId="2103812995"/>
            <ac:spMk id="24" creationId="{6BA3F5E1-467B-0FD9-C5FE-2815AEC5C909}"/>
          </ac:spMkLst>
        </pc:spChg>
        <pc:spChg chg="add del mod">
          <ac:chgData name="Wei Bai" userId="be857441-a184-4146-8eaa-0e6fb39255fd" providerId="ADAL" clId="{F06F146D-89CA-4128-8BA2-8497597B579C}" dt="2023-03-06T21:42:10.595" v="1828"/>
          <ac:spMkLst>
            <pc:docMk/>
            <pc:sldMk cId="4101597973" sldId="2103812995"/>
            <ac:spMk id="25" creationId="{79C12E62-0262-69E4-7ABF-E02AC403916B}"/>
          </ac:spMkLst>
        </pc:spChg>
        <pc:spChg chg="add del mod">
          <ac:chgData name="Wei Bai" userId="be857441-a184-4146-8eaa-0e6fb39255fd" providerId="ADAL" clId="{F06F146D-89CA-4128-8BA2-8497597B579C}" dt="2023-03-06T21:42:10.595" v="1828"/>
          <ac:spMkLst>
            <pc:docMk/>
            <pc:sldMk cId="4101597973" sldId="2103812995"/>
            <ac:spMk id="26" creationId="{C75F17CB-F456-3693-86AA-C8D69B8EE28A}"/>
          </ac:spMkLst>
        </pc:spChg>
        <pc:spChg chg="add del mod">
          <ac:chgData name="Wei Bai" userId="be857441-a184-4146-8eaa-0e6fb39255fd" providerId="ADAL" clId="{F06F146D-89CA-4128-8BA2-8497597B579C}" dt="2023-03-06T21:42:10.595" v="1828"/>
          <ac:spMkLst>
            <pc:docMk/>
            <pc:sldMk cId="4101597973" sldId="2103812995"/>
            <ac:spMk id="27" creationId="{332B4467-EDC9-F448-2A8A-F62DEAFF0CD3}"/>
          </ac:spMkLst>
        </pc:spChg>
        <pc:spChg chg="add del mod">
          <ac:chgData name="Wei Bai" userId="be857441-a184-4146-8eaa-0e6fb39255fd" providerId="ADAL" clId="{F06F146D-89CA-4128-8BA2-8497597B579C}" dt="2023-03-06T21:42:10.595" v="1828"/>
          <ac:spMkLst>
            <pc:docMk/>
            <pc:sldMk cId="4101597973" sldId="2103812995"/>
            <ac:spMk id="28" creationId="{D783E609-15A1-C1CD-EE83-22C02306BA22}"/>
          </ac:spMkLst>
        </pc:spChg>
        <pc:spChg chg="add del mod">
          <ac:chgData name="Wei Bai" userId="be857441-a184-4146-8eaa-0e6fb39255fd" providerId="ADAL" clId="{F06F146D-89CA-4128-8BA2-8497597B579C}" dt="2023-03-06T21:42:10.595" v="1828"/>
          <ac:spMkLst>
            <pc:docMk/>
            <pc:sldMk cId="4101597973" sldId="2103812995"/>
            <ac:spMk id="29" creationId="{5DE468C7-88E5-8C9E-513C-2DE759ADE8C1}"/>
          </ac:spMkLst>
        </pc:spChg>
        <pc:spChg chg="add del mod">
          <ac:chgData name="Wei Bai" userId="be857441-a184-4146-8eaa-0e6fb39255fd" providerId="ADAL" clId="{F06F146D-89CA-4128-8BA2-8497597B579C}" dt="2023-03-06T21:42:10.595" v="1828"/>
          <ac:spMkLst>
            <pc:docMk/>
            <pc:sldMk cId="4101597973" sldId="2103812995"/>
            <ac:spMk id="30" creationId="{A1C3D50D-AE75-C0DD-6053-BF7D6FF51579}"/>
          </ac:spMkLst>
        </pc:spChg>
        <pc:spChg chg="add mod">
          <ac:chgData name="Wei Bai" userId="be857441-a184-4146-8eaa-0e6fb39255fd" providerId="ADAL" clId="{F06F146D-89CA-4128-8BA2-8497597B579C}" dt="2023-03-06T21:51:04.936" v="2004" actId="1076"/>
          <ac:spMkLst>
            <pc:docMk/>
            <pc:sldMk cId="4101597973" sldId="2103812995"/>
            <ac:spMk id="31" creationId="{4138B358-FF25-ADB9-020C-491E08944675}"/>
          </ac:spMkLst>
        </pc:spChg>
        <pc:spChg chg="add mod">
          <ac:chgData name="Wei Bai" userId="be857441-a184-4146-8eaa-0e6fb39255fd" providerId="ADAL" clId="{F06F146D-89CA-4128-8BA2-8497597B579C}" dt="2023-03-06T21:51:04.936" v="2004" actId="1076"/>
          <ac:spMkLst>
            <pc:docMk/>
            <pc:sldMk cId="4101597973" sldId="2103812995"/>
            <ac:spMk id="32" creationId="{B19EB589-B77D-2C29-3E9D-4308A5FCD7F0}"/>
          </ac:spMkLst>
        </pc:spChg>
        <pc:spChg chg="add mod">
          <ac:chgData name="Wei Bai" userId="be857441-a184-4146-8eaa-0e6fb39255fd" providerId="ADAL" clId="{F06F146D-89CA-4128-8BA2-8497597B579C}" dt="2023-03-06T21:51:04.936" v="2004" actId="1076"/>
          <ac:spMkLst>
            <pc:docMk/>
            <pc:sldMk cId="4101597973" sldId="2103812995"/>
            <ac:spMk id="33" creationId="{BB924344-16E8-FE3E-B6FD-BA09C260E269}"/>
          </ac:spMkLst>
        </pc:spChg>
        <pc:spChg chg="add mod">
          <ac:chgData name="Wei Bai" userId="be857441-a184-4146-8eaa-0e6fb39255fd" providerId="ADAL" clId="{F06F146D-89CA-4128-8BA2-8497597B579C}" dt="2023-03-06T21:51:04.936" v="2004" actId="1076"/>
          <ac:spMkLst>
            <pc:docMk/>
            <pc:sldMk cId="4101597973" sldId="2103812995"/>
            <ac:spMk id="34" creationId="{66AA298A-A581-C6E7-17D2-69593A031366}"/>
          </ac:spMkLst>
        </pc:spChg>
        <pc:spChg chg="add mod">
          <ac:chgData name="Wei Bai" userId="be857441-a184-4146-8eaa-0e6fb39255fd" providerId="ADAL" clId="{F06F146D-89CA-4128-8BA2-8497597B579C}" dt="2023-03-06T23:52:55.470" v="2063" actId="1076"/>
          <ac:spMkLst>
            <pc:docMk/>
            <pc:sldMk cId="4101597973" sldId="2103812995"/>
            <ac:spMk id="75" creationId="{7076CB78-1E3F-05CF-3685-9A68E336E2CC}"/>
          </ac:spMkLst>
        </pc:spChg>
        <pc:spChg chg="add mod">
          <ac:chgData name="Wei Bai" userId="be857441-a184-4146-8eaa-0e6fb39255fd" providerId="ADAL" clId="{F06F146D-89CA-4128-8BA2-8497597B579C}" dt="2023-03-06T23:53:11.436" v="2070" actId="1076"/>
          <ac:spMkLst>
            <pc:docMk/>
            <pc:sldMk cId="4101597973" sldId="2103812995"/>
            <ac:spMk id="77" creationId="{4EB036CC-C878-8D7C-6825-94022E15D72B}"/>
          </ac:spMkLst>
        </pc:spChg>
        <pc:cxnChg chg="add mod">
          <ac:chgData name="Wei Bai" userId="be857441-a184-4146-8eaa-0e6fb39255fd" providerId="ADAL" clId="{F06F146D-89CA-4128-8BA2-8497597B579C}" dt="2023-03-06T21:51:04.936" v="2004" actId="1076"/>
          <ac:cxnSpMkLst>
            <pc:docMk/>
            <pc:sldMk cId="4101597973" sldId="2103812995"/>
            <ac:cxnSpMk id="35" creationId="{0CCEFB42-1EFF-52AB-DC67-D3C7F30F4710}"/>
          </ac:cxnSpMkLst>
        </pc:cxnChg>
        <pc:cxnChg chg="add mod">
          <ac:chgData name="Wei Bai" userId="be857441-a184-4146-8eaa-0e6fb39255fd" providerId="ADAL" clId="{F06F146D-89CA-4128-8BA2-8497597B579C}" dt="2023-03-06T21:51:04.936" v="2004" actId="1076"/>
          <ac:cxnSpMkLst>
            <pc:docMk/>
            <pc:sldMk cId="4101597973" sldId="2103812995"/>
            <ac:cxnSpMk id="38" creationId="{4CEB25FA-62A8-43D0-909D-4FF3099E1A87}"/>
          </ac:cxnSpMkLst>
        </pc:cxnChg>
        <pc:cxnChg chg="add mod">
          <ac:chgData name="Wei Bai" userId="be857441-a184-4146-8eaa-0e6fb39255fd" providerId="ADAL" clId="{F06F146D-89CA-4128-8BA2-8497597B579C}" dt="2023-03-06T21:51:04.936" v="2004" actId="1076"/>
          <ac:cxnSpMkLst>
            <pc:docMk/>
            <pc:sldMk cId="4101597973" sldId="2103812995"/>
            <ac:cxnSpMk id="41" creationId="{3BDB44C8-7113-36D9-446C-7641B5ABF8F0}"/>
          </ac:cxnSpMkLst>
        </pc:cxnChg>
        <pc:cxnChg chg="add mod">
          <ac:chgData name="Wei Bai" userId="be857441-a184-4146-8eaa-0e6fb39255fd" providerId="ADAL" clId="{F06F146D-89CA-4128-8BA2-8497597B579C}" dt="2023-03-06T21:51:04.936" v="2004" actId="1076"/>
          <ac:cxnSpMkLst>
            <pc:docMk/>
            <pc:sldMk cId="4101597973" sldId="2103812995"/>
            <ac:cxnSpMk id="45" creationId="{525EE268-803A-5182-7207-85AE18FD7B6E}"/>
          </ac:cxnSpMkLst>
        </pc:cxnChg>
        <pc:cxnChg chg="add mod">
          <ac:chgData name="Wei Bai" userId="be857441-a184-4146-8eaa-0e6fb39255fd" providerId="ADAL" clId="{F06F146D-89CA-4128-8BA2-8497597B579C}" dt="2023-03-06T21:51:04.936" v="2004" actId="1076"/>
          <ac:cxnSpMkLst>
            <pc:docMk/>
            <pc:sldMk cId="4101597973" sldId="2103812995"/>
            <ac:cxnSpMk id="50" creationId="{61180BE1-036A-3202-FA37-3F11CB3C7D19}"/>
          </ac:cxnSpMkLst>
        </pc:cxnChg>
        <pc:cxnChg chg="add mod">
          <ac:chgData name="Wei Bai" userId="be857441-a184-4146-8eaa-0e6fb39255fd" providerId="ADAL" clId="{F06F146D-89CA-4128-8BA2-8497597B579C}" dt="2023-03-06T21:51:04.936" v="2004" actId="1076"/>
          <ac:cxnSpMkLst>
            <pc:docMk/>
            <pc:sldMk cId="4101597973" sldId="2103812995"/>
            <ac:cxnSpMk id="53" creationId="{3C9E21FF-C007-72A1-85F7-E5324FAD7E42}"/>
          </ac:cxnSpMkLst>
        </pc:cxnChg>
        <pc:cxnChg chg="add mod">
          <ac:chgData name="Wei Bai" userId="be857441-a184-4146-8eaa-0e6fb39255fd" providerId="ADAL" clId="{F06F146D-89CA-4128-8BA2-8497597B579C}" dt="2023-03-06T21:51:04.936" v="2004" actId="1076"/>
          <ac:cxnSpMkLst>
            <pc:docMk/>
            <pc:sldMk cId="4101597973" sldId="2103812995"/>
            <ac:cxnSpMk id="58" creationId="{60C40D07-55D9-1025-7ACE-E0DA8AE7BD0C}"/>
          </ac:cxnSpMkLst>
        </pc:cxnChg>
        <pc:cxnChg chg="add mod">
          <ac:chgData name="Wei Bai" userId="be857441-a184-4146-8eaa-0e6fb39255fd" providerId="ADAL" clId="{F06F146D-89CA-4128-8BA2-8497597B579C}" dt="2023-03-06T21:51:04.936" v="2004" actId="1076"/>
          <ac:cxnSpMkLst>
            <pc:docMk/>
            <pc:sldMk cId="4101597973" sldId="2103812995"/>
            <ac:cxnSpMk id="62" creationId="{BFC72E61-B54E-8F69-9E88-88C2D252EAFA}"/>
          </ac:cxnSpMkLst>
        </pc:cxnChg>
        <pc:cxnChg chg="add mod">
          <ac:chgData name="Wei Bai" userId="be857441-a184-4146-8eaa-0e6fb39255fd" providerId="ADAL" clId="{F06F146D-89CA-4128-8BA2-8497597B579C}" dt="2023-03-06T21:51:04.936" v="2004" actId="1076"/>
          <ac:cxnSpMkLst>
            <pc:docMk/>
            <pc:sldMk cId="4101597973" sldId="2103812995"/>
            <ac:cxnSpMk id="68" creationId="{B0F07AD6-9C98-6F57-C289-0A6FBABA4605}"/>
          </ac:cxnSpMkLst>
        </pc:cxnChg>
        <pc:cxnChg chg="add mod">
          <ac:chgData name="Wei Bai" userId="be857441-a184-4146-8eaa-0e6fb39255fd" providerId="ADAL" clId="{F06F146D-89CA-4128-8BA2-8497597B579C}" dt="2023-03-06T23:53:13.620" v="2071" actId="1076"/>
          <ac:cxnSpMkLst>
            <pc:docMk/>
            <pc:sldMk cId="4101597973" sldId="2103812995"/>
            <ac:cxnSpMk id="70" creationId="{ACA0C8F7-381A-71E6-78D2-711B19D4D8F6}"/>
          </ac:cxnSpMkLst>
        </pc:cxnChg>
      </pc:sldChg>
      <pc:sldChg chg="addSp modSp add mod ord">
        <pc:chgData name="Wei Bai" userId="be857441-a184-4146-8eaa-0e6fb39255fd" providerId="ADAL" clId="{F06F146D-89CA-4128-8BA2-8497597B579C}" dt="2023-03-06T23:58:49.417" v="2159" actId="1036"/>
        <pc:sldMkLst>
          <pc:docMk/>
          <pc:sldMk cId="3008646610" sldId="2103812996"/>
        </pc:sldMkLst>
        <pc:spChg chg="add mod">
          <ac:chgData name="Wei Bai" userId="be857441-a184-4146-8eaa-0e6fb39255fd" providerId="ADAL" clId="{F06F146D-89CA-4128-8BA2-8497597B579C}" dt="2023-03-06T23:58:49.417" v="2159" actId="1036"/>
          <ac:spMkLst>
            <pc:docMk/>
            <pc:sldMk cId="3008646610" sldId="2103812996"/>
            <ac:spMk id="3" creationId="{7766A071-A566-24C9-A3B9-B4BDCAB658A3}"/>
          </ac:spMkLst>
        </pc:spChg>
        <pc:spChg chg="mod">
          <ac:chgData name="Wei Bai" userId="be857441-a184-4146-8eaa-0e6fb39255fd" providerId="ADAL" clId="{F06F146D-89CA-4128-8BA2-8497597B579C}" dt="2023-03-06T23:58:49.417" v="2159" actId="1036"/>
          <ac:spMkLst>
            <pc:docMk/>
            <pc:sldMk cId="3008646610" sldId="2103812996"/>
            <ac:spMk id="7" creationId="{79D86DED-B209-8611-CED1-A168AD5D012B}"/>
          </ac:spMkLst>
        </pc:spChg>
        <pc:spChg chg="mod">
          <ac:chgData name="Wei Bai" userId="be857441-a184-4146-8eaa-0e6fb39255fd" providerId="ADAL" clId="{F06F146D-89CA-4128-8BA2-8497597B579C}" dt="2023-03-06T23:58:49.417" v="2159" actId="1036"/>
          <ac:spMkLst>
            <pc:docMk/>
            <pc:sldMk cId="3008646610" sldId="2103812996"/>
            <ac:spMk id="8" creationId="{871C344C-1198-3FF4-98AE-18A57CBF17F5}"/>
          </ac:spMkLst>
        </pc:spChg>
        <pc:spChg chg="add mod">
          <ac:chgData name="Wei Bai" userId="be857441-a184-4146-8eaa-0e6fb39255fd" providerId="ADAL" clId="{F06F146D-89CA-4128-8BA2-8497597B579C}" dt="2023-03-06T23:58:49.417" v="2159" actId="1036"/>
          <ac:spMkLst>
            <pc:docMk/>
            <pc:sldMk cId="3008646610" sldId="2103812996"/>
            <ac:spMk id="9" creationId="{BA8500CE-5D36-6E93-71D0-4BBF86192AE4}"/>
          </ac:spMkLst>
        </pc:spChg>
        <pc:spChg chg="add mod">
          <ac:chgData name="Wei Bai" userId="be857441-a184-4146-8eaa-0e6fb39255fd" providerId="ADAL" clId="{F06F146D-89CA-4128-8BA2-8497597B579C}" dt="2023-03-06T23:58:49.417" v="2159" actId="1036"/>
          <ac:spMkLst>
            <pc:docMk/>
            <pc:sldMk cId="3008646610" sldId="2103812996"/>
            <ac:spMk id="10" creationId="{02EDA4F6-4100-DE95-2623-9D396EEB5F8B}"/>
          </ac:spMkLst>
        </pc:spChg>
        <pc:spChg chg="add mod">
          <ac:chgData name="Wei Bai" userId="be857441-a184-4146-8eaa-0e6fb39255fd" providerId="ADAL" clId="{F06F146D-89CA-4128-8BA2-8497597B579C}" dt="2023-03-06T23:58:49.417" v="2159" actId="1036"/>
          <ac:spMkLst>
            <pc:docMk/>
            <pc:sldMk cId="3008646610" sldId="2103812996"/>
            <ac:spMk id="11" creationId="{D51E09AF-2230-8F52-794B-3414FCC7934E}"/>
          </ac:spMkLst>
        </pc:spChg>
        <pc:spChg chg="add mod">
          <ac:chgData name="Wei Bai" userId="be857441-a184-4146-8eaa-0e6fb39255fd" providerId="ADAL" clId="{F06F146D-89CA-4128-8BA2-8497597B579C}" dt="2023-03-06T23:58:49.417" v="2159" actId="1036"/>
          <ac:spMkLst>
            <pc:docMk/>
            <pc:sldMk cId="3008646610" sldId="2103812996"/>
            <ac:spMk id="12" creationId="{ED8E4697-F08E-ABEB-30B1-0B472C40A5F7}"/>
          </ac:spMkLst>
        </pc:spChg>
        <pc:picChg chg="mod">
          <ac:chgData name="Wei Bai" userId="be857441-a184-4146-8eaa-0e6fb39255fd" providerId="ADAL" clId="{F06F146D-89CA-4128-8BA2-8497597B579C}" dt="2023-03-06T23:58:49.417" v="2159" actId="1036"/>
          <ac:picMkLst>
            <pc:docMk/>
            <pc:sldMk cId="3008646610" sldId="2103812996"/>
            <ac:picMk id="5" creationId="{7BD45666-7F86-5114-FC13-122865734C41}"/>
          </ac:picMkLst>
        </pc:picChg>
        <pc:picChg chg="mod">
          <ac:chgData name="Wei Bai" userId="be857441-a184-4146-8eaa-0e6fb39255fd" providerId="ADAL" clId="{F06F146D-89CA-4128-8BA2-8497597B579C}" dt="2023-03-06T23:58:49.417" v="2159" actId="1036"/>
          <ac:picMkLst>
            <pc:docMk/>
            <pc:sldMk cId="3008646610" sldId="2103812996"/>
            <ac:picMk id="6" creationId="{B534F292-A07D-3CDC-960A-C84DFEB113EF}"/>
          </ac:picMkLst>
        </pc:picChg>
      </pc:sldChg>
      <pc:sldChg chg="add del">
        <pc:chgData name="Wei Bai" userId="be857441-a184-4146-8eaa-0e6fb39255fd" providerId="ADAL" clId="{F06F146D-89CA-4128-8BA2-8497597B579C}" dt="2023-03-06T23:57:57.020" v="2129" actId="47"/>
        <pc:sldMkLst>
          <pc:docMk/>
          <pc:sldMk cId="2410700031" sldId="2103812997"/>
        </pc:sldMkLst>
      </pc:sldChg>
      <pc:sldChg chg="addSp modSp add del mod">
        <pc:chgData name="Wei Bai" userId="be857441-a184-4146-8eaa-0e6fb39255fd" providerId="ADAL" clId="{F06F146D-89CA-4128-8BA2-8497597B579C}" dt="2023-03-06T23:59:21.742" v="2169" actId="47"/>
        <pc:sldMkLst>
          <pc:docMk/>
          <pc:sldMk cId="3846092129" sldId="2103812997"/>
        </pc:sldMkLst>
        <pc:spChg chg="add mod">
          <ac:chgData name="Wei Bai" userId="be857441-a184-4146-8eaa-0e6fb39255fd" providerId="ADAL" clId="{F06F146D-89CA-4128-8BA2-8497597B579C}" dt="2023-03-06T23:58:23.532" v="2133" actId="14100"/>
          <ac:spMkLst>
            <pc:docMk/>
            <pc:sldMk cId="3846092129" sldId="2103812997"/>
            <ac:spMk id="13" creationId="{61A621B9-F2BA-FD35-3054-65A069868751}"/>
          </ac:spMkLst>
        </pc:spChg>
        <pc:cxnChg chg="add mod">
          <ac:chgData name="Wei Bai" userId="be857441-a184-4146-8eaa-0e6fb39255fd" providerId="ADAL" clId="{F06F146D-89CA-4128-8BA2-8497597B579C}" dt="2023-03-06T23:58:23.532" v="2133" actId="14100"/>
          <ac:cxnSpMkLst>
            <pc:docMk/>
            <pc:sldMk cId="3846092129" sldId="2103812997"/>
            <ac:cxnSpMk id="14" creationId="{10E5BD6F-9B06-5D64-1B7E-F9CE699A1B77}"/>
          </ac:cxnSpMkLst>
        </pc:cxnChg>
        <pc:cxnChg chg="add mod">
          <ac:chgData name="Wei Bai" userId="be857441-a184-4146-8eaa-0e6fb39255fd" providerId="ADAL" clId="{F06F146D-89CA-4128-8BA2-8497597B579C}" dt="2023-03-06T23:58:23.532" v="2133" actId="14100"/>
          <ac:cxnSpMkLst>
            <pc:docMk/>
            <pc:sldMk cId="3846092129" sldId="2103812997"/>
            <ac:cxnSpMk id="15" creationId="{4514B649-56F8-2505-CC95-D7F249FA9B60}"/>
          </ac:cxnSpMkLst>
        </pc:cxnChg>
      </pc:sldChg>
      <pc:sldChg chg="addSp modSp add mod">
        <pc:chgData name="Wei Bai" userId="be857441-a184-4146-8eaa-0e6fb39255fd" providerId="ADAL" clId="{F06F146D-89CA-4128-8BA2-8497597B579C}" dt="2023-03-06T23:59:19.069" v="2168" actId="14100"/>
        <pc:sldMkLst>
          <pc:docMk/>
          <pc:sldMk cId="108925445" sldId="2103812998"/>
        </pc:sldMkLst>
        <pc:spChg chg="add mod">
          <ac:chgData name="Wei Bai" userId="be857441-a184-4146-8eaa-0e6fb39255fd" providerId="ADAL" clId="{F06F146D-89CA-4128-8BA2-8497597B579C}" dt="2023-03-06T23:59:02.260" v="2162" actId="1076"/>
          <ac:spMkLst>
            <pc:docMk/>
            <pc:sldMk cId="108925445" sldId="2103812998"/>
            <ac:spMk id="13" creationId="{EF6A6715-E0B7-3C08-5427-BDD06402CE71}"/>
          </ac:spMkLst>
        </pc:spChg>
        <pc:cxnChg chg="add mod">
          <ac:chgData name="Wei Bai" userId="be857441-a184-4146-8eaa-0e6fb39255fd" providerId="ADAL" clId="{F06F146D-89CA-4128-8BA2-8497597B579C}" dt="2023-03-06T23:59:10.399" v="2165" actId="14100"/>
          <ac:cxnSpMkLst>
            <pc:docMk/>
            <pc:sldMk cId="108925445" sldId="2103812998"/>
            <ac:cxnSpMk id="14" creationId="{219F543B-F922-DA84-0F12-624FD2C64B88}"/>
          </ac:cxnSpMkLst>
        </pc:cxnChg>
        <pc:cxnChg chg="add mod">
          <ac:chgData name="Wei Bai" userId="be857441-a184-4146-8eaa-0e6fb39255fd" providerId="ADAL" clId="{F06F146D-89CA-4128-8BA2-8497597B579C}" dt="2023-03-06T23:59:19.069" v="2168" actId="14100"/>
          <ac:cxnSpMkLst>
            <pc:docMk/>
            <pc:sldMk cId="108925445" sldId="2103812998"/>
            <ac:cxnSpMk id="17" creationId="{279EAC3F-CF14-8A71-5BAF-27C0BA273684}"/>
          </ac:cxnSpMkLst>
        </pc:cxnChg>
      </pc:sldChg>
      <pc:sldChg chg="addSp delSp modSp new mod">
        <pc:chgData name="Wei Bai" userId="be857441-a184-4146-8eaa-0e6fb39255fd" providerId="ADAL" clId="{F06F146D-89CA-4128-8BA2-8497597B579C}" dt="2023-03-07T08:47:00.636" v="2838" actId="255"/>
        <pc:sldMkLst>
          <pc:docMk/>
          <pc:sldMk cId="3783744638" sldId="2103812999"/>
        </pc:sldMkLst>
        <pc:spChg chg="mod">
          <ac:chgData name="Wei Bai" userId="be857441-a184-4146-8eaa-0e6fb39255fd" providerId="ADAL" clId="{F06F146D-89CA-4128-8BA2-8497597B579C}" dt="2023-03-07T08:21:38.233" v="2489" actId="20577"/>
          <ac:spMkLst>
            <pc:docMk/>
            <pc:sldMk cId="3783744638" sldId="2103812999"/>
            <ac:spMk id="2" creationId="{1007FF66-1A58-75D2-6634-137AF771B022}"/>
          </ac:spMkLst>
        </pc:spChg>
        <pc:spChg chg="add del mod">
          <ac:chgData name="Wei Bai" userId="be857441-a184-4146-8eaa-0e6fb39255fd" providerId="ADAL" clId="{F06F146D-89CA-4128-8BA2-8497597B579C}" dt="2023-03-07T08:46:28.988" v="2834" actId="26606"/>
          <ac:spMkLst>
            <pc:docMk/>
            <pc:sldMk cId="3783744638" sldId="2103812999"/>
            <ac:spMk id="3" creationId="{E1AEDCD4-D15D-B445-1C67-B1275FD8260A}"/>
          </ac:spMkLst>
        </pc:spChg>
        <pc:graphicFrameChg chg="add del">
          <ac:chgData name="Wei Bai" userId="be857441-a184-4146-8eaa-0e6fb39255fd" providerId="ADAL" clId="{F06F146D-89CA-4128-8BA2-8497597B579C}" dt="2023-03-07T08:46:28.952" v="2833" actId="26606"/>
          <ac:graphicFrameMkLst>
            <pc:docMk/>
            <pc:sldMk cId="3783744638" sldId="2103812999"/>
            <ac:graphicFrameMk id="6" creationId="{73805ADF-A416-4157-399E-744F9D95F5B0}"/>
          </ac:graphicFrameMkLst>
        </pc:graphicFrameChg>
        <pc:graphicFrameChg chg="add mod">
          <ac:chgData name="Wei Bai" userId="be857441-a184-4146-8eaa-0e6fb39255fd" providerId="ADAL" clId="{F06F146D-89CA-4128-8BA2-8497597B579C}" dt="2023-03-07T08:47:00.636" v="2838" actId="255"/>
          <ac:graphicFrameMkLst>
            <pc:docMk/>
            <pc:sldMk cId="3783744638" sldId="2103812999"/>
            <ac:graphicFrameMk id="8" creationId="{30D6A3EB-28DD-4D8E-00DB-B82E58984ECD}"/>
          </ac:graphicFrameMkLst>
        </pc:graphicFrameChg>
      </pc:sldChg>
      <pc:sldChg chg="addSp delSp modSp new mod">
        <pc:chgData name="Wei Bai" userId="be857441-a184-4146-8eaa-0e6fb39255fd" providerId="ADAL" clId="{F06F146D-89CA-4128-8BA2-8497597B579C}" dt="2023-03-07T23:26:00.326" v="3676" actId="20577"/>
        <pc:sldMkLst>
          <pc:docMk/>
          <pc:sldMk cId="1775224843" sldId="2103813000"/>
        </pc:sldMkLst>
        <pc:spChg chg="mod">
          <ac:chgData name="Wei Bai" userId="be857441-a184-4146-8eaa-0e6fb39255fd" providerId="ADAL" clId="{F06F146D-89CA-4128-8BA2-8497597B579C}" dt="2023-03-07T09:49:07.626" v="3427" actId="20577"/>
          <ac:spMkLst>
            <pc:docMk/>
            <pc:sldMk cId="1775224843" sldId="2103813000"/>
            <ac:spMk id="2" creationId="{F958C394-2E35-0C31-DB8A-3CBEE58B4F81}"/>
          </ac:spMkLst>
        </pc:spChg>
        <pc:spChg chg="mod">
          <ac:chgData name="Wei Bai" userId="be857441-a184-4146-8eaa-0e6fb39255fd" providerId="ADAL" clId="{F06F146D-89CA-4128-8BA2-8497597B579C}" dt="2023-03-07T23:26:00.326" v="3676" actId="20577"/>
          <ac:spMkLst>
            <pc:docMk/>
            <pc:sldMk cId="1775224843" sldId="2103813000"/>
            <ac:spMk id="3" creationId="{88A1C37D-4AA3-0B44-2FDB-191CDE42E2BD}"/>
          </ac:spMkLst>
        </pc:spChg>
        <pc:spChg chg="add del mod">
          <ac:chgData name="Wei Bai" userId="be857441-a184-4146-8eaa-0e6fb39255fd" providerId="ADAL" clId="{F06F146D-89CA-4128-8BA2-8497597B579C}" dt="2023-03-07T09:45:24.774" v="3130" actId="478"/>
          <ac:spMkLst>
            <pc:docMk/>
            <pc:sldMk cId="1775224843" sldId="2103813000"/>
            <ac:spMk id="5" creationId="{8F764C6C-E3FE-FEF7-E593-5B9779439D8F}"/>
          </ac:spMkLst>
        </pc:spChg>
        <pc:spChg chg="add del mod">
          <ac:chgData name="Wei Bai" userId="be857441-a184-4146-8eaa-0e6fb39255fd" providerId="ADAL" clId="{F06F146D-89CA-4128-8BA2-8497597B579C}" dt="2023-03-07T09:45:24.774" v="3130" actId="478"/>
          <ac:spMkLst>
            <pc:docMk/>
            <pc:sldMk cId="1775224843" sldId="2103813000"/>
            <ac:spMk id="6" creationId="{A929869C-42CB-8C3A-C584-9BF633D8B1AA}"/>
          </ac:spMkLst>
        </pc:spChg>
        <pc:spChg chg="add del mod">
          <ac:chgData name="Wei Bai" userId="be857441-a184-4146-8eaa-0e6fb39255fd" providerId="ADAL" clId="{F06F146D-89CA-4128-8BA2-8497597B579C}" dt="2023-03-07T09:45:24.774" v="3130" actId="478"/>
          <ac:spMkLst>
            <pc:docMk/>
            <pc:sldMk cId="1775224843" sldId="2103813000"/>
            <ac:spMk id="7" creationId="{693FC951-878E-D917-291A-DEBC46360E73}"/>
          </ac:spMkLst>
        </pc:spChg>
        <pc:spChg chg="add del mod">
          <ac:chgData name="Wei Bai" userId="be857441-a184-4146-8eaa-0e6fb39255fd" providerId="ADAL" clId="{F06F146D-89CA-4128-8BA2-8497597B579C}" dt="2023-03-07T09:45:24.774" v="3130" actId="478"/>
          <ac:spMkLst>
            <pc:docMk/>
            <pc:sldMk cId="1775224843" sldId="2103813000"/>
            <ac:spMk id="8" creationId="{8226BDFB-DF55-CAA6-483D-F86613D19477}"/>
          </ac:spMkLst>
        </pc:spChg>
        <pc:spChg chg="add del mod">
          <ac:chgData name="Wei Bai" userId="be857441-a184-4146-8eaa-0e6fb39255fd" providerId="ADAL" clId="{F06F146D-89CA-4128-8BA2-8497597B579C}" dt="2023-03-07T09:45:24.774" v="3130" actId="478"/>
          <ac:spMkLst>
            <pc:docMk/>
            <pc:sldMk cId="1775224843" sldId="2103813000"/>
            <ac:spMk id="9" creationId="{71A4CCD7-F68F-CD85-8139-09F1A632F8EE}"/>
          </ac:spMkLst>
        </pc:spChg>
        <pc:spChg chg="add del mod">
          <ac:chgData name="Wei Bai" userId="be857441-a184-4146-8eaa-0e6fb39255fd" providerId="ADAL" clId="{F06F146D-89CA-4128-8BA2-8497597B579C}" dt="2023-03-07T09:45:24.774" v="3130" actId="478"/>
          <ac:spMkLst>
            <pc:docMk/>
            <pc:sldMk cId="1775224843" sldId="2103813000"/>
            <ac:spMk id="10" creationId="{75D4D5BD-19B3-6A70-0D07-DF78B952A8A5}"/>
          </ac:spMkLst>
        </pc:spChg>
        <pc:spChg chg="add del mod">
          <ac:chgData name="Wei Bai" userId="be857441-a184-4146-8eaa-0e6fb39255fd" providerId="ADAL" clId="{F06F146D-89CA-4128-8BA2-8497597B579C}" dt="2023-03-07T09:45:24.774" v="3130" actId="478"/>
          <ac:spMkLst>
            <pc:docMk/>
            <pc:sldMk cId="1775224843" sldId="2103813000"/>
            <ac:spMk id="11" creationId="{7ACCD66E-341C-9946-3F85-26892F2A0098}"/>
          </ac:spMkLst>
        </pc:spChg>
        <pc:spChg chg="add del mod">
          <ac:chgData name="Wei Bai" userId="be857441-a184-4146-8eaa-0e6fb39255fd" providerId="ADAL" clId="{F06F146D-89CA-4128-8BA2-8497597B579C}" dt="2023-03-07T09:45:24.774" v="3130" actId="478"/>
          <ac:spMkLst>
            <pc:docMk/>
            <pc:sldMk cId="1775224843" sldId="2103813000"/>
            <ac:spMk id="12" creationId="{60A7074C-DCE9-3328-1B6C-E732B6DD22BB}"/>
          </ac:spMkLst>
        </pc:spChg>
        <pc:spChg chg="add del mod">
          <ac:chgData name="Wei Bai" userId="be857441-a184-4146-8eaa-0e6fb39255fd" providerId="ADAL" clId="{F06F146D-89CA-4128-8BA2-8497597B579C}" dt="2023-03-07T09:45:24.774" v="3130" actId="478"/>
          <ac:spMkLst>
            <pc:docMk/>
            <pc:sldMk cId="1775224843" sldId="2103813000"/>
            <ac:spMk id="14" creationId="{60A71A1E-ACB4-8292-F0EF-40E268A887BF}"/>
          </ac:spMkLst>
        </pc:spChg>
        <pc:spChg chg="add del mod">
          <ac:chgData name="Wei Bai" userId="be857441-a184-4146-8eaa-0e6fb39255fd" providerId="ADAL" clId="{F06F146D-89CA-4128-8BA2-8497597B579C}" dt="2023-03-07T09:45:24.774" v="3130" actId="478"/>
          <ac:spMkLst>
            <pc:docMk/>
            <pc:sldMk cId="1775224843" sldId="2103813000"/>
            <ac:spMk id="15" creationId="{EF0468D6-29AB-CC59-8A1B-52C7452595B7}"/>
          </ac:spMkLst>
        </pc:spChg>
        <pc:spChg chg="add del mod">
          <ac:chgData name="Wei Bai" userId="be857441-a184-4146-8eaa-0e6fb39255fd" providerId="ADAL" clId="{F06F146D-89CA-4128-8BA2-8497597B579C}" dt="2023-03-07T09:45:24.774" v="3130" actId="478"/>
          <ac:spMkLst>
            <pc:docMk/>
            <pc:sldMk cId="1775224843" sldId="2103813000"/>
            <ac:spMk id="16" creationId="{41A32B03-9CA0-CB8E-91FE-5CB2564280D6}"/>
          </ac:spMkLst>
        </pc:spChg>
        <pc:spChg chg="add del mod">
          <ac:chgData name="Wei Bai" userId="be857441-a184-4146-8eaa-0e6fb39255fd" providerId="ADAL" clId="{F06F146D-89CA-4128-8BA2-8497597B579C}" dt="2023-03-07T09:45:24.774" v="3130" actId="478"/>
          <ac:spMkLst>
            <pc:docMk/>
            <pc:sldMk cId="1775224843" sldId="2103813000"/>
            <ac:spMk id="18" creationId="{295C9F39-9EC4-D6CA-D850-2D191ED2CC45}"/>
          </ac:spMkLst>
        </pc:spChg>
        <pc:spChg chg="add del mod">
          <ac:chgData name="Wei Bai" userId="be857441-a184-4146-8eaa-0e6fb39255fd" providerId="ADAL" clId="{F06F146D-89CA-4128-8BA2-8497597B579C}" dt="2023-03-07T09:45:24.774" v="3130" actId="478"/>
          <ac:spMkLst>
            <pc:docMk/>
            <pc:sldMk cId="1775224843" sldId="2103813000"/>
            <ac:spMk id="19" creationId="{8B7D247A-6E73-A7AA-E65D-FC1A466CCB11}"/>
          </ac:spMkLst>
        </pc:spChg>
        <pc:spChg chg="add del mod">
          <ac:chgData name="Wei Bai" userId="be857441-a184-4146-8eaa-0e6fb39255fd" providerId="ADAL" clId="{F06F146D-89CA-4128-8BA2-8497597B579C}" dt="2023-03-07T09:45:24.774" v="3130" actId="478"/>
          <ac:spMkLst>
            <pc:docMk/>
            <pc:sldMk cId="1775224843" sldId="2103813000"/>
            <ac:spMk id="20" creationId="{CDC60EA9-3EDE-CEBA-5BA2-CB2B5734B564}"/>
          </ac:spMkLst>
        </pc:spChg>
        <pc:spChg chg="add del mod">
          <ac:chgData name="Wei Bai" userId="be857441-a184-4146-8eaa-0e6fb39255fd" providerId="ADAL" clId="{F06F146D-89CA-4128-8BA2-8497597B579C}" dt="2023-03-07T09:45:24.774" v="3130" actId="478"/>
          <ac:spMkLst>
            <pc:docMk/>
            <pc:sldMk cId="1775224843" sldId="2103813000"/>
            <ac:spMk id="21" creationId="{704E490B-FD79-DF9E-FC2B-FCA60827B909}"/>
          </ac:spMkLst>
        </pc:spChg>
        <pc:spChg chg="add del mod">
          <ac:chgData name="Wei Bai" userId="be857441-a184-4146-8eaa-0e6fb39255fd" providerId="ADAL" clId="{F06F146D-89CA-4128-8BA2-8497597B579C}" dt="2023-03-07T09:45:24.774" v="3130" actId="478"/>
          <ac:spMkLst>
            <pc:docMk/>
            <pc:sldMk cId="1775224843" sldId="2103813000"/>
            <ac:spMk id="22" creationId="{93CB3352-A96F-C716-A895-F0C4F451D543}"/>
          </ac:spMkLst>
        </pc:spChg>
        <pc:spChg chg="add del mod">
          <ac:chgData name="Wei Bai" userId="be857441-a184-4146-8eaa-0e6fb39255fd" providerId="ADAL" clId="{F06F146D-89CA-4128-8BA2-8497597B579C}" dt="2023-03-07T09:45:24.774" v="3130" actId="478"/>
          <ac:spMkLst>
            <pc:docMk/>
            <pc:sldMk cId="1775224843" sldId="2103813000"/>
            <ac:spMk id="23" creationId="{A6BF6D04-59A3-39AC-C042-20852EA93606}"/>
          </ac:spMkLst>
        </pc:spChg>
        <pc:spChg chg="add mod">
          <ac:chgData name="Wei Bai" userId="be857441-a184-4146-8eaa-0e6fb39255fd" providerId="ADAL" clId="{F06F146D-89CA-4128-8BA2-8497597B579C}" dt="2023-03-07T09:49:53.812" v="3487" actId="1076"/>
          <ac:spMkLst>
            <pc:docMk/>
            <pc:sldMk cId="1775224843" sldId="2103813000"/>
            <ac:spMk id="25" creationId="{133952D0-7E2E-F361-8B05-7E27E5DF001C}"/>
          </ac:spMkLst>
        </pc:spChg>
        <pc:picChg chg="add mod">
          <ac:chgData name="Wei Bai" userId="be857441-a184-4146-8eaa-0e6fb39255fd" providerId="ADAL" clId="{F06F146D-89CA-4128-8BA2-8497597B579C}" dt="2023-03-07T09:46:47.791" v="3299" actId="1076"/>
          <ac:picMkLst>
            <pc:docMk/>
            <pc:sldMk cId="1775224843" sldId="2103813000"/>
            <ac:picMk id="24" creationId="{FD5659F4-F787-216E-367B-F7670C73BDFF}"/>
          </ac:picMkLst>
        </pc:picChg>
        <pc:cxnChg chg="add del mod">
          <ac:chgData name="Wei Bai" userId="be857441-a184-4146-8eaa-0e6fb39255fd" providerId="ADAL" clId="{F06F146D-89CA-4128-8BA2-8497597B579C}" dt="2023-03-07T09:45:24.774" v="3130" actId="478"/>
          <ac:cxnSpMkLst>
            <pc:docMk/>
            <pc:sldMk cId="1775224843" sldId="2103813000"/>
            <ac:cxnSpMk id="13" creationId="{63A50960-1AC8-05A1-3392-B918C1F8DA44}"/>
          </ac:cxnSpMkLst>
        </pc:cxnChg>
        <pc:cxnChg chg="add del mod">
          <ac:chgData name="Wei Bai" userId="be857441-a184-4146-8eaa-0e6fb39255fd" providerId="ADAL" clId="{F06F146D-89CA-4128-8BA2-8497597B579C}" dt="2023-03-07T09:45:24.774" v="3130" actId="478"/>
          <ac:cxnSpMkLst>
            <pc:docMk/>
            <pc:sldMk cId="1775224843" sldId="2103813000"/>
            <ac:cxnSpMk id="17" creationId="{F35B331A-2422-232B-8973-49C7D673D93E}"/>
          </ac:cxnSpMkLst>
        </pc:cxnChg>
      </pc:sldChg>
      <pc:sldChg chg="addSp delSp modSp add del mod">
        <pc:chgData name="Wei Bai" userId="be857441-a184-4146-8eaa-0e6fb39255fd" providerId="ADAL" clId="{F06F146D-89CA-4128-8BA2-8497597B579C}" dt="2023-03-08T01:23:20.217" v="4324" actId="47"/>
        <pc:sldMkLst>
          <pc:docMk/>
          <pc:sldMk cId="3663769785" sldId="2103813001"/>
        </pc:sldMkLst>
        <pc:spChg chg="mod">
          <ac:chgData name="Wei Bai" userId="be857441-a184-4146-8eaa-0e6fb39255fd" providerId="ADAL" clId="{F06F146D-89CA-4128-8BA2-8497597B579C}" dt="2023-03-07T09:51:46.221" v="3498" actId="20577"/>
          <ac:spMkLst>
            <pc:docMk/>
            <pc:sldMk cId="3663769785" sldId="2103813001"/>
            <ac:spMk id="2" creationId="{F958C394-2E35-0C31-DB8A-3CBEE58B4F81}"/>
          </ac:spMkLst>
        </pc:spChg>
        <pc:spChg chg="del">
          <ac:chgData name="Wei Bai" userId="be857441-a184-4146-8eaa-0e6fb39255fd" providerId="ADAL" clId="{F06F146D-89CA-4128-8BA2-8497597B579C}" dt="2023-03-07T09:51:48.714" v="3499" actId="478"/>
          <ac:spMkLst>
            <pc:docMk/>
            <pc:sldMk cId="3663769785" sldId="2103813001"/>
            <ac:spMk id="3" creationId="{88A1C37D-4AA3-0B44-2FDB-191CDE42E2BD}"/>
          </ac:spMkLst>
        </pc:spChg>
        <pc:spChg chg="add mod">
          <ac:chgData name="Wei Bai" userId="be857441-a184-4146-8eaa-0e6fb39255fd" providerId="ADAL" clId="{F06F146D-89CA-4128-8BA2-8497597B579C}" dt="2023-03-08T01:11:49.839" v="4158" actId="1076"/>
          <ac:spMkLst>
            <pc:docMk/>
            <pc:sldMk cId="3663769785" sldId="2103813001"/>
            <ac:spMk id="6" creationId="{9107650A-FBDB-820D-1975-DA89594B3DFA}"/>
          </ac:spMkLst>
        </pc:spChg>
        <pc:spChg chg="add del mod">
          <ac:chgData name="Wei Bai" userId="be857441-a184-4146-8eaa-0e6fb39255fd" providerId="ADAL" clId="{F06F146D-89CA-4128-8BA2-8497597B579C}" dt="2023-03-07T23:51:13.761" v="4032"/>
          <ac:spMkLst>
            <pc:docMk/>
            <pc:sldMk cId="3663769785" sldId="2103813001"/>
            <ac:spMk id="7" creationId="{D710DAF4-78AC-DC3C-8F15-1A90F5593DC3}"/>
          </ac:spMkLst>
        </pc:spChg>
        <pc:spChg chg="add del mod">
          <ac:chgData name="Wei Bai" userId="be857441-a184-4146-8eaa-0e6fb39255fd" providerId="ADAL" clId="{F06F146D-89CA-4128-8BA2-8497597B579C}" dt="2023-03-07T23:51:13.761" v="4032"/>
          <ac:spMkLst>
            <pc:docMk/>
            <pc:sldMk cId="3663769785" sldId="2103813001"/>
            <ac:spMk id="8" creationId="{7C3B5F2B-FA06-84C1-2645-E481086779BB}"/>
          </ac:spMkLst>
        </pc:spChg>
        <pc:spChg chg="add del mod">
          <ac:chgData name="Wei Bai" userId="be857441-a184-4146-8eaa-0e6fb39255fd" providerId="ADAL" clId="{F06F146D-89CA-4128-8BA2-8497597B579C}" dt="2023-03-07T23:51:13.761" v="4032"/>
          <ac:spMkLst>
            <pc:docMk/>
            <pc:sldMk cId="3663769785" sldId="2103813001"/>
            <ac:spMk id="13" creationId="{86F6762E-5B4B-8E30-9BAA-AA6562F56073}"/>
          </ac:spMkLst>
        </pc:spChg>
        <pc:spChg chg="add del mod">
          <ac:chgData name="Wei Bai" userId="be857441-a184-4146-8eaa-0e6fb39255fd" providerId="ADAL" clId="{F06F146D-89CA-4128-8BA2-8497597B579C}" dt="2023-03-07T23:51:13.761" v="4032"/>
          <ac:spMkLst>
            <pc:docMk/>
            <pc:sldMk cId="3663769785" sldId="2103813001"/>
            <ac:spMk id="14" creationId="{961C3042-CB21-2042-0EBF-23B87F07976F}"/>
          </ac:spMkLst>
        </pc:spChg>
        <pc:spChg chg="add del mod">
          <ac:chgData name="Wei Bai" userId="be857441-a184-4146-8eaa-0e6fb39255fd" providerId="ADAL" clId="{F06F146D-89CA-4128-8BA2-8497597B579C}" dt="2023-03-07T23:51:13.761" v="4032"/>
          <ac:spMkLst>
            <pc:docMk/>
            <pc:sldMk cId="3663769785" sldId="2103813001"/>
            <ac:spMk id="15" creationId="{91FB95FF-40C1-FEFE-BF96-EDBFFBDD7A92}"/>
          </ac:spMkLst>
        </pc:spChg>
        <pc:spChg chg="add del mod">
          <ac:chgData name="Wei Bai" userId="be857441-a184-4146-8eaa-0e6fb39255fd" providerId="ADAL" clId="{F06F146D-89CA-4128-8BA2-8497597B579C}" dt="2023-03-07T23:51:13.761" v="4032"/>
          <ac:spMkLst>
            <pc:docMk/>
            <pc:sldMk cId="3663769785" sldId="2103813001"/>
            <ac:spMk id="16" creationId="{C5495C1E-9CDE-652A-F0D2-94151AA21ABD}"/>
          </ac:spMkLst>
        </pc:spChg>
        <pc:spChg chg="add del mod">
          <ac:chgData name="Wei Bai" userId="be857441-a184-4146-8eaa-0e6fb39255fd" providerId="ADAL" clId="{F06F146D-89CA-4128-8BA2-8497597B579C}" dt="2023-03-07T23:51:13.761" v="4032"/>
          <ac:spMkLst>
            <pc:docMk/>
            <pc:sldMk cId="3663769785" sldId="2103813001"/>
            <ac:spMk id="17" creationId="{049CA3DD-101C-5DAC-D7B8-A621F865B569}"/>
          </ac:spMkLst>
        </pc:spChg>
        <pc:spChg chg="add del mod">
          <ac:chgData name="Wei Bai" userId="be857441-a184-4146-8eaa-0e6fb39255fd" providerId="ADAL" clId="{F06F146D-89CA-4128-8BA2-8497597B579C}" dt="2023-03-07T23:51:13.761" v="4032"/>
          <ac:spMkLst>
            <pc:docMk/>
            <pc:sldMk cId="3663769785" sldId="2103813001"/>
            <ac:spMk id="18" creationId="{B49E92CC-5E0E-689C-9FB4-B486A03B67A3}"/>
          </ac:spMkLst>
        </pc:spChg>
        <pc:spChg chg="add del mod">
          <ac:chgData name="Wei Bai" userId="be857441-a184-4146-8eaa-0e6fb39255fd" providerId="ADAL" clId="{F06F146D-89CA-4128-8BA2-8497597B579C}" dt="2023-03-07T23:51:13.761" v="4032"/>
          <ac:spMkLst>
            <pc:docMk/>
            <pc:sldMk cId="3663769785" sldId="2103813001"/>
            <ac:spMk id="19" creationId="{71BC0773-CD33-0125-6BB0-37F220EF1E41}"/>
          </ac:spMkLst>
        </pc:spChg>
        <pc:spChg chg="add del mod">
          <ac:chgData name="Wei Bai" userId="be857441-a184-4146-8eaa-0e6fb39255fd" providerId="ADAL" clId="{F06F146D-89CA-4128-8BA2-8497597B579C}" dt="2023-03-07T23:51:13.761" v="4032"/>
          <ac:spMkLst>
            <pc:docMk/>
            <pc:sldMk cId="3663769785" sldId="2103813001"/>
            <ac:spMk id="22" creationId="{4AC781C6-FF6C-8228-24CC-3CAD977B69BF}"/>
          </ac:spMkLst>
        </pc:spChg>
        <pc:spChg chg="add del mod">
          <ac:chgData name="Wei Bai" userId="be857441-a184-4146-8eaa-0e6fb39255fd" providerId="ADAL" clId="{F06F146D-89CA-4128-8BA2-8497597B579C}" dt="2023-03-07T23:51:13.761" v="4032"/>
          <ac:spMkLst>
            <pc:docMk/>
            <pc:sldMk cId="3663769785" sldId="2103813001"/>
            <ac:spMk id="23" creationId="{95338216-90BB-F7FB-C455-DC7B6CEA1A98}"/>
          </ac:spMkLst>
        </pc:spChg>
        <pc:spChg chg="mod">
          <ac:chgData name="Wei Bai" userId="be857441-a184-4146-8eaa-0e6fb39255fd" providerId="ADAL" clId="{F06F146D-89CA-4128-8BA2-8497597B579C}" dt="2023-03-08T01:11:59.634" v="4163" actId="1076"/>
          <ac:spMkLst>
            <pc:docMk/>
            <pc:sldMk cId="3663769785" sldId="2103813001"/>
            <ac:spMk id="25" creationId="{133952D0-7E2E-F361-8B05-7E27E5DF001C}"/>
          </ac:spMkLst>
        </pc:spChg>
        <pc:spChg chg="add del mod">
          <ac:chgData name="Wei Bai" userId="be857441-a184-4146-8eaa-0e6fb39255fd" providerId="ADAL" clId="{F06F146D-89CA-4128-8BA2-8497597B579C}" dt="2023-03-07T23:51:13.761" v="4032"/>
          <ac:spMkLst>
            <pc:docMk/>
            <pc:sldMk cId="3663769785" sldId="2103813001"/>
            <ac:spMk id="28" creationId="{3BF50E66-1B77-2D3B-F8AC-E7881148373D}"/>
          </ac:spMkLst>
        </pc:spChg>
        <pc:spChg chg="add del mod">
          <ac:chgData name="Wei Bai" userId="be857441-a184-4146-8eaa-0e6fb39255fd" providerId="ADAL" clId="{F06F146D-89CA-4128-8BA2-8497597B579C}" dt="2023-03-07T23:51:13.761" v="4032"/>
          <ac:spMkLst>
            <pc:docMk/>
            <pc:sldMk cId="3663769785" sldId="2103813001"/>
            <ac:spMk id="29" creationId="{7C1FE077-4E0D-DBFF-C911-E5F297FCBFD7}"/>
          </ac:spMkLst>
        </pc:spChg>
        <pc:spChg chg="add del mod">
          <ac:chgData name="Wei Bai" userId="be857441-a184-4146-8eaa-0e6fb39255fd" providerId="ADAL" clId="{F06F146D-89CA-4128-8BA2-8497597B579C}" dt="2023-03-07T23:51:13.761" v="4032"/>
          <ac:spMkLst>
            <pc:docMk/>
            <pc:sldMk cId="3663769785" sldId="2103813001"/>
            <ac:spMk id="30" creationId="{63C44D00-1801-D237-339A-D45609E95B1E}"/>
          </ac:spMkLst>
        </pc:spChg>
        <pc:spChg chg="add del mod">
          <ac:chgData name="Wei Bai" userId="be857441-a184-4146-8eaa-0e6fb39255fd" providerId="ADAL" clId="{F06F146D-89CA-4128-8BA2-8497597B579C}" dt="2023-03-07T23:51:13.761" v="4032"/>
          <ac:spMkLst>
            <pc:docMk/>
            <pc:sldMk cId="3663769785" sldId="2103813001"/>
            <ac:spMk id="31" creationId="{B0870CAE-DD6F-4C5F-EC25-C8D29D9AA156}"/>
          </ac:spMkLst>
        </pc:spChg>
        <pc:spChg chg="add del mod">
          <ac:chgData name="Wei Bai" userId="be857441-a184-4146-8eaa-0e6fb39255fd" providerId="ADAL" clId="{F06F146D-89CA-4128-8BA2-8497597B579C}" dt="2023-03-07T23:51:13.761" v="4032"/>
          <ac:spMkLst>
            <pc:docMk/>
            <pc:sldMk cId="3663769785" sldId="2103813001"/>
            <ac:spMk id="32" creationId="{A35C2C80-208E-6545-42F3-A4EB661BB943}"/>
          </ac:spMkLst>
        </pc:spChg>
        <pc:spChg chg="add del mod">
          <ac:chgData name="Wei Bai" userId="be857441-a184-4146-8eaa-0e6fb39255fd" providerId="ADAL" clId="{F06F146D-89CA-4128-8BA2-8497597B579C}" dt="2023-03-07T23:51:13.761" v="4032"/>
          <ac:spMkLst>
            <pc:docMk/>
            <pc:sldMk cId="3663769785" sldId="2103813001"/>
            <ac:spMk id="33" creationId="{59A93D96-83DC-D3BF-0C9A-622A94D90282}"/>
          </ac:spMkLst>
        </pc:spChg>
        <pc:spChg chg="add del mod">
          <ac:chgData name="Wei Bai" userId="be857441-a184-4146-8eaa-0e6fb39255fd" providerId="ADAL" clId="{F06F146D-89CA-4128-8BA2-8497597B579C}" dt="2023-03-08T01:01:33.048" v="4144"/>
          <ac:spMkLst>
            <pc:docMk/>
            <pc:sldMk cId="3663769785" sldId="2103813001"/>
            <ac:spMk id="36" creationId="{B95540BE-BC9C-69AD-ECDF-839B18B08CA5}"/>
          </ac:spMkLst>
        </pc:spChg>
        <pc:spChg chg="add del mod">
          <ac:chgData name="Wei Bai" userId="be857441-a184-4146-8eaa-0e6fb39255fd" providerId="ADAL" clId="{F06F146D-89CA-4128-8BA2-8497597B579C}" dt="2023-03-08T01:01:33.048" v="4144"/>
          <ac:spMkLst>
            <pc:docMk/>
            <pc:sldMk cId="3663769785" sldId="2103813001"/>
            <ac:spMk id="41" creationId="{60045269-E2A2-5CD7-AA4D-B0147A05B0B3}"/>
          </ac:spMkLst>
        </pc:spChg>
        <pc:spChg chg="add del mod">
          <ac:chgData name="Wei Bai" userId="be857441-a184-4146-8eaa-0e6fb39255fd" providerId="ADAL" clId="{F06F146D-89CA-4128-8BA2-8497597B579C}" dt="2023-03-08T01:01:33.048" v="4144"/>
          <ac:spMkLst>
            <pc:docMk/>
            <pc:sldMk cId="3663769785" sldId="2103813001"/>
            <ac:spMk id="42" creationId="{8E804704-96D8-6C2A-C7C0-291A96DA0D85}"/>
          </ac:spMkLst>
        </pc:spChg>
        <pc:spChg chg="add del mod">
          <ac:chgData name="Wei Bai" userId="be857441-a184-4146-8eaa-0e6fb39255fd" providerId="ADAL" clId="{F06F146D-89CA-4128-8BA2-8497597B579C}" dt="2023-03-08T01:01:33.048" v="4144"/>
          <ac:spMkLst>
            <pc:docMk/>
            <pc:sldMk cId="3663769785" sldId="2103813001"/>
            <ac:spMk id="43" creationId="{C704BA9D-5AFB-CCFF-CA64-FADB7B58D658}"/>
          </ac:spMkLst>
        </pc:spChg>
        <pc:spChg chg="add del mod">
          <ac:chgData name="Wei Bai" userId="be857441-a184-4146-8eaa-0e6fb39255fd" providerId="ADAL" clId="{F06F146D-89CA-4128-8BA2-8497597B579C}" dt="2023-03-08T01:01:33.048" v="4144"/>
          <ac:spMkLst>
            <pc:docMk/>
            <pc:sldMk cId="3663769785" sldId="2103813001"/>
            <ac:spMk id="44" creationId="{D5092820-23AE-2724-62F6-1CFE9378EB0B}"/>
          </ac:spMkLst>
        </pc:spChg>
        <pc:spChg chg="add del mod">
          <ac:chgData name="Wei Bai" userId="be857441-a184-4146-8eaa-0e6fb39255fd" providerId="ADAL" clId="{F06F146D-89CA-4128-8BA2-8497597B579C}" dt="2023-03-08T01:01:33.048" v="4144"/>
          <ac:spMkLst>
            <pc:docMk/>
            <pc:sldMk cId="3663769785" sldId="2103813001"/>
            <ac:spMk id="45" creationId="{246DEE3C-7EB1-0209-A984-63970B623D10}"/>
          </ac:spMkLst>
        </pc:spChg>
        <pc:spChg chg="add del mod">
          <ac:chgData name="Wei Bai" userId="be857441-a184-4146-8eaa-0e6fb39255fd" providerId="ADAL" clId="{F06F146D-89CA-4128-8BA2-8497597B579C}" dt="2023-03-08T01:01:33.048" v="4144"/>
          <ac:spMkLst>
            <pc:docMk/>
            <pc:sldMk cId="3663769785" sldId="2103813001"/>
            <ac:spMk id="46" creationId="{94186CD6-E236-3CC7-CA44-41E4CDE848D6}"/>
          </ac:spMkLst>
        </pc:spChg>
        <pc:spChg chg="add del mod">
          <ac:chgData name="Wei Bai" userId="be857441-a184-4146-8eaa-0e6fb39255fd" providerId="ADAL" clId="{F06F146D-89CA-4128-8BA2-8497597B579C}" dt="2023-03-08T01:01:33.048" v="4144"/>
          <ac:spMkLst>
            <pc:docMk/>
            <pc:sldMk cId="3663769785" sldId="2103813001"/>
            <ac:spMk id="47" creationId="{C3DABE7A-644A-95B4-3C6A-CEE60FFC504D}"/>
          </ac:spMkLst>
        </pc:spChg>
        <pc:spChg chg="add del mod">
          <ac:chgData name="Wei Bai" userId="be857441-a184-4146-8eaa-0e6fb39255fd" providerId="ADAL" clId="{F06F146D-89CA-4128-8BA2-8497597B579C}" dt="2023-03-08T01:06:40.928" v="4148"/>
          <ac:spMkLst>
            <pc:docMk/>
            <pc:sldMk cId="3663769785" sldId="2103813001"/>
            <ac:spMk id="50" creationId="{9A997838-2A0C-F2AB-E182-30A60383E246}"/>
          </ac:spMkLst>
        </pc:spChg>
        <pc:spChg chg="add del mod">
          <ac:chgData name="Wei Bai" userId="be857441-a184-4146-8eaa-0e6fb39255fd" providerId="ADAL" clId="{F06F146D-89CA-4128-8BA2-8497597B579C}" dt="2023-03-08T01:06:40.928" v="4148"/>
          <ac:spMkLst>
            <pc:docMk/>
            <pc:sldMk cId="3663769785" sldId="2103813001"/>
            <ac:spMk id="55" creationId="{264D0082-F43E-303B-97B2-E32443A8FD53}"/>
          </ac:spMkLst>
        </pc:spChg>
        <pc:spChg chg="add del mod">
          <ac:chgData name="Wei Bai" userId="be857441-a184-4146-8eaa-0e6fb39255fd" providerId="ADAL" clId="{F06F146D-89CA-4128-8BA2-8497597B579C}" dt="2023-03-08T01:06:40.928" v="4148"/>
          <ac:spMkLst>
            <pc:docMk/>
            <pc:sldMk cId="3663769785" sldId="2103813001"/>
            <ac:spMk id="56" creationId="{E455373B-F9F9-C96E-9EBB-5B9A63D1B702}"/>
          </ac:spMkLst>
        </pc:spChg>
        <pc:spChg chg="add del mod">
          <ac:chgData name="Wei Bai" userId="be857441-a184-4146-8eaa-0e6fb39255fd" providerId="ADAL" clId="{F06F146D-89CA-4128-8BA2-8497597B579C}" dt="2023-03-08T01:06:40.928" v="4148"/>
          <ac:spMkLst>
            <pc:docMk/>
            <pc:sldMk cId="3663769785" sldId="2103813001"/>
            <ac:spMk id="57" creationId="{FFA68BE2-2EA5-4176-CD6E-CF0BD9683CAC}"/>
          </ac:spMkLst>
        </pc:spChg>
        <pc:spChg chg="add del mod">
          <ac:chgData name="Wei Bai" userId="be857441-a184-4146-8eaa-0e6fb39255fd" providerId="ADAL" clId="{F06F146D-89CA-4128-8BA2-8497597B579C}" dt="2023-03-08T01:06:40.928" v="4148"/>
          <ac:spMkLst>
            <pc:docMk/>
            <pc:sldMk cId="3663769785" sldId="2103813001"/>
            <ac:spMk id="58" creationId="{DFA3EE90-23DA-F659-2C49-45BF00B357EA}"/>
          </ac:spMkLst>
        </pc:spChg>
        <pc:spChg chg="add del mod">
          <ac:chgData name="Wei Bai" userId="be857441-a184-4146-8eaa-0e6fb39255fd" providerId="ADAL" clId="{F06F146D-89CA-4128-8BA2-8497597B579C}" dt="2023-03-08T01:06:40.928" v="4148"/>
          <ac:spMkLst>
            <pc:docMk/>
            <pc:sldMk cId="3663769785" sldId="2103813001"/>
            <ac:spMk id="59" creationId="{5A5A606A-D392-3E90-6AF5-D66228DA3118}"/>
          </ac:spMkLst>
        </pc:spChg>
        <pc:spChg chg="add del mod">
          <ac:chgData name="Wei Bai" userId="be857441-a184-4146-8eaa-0e6fb39255fd" providerId="ADAL" clId="{F06F146D-89CA-4128-8BA2-8497597B579C}" dt="2023-03-08T01:06:40.928" v="4148"/>
          <ac:spMkLst>
            <pc:docMk/>
            <pc:sldMk cId="3663769785" sldId="2103813001"/>
            <ac:spMk id="60" creationId="{F7B9F3BB-43BC-C093-CFAA-81449A6F2831}"/>
          </ac:spMkLst>
        </pc:spChg>
        <pc:spChg chg="add del mod">
          <ac:chgData name="Wei Bai" userId="be857441-a184-4146-8eaa-0e6fb39255fd" providerId="ADAL" clId="{F06F146D-89CA-4128-8BA2-8497597B579C}" dt="2023-03-08T01:09:44.707" v="4150"/>
          <ac:spMkLst>
            <pc:docMk/>
            <pc:sldMk cId="3663769785" sldId="2103813001"/>
            <ac:spMk id="63" creationId="{F921C1C9-3E9A-361E-8406-CF305A5A7605}"/>
          </ac:spMkLst>
        </pc:spChg>
        <pc:spChg chg="add del mod">
          <ac:chgData name="Wei Bai" userId="be857441-a184-4146-8eaa-0e6fb39255fd" providerId="ADAL" clId="{F06F146D-89CA-4128-8BA2-8497597B579C}" dt="2023-03-08T01:09:44.707" v="4150"/>
          <ac:spMkLst>
            <pc:docMk/>
            <pc:sldMk cId="3663769785" sldId="2103813001"/>
            <ac:spMk id="68" creationId="{6D9FA176-1372-D078-7646-538BBD9A7E88}"/>
          </ac:spMkLst>
        </pc:spChg>
        <pc:spChg chg="add del mod">
          <ac:chgData name="Wei Bai" userId="be857441-a184-4146-8eaa-0e6fb39255fd" providerId="ADAL" clId="{F06F146D-89CA-4128-8BA2-8497597B579C}" dt="2023-03-08T01:09:44.707" v="4150"/>
          <ac:spMkLst>
            <pc:docMk/>
            <pc:sldMk cId="3663769785" sldId="2103813001"/>
            <ac:spMk id="69" creationId="{FC8F1E4C-022F-2356-75D1-D3048F737202}"/>
          </ac:spMkLst>
        </pc:spChg>
        <pc:spChg chg="add del mod">
          <ac:chgData name="Wei Bai" userId="be857441-a184-4146-8eaa-0e6fb39255fd" providerId="ADAL" clId="{F06F146D-89CA-4128-8BA2-8497597B579C}" dt="2023-03-08T01:09:44.707" v="4150"/>
          <ac:spMkLst>
            <pc:docMk/>
            <pc:sldMk cId="3663769785" sldId="2103813001"/>
            <ac:spMk id="70" creationId="{654CC39B-5082-2F8B-4372-C7D5DF8638F6}"/>
          </ac:spMkLst>
        </pc:spChg>
        <pc:spChg chg="add del mod">
          <ac:chgData name="Wei Bai" userId="be857441-a184-4146-8eaa-0e6fb39255fd" providerId="ADAL" clId="{F06F146D-89CA-4128-8BA2-8497597B579C}" dt="2023-03-08T01:09:44.707" v="4150"/>
          <ac:spMkLst>
            <pc:docMk/>
            <pc:sldMk cId="3663769785" sldId="2103813001"/>
            <ac:spMk id="71" creationId="{4CEEFE63-EBD8-7FD6-B05F-E7F40EE44746}"/>
          </ac:spMkLst>
        </pc:spChg>
        <pc:spChg chg="add del mod">
          <ac:chgData name="Wei Bai" userId="be857441-a184-4146-8eaa-0e6fb39255fd" providerId="ADAL" clId="{F06F146D-89CA-4128-8BA2-8497597B579C}" dt="2023-03-08T01:09:44.707" v="4150"/>
          <ac:spMkLst>
            <pc:docMk/>
            <pc:sldMk cId="3663769785" sldId="2103813001"/>
            <ac:spMk id="72" creationId="{5F6CC3B9-E8A9-91C2-663A-1EEE97089B5E}"/>
          </ac:spMkLst>
        </pc:spChg>
        <pc:spChg chg="add del mod">
          <ac:chgData name="Wei Bai" userId="be857441-a184-4146-8eaa-0e6fb39255fd" providerId="ADAL" clId="{F06F146D-89CA-4128-8BA2-8497597B579C}" dt="2023-03-08T01:09:44.707" v="4150"/>
          <ac:spMkLst>
            <pc:docMk/>
            <pc:sldMk cId="3663769785" sldId="2103813001"/>
            <ac:spMk id="73" creationId="{BF25A917-0262-51E1-C797-77C1F35D4390}"/>
          </ac:spMkLst>
        </pc:spChg>
        <pc:spChg chg="add del mod">
          <ac:chgData name="Wei Bai" userId="be857441-a184-4146-8eaa-0e6fb39255fd" providerId="ADAL" clId="{F06F146D-89CA-4128-8BA2-8497597B579C}" dt="2023-03-08T01:09:44.707" v="4150"/>
          <ac:spMkLst>
            <pc:docMk/>
            <pc:sldMk cId="3663769785" sldId="2103813001"/>
            <ac:spMk id="74" creationId="{B4291D75-5C29-01EE-70A9-89C40ADEFED1}"/>
          </ac:spMkLst>
        </pc:spChg>
        <pc:spChg chg="add del mod">
          <ac:chgData name="Wei Bai" userId="be857441-a184-4146-8eaa-0e6fb39255fd" providerId="ADAL" clId="{F06F146D-89CA-4128-8BA2-8497597B579C}" dt="2023-03-08T01:10:27.879" v="4154"/>
          <ac:spMkLst>
            <pc:docMk/>
            <pc:sldMk cId="3663769785" sldId="2103813001"/>
            <ac:spMk id="77" creationId="{CFDD8F7F-D2E7-1F35-BDA8-298CCD4CACE9}"/>
          </ac:spMkLst>
        </pc:spChg>
        <pc:spChg chg="add del mod">
          <ac:chgData name="Wei Bai" userId="be857441-a184-4146-8eaa-0e6fb39255fd" providerId="ADAL" clId="{F06F146D-89CA-4128-8BA2-8497597B579C}" dt="2023-03-08T01:10:27.879" v="4154"/>
          <ac:spMkLst>
            <pc:docMk/>
            <pc:sldMk cId="3663769785" sldId="2103813001"/>
            <ac:spMk id="78" creationId="{3586103C-55B1-3ACA-EAE6-632E94DA8DF4}"/>
          </ac:spMkLst>
        </pc:spChg>
        <pc:spChg chg="add del mod">
          <ac:chgData name="Wei Bai" userId="be857441-a184-4146-8eaa-0e6fb39255fd" providerId="ADAL" clId="{F06F146D-89CA-4128-8BA2-8497597B579C}" dt="2023-03-08T01:10:27.879" v="4154"/>
          <ac:spMkLst>
            <pc:docMk/>
            <pc:sldMk cId="3663769785" sldId="2103813001"/>
            <ac:spMk id="79" creationId="{89E4079D-3525-4DEC-364D-84E9157251AC}"/>
          </ac:spMkLst>
        </pc:spChg>
        <pc:spChg chg="add del mod">
          <ac:chgData name="Wei Bai" userId="be857441-a184-4146-8eaa-0e6fb39255fd" providerId="ADAL" clId="{F06F146D-89CA-4128-8BA2-8497597B579C}" dt="2023-03-08T01:22:59.627" v="4320" actId="478"/>
          <ac:spMkLst>
            <pc:docMk/>
            <pc:sldMk cId="3663769785" sldId="2103813001"/>
            <ac:spMk id="82" creationId="{ED23A51E-5C60-FFDF-931F-9960DADB58F6}"/>
          </ac:spMkLst>
        </pc:spChg>
        <pc:picChg chg="del">
          <ac:chgData name="Wei Bai" userId="be857441-a184-4146-8eaa-0e6fb39255fd" providerId="ADAL" clId="{F06F146D-89CA-4128-8BA2-8497597B579C}" dt="2023-03-07T09:51:55.534" v="3500" actId="478"/>
          <ac:picMkLst>
            <pc:docMk/>
            <pc:sldMk cId="3663769785" sldId="2103813001"/>
            <ac:picMk id="24" creationId="{FD5659F4-F787-216E-367B-F7670C73BDFF}"/>
          </ac:picMkLst>
        </pc:picChg>
        <pc:picChg chg="add mod">
          <ac:chgData name="Wei Bai" userId="be857441-a184-4146-8eaa-0e6fb39255fd" providerId="ADAL" clId="{F06F146D-89CA-4128-8BA2-8497597B579C}" dt="2023-03-08T01:12:03.736" v="4166" actId="1076"/>
          <ac:picMkLst>
            <pc:docMk/>
            <pc:sldMk cId="3663769785" sldId="2103813001"/>
            <ac:picMk id="80" creationId="{01DB5BF5-54A4-4A6F-3B86-829D04411A53}"/>
          </ac:picMkLst>
        </pc:picChg>
        <pc:picChg chg="add del mod">
          <ac:chgData name="Wei Bai" userId="be857441-a184-4146-8eaa-0e6fb39255fd" providerId="ADAL" clId="{F06F146D-89CA-4128-8BA2-8497597B579C}" dt="2023-03-08T01:17:00.919" v="4182" actId="478"/>
          <ac:picMkLst>
            <pc:docMk/>
            <pc:sldMk cId="3663769785" sldId="2103813001"/>
            <ac:picMk id="81" creationId="{F75FB0E4-A2C3-C83E-E31A-0DEA8447B751}"/>
          </ac:picMkLst>
        </pc:picChg>
        <pc:cxnChg chg="add del mod">
          <ac:chgData name="Wei Bai" userId="be857441-a184-4146-8eaa-0e6fb39255fd" providerId="ADAL" clId="{F06F146D-89CA-4128-8BA2-8497597B579C}" dt="2023-03-07T23:51:13.761" v="4032"/>
          <ac:cxnSpMkLst>
            <pc:docMk/>
            <pc:sldMk cId="3663769785" sldId="2103813001"/>
            <ac:cxnSpMk id="3" creationId="{E66983DC-22BD-D509-FDC0-9C44C05FB01B}"/>
          </ac:cxnSpMkLst>
        </pc:cxnChg>
        <pc:cxnChg chg="add del mod">
          <ac:chgData name="Wei Bai" userId="be857441-a184-4146-8eaa-0e6fb39255fd" providerId="ADAL" clId="{F06F146D-89CA-4128-8BA2-8497597B579C}" dt="2023-03-07T23:51:13.761" v="4032"/>
          <ac:cxnSpMkLst>
            <pc:docMk/>
            <pc:sldMk cId="3663769785" sldId="2103813001"/>
            <ac:cxnSpMk id="5" creationId="{9048CF6C-BA28-2E29-2D11-BC661900956E}"/>
          </ac:cxnSpMkLst>
        </pc:cxnChg>
        <pc:cxnChg chg="add del mod">
          <ac:chgData name="Wei Bai" userId="be857441-a184-4146-8eaa-0e6fb39255fd" providerId="ADAL" clId="{F06F146D-89CA-4128-8BA2-8497597B579C}" dt="2023-03-07T23:51:13.761" v="4032"/>
          <ac:cxnSpMkLst>
            <pc:docMk/>
            <pc:sldMk cId="3663769785" sldId="2103813001"/>
            <ac:cxnSpMk id="9" creationId="{10861A14-9ACB-1CCA-584B-9E8F2B568318}"/>
          </ac:cxnSpMkLst>
        </pc:cxnChg>
        <pc:cxnChg chg="add del mod">
          <ac:chgData name="Wei Bai" userId="be857441-a184-4146-8eaa-0e6fb39255fd" providerId="ADAL" clId="{F06F146D-89CA-4128-8BA2-8497597B579C}" dt="2023-03-07T23:51:13.761" v="4032"/>
          <ac:cxnSpMkLst>
            <pc:docMk/>
            <pc:sldMk cId="3663769785" sldId="2103813001"/>
            <ac:cxnSpMk id="10" creationId="{7A422749-3B10-31DA-CB38-B004766186C5}"/>
          </ac:cxnSpMkLst>
        </pc:cxnChg>
        <pc:cxnChg chg="add del mod">
          <ac:chgData name="Wei Bai" userId="be857441-a184-4146-8eaa-0e6fb39255fd" providerId="ADAL" clId="{F06F146D-89CA-4128-8BA2-8497597B579C}" dt="2023-03-07T23:51:13.761" v="4032"/>
          <ac:cxnSpMkLst>
            <pc:docMk/>
            <pc:sldMk cId="3663769785" sldId="2103813001"/>
            <ac:cxnSpMk id="11" creationId="{D9EA07AE-9265-946D-F61B-9993A8FDE858}"/>
          </ac:cxnSpMkLst>
        </pc:cxnChg>
        <pc:cxnChg chg="add del mod">
          <ac:chgData name="Wei Bai" userId="be857441-a184-4146-8eaa-0e6fb39255fd" providerId="ADAL" clId="{F06F146D-89CA-4128-8BA2-8497597B579C}" dt="2023-03-07T23:51:13.761" v="4032"/>
          <ac:cxnSpMkLst>
            <pc:docMk/>
            <pc:sldMk cId="3663769785" sldId="2103813001"/>
            <ac:cxnSpMk id="12" creationId="{86A950A4-AAA2-05B2-F025-16434A03A226}"/>
          </ac:cxnSpMkLst>
        </pc:cxnChg>
        <pc:cxnChg chg="add del mod">
          <ac:chgData name="Wei Bai" userId="be857441-a184-4146-8eaa-0e6fb39255fd" providerId="ADAL" clId="{F06F146D-89CA-4128-8BA2-8497597B579C}" dt="2023-03-07T23:51:13.761" v="4032"/>
          <ac:cxnSpMkLst>
            <pc:docMk/>
            <pc:sldMk cId="3663769785" sldId="2103813001"/>
            <ac:cxnSpMk id="20" creationId="{301367AF-C1F6-0613-5FD2-B2972DCCDB13}"/>
          </ac:cxnSpMkLst>
        </pc:cxnChg>
        <pc:cxnChg chg="add del mod">
          <ac:chgData name="Wei Bai" userId="be857441-a184-4146-8eaa-0e6fb39255fd" providerId="ADAL" clId="{F06F146D-89CA-4128-8BA2-8497597B579C}" dt="2023-03-07T23:51:13.761" v="4032"/>
          <ac:cxnSpMkLst>
            <pc:docMk/>
            <pc:sldMk cId="3663769785" sldId="2103813001"/>
            <ac:cxnSpMk id="21" creationId="{93BC3FD6-4F6B-2308-DC5F-B200E064BB22}"/>
          </ac:cxnSpMkLst>
        </pc:cxnChg>
        <pc:cxnChg chg="add del mod">
          <ac:chgData name="Wei Bai" userId="be857441-a184-4146-8eaa-0e6fb39255fd" providerId="ADAL" clId="{F06F146D-89CA-4128-8BA2-8497597B579C}" dt="2023-03-07T23:51:13.761" v="4032"/>
          <ac:cxnSpMkLst>
            <pc:docMk/>
            <pc:sldMk cId="3663769785" sldId="2103813001"/>
            <ac:cxnSpMk id="24" creationId="{BDAB599C-387B-295A-F4DB-04CFEA0D2139}"/>
          </ac:cxnSpMkLst>
        </pc:cxnChg>
        <pc:cxnChg chg="add del mod">
          <ac:chgData name="Wei Bai" userId="be857441-a184-4146-8eaa-0e6fb39255fd" providerId="ADAL" clId="{F06F146D-89CA-4128-8BA2-8497597B579C}" dt="2023-03-07T23:51:13.761" v="4032"/>
          <ac:cxnSpMkLst>
            <pc:docMk/>
            <pc:sldMk cId="3663769785" sldId="2103813001"/>
            <ac:cxnSpMk id="26" creationId="{9031E7C3-1436-607B-61CD-879885ECD03A}"/>
          </ac:cxnSpMkLst>
        </pc:cxnChg>
        <pc:cxnChg chg="add del mod">
          <ac:chgData name="Wei Bai" userId="be857441-a184-4146-8eaa-0e6fb39255fd" providerId="ADAL" clId="{F06F146D-89CA-4128-8BA2-8497597B579C}" dt="2023-03-07T23:51:13.761" v="4032"/>
          <ac:cxnSpMkLst>
            <pc:docMk/>
            <pc:sldMk cId="3663769785" sldId="2103813001"/>
            <ac:cxnSpMk id="27" creationId="{23F75EF9-7224-E8B8-F82F-CA9ECFA5A42C}"/>
          </ac:cxnSpMkLst>
        </pc:cxnChg>
        <pc:cxnChg chg="add del mod">
          <ac:chgData name="Wei Bai" userId="be857441-a184-4146-8eaa-0e6fb39255fd" providerId="ADAL" clId="{F06F146D-89CA-4128-8BA2-8497597B579C}" dt="2023-03-08T01:01:33.048" v="4144"/>
          <ac:cxnSpMkLst>
            <pc:docMk/>
            <pc:sldMk cId="3663769785" sldId="2103813001"/>
            <ac:cxnSpMk id="34" creationId="{AD4473DE-B1FE-B5DE-E4C4-8445F1A99B4D}"/>
          </ac:cxnSpMkLst>
        </pc:cxnChg>
        <pc:cxnChg chg="add del mod">
          <ac:chgData name="Wei Bai" userId="be857441-a184-4146-8eaa-0e6fb39255fd" providerId="ADAL" clId="{F06F146D-89CA-4128-8BA2-8497597B579C}" dt="2023-03-08T01:01:33.048" v="4144"/>
          <ac:cxnSpMkLst>
            <pc:docMk/>
            <pc:sldMk cId="3663769785" sldId="2103813001"/>
            <ac:cxnSpMk id="35" creationId="{4DFFC03E-EA43-8179-FEDE-E17C9C1AFDC9}"/>
          </ac:cxnSpMkLst>
        </pc:cxnChg>
        <pc:cxnChg chg="add del mod">
          <ac:chgData name="Wei Bai" userId="be857441-a184-4146-8eaa-0e6fb39255fd" providerId="ADAL" clId="{F06F146D-89CA-4128-8BA2-8497597B579C}" dt="2023-03-08T01:01:33.048" v="4144"/>
          <ac:cxnSpMkLst>
            <pc:docMk/>
            <pc:sldMk cId="3663769785" sldId="2103813001"/>
            <ac:cxnSpMk id="37" creationId="{893C1A14-55D3-3818-A471-88ED3CBC70C7}"/>
          </ac:cxnSpMkLst>
        </pc:cxnChg>
        <pc:cxnChg chg="add del mod">
          <ac:chgData name="Wei Bai" userId="be857441-a184-4146-8eaa-0e6fb39255fd" providerId="ADAL" clId="{F06F146D-89CA-4128-8BA2-8497597B579C}" dt="2023-03-08T01:01:33.048" v="4144"/>
          <ac:cxnSpMkLst>
            <pc:docMk/>
            <pc:sldMk cId="3663769785" sldId="2103813001"/>
            <ac:cxnSpMk id="38" creationId="{3B12CDCC-904F-AA0F-D9B8-F0BD176433D2}"/>
          </ac:cxnSpMkLst>
        </pc:cxnChg>
        <pc:cxnChg chg="add del mod">
          <ac:chgData name="Wei Bai" userId="be857441-a184-4146-8eaa-0e6fb39255fd" providerId="ADAL" clId="{F06F146D-89CA-4128-8BA2-8497597B579C}" dt="2023-03-08T01:01:33.048" v="4144"/>
          <ac:cxnSpMkLst>
            <pc:docMk/>
            <pc:sldMk cId="3663769785" sldId="2103813001"/>
            <ac:cxnSpMk id="39" creationId="{28049C7C-5C88-0A92-7CD5-379EBA9E675F}"/>
          </ac:cxnSpMkLst>
        </pc:cxnChg>
        <pc:cxnChg chg="add del mod">
          <ac:chgData name="Wei Bai" userId="be857441-a184-4146-8eaa-0e6fb39255fd" providerId="ADAL" clId="{F06F146D-89CA-4128-8BA2-8497597B579C}" dt="2023-03-08T01:01:33.048" v="4144"/>
          <ac:cxnSpMkLst>
            <pc:docMk/>
            <pc:sldMk cId="3663769785" sldId="2103813001"/>
            <ac:cxnSpMk id="40" creationId="{02A5AB53-DF77-A8A3-9723-FE4C768C1DB1}"/>
          </ac:cxnSpMkLst>
        </pc:cxnChg>
        <pc:cxnChg chg="add del mod">
          <ac:chgData name="Wei Bai" userId="be857441-a184-4146-8eaa-0e6fb39255fd" providerId="ADAL" clId="{F06F146D-89CA-4128-8BA2-8497597B579C}" dt="2023-03-08T01:06:40.928" v="4148"/>
          <ac:cxnSpMkLst>
            <pc:docMk/>
            <pc:sldMk cId="3663769785" sldId="2103813001"/>
            <ac:cxnSpMk id="48" creationId="{556EDF62-38A4-B067-B213-71B49AE30793}"/>
          </ac:cxnSpMkLst>
        </pc:cxnChg>
        <pc:cxnChg chg="add del mod">
          <ac:chgData name="Wei Bai" userId="be857441-a184-4146-8eaa-0e6fb39255fd" providerId="ADAL" clId="{F06F146D-89CA-4128-8BA2-8497597B579C}" dt="2023-03-08T01:06:40.928" v="4148"/>
          <ac:cxnSpMkLst>
            <pc:docMk/>
            <pc:sldMk cId="3663769785" sldId="2103813001"/>
            <ac:cxnSpMk id="49" creationId="{231B2E58-FCE9-D1A7-1EA0-92E821BF09FF}"/>
          </ac:cxnSpMkLst>
        </pc:cxnChg>
        <pc:cxnChg chg="add del mod">
          <ac:chgData name="Wei Bai" userId="be857441-a184-4146-8eaa-0e6fb39255fd" providerId="ADAL" clId="{F06F146D-89CA-4128-8BA2-8497597B579C}" dt="2023-03-08T01:06:40.928" v="4148"/>
          <ac:cxnSpMkLst>
            <pc:docMk/>
            <pc:sldMk cId="3663769785" sldId="2103813001"/>
            <ac:cxnSpMk id="51" creationId="{6B9043B0-4490-DC2A-BDBF-C55A2B1B3C30}"/>
          </ac:cxnSpMkLst>
        </pc:cxnChg>
        <pc:cxnChg chg="add del mod">
          <ac:chgData name="Wei Bai" userId="be857441-a184-4146-8eaa-0e6fb39255fd" providerId="ADAL" clId="{F06F146D-89CA-4128-8BA2-8497597B579C}" dt="2023-03-08T01:06:40.928" v="4148"/>
          <ac:cxnSpMkLst>
            <pc:docMk/>
            <pc:sldMk cId="3663769785" sldId="2103813001"/>
            <ac:cxnSpMk id="52" creationId="{A8C84E46-EB58-AD62-A3BA-65A494ED5D0F}"/>
          </ac:cxnSpMkLst>
        </pc:cxnChg>
        <pc:cxnChg chg="add del mod">
          <ac:chgData name="Wei Bai" userId="be857441-a184-4146-8eaa-0e6fb39255fd" providerId="ADAL" clId="{F06F146D-89CA-4128-8BA2-8497597B579C}" dt="2023-03-08T01:06:40.928" v="4148"/>
          <ac:cxnSpMkLst>
            <pc:docMk/>
            <pc:sldMk cId="3663769785" sldId="2103813001"/>
            <ac:cxnSpMk id="53" creationId="{01B18069-69B8-5773-422E-C756AC26B92D}"/>
          </ac:cxnSpMkLst>
        </pc:cxnChg>
        <pc:cxnChg chg="add del mod">
          <ac:chgData name="Wei Bai" userId="be857441-a184-4146-8eaa-0e6fb39255fd" providerId="ADAL" clId="{F06F146D-89CA-4128-8BA2-8497597B579C}" dt="2023-03-08T01:06:40.928" v="4148"/>
          <ac:cxnSpMkLst>
            <pc:docMk/>
            <pc:sldMk cId="3663769785" sldId="2103813001"/>
            <ac:cxnSpMk id="54" creationId="{EE21846B-3D37-3AB0-97F4-AFF645F406EC}"/>
          </ac:cxnSpMkLst>
        </pc:cxnChg>
        <pc:cxnChg chg="add del mod">
          <ac:chgData name="Wei Bai" userId="be857441-a184-4146-8eaa-0e6fb39255fd" providerId="ADAL" clId="{F06F146D-89CA-4128-8BA2-8497597B579C}" dt="2023-03-08T01:09:44.707" v="4150"/>
          <ac:cxnSpMkLst>
            <pc:docMk/>
            <pc:sldMk cId="3663769785" sldId="2103813001"/>
            <ac:cxnSpMk id="61" creationId="{25513E42-3FAC-883A-F2FF-A0617D5619F6}"/>
          </ac:cxnSpMkLst>
        </pc:cxnChg>
        <pc:cxnChg chg="add del mod">
          <ac:chgData name="Wei Bai" userId="be857441-a184-4146-8eaa-0e6fb39255fd" providerId="ADAL" clId="{F06F146D-89CA-4128-8BA2-8497597B579C}" dt="2023-03-08T01:09:44.707" v="4150"/>
          <ac:cxnSpMkLst>
            <pc:docMk/>
            <pc:sldMk cId="3663769785" sldId="2103813001"/>
            <ac:cxnSpMk id="62" creationId="{DC8D4F61-FE20-2547-1292-33AAAAD19909}"/>
          </ac:cxnSpMkLst>
        </pc:cxnChg>
        <pc:cxnChg chg="add del mod">
          <ac:chgData name="Wei Bai" userId="be857441-a184-4146-8eaa-0e6fb39255fd" providerId="ADAL" clId="{F06F146D-89CA-4128-8BA2-8497597B579C}" dt="2023-03-08T01:09:44.707" v="4150"/>
          <ac:cxnSpMkLst>
            <pc:docMk/>
            <pc:sldMk cId="3663769785" sldId="2103813001"/>
            <ac:cxnSpMk id="64" creationId="{1C1DC49B-2873-6030-20D8-E4EC22059223}"/>
          </ac:cxnSpMkLst>
        </pc:cxnChg>
        <pc:cxnChg chg="add del mod">
          <ac:chgData name="Wei Bai" userId="be857441-a184-4146-8eaa-0e6fb39255fd" providerId="ADAL" clId="{F06F146D-89CA-4128-8BA2-8497597B579C}" dt="2023-03-08T01:09:44.707" v="4150"/>
          <ac:cxnSpMkLst>
            <pc:docMk/>
            <pc:sldMk cId="3663769785" sldId="2103813001"/>
            <ac:cxnSpMk id="65" creationId="{57EDDAFB-8645-2AD0-84CB-28FF0EA7ECCF}"/>
          </ac:cxnSpMkLst>
        </pc:cxnChg>
        <pc:cxnChg chg="add del mod">
          <ac:chgData name="Wei Bai" userId="be857441-a184-4146-8eaa-0e6fb39255fd" providerId="ADAL" clId="{F06F146D-89CA-4128-8BA2-8497597B579C}" dt="2023-03-08T01:09:44.707" v="4150"/>
          <ac:cxnSpMkLst>
            <pc:docMk/>
            <pc:sldMk cId="3663769785" sldId="2103813001"/>
            <ac:cxnSpMk id="66" creationId="{B0DBF6A7-E61D-30B8-1994-B1B40DD6C38A}"/>
          </ac:cxnSpMkLst>
        </pc:cxnChg>
        <pc:cxnChg chg="add del mod">
          <ac:chgData name="Wei Bai" userId="be857441-a184-4146-8eaa-0e6fb39255fd" providerId="ADAL" clId="{F06F146D-89CA-4128-8BA2-8497597B579C}" dt="2023-03-08T01:09:44.707" v="4150"/>
          <ac:cxnSpMkLst>
            <pc:docMk/>
            <pc:sldMk cId="3663769785" sldId="2103813001"/>
            <ac:cxnSpMk id="67" creationId="{D6853F22-8573-005A-E0F7-35BC3399E0E2}"/>
          </ac:cxnSpMkLst>
        </pc:cxnChg>
        <pc:cxnChg chg="add del mod">
          <ac:chgData name="Wei Bai" userId="be857441-a184-4146-8eaa-0e6fb39255fd" providerId="ADAL" clId="{F06F146D-89CA-4128-8BA2-8497597B579C}" dt="2023-03-08T01:10:27.879" v="4154"/>
          <ac:cxnSpMkLst>
            <pc:docMk/>
            <pc:sldMk cId="3663769785" sldId="2103813001"/>
            <ac:cxnSpMk id="75" creationId="{287E0085-572E-7963-1822-6D951E15C435}"/>
          </ac:cxnSpMkLst>
        </pc:cxnChg>
        <pc:cxnChg chg="add del mod">
          <ac:chgData name="Wei Bai" userId="be857441-a184-4146-8eaa-0e6fb39255fd" providerId="ADAL" clId="{F06F146D-89CA-4128-8BA2-8497597B579C}" dt="2023-03-08T01:10:27.879" v="4154"/>
          <ac:cxnSpMkLst>
            <pc:docMk/>
            <pc:sldMk cId="3663769785" sldId="2103813001"/>
            <ac:cxnSpMk id="76" creationId="{AB3EDBBD-A9E1-76FA-8420-5D9157F64368}"/>
          </ac:cxnSpMkLst>
        </pc:cxnChg>
      </pc:sldChg>
      <pc:sldChg chg="addSp delSp modSp new mod">
        <pc:chgData name="Wei Bai" userId="be857441-a184-4146-8eaa-0e6fb39255fd" providerId="ADAL" clId="{F06F146D-89CA-4128-8BA2-8497597B579C}" dt="2023-03-08T10:44:20.617" v="7665" actId="1036"/>
        <pc:sldMkLst>
          <pc:docMk/>
          <pc:sldMk cId="1557394763" sldId="2103813002"/>
        </pc:sldMkLst>
        <pc:spChg chg="mod">
          <ac:chgData name="Wei Bai" userId="be857441-a184-4146-8eaa-0e6fb39255fd" providerId="ADAL" clId="{F06F146D-89CA-4128-8BA2-8497597B579C}" dt="2023-03-07T09:52:29.270" v="3520" actId="20577"/>
          <ac:spMkLst>
            <pc:docMk/>
            <pc:sldMk cId="1557394763" sldId="2103813002"/>
            <ac:spMk id="2" creationId="{BEAFD774-CC68-DD02-FD05-40666FD2355E}"/>
          </ac:spMkLst>
        </pc:spChg>
        <pc:spChg chg="del">
          <ac:chgData name="Wei Bai" userId="be857441-a184-4146-8eaa-0e6fb39255fd" providerId="ADAL" clId="{F06F146D-89CA-4128-8BA2-8497597B579C}" dt="2023-03-07T09:54:29.686" v="3521"/>
          <ac:spMkLst>
            <pc:docMk/>
            <pc:sldMk cId="1557394763" sldId="2103813002"/>
            <ac:spMk id="3" creationId="{5DABFB51-363A-BE8E-F053-6A43809B05B4}"/>
          </ac:spMkLst>
        </pc:spChg>
        <pc:spChg chg="add mod">
          <ac:chgData name="Wei Bai" userId="be857441-a184-4146-8eaa-0e6fb39255fd" providerId="ADAL" clId="{F06F146D-89CA-4128-8BA2-8497597B579C}" dt="2023-03-08T00:53:55.012" v="4041" actId="1076"/>
          <ac:spMkLst>
            <pc:docMk/>
            <pc:sldMk cId="1557394763" sldId="2103813002"/>
            <ac:spMk id="3" creationId="{8D63E2DB-DFCE-B5B3-EF4B-F13E88548A3B}"/>
          </ac:spMkLst>
        </pc:spChg>
        <pc:spChg chg="add mod">
          <ac:chgData name="Wei Bai" userId="be857441-a184-4146-8eaa-0e6fb39255fd" providerId="ADAL" clId="{F06F146D-89CA-4128-8BA2-8497597B579C}" dt="2023-03-08T10:44:14.515" v="7648" actId="1035"/>
          <ac:spMkLst>
            <pc:docMk/>
            <pc:sldMk cId="1557394763" sldId="2103813002"/>
            <ac:spMk id="5" creationId="{C8AEDD13-3FBA-982E-3680-3FC6FE432902}"/>
          </ac:spMkLst>
        </pc:spChg>
        <pc:picChg chg="add mod">
          <ac:chgData name="Wei Bai" userId="be857441-a184-4146-8eaa-0e6fb39255fd" providerId="ADAL" clId="{F06F146D-89CA-4128-8BA2-8497597B579C}" dt="2023-03-08T10:44:20.617" v="7665" actId="1036"/>
          <ac:picMkLst>
            <pc:docMk/>
            <pc:sldMk cId="1557394763" sldId="2103813002"/>
            <ac:picMk id="6" creationId="{F924F199-C48E-E0A8-6FBF-C2E65F08D61F}"/>
          </ac:picMkLst>
        </pc:picChg>
      </pc:sldChg>
      <pc:sldChg chg="add">
        <pc:chgData name="Wei Bai" userId="be857441-a184-4146-8eaa-0e6fb39255fd" providerId="ADAL" clId="{F06F146D-89CA-4128-8BA2-8497597B579C}" dt="2023-03-08T01:16:57.575" v="4181" actId="2890"/>
        <pc:sldMkLst>
          <pc:docMk/>
          <pc:sldMk cId="319275606" sldId="2103813003"/>
        </pc:sldMkLst>
      </pc:sldChg>
      <pc:sldChg chg="addSp delSp modSp add mod modAnim">
        <pc:chgData name="Wei Bai" userId="be857441-a184-4146-8eaa-0e6fb39255fd" providerId="ADAL" clId="{F06F146D-89CA-4128-8BA2-8497597B579C}" dt="2023-03-08T01:23:25.406" v="4325"/>
        <pc:sldMkLst>
          <pc:docMk/>
          <pc:sldMk cId="303363445" sldId="2103813004"/>
        </pc:sldMkLst>
        <pc:spChg chg="add del">
          <ac:chgData name="Wei Bai" userId="be857441-a184-4146-8eaa-0e6fb39255fd" providerId="ADAL" clId="{F06F146D-89CA-4128-8BA2-8497597B579C}" dt="2023-03-08T01:23:18.189" v="4323" actId="478"/>
          <ac:spMkLst>
            <pc:docMk/>
            <pc:sldMk cId="303363445" sldId="2103813004"/>
            <ac:spMk id="3" creationId="{75A0C7D4-9CFA-AB76-FB5C-B043861B7A1D}"/>
          </ac:spMkLst>
        </pc:spChg>
        <pc:spChg chg="mod">
          <ac:chgData name="Wei Bai" userId="be857441-a184-4146-8eaa-0e6fb39255fd" providerId="ADAL" clId="{F06F146D-89CA-4128-8BA2-8497597B579C}" dt="2023-03-08T01:23:03.676" v="4321" actId="1076"/>
          <ac:spMkLst>
            <pc:docMk/>
            <pc:sldMk cId="303363445" sldId="2103813004"/>
            <ac:spMk id="82" creationId="{ED23A51E-5C60-FFDF-931F-9960DADB58F6}"/>
          </ac:spMkLst>
        </pc:spChg>
      </pc:sldChg>
      <pc:sldChg chg="addSp modSp add modAnim">
        <pc:chgData name="Wei Bai" userId="be857441-a184-4146-8eaa-0e6fb39255fd" providerId="ADAL" clId="{F06F146D-89CA-4128-8BA2-8497597B579C}" dt="2023-03-08T01:37:57.602" v="4447" actId="1035"/>
        <pc:sldMkLst>
          <pc:docMk/>
          <pc:sldMk cId="37736555" sldId="2103813005"/>
        </pc:sldMkLst>
        <pc:spChg chg="add mod">
          <ac:chgData name="Wei Bai" userId="be857441-a184-4146-8eaa-0e6fb39255fd" providerId="ADAL" clId="{F06F146D-89CA-4128-8BA2-8497597B579C}" dt="2023-03-08T01:36:36.017" v="4423"/>
          <ac:spMkLst>
            <pc:docMk/>
            <pc:sldMk cId="37736555" sldId="2103813005"/>
            <ac:spMk id="5" creationId="{9B3E21EF-18A0-1F3B-8FD8-095CE5528CEA}"/>
          </ac:spMkLst>
        </pc:spChg>
        <pc:spChg chg="add mod">
          <ac:chgData name="Wei Bai" userId="be857441-a184-4146-8eaa-0e6fb39255fd" providerId="ADAL" clId="{F06F146D-89CA-4128-8BA2-8497597B579C}" dt="2023-03-08T01:36:36.017" v="4423"/>
          <ac:spMkLst>
            <pc:docMk/>
            <pc:sldMk cId="37736555" sldId="2103813005"/>
            <ac:spMk id="7" creationId="{8856CDE0-795E-BDCE-9377-492FDAEB64CE}"/>
          </ac:spMkLst>
        </pc:spChg>
        <pc:picChg chg="add mod">
          <ac:chgData name="Wei Bai" userId="be857441-a184-4146-8eaa-0e6fb39255fd" providerId="ADAL" clId="{F06F146D-89CA-4128-8BA2-8497597B579C}" dt="2023-03-08T01:37:57.602" v="4447" actId="1035"/>
          <ac:picMkLst>
            <pc:docMk/>
            <pc:sldMk cId="37736555" sldId="2103813005"/>
            <ac:picMk id="8" creationId="{1167EB37-03FB-06DB-B4F3-EACAD9D5AD7D}"/>
          </ac:picMkLst>
        </pc:picChg>
        <pc:picChg chg="add mod">
          <ac:chgData name="Wei Bai" userId="be857441-a184-4146-8eaa-0e6fb39255fd" providerId="ADAL" clId="{F06F146D-89CA-4128-8BA2-8497597B579C}" dt="2023-03-08T01:37:57.602" v="4447" actId="1035"/>
          <ac:picMkLst>
            <pc:docMk/>
            <pc:sldMk cId="37736555" sldId="2103813005"/>
            <ac:picMk id="9" creationId="{A43B08F5-377C-EB68-7DA2-1C50A9EF4509}"/>
          </ac:picMkLst>
        </pc:picChg>
        <pc:picChg chg="add mod">
          <ac:chgData name="Wei Bai" userId="be857441-a184-4146-8eaa-0e6fb39255fd" providerId="ADAL" clId="{F06F146D-89CA-4128-8BA2-8497597B579C}" dt="2023-03-08T01:37:57.602" v="4447" actId="1035"/>
          <ac:picMkLst>
            <pc:docMk/>
            <pc:sldMk cId="37736555" sldId="2103813005"/>
            <ac:picMk id="10" creationId="{E05DE60F-E319-CE64-2FD6-6CB3D1A07430}"/>
          </ac:picMkLst>
        </pc:picChg>
        <pc:picChg chg="add mod">
          <ac:chgData name="Wei Bai" userId="be857441-a184-4146-8eaa-0e6fb39255fd" providerId="ADAL" clId="{F06F146D-89CA-4128-8BA2-8497597B579C}" dt="2023-03-08T01:37:57.602" v="4447" actId="1035"/>
          <ac:picMkLst>
            <pc:docMk/>
            <pc:sldMk cId="37736555" sldId="2103813005"/>
            <ac:picMk id="11" creationId="{2711D2EC-A73D-303F-CC7F-9AF858126636}"/>
          </ac:picMkLst>
        </pc:picChg>
      </pc:sldChg>
      <pc:sldChg chg="addSp modSp add mod">
        <pc:chgData name="Wei Bai" userId="be857441-a184-4146-8eaa-0e6fb39255fd" providerId="ADAL" clId="{F06F146D-89CA-4128-8BA2-8497597B579C}" dt="2023-03-08T08:42:39.912" v="4673" actId="1076"/>
        <pc:sldMkLst>
          <pc:docMk/>
          <pc:sldMk cId="154094459" sldId="2103813006"/>
        </pc:sldMkLst>
        <pc:spChg chg="add mod">
          <ac:chgData name="Wei Bai" userId="be857441-a184-4146-8eaa-0e6fb39255fd" providerId="ADAL" clId="{F06F146D-89CA-4128-8BA2-8497597B579C}" dt="2023-03-08T08:42:39.912" v="4673" actId="1076"/>
          <ac:spMkLst>
            <pc:docMk/>
            <pc:sldMk cId="154094459" sldId="2103813006"/>
            <ac:spMk id="3" creationId="{4D6AB21B-00B1-9E09-F66B-BC41D303E820}"/>
          </ac:spMkLst>
        </pc:spChg>
        <pc:graphicFrameChg chg="mod">
          <ac:chgData name="Wei Bai" userId="be857441-a184-4146-8eaa-0e6fb39255fd" providerId="ADAL" clId="{F06F146D-89CA-4128-8BA2-8497597B579C}" dt="2023-03-08T08:41:21.332" v="4454" actId="1582"/>
          <ac:graphicFrameMkLst>
            <pc:docMk/>
            <pc:sldMk cId="154094459" sldId="2103813006"/>
            <ac:graphicFrameMk id="9" creationId="{7BCF52CA-B50D-EA0E-5F68-4A4FEF8FC258}"/>
          </ac:graphicFrameMkLst>
        </pc:graphicFrameChg>
      </pc:sldChg>
      <pc:sldChg chg="addSp delSp modSp add mod delAnim modAnim">
        <pc:chgData name="Wei Bai" userId="be857441-a184-4146-8eaa-0e6fb39255fd" providerId="ADAL" clId="{F06F146D-89CA-4128-8BA2-8497597B579C}" dt="2023-03-08T09:19:39.241" v="4765" actId="20577"/>
        <pc:sldMkLst>
          <pc:docMk/>
          <pc:sldMk cId="2774772573" sldId="2103813007"/>
        </pc:sldMkLst>
        <pc:spChg chg="add mod">
          <ac:chgData name="Wei Bai" userId="be857441-a184-4146-8eaa-0e6fb39255fd" providerId="ADAL" clId="{F06F146D-89CA-4128-8BA2-8497597B579C}" dt="2023-03-08T09:06:12.877" v="4699" actId="1076"/>
          <ac:spMkLst>
            <pc:docMk/>
            <pc:sldMk cId="2774772573" sldId="2103813007"/>
            <ac:spMk id="5" creationId="{4BAD33C9-E67F-235B-4880-632546386E05}"/>
          </ac:spMkLst>
        </pc:spChg>
        <pc:spChg chg="add mod">
          <ac:chgData name="Wei Bai" userId="be857441-a184-4146-8eaa-0e6fb39255fd" providerId="ADAL" clId="{F06F146D-89CA-4128-8BA2-8497597B579C}" dt="2023-03-08T09:07:58.785" v="4710" actId="1076"/>
          <ac:spMkLst>
            <pc:docMk/>
            <pc:sldMk cId="2774772573" sldId="2103813007"/>
            <ac:spMk id="13" creationId="{8B02C1AE-2ECA-BAA4-736E-A5FE33B3F935}"/>
          </ac:spMkLst>
        </pc:spChg>
        <pc:spChg chg="add del mod">
          <ac:chgData name="Wei Bai" userId="be857441-a184-4146-8eaa-0e6fb39255fd" providerId="ADAL" clId="{F06F146D-89CA-4128-8BA2-8497597B579C}" dt="2023-03-08T09:16:06.088" v="4713"/>
          <ac:spMkLst>
            <pc:docMk/>
            <pc:sldMk cId="2774772573" sldId="2103813007"/>
            <ac:spMk id="14" creationId="{9E1005BB-032A-D9EA-1655-FE89A6E1B859}"/>
          </ac:spMkLst>
        </pc:spChg>
        <pc:spChg chg="add mod">
          <ac:chgData name="Wei Bai" userId="be857441-a184-4146-8eaa-0e6fb39255fd" providerId="ADAL" clId="{F06F146D-89CA-4128-8BA2-8497597B579C}" dt="2023-03-08T09:19:39.241" v="4765" actId="20577"/>
          <ac:spMkLst>
            <pc:docMk/>
            <pc:sldMk cId="2774772573" sldId="2103813007"/>
            <ac:spMk id="18" creationId="{86F38BFC-8916-1A76-039C-2F5A983756F3}"/>
          </ac:spMkLst>
        </pc:spChg>
        <pc:grpChg chg="add mod">
          <ac:chgData name="Wei Bai" userId="be857441-a184-4146-8eaa-0e6fb39255fd" providerId="ADAL" clId="{F06F146D-89CA-4128-8BA2-8497597B579C}" dt="2023-03-08T09:06:48.237" v="4701" actId="1076"/>
          <ac:grpSpMkLst>
            <pc:docMk/>
            <pc:sldMk cId="2774772573" sldId="2103813007"/>
            <ac:grpSpMk id="6" creationId="{6DAFBBA9-B167-6E9C-3944-C2AFD31B1E02}"/>
          </ac:grpSpMkLst>
        </pc:grpChg>
        <pc:picChg chg="add mod">
          <ac:chgData name="Wei Bai" userId="be857441-a184-4146-8eaa-0e6fb39255fd" providerId="ADAL" clId="{F06F146D-89CA-4128-8BA2-8497597B579C}" dt="2023-03-08T09:06:58.125" v="4703" actId="1076"/>
          <ac:picMkLst>
            <pc:docMk/>
            <pc:sldMk cId="2774772573" sldId="2103813007"/>
            <ac:picMk id="9" creationId="{956DA5D8-0D13-DF95-7281-066E53EB1A4C}"/>
          </ac:picMkLst>
        </pc:picChg>
        <pc:picChg chg="add mod">
          <ac:chgData name="Wei Bai" userId="be857441-a184-4146-8eaa-0e6fb39255fd" providerId="ADAL" clId="{F06F146D-89CA-4128-8BA2-8497597B579C}" dt="2023-03-08T09:07:21.493" v="4706" actId="14100"/>
          <ac:picMkLst>
            <pc:docMk/>
            <pc:sldMk cId="2774772573" sldId="2103813007"/>
            <ac:picMk id="11" creationId="{DAAF777A-63E0-E762-C16E-9489AF0A81CB}"/>
          </ac:picMkLst>
        </pc:picChg>
        <pc:picChg chg="add mod">
          <ac:chgData name="Wei Bai" userId="be857441-a184-4146-8eaa-0e6fb39255fd" providerId="ADAL" clId="{F06F146D-89CA-4128-8BA2-8497597B579C}" dt="2023-03-08T09:16:16.687" v="4717" actId="1036"/>
          <ac:picMkLst>
            <pc:docMk/>
            <pc:sldMk cId="2774772573" sldId="2103813007"/>
            <ac:picMk id="15" creationId="{2F3B3775-9B51-7065-B5EF-48CBA56C11D0}"/>
          </ac:picMkLst>
        </pc:picChg>
        <pc:picChg chg="add del mod">
          <ac:chgData name="Wei Bai" userId="be857441-a184-4146-8eaa-0e6fb39255fd" providerId="ADAL" clId="{F06F146D-89CA-4128-8BA2-8497597B579C}" dt="2023-03-08T09:18:08.079" v="4751" actId="478"/>
          <ac:picMkLst>
            <pc:docMk/>
            <pc:sldMk cId="2774772573" sldId="2103813007"/>
            <ac:picMk id="16" creationId="{BB3AF4C6-534A-25E5-BF26-837E2FEF2555}"/>
          </ac:picMkLst>
        </pc:picChg>
        <pc:picChg chg="add del mod">
          <ac:chgData name="Wei Bai" userId="be857441-a184-4146-8eaa-0e6fb39255fd" providerId="ADAL" clId="{F06F146D-89CA-4128-8BA2-8497597B579C}" dt="2023-03-08T09:18:08.854" v="4752" actId="478"/>
          <ac:picMkLst>
            <pc:docMk/>
            <pc:sldMk cId="2774772573" sldId="2103813007"/>
            <ac:picMk id="17" creationId="{B2879ABF-3596-173B-04A9-869D1E3B1BCE}"/>
          </ac:picMkLst>
        </pc:picChg>
        <pc:cxnChg chg="mod">
          <ac:chgData name="Wei Bai" userId="be857441-a184-4146-8eaa-0e6fb39255fd" providerId="ADAL" clId="{F06F146D-89CA-4128-8BA2-8497597B579C}" dt="2023-03-08T09:06:44.533" v="4700"/>
          <ac:cxnSpMkLst>
            <pc:docMk/>
            <pc:sldMk cId="2774772573" sldId="2103813007"/>
            <ac:cxnSpMk id="7" creationId="{FDFEF404-F624-2DFF-0B30-DCBCDA53C3DA}"/>
          </ac:cxnSpMkLst>
        </pc:cxnChg>
        <pc:cxnChg chg="mod">
          <ac:chgData name="Wei Bai" userId="be857441-a184-4146-8eaa-0e6fb39255fd" providerId="ADAL" clId="{F06F146D-89CA-4128-8BA2-8497597B579C}" dt="2023-03-08T09:06:44.533" v="4700"/>
          <ac:cxnSpMkLst>
            <pc:docMk/>
            <pc:sldMk cId="2774772573" sldId="2103813007"/>
            <ac:cxnSpMk id="8" creationId="{EF9A1E10-5C9A-AC1D-EE20-FB19AF732A46}"/>
          </ac:cxnSpMkLst>
        </pc:cxnChg>
        <pc:cxnChg chg="add mod">
          <ac:chgData name="Wei Bai" userId="be857441-a184-4146-8eaa-0e6fb39255fd" providerId="ADAL" clId="{F06F146D-89CA-4128-8BA2-8497597B579C}" dt="2023-03-08T09:07:21.493" v="4706" actId="14100"/>
          <ac:cxnSpMkLst>
            <pc:docMk/>
            <pc:sldMk cId="2774772573" sldId="2103813007"/>
            <ac:cxnSpMk id="10" creationId="{4C654A49-DD29-9711-FB18-3F0727943945}"/>
          </ac:cxnSpMkLst>
        </pc:cxnChg>
      </pc:sldChg>
      <pc:sldChg chg="addSp delSp modSp add mod delAnim modAnim">
        <pc:chgData name="Wei Bai" userId="be857441-a184-4146-8eaa-0e6fb39255fd" providerId="ADAL" clId="{F06F146D-89CA-4128-8BA2-8497597B579C}" dt="2023-03-08T09:19:56.711" v="4769"/>
        <pc:sldMkLst>
          <pc:docMk/>
          <pc:sldMk cId="448166221" sldId="2103813008"/>
        </pc:sldMkLst>
        <pc:spChg chg="add mod">
          <ac:chgData name="Wei Bai" userId="be857441-a184-4146-8eaa-0e6fb39255fd" providerId="ADAL" clId="{F06F146D-89CA-4128-8BA2-8497597B579C}" dt="2023-03-08T09:19:44.380" v="4768" actId="20577"/>
          <ac:spMkLst>
            <pc:docMk/>
            <pc:sldMk cId="448166221" sldId="2103813008"/>
            <ac:spMk id="12" creationId="{5E54FE41-27E3-0B28-EB8A-D5D49A51AB49}"/>
          </ac:spMkLst>
        </pc:spChg>
        <pc:spChg chg="del mod">
          <ac:chgData name="Wei Bai" userId="be857441-a184-4146-8eaa-0e6fb39255fd" providerId="ADAL" clId="{F06F146D-89CA-4128-8BA2-8497597B579C}" dt="2023-03-08T09:19:20.550" v="4760" actId="478"/>
          <ac:spMkLst>
            <pc:docMk/>
            <pc:sldMk cId="448166221" sldId="2103813008"/>
            <ac:spMk id="18" creationId="{86F38BFC-8916-1A76-039C-2F5A983756F3}"/>
          </ac:spMkLst>
        </pc:spChg>
        <pc:picChg chg="del">
          <ac:chgData name="Wei Bai" userId="be857441-a184-4146-8eaa-0e6fb39255fd" providerId="ADAL" clId="{F06F146D-89CA-4128-8BA2-8497597B579C}" dt="2023-03-08T09:18:11.503" v="4753" actId="478"/>
          <ac:picMkLst>
            <pc:docMk/>
            <pc:sldMk cId="448166221" sldId="2103813008"/>
            <ac:picMk id="17" creationId="{B2879ABF-3596-173B-04A9-869D1E3B1BCE}"/>
          </ac:picMkLst>
        </pc:picChg>
      </pc:sldChg>
      <pc:sldChg chg="addSp modSp add mod modAnim">
        <pc:chgData name="Wei Bai" userId="be857441-a184-4146-8eaa-0e6fb39255fd" providerId="ADAL" clId="{F06F146D-89CA-4128-8BA2-8497597B579C}" dt="2023-03-08T09:21:12.809" v="4779" actId="1035"/>
        <pc:sldMkLst>
          <pc:docMk/>
          <pc:sldMk cId="3732127413" sldId="2103813009"/>
        </pc:sldMkLst>
        <pc:spChg chg="mod">
          <ac:chgData name="Wei Bai" userId="be857441-a184-4146-8eaa-0e6fb39255fd" providerId="ADAL" clId="{F06F146D-89CA-4128-8BA2-8497597B579C}" dt="2023-03-08T09:20:32.502" v="4776" actId="20577"/>
          <ac:spMkLst>
            <pc:docMk/>
            <pc:sldMk cId="3732127413" sldId="2103813009"/>
            <ac:spMk id="12" creationId="{5E54FE41-27E3-0B28-EB8A-D5D49A51AB49}"/>
          </ac:spMkLst>
        </pc:spChg>
        <pc:picChg chg="add mod">
          <ac:chgData name="Wei Bai" userId="be857441-a184-4146-8eaa-0e6fb39255fd" providerId="ADAL" clId="{F06F146D-89CA-4128-8BA2-8497597B579C}" dt="2023-03-08T09:21:12.809" v="4779" actId="1035"/>
          <ac:picMkLst>
            <pc:docMk/>
            <pc:sldMk cId="3732127413" sldId="2103813009"/>
            <ac:picMk id="14" creationId="{C34F6AC7-2AAA-8610-E1E9-418955E29076}"/>
          </ac:picMkLst>
        </pc:picChg>
      </pc:sldChg>
      <pc:sldChg chg="addSp modSp add mod modAnim">
        <pc:chgData name="Wei Bai" userId="be857441-a184-4146-8eaa-0e6fb39255fd" providerId="ADAL" clId="{F06F146D-89CA-4128-8BA2-8497597B579C}" dt="2023-03-08T09:34:54.084" v="4882" actId="1076"/>
        <pc:sldMkLst>
          <pc:docMk/>
          <pc:sldMk cId="3856380075" sldId="2103813010"/>
        </pc:sldMkLst>
        <pc:spChg chg="mod">
          <ac:chgData name="Wei Bai" userId="be857441-a184-4146-8eaa-0e6fb39255fd" providerId="ADAL" clId="{F06F146D-89CA-4128-8BA2-8497597B579C}" dt="2023-03-08T09:32:18.866" v="4861" actId="20577"/>
          <ac:spMkLst>
            <pc:docMk/>
            <pc:sldMk cId="3856380075" sldId="2103813010"/>
            <ac:spMk id="12" creationId="{5E54FE41-27E3-0B28-EB8A-D5D49A51AB49}"/>
          </ac:spMkLst>
        </pc:spChg>
        <pc:spChg chg="add mod">
          <ac:chgData name="Wei Bai" userId="be857441-a184-4146-8eaa-0e6fb39255fd" providerId="ADAL" clId="{F06F146D-89CA-4128-8BA2-8497597B579C}" dt="2023-03-08T09:31:24.152" v="4824" actId="1076"/>
          <ac:spMkLst>
            <pc:docMk/>
            <pc:sldMk cId="3856380075" sldId="2103813010"/>
            <ac:spMk id="21" creationId="{98A61106-ED51-EE73-0186-4CFEB4841C4A}"/>
          </ac:spMkLst>
        </pc:spChg>
        <pc:spChg chg="add mod">
          <ac:chgData name="Wei Bai" userId="be857441-a184-4146-8eaa-0e6fb39255fd" providerId="ADAL" clId="{F06F146D-89CA-4128-8BA2-8497597B579C}" dt="2023-03-08T09:34:54.084" v="4882" actId="1076"/>
          <ac:spMkLst>
            <pc:docMk/>
            <pc:sldMk cId="3856380075" sldId="2103813010"/>
            <ac:spMk id="22" creationId="{7B6767C4-DDA4-FA29-BB95-0840F3C4A887}"/>
          </ac:spMkLst>
        </pc:spChg>
        <pc:picChg chg="add mod">
          <ac:chgData name="Wei Bai" userId="be857441-a184-4146-8eaa-0e6fb39255fd" providerId="ADAL" clId="{F06F146D-89CA-4128-8BA2-8497597B579C}" dt="2023-03-08T09:23:30.251" v="4781" actId="571"/>
          <ac:picMkLst>
            <pc:docMk/>
            <pc:sldMk cId="3856380075" sldId="2103813010"/>
            <ac:picMk id="17" creationId="{BE5F012C-A14F-8D5C-9D55-DAE44EB48033}"/>
          </ac:picMkLst>
        </pc:picChg>
        <pc:cxnChg chg="add mod">
          <ac:chgData name="Wei Bai" userId="be857441-a184-4146-8eaa-0e6fb39255fd" providerId="ADAL" clId="{F06F146D-89CA-4128-8BA2-8497597B579C}" dt="2023-03-08T09:26:45.594" v="4794" actId="1037"/>
          <ac:cxnSpMkLst>
            <pc:docMk/>
            <pc:sldMk cId="3856380075" sldId="2103813010"/>
            <ac:cxnSpMk id="18" creationId="{ACDA024D-1DFC-703B-3A72-5B5E74AF851D}"/>
          </ac:cxnSpMkLst>
        </pc:cxnChg>
      </pc:sldChg>
      <pc:sldChg chg="delSp modSp add mod delAnim">
        <pc:chgData name="Wei Bai" userId="be857441-a184-4146-8eaa-0e6fb39255fd" providerId="ADAL" clId="{F06F146D-89CA-4128-8BA2-8497597B579C}" dt="2023-03-08T09:36:03.953" v="4897"/>
        <pc:sldMkLst>
          <pc:docMk/>
          <pc:sldMk cId="3535369299" sldId="2103813011"/>
        </pc:sldMkLst>
        <pc:spChg chg="mod">
          <ac:chgData name="Wei Bai" userId="be857441-a184-4146-8eaa-0e6fb39255fd" providerId="ADAL" clId="{F06F146D-89CA-4128-8BA2-8497597B579C}" dt="2023-03-08T09:36:03.953" v="4897"/>
          <ac:spMkLst>
            <pc:docMk/>
            <pc:sldMk cId="3535369299" sldId="2103813011"/>
            <ac:spMk id="3" creationId="{F59515C2-FE54-CD48-B9A1-7833EBCE29FB}"/>
          </ac:spMkLst>
        </pc:spChg>
        <pc:spChg chg="del">
          <ac:chgData name="Wei Bai" userId="be857441-a184-4146-8eaa-0e6fb39255fd" providerId="ADAL" clId="{F06F146D-89CA-4128-8BA2-8497597B579C}" dt="2023-03-08T09:35:33.393" v="4884" actId="478"/>
          <ac:spMkLst>
            <pc:docMk/>
            <pc:sldMk cId="3535369299" sldId="2103813011"/>
            <ac:spMk id="5" creationId="{4BAD33C9-E67F-235B-4880-632546386E05}"/>
          </ac:spMkLst>
        </pc:spChg>
        <pc:spChg chg="del">
          <ac:chgData name="Wei Bai" userId="be857441-a184-4146-8eaa-0e6fb39255fd" providerId="ADAL" clId="{F06F146D-89CA-4128-8BA2-8497597B579C}" dt="2023-03-08T09:35:35.857" v="4885" actId="478"/>
          <ac:spMkLst>
            <pc:docMk/>
            <pc:sldMk cId="3535369299" sldId="2103813011"/>
            <ac:spMk id="12" creationId="{5E54FE41-27E3-0B28-EB8A-D5D49A51AB49}"/>
          </ac:spMkLst>
        </pc:spChg>
        <pc:spChg chg="del">
          <ac:chgData name="Wei Bai" userId="be857441-a184-4146-8eaa-0e6fb39255fd" providerId="ADAL" clId="{F06F146D-89CA-4128-8BA2-8497597B579C}" dt="2023-03-08T09:35:33.393" v="4884" actId="478"/>
          <ac:spMkLst>
            <pc:docMk/>
            <pc:sldMk cId="3535369299" sldId="2103813011"/>
            <ac:spMk id="13" creationId="{8B02C1AE-2ECA-BAA4-736E-A5FE33B3F935}"/>
          </ac:spMkLst>
        </pc:spChg>
        <pc:spChg chg="del">
          <ac:chgData name="Wei Bai" userId="be857441-a184-4146-8eaa-0e6fb39255fd" providerId="ADAL" clId="{F06F146D-89CA-4128-8BA2-8497597B579C}" dt="2023-03-08T09:35:33.393" v="4884" actId="478"/>
          <ac:spMkLst>
            <pc:docMk/>
            <pc:sldMk cId="3535369299" sldId="2103813011"/>
            <ac:spMk id="21" creationId="{98A61106-ED51-EE73-0186-4CFEB4841C4A}"/>
          </ac:spMkLst>
        </pc:spChg>
        <pc:spChg chg="del">
          <ac:chgData name="Wei Bai" userId="be857441-a184-4146-8eaa-0e6fb39255fd" providerId="ADAL" clId="{F06F146D-89CA-4128-8BA2-8497597B579C}" dt="2023-03-08T09:35:33.393" v="4884" actId="478"/>
          <ac:spMkLst>
            <pc:docMk/>
            <pc:sldMk cId="3535369299" sldId="2103813011"/>
            <ac:spMk id="22" creationId="{7B6767C4-DDA4-FA29-BB95-0840F3C4A887}"/>
          </ac:spMkLst>
        </pc:spChg>
        <pc:grpChg chg="del">
          <ac:chgData name="Wei Bai" userId="be857441-a184-4146-8eaa-0e6fb39255fd" providerId="ADAL" clId="{F06F146D-89CA-4128-8BA2-8497597B579C}" dt="2023-03-08T09:35:33.393" v="4884" actId="478"/>
          <ac:grpSpMkLst>
            <pc:docMk/>
            <pc:sldMk cId="3535369299" sldId="2103813011"/>
            <ac:grpSpMk id="6" creationId="{6DAFBBA9-B167-6E9C-3944-C2AFD31B1E02}"/>
          </ac:grpSpMkLst>
        </pc:grpChg>
        <pc:picChg chg="del">
          <ac:chgData name="Wei Bai" userId="be857441-a184-4146-8eaa-0e6fb39255fd" providerId="ADAL" clId="{F06F146D-89CA-4128-8BA2-8497597B579C}" dt="2023-03-08T09:35:33.393" v="4884" actId="478"/>
          <ac:picMkLst>
            <pc:docMk/>
            <pc:sldMk cId="3535369299" sldId="2103813011"/>
            <ac:picMk id="9" creationId="{956DA5D8-0D13-DF95-7281-066E53EB1A4C}"/>
          </ac:picMkLst>
        </pc:picChg>
        <pc:picChg chg="del">
          <ac:chgData name="Wei Bai" userId="be857441-a184-4146-8eaa-0e6fb39255fd" providerId="ADAL" clId="{F06F146D-89CA-4128-8BA2-8497597B579C}" dt="2023-03-08T09:35:33.393" v="4884" actId="478"/>
          <ac:picMkLst>
            <pc:docMk/>
            <pc:sldMk cId="3535369299" sldId="2103813011"/>
            <ac:picMk id="11" creationId="{DAAF777A-63E0-E762-C16E-9489AF0A81CB}"/>
          </ac:picMkLst>
        </pc:picChg>
        <pc:picChg chg="del">
          <ac:chgData name="Wei Bai" userId="be857441-a184-4146-8eaa-0e6fb39255fd" providerId="ADAL" clId="{F06F146D-89CA-4128-8BA2-8497597B579C}" dt="2023-03-08T09:35:33.393" v="4884" actId="478"/>
          <ac:picMkLst>
            <pc:docMk/>
            <pc:sldMk cId="3535369299" sldId="2103813011"/>
            <ac:picMk id="14" creationId="{C34F6AC7-2AAA-8610-E1E9-418955E29076}"/>
          </ac:picMkLst>
        </pc:picChg>
        <pc:picChg chg="del">
          <ac:chgData name="Wei Bai" userId="be857441-a184-4146-8eaa-0e6fb39255fd" providerId="ADAL" clId="{F06F146D-89CA-4128-8BA2-8497597B579C}" dt="2023-03-08T09:35:33.393" v="4884" actId="478"/>
          <ac:picMkLst>
            <pc:docMk/>
            <pc:sldMk cId="3535369299" sldId="2103813011"/>
            <ac:picMk id="15" creationId="{2F3B3775-9B51-7065-B5EF-48CBA56C11D0}"/>
          </ac:picMkLst>
        </pc:picChg>
        <pc:picChg chg="del">
          <ac:chgData name="Wei Bai" userId="be857441-a184-4146-8eaa-0e6fb39255fd" providerId="ADAL" clId="{F06F146D-89CA-4128-8BA2-8497597B579C}" dt="2023-03-08T09:35:33.393" v="4884" actId="478"/>
          <ac:picMkLst>
            <pc:docMk/>
            <pc:sldMk cId="3535369299" sldId="2103813011"/>
            <ac:picMk id="16" creationId="{BB3AF4C6-534A-25E5-BF26-837E2FEF2555}"/>
          </ac:picMkLst>
        </pc:picChg>
        <pc:picChg chg="del">
          <ac:chgData name="Wei Bai" userId="be857441-a184-4146-8eaa-0e6fb39255fd" providerId="ADAL" clId="{F06F146D-89CA-4128-8BA2-8497597B579C}" dt="2023-03-08T09:35:33.393" v="4884" actId="478"/>
          <ac:picMkLst>
            <pc:docMk/>
            <pc:sldMk cId="3535369299" sldId="2103813011"/>
            <ac:picMk id="17" creationId="{BE5F012C-A14F-8D5C-9D55-DAE44EB48033}"/>
          </ac:picMkLst>
        </pc:picChg>
        <pc:cxnChg chg="del">
          <ac:chgData name="Wei Bai" userId="be857441-a184-4146-8eaa-0e6fb39255fd" providerId="ADAL" clId="{F06F146D-89CA-4128-8BA2-8497597B579C}" dt="2023-03-08T09:35:33.393" v="4884" actId="478"/>
          <ac:cxnSpMkLst>
            <pc:docMk/>
            <pc:sldMk cId="3535369299" sldId="2103813011"/>
            <ac:cxnSpMk id="10" creationId="{4C654A49-DD29-9711-FB18-3F0727943945}"/>
          </ac:cxnSpMkLst>
        </pc:cxnChg>
        <pc:cxnChg chg="del">
          <ac:chgData name="Wei Bai" userId="be857441-a184-4146-8eaa-0e6fb39255fd" providerId="ADAL" clId="{F06F146D-89CA-4128-8BA2-8497597B579C}" dt="2023-03-08T09:35:33.393" v="4884" actId="478"/>
          <ac:cxnSpMkLst>
            <pc:docMk/>
            <pc:sldMk cId="3535369299" sldId="2103813011"/>
            <ac:cxnSpMk id="18" creationId="{ACDA024D-1DFC-703B-3A72-5B5E74AF851D}"/>
          </ac:cxnSpMkLst>
        </pc:cxnChg>
      </pc:sldChg>
      <pc:sldChg chg="modSp add mod">
        <pc:chgData name="Wei Bai" userId="be857441-a184-4146-8eaa-0e6fb39255fd" providerId="ADAL" clId="{F06F146D-89CA-4128-8BA2-8497597B579C}" dt="2023-03-08T09:49:05.477" v="4974" actId="113"/>
        <pc:sldMkLst>
          <pc:docMk/>
          <pc:sldMk cId="1954468495" sldId="2103813012"/>
        </pc:sldMkLst>
        <pc:spChg chg="mod">
          <ac:chgData name="Wei Bai" userId="be857441-a184-4146-8eaa-0e6fb39255fd" providerId="ADAL" clId="{F06F146D-89CA-4128-8BA2-8497597B579C}" dt="2023-03-08T09:49:05.477" v="4974" actId="113"/>
          <ac:spMkLst>
            <pc:docMk/>
            <pc:sldMk cId="1954468495" sldId="2103813012"/>
            <ac:spMk id="3" creationId="{5BA49931-0924-4F3D-A3BD-8C39516C056B}"/>
          </ac:spMkLst>
        </pc:spChg>
      </pc:sldChg>
      <pc:sldChg chg="modSp new mod modAnim">
        <pc:chgData name="Wei Bai" userId="be857441-a184-4146-8eaa-0e6fb39255fd" providerId="ADAL" clId="{F06F146D-89CA-4128-8BA2-8497597B579C}" dt="2023-03-08T10:46:51.214" v="7698" actId="20577"/>
        <pc:sldMkLst>
          <pc:docMk/>
          <pc:sldMk cId="250092327" sldId="2103813013"/>
        </pc:sldMkLst>
        <pc:spChg chg="mod">
          <ac:chgData name="Wei Bai" userId="be857441-a184-4146-8eaa-0e6fb39255fd" providerId="ADAL" clId="{F06F146D-89CA-4128-8BA2-8497597B579C}" dt="2023-03-08T09:53:00.254" v="5185" actId="20577"/>
          <ac:spMkLst>
            <pc:docMk/>
            <pc:sldMk cId="250092327" sldId="2103813013"/>
            <ac:spMk id="2" creationId="{BF5CF679-F897-4676-D6D1-3681574278B2}"/>
          </ac:spMkLst>
        </pc:spChg>
        <pc:spChg chg="mod">
          <ac:chgData name="Wei Bai" userId="be857441-a184-4146-8eaa-0e6fb39255fd" providerId="ADAL" clId="{F06F146D-89CA-4128-8BA2-8497597B579C}" dt="2023-03-08T10:46:51.214" v="7698" actId="20577"/>
          <ac:spMkLst>
            <pc:docMk/>
            <pc:sldMk cId="250092327" sldId="2103813013"/>
            <ac:spMk id="3" creationId="{364C6786-176C-D362-F11E-5EC5DCE702DD}"/>
          </ac:spMkLst>
        </pc:spChg>
      </pc:sldChg>
      <pc:sldChg chg="addSp delSp modSp new mod setBg">
        <pc:chgData name="Wei Bai" userId="be857441-a184-4146-8eaa-0e6fb39255fd" providerId="ADAL" clId="{F06F146D-89CA-4128-8BA2-8497597B579C}" dt="2023-03-08T10:03:18.789" v="5575" actId="26606"/>
        <pc:sldMkLst>
          <pc:docMk/>
          <pc:sldMk cId="4019580172" sldId="2103813014"/>
        </pc:sldMkLst>
        <pc:spChg chg="mod">
          <ac:chgData name="Wei Bai" userId="be857441-a184-4146-8eaa-0e6fb39255fd" providerId="ADAL" clId="{F06F146D-89CA-4128-8BA2-8497597B579C}" dt="2023-03-08T10:03:18.789" v="5575" actId="26606"/>
          <ac:spMkLst>
            <pc:docMk/>
            <pc:sldMk cId="4019580172" sldId="2103813014"/>
            <ac:spMk id="2" creationId="{6D5BA27A-1E83-35A8-5706-93600A99E041}"/>
          </ac:spMkLst>
        </pc:spChg>
        <pc:spChg chg="add del mod">
          <ac:chgData name="Wei Bai" userId="be857441-a184-4146-8eaa-0e6fb39255fd" providerId="ADAL" clId="{F06F146D-89CA-4128-8BA2-8497597B579C}" dt="2023-03-08T10:03:18.789" v="5575" actId="26606"/>
          <ac:spMkLst>
            <pc:docMk/>
            <pc:sldMk cId="4019580172" sldId="2103813014"/>
            <ac:spMk id="3" creationId="{622E34D0-C9F7-3B6A-9B41-4A07B8B27DC8}"/>
          </ac:spMkLst>
        </pc:spChg>
        <pc:spChg chg="mod">
          <ac:chgData name="Wei Bai" userId="be857441-a184-4146-8eaa-0e6fb39255fd" providerId="ADAL" clId="{F06F146D-89CA-4128-8BA2-8497597B579C}" dt="2023-03-08T10:03:18.789" v="5575" actId="26606"/>
          <ac:spMkLst>
            <pc:docMk/>
            <pc:sldMk cId="4019580172" sldId="2103813014"/>
            <ac:spMk id="4" creationId="{69AF6632-8DE5-27E2-F8F5-93920EF18FD7}"/>
          </ac:spMkLst>
        </pc:spChg>
        <pc:spChg chg="add del">
          <ac:chgData name="Wei Bai" userId="be857441-a184-4146-8eaa-0e6fb39255fd" providerId="ADAL" clId="{F06F146D-89CA-4128-8BA2-8497597B579C}" dt="2023-03-08T10:03:14.693" v="5570" actId="26606"/>
          <ac:spMkLst>
            <pc:docMk/>
            <pc:sldMk cId="4019580172" sldId="2103813014"/>
            <ac:spMk id="10" creationId="{B819A166-7571-4003-A6B8-B62034C3ED30}"/>
          </ac:spMkLst>
        </pc:spChg>
        <pc:spChg chg="add del">
          <ac:chgData name="Wei Bai" userId="be857441-a184-4146-8eaa-0e6fb39255fd" providerId="ADAL" clId="{F06F146D-89CA-4128-8BA2-8497597B579C}" dt="2023-03-08T10:03:17.986" v="5572" actId="26606"/>
          <ac:spMkLst>
            <pc:docMk/>
            <pc:sldMk cId="4019580172" sldId="2103813014"/>
            <ac:spMk id="12" creationId="{B819A166-7571-4003-A6B8-B62034C3ED30}"/>
          </ac:spMkLst>
        </pc:spChg>
        <pc:spChg chg="add del">
          <ac:chgData name="Wei Bai" userId="be857441-a184-4146-8eaa-0e6fb39255fd" providerId="ADAL" clId="{F06F146D-89CA-4128-8BA2-8497597B579C}" dt="2023-03-08T10:03:18.750" v="5574" actId="26606"/>
          <ac:spMkLst>
            <pc:docMk/>
            <pc:sldMk cId="4019580172" sldId="2103813014"/>
            <ac:spMk id="15" creationId="{B819A166-7571-4003-A6B8-B62034C3ED30}"/>
          </ac:spMkLst>
        </pc:spChg>
        <pc:spChg chg="add">
          <ac:chgData name="Wei Bai" userId="be857441-a184-4146-8eaa-0e6fb39255fd" providerId="ADAL" clId="{F06F146D-89CA-4128-8BA2-8497597B579C}" dt="2023-03-08T10:03:18.789" v="5575" actId="26606"/>
          <ac:spMkLst>
            <pc:docMk/>
            <pc:sldMk cId="4019580172" sldId="2103813014"/>
            <ac:spMk id="18" creationId="{B819A166-7571-4003-A6B8-B62034C3ED30}"/>
          </ac:spMkLst>
        </pc:spChg>
        <pc:graphicFrameChg chg="add del">
          <ac:chgData name="Wei Bai" userId="be857441-a184-4146-8eaa-0e6fb39255fd" providerId="ADAL" clId="{F06F146D-89CA-4128-8BA2-8497597B579C}" dt="2023-03-08T10:03:14.693" v="5570" actId="26606"/>
          <ac:graphicFrameMkLst>
            <pc:docMk/>
            <pc:sldMk cId="4019580172" sldId="2103813014"/>
            <ac:graphicFrameMk id="6" creationId="{88787B24-8D68-966D-748E-87C3C1A94D92}"/>
          </ac:graphicFrameMkLst>
        </pc:graphicFrameChg>
        <pc:graphicFrameChg chg="add del">
          <ac:chgData name="Wei Bai" userId="be857441-a184-4146-8eaa-0e6fb39255fd" providerId="ADAL" clId="{F06F146D-89CA-4128-8BA2-8497597B579C}" dt="2023-03-08T10:03:17.986" v="5572" actId="26606"/>
          <ac:graphicFrameMkLst>
            <pc:docMk/>
            <pc:sldMk cId="4019580172" sldId="2103813014"/>
            <ac:graphicFrameMk id="13" creationId="{A12EF0BC-D4F6-6274-3D5E-12FA62A99D59}"/>
          </ac:graphicFrameMkLst>
        </pc:graphicFrameChg>
        <pc:graphicFrameChg chg="add del">
          <ac:chgData name="Wei Bai" userId="be857441-a184-4146-8eaa-0e6fb39255fd" providerId="ADAL" clId="{F06F146D-89CA-4128-8BA2-8497597B579C}" dt="2023-03-08T10:03:18.750" v="5574" actId="26606"/>
          <ac:graphicFrameMkLst>
            <pc:docMk/>
            <pc:sldMk cId="4019580172" sldId="2103813014"/>
            <ac:graphicFrameMk id="16" creationId="{88787B24-8D68-966D-748E-87C3C1A94D92}"/>
          </ac:graphicFrameMkLst>
        </pc:graphicFrameChg>
        <pc:graphicFrameChg chg="add">
          <ac:chgData name="Wei Bai" userId="be857441-a184-4146-8eaa-0e6fb39255fd" providerId="ADAL" clId="{F06F146D-89CA-4128-8BA2-8497597B579C}" dt="2023-03-08T10:03:18.789" v="5575" actId="26606"/>
          <ac:graphicFrameMkLst>
            <pc:docMk/>
            <pc:sldMk cId="4019580172" sldId="2103813014"/>
            <ac:graphicFrameMk id="19" creationId="{A12EF0BC-D4F6-6274-3D5E-12FA62A99D59}"/>
          </ac:graphicFrameMkLst>
        </pc:graphicFrameChg>
      </pc:sldChg>
      <pc:sldChg chg="addSp delSp modSp new del mod setBg modAnim">
        <pc:chgData name="Wei Bai" userId="be857441-a184-4146-8eaa-0e6fb39255fd" providerId="ADAL" clId="{F06F146D-89CA-4128-8BA2-8497597B579C}" dt="2023-03-08T10:19:54.231" v="7069" actId="47"/>
        <pc:sldMkLst>
          <pc:docMk/>
          <pc:sldMk cId="3299685784" sldId="2103813015"/>
        </pc:sldMkLst>
        <pc:spChg chg="mod">
          <ac:chgData name="Wei Bai" userId="be857441-a184-4146-8eaa-0e6fb39255fd" providerId="ADAL" clId="{F06F146D-89CA-4128-8BA2-8497597B579C}" dt="2023-03-08T10:17:59.591" v="7027" actId="26606"/>
          <ac:spMkLst>
            <pc:docMk/>
            <pc:sldMk cId="3299685784" sldId="2103813015"/>
            <ac:spMk id="2" creationId="{554E6536-E271-EB05-F884-987162ABE1EA}"/>
          </ac:spMkLst>
        </pc:spChg>
        <pc:spChg chg="del mod">
          <ac:chgData name="Wei Bai" userId="be857441-a184-4146-8eaa-0e6fb39255fd" providerId="ADAL" clId="{F06F146D-89CA-4128-8BA2-8497597B579C}" dt="2023-03-08T10:17:34.803" v="7017" actId="26606"/>
          <ac:spMkLst>
            <pc:docMk/>
            <pc:sldMk cId="3299685784" sldId="2103813015"/>
            <ac:spMk id="3" creationId="{9DF51BB2-56C0-631B-DCF2-FA940D161BD4}"/>
          </ac:spMkLst>
        </pc:spChg>
        <pc:spChg chg="mod">
          <ac:chgData name="Wei Bai" userId="be857441-a184-4146-8eaa-0e6fb39255fd" providerId="ADAL" clId="{F06F146D-89CA-4128-8BA2-8497597B579C}" dt="2023-03-08T10:17:59.591" v="7027" actId="26606"/>
          <ac:spMkLst>
            <pc:docMk/>
            <pc:sldMk cId="3299685784" sldId="2103813015"/>
            <ac:spMk id="4" creationId="{F42A3638-B519-6C44-5698-9659B1C33738}"/>
          </ac:spMkLst>
        </pc:spChg>
        <pc:spChg chg="add del">
          <ac:chgData name="Wei Bai" userId="be857441-a184-4146-8eaa-0e6fb39255fd" providerId="ADAL" clId="{F06F146D-89CA-4128-8BA2-8497597B579C}" dt="2023-03-08T10:17:59.591" v="7027" actId="26606"/>
          <ac:spMkLst>
            <pc:docMk/>
            <pc:sldMk cId="3299685784" sldId="2103813015"/>
            <ac:spMk id="11" creationId="{6C4028FD-8BAA-4A19-BFDE-594D991B7552}"/>
          </ac:spMkLst>
        </pc:spChg>
        <pc:graphicFrameChg chg="add mod ord modGraphic">
          <ac:chgData name="Wei Bai" userId="be857441-a184-4146-8eaa-0e6fb39255fd" providerId="ADAL" clId="{F06F146D-89CA-4128-8BA2-8497597B579C}" dt="2023-03-08T10:19:39.170" v="7068" actId="478"/>
          <ac:graphicFrameMkLst>
            <pc:docMk/>
            <pc:sldMk cId="3299685784" sldId="2103813015"/>
            <ac:graphicFrameMk id="6" creationId="{F57EBD45-0082-B2D1-3A83-22087862A1F8}"/>
          </ac:graphicFrameMkLst>
        </pc:graphicFrameChg>
      </pc:sldChg>
      <pc:sldChg chg="add del">
        <pc:chgData name="Wei Bai" userId="be857441-a184-4146-8eaa-0e6fb39255fd" providerId="ADAL" clId="{F06F146D-89CA-4128-8BA2-8497597B579C}" dt="2023-03-08T10:19:57.573" v="7070" actId="47"/>
        <pc:sldMkLst>
          <pc:docMk/>
          <pc:sldMk cId="1243027663" sldId="2103813016"/>
        </pc:sldMkLst>
      </pc:sldChg>
      <pc:sldChg chg="add del">
        <pc:chgData name="Wei Bai" userId="be857441-a184-4146-8eaa-0e6fb39255fd" providerId="ADAL" clId="{F06F146D-89CA-4128-8BA2-8497597B579C}" dt="2023-03-08T10:19:58.639" v="7071" actId="47"/>
        <pc:sldMkLst>
          <pc:docMk/>
          <pc:sldMk cId="3811542215" sldId="2103813017"/>
        </pc:sldMkLst>
      </pc:sldChg>
      <pc:sldChg chg="add del">
        <pc:chgData name="Wei Bai" userId="be857441-a184-4146-8eaa-0e6fb39255fd" providerId="ADAL" clId="{F06F146D-89CA-4128-8BA2-8497597B579C}" dt="2023-03-08T10:19:59.649" v="7072" actId="47"/>
        <pc:sldMkLst>
          <pc:docMk/>
          <pc:sldMk cId="1683672552" sldId="2103813018"/>
        </pc:sldMkLst>
      </pc:sldChg>
      <pc:sldChg chg="addSp delSp modSp add mod setBg">
        <pc:chgData name="Wei Bai" userId="be857441-a184-4146-8eaa-0e6fb39255fd" providerId="ADAL" clId="{F06F146D-89CA-4128-8BA2-8497597B579C}" dt="2023-03-08T10:22:34.521" v="7130" actId="2085"/>
        <pc:sldMkLst>
          <pc:docMk/>
          <pc:sldMk cId="3197798493" sldId="2103813019"/>
        </pc:sldMkLst>
        <pc:spChg chg="mod">
          <ac:chgData name="Wei Bai" userId="be857441-a184-4146-8eaa-0e6fb39255fd" providerId="ADAL" clId="{F06F146D-89CA-4128-8BA2-8497597B579C}" dt="2023-03-08T10:21:41.442" v="7123" actId="26606"/>
          <ac:spMkLst>
            <pc:docMk/>
            <pc:sldMk cId="3197798493" sldId="2103813019"/>
            <ac:spMk id="2" creationId="{554E6536-E271-EB05-F884-987162ABE1EA}"/>
          </ac:spMkLst>
        </pc:spChg>
        <pc:spChg chg="add mod">
          <ac:chgData name="Wei Bai" userId="be857441-a184-4146-8eaa-0e6fb39255fd" providerId="ADAL" clId="{F06F146D-89CA-4128-8BA2-8497597B579C}" dt="2023-03-08T10:22:34.521" v="7130" actId="2085"/>
          <ac:spMkLst>
            <pc:docMk/>
            <pc:sldMk cId="3197798493" sldId="2103813019"/>
            <ac:spMk id="3" creationId="{A2481D2A-9E8A-CD1B-1561-30A9087435C1}"/>
          </ac:spMkLst>
        </pc:spChg>
        <pc:spChg chg="mod">
          <ac:chgData name="Wei Bai" userId="be857441-a184-4146-8eaa-0e6fb39255fd" providerId="ADAL" clId="{F06F146D-89CA-4128-8BA2-8497597B579C}" dt="2023-03-08T10:21:41.442" v="7123" actId="26606"/>
          <ac:spMkLst>
            <pc:docMk/>
            <pc:sldMk cId="3197798493" sldId="2103813019"/>
            <ac:spMk id="4" creationId="{F42A3638-B519-6C44-5698-9659B1C33738}"/>
          </ac:spMkLst>
        </pc:spChg>
        <pc:spChg chg="add del">
          <ac:chgData name="Wei Bai" userId="be857441-a184-4146-8eaa-0e6fb39255fd" providerId="ADAL" clId="{F06F146D-89CA-4128-8BA2-8497597B579C}" dt="2023-03-08T10:21:41.442" v="7123" actId="26606"/>
          <ac:spMkLst>
            <pc:docMk/>
            <pc:sldMk cId="3197798493" sldId="2103813019"/>
            <ac:spMk id="11" creationId="{5628E5CB-913B-4378-97CE-18C9F6410C53}"/>
          </ac:spMkLst>
        </pc:spChg>
        <pc:graphicFrameChg chg="mod ord modGraphic">
          <ac:chgData name="Wei Bai" userId="be857441-a184-4146-8eaa-0e6fb39255fd" providerId="ADAL" clId="{F06F146D-89CA-4128-8BA2-8497597B579C}" dt="2023-03-08T10:21:41.442" v="7123" actId="26606"/>
          <ac:graphicFrameMkLst>
            <pc:docMk/>
            <pc:sldMk cId="3197798493" sldId="2103813019"/>
            <ac:graphicFrameMk id="6" creationId="{F57EBD45-0082-B2D1-3A83-22087862A1F8}"/>
          </ac:graphicFrameMkLst>
        </pc:graphicFrameChg>
      </pc:sldChg>
      <pc:sldChg chg="addSp modSp add mod">
        <pc:chgData name="Wei Bai" userId="be857441-a184-4146-8eaa-0e6fb39255fd" providerId="ADAL" clId="{F06F146D-89CA-4128-8BA2-8497597B579C}" dt="2023-03-08T10:22:46.014" v="7133" actId="14100"/>
        <pc:sldMkLst>
          <pc:docMk/>
          <pc:sldMk cId="883696372" sldId="2103813020"/>
        </pc:sldMkLst>
        <pc:spChg chg="add mod">
          <ac:chgData name="Wei Bai" userId="be857441-a184-4146-8eaa-0e6fb39255fd" providerId="ADAL" clId="{F06F146D-89CA-4128-8BA2-8497597B579C}" dt="2023-03-08T10:22:46.014" v="7133" actId="14100"/>
          <ac:spMkLst>
            <pc:docMk/>
            <pc:sldMk cId="883696372" sldId="2103813020"/>
            <ac:spMk id="3" creationId="{6BF04A4D-07CA-2896-EAA8-95B874696101}"/>
          </ac:spMkLst>
        </pc:spChg>
      </pc:sldChg>
      <pc:sldChg chg="addSp modSp add del mod setBg">
        <pc:chgData name="Wei Bai" userId="be857441-a184-4146-8eaa-0e6fb39255fd" providerId="ADAL" clId="{F06F146D-89CA-4128-8BA2-8497597B579C}" dt="2023-03-08T10:21:28.800" v="7121" actId="47"/>
        <pc:sldMkLst>
          <pc:docMk/>
          <pc:sldMk cId="3338337267" sldId="2103813020"/>
        </pc:sldMkLst>
        <pc:spChg chg="mod">
          <ac:chgData name="Wei Bai" userId="be857441-a184-4146-8eaa-0e6fb39255fd" providerId="ADAL" clId="{F06F146D-89CA-4128-8BA2-8497597B579C}" dt="2023-03-08T10:20:50.963" v="7115" actId="26606"/>
          <ac:spMkLst>
            <pc:docMk/>
            <pc:sldMk cId="3338337267" sldId="2103813020"/>
            <ac:spMk id="2" creationId="{554E6536-E271-EB05-F884-987162ABE1EA}"/>
          </ac:spMkLst>
        </pc:spChg>
        <pc:spChg chg="mod">
          <ac:chgData name="Wei Bai" userId="be857441-a184-4146-8eaa-0e6fb39255fd" providerId="ADAL" clId="{F06F146D-89CA-4128-8BA2-8497597B579C}" dt="2023-03-08T10:20:50.963" v="7115" actId="26606"/>
          <ac:spMkLst>
            <pc:docMk/>
            <pc:sldMk cId="3338337267" sldId="2103813020"/>
            <ac:spMk id="4" creationId="{F42A3638-B519-6C44-5698-9659B1C33738}"/>
          </ac:spMkLst>
        </pc:spChg>
        <pc:spChg chg="add">
          <ac:chgData name="Wei Bai" userId="be857441-a184-4146-8eaa-0e6fb39255fd" providerId="ADAL" clId="{F06F146D-89CA-4128-8BA2-8497597B579C}" dt="2023-03-08T10:20:50.963" v="7115" actId="26606"/>
          <ac:spMkLst>
            <pc:docMk/>
            <pc:sldMk cId="3338337267" sldId="2103813020"/>
            <ac:spMk id="11" creationId="{DCC231C8-C761-4B31-9B1C-C6D19248C6B3}"/>
          </ac:spMkLst>
        </pc:spChg>
        <pc:graphicFrameChg chg="mod ord modGraphic">
          <ac:chgData name="Wei Bai" userId="be857441-a184-4146-8eaa-0e6fb39255fd" providerId="ADAL" clId="{F06F146D-89CA-4128-8BA2-8497597B579C}" dt="2023-03-08T10:21:01.455" v="7120" actId="478"/>
          <ac:graphicFrameMkLst>
            <pc:docMk/>
            <pc:sldMk cId="3338337267" sldId="2103813020"/>
            <ac:graphicFrameMk id="6" creationId="{F57EBD45-0082-B2D1-3A83-22087862A1F8}"/>
          </ac:graphicFrameMkLst>
        </pc:graphicFrameChg>
      </pc:sldChg>
      <pc:sldChg chg="modSp add">
        <pc:chgData name="Wei Bai" userId="be857441-a184-4146-8eaa-0e6fb39255fd" providerId="ADAL" clId="{F06F146D-89CA-4128-8BA2-8497597B579C}" dt="2023-03-08T10:24:55.361" v="7155" actId="20577"/>
        <pc:sldMkLst>
          <pc:docMk/>
          <pc:sldMk cId="1769845991" sldId="2103813021"/>
        </pc:sldMkLst>
        <pc:graphicFrameChg chg="mod">
          <ac:chgData name="Wei Bai" userId="be857441-a184-4146-8eaa-0e6fb39255fd" providerId="ADAL" clId="{F06F146D-89CA-4128-8BA2-8497597B579C}" dt="2023-03-08T10:24:55.361" v="7155" actId="20577"/>
          <ac:graphicFrameMkLst>
            <pc:docMk/>
            <pc:sldMk cId="1769845991" sldId="2103813021"/>
            <ac:graphicFrameMk id="6" creationId="{F57EBD45-0082-B2D1-3A83-22087862A1F8}"/>
          </ac:graphicFrameMkLst>
        </pc:graphicFrameChg>
      </pc:sldChg>
      <pc:sldChg chg="modSp add mod">
        <pc:chgData name="Wei Bai" userId="be857441-a184-4146-8eaa-0e6fb39255fd" providerId="ADAL" clId="{F06F146D-89CA-4128-8BA2-8497597B579C}" dt="2023-03-08T10:24:40.717" v="7147" actId="20577"/>
        <pc:sldMkLst>
          <pc:docMk/>
          <pc:sldMk cId="3174358214" sldId="2103813022"/>
        </pc:sldMkLst>
        <pc:spChg chg="mod">
          <ac:chgData name="Wei Bai" userId="be857441-a184-4146-8eaa-0e6fb39255fd" providerId="ADAL" clId="{F06F146D-89CA-4128-8BA2-8497597B579C}" dt="2023-03-08T10:23:02.521" v="7135" actId="14100"/>
          <ac:spMkLst>
            <pc:docMk/>
            <pc:sldMk cId="3174358214" sldId="2103813022"/>
            <ac:spMk id="3" creationId="{6BF04A4D-07CA-2896-EAA8-95B874696101}"/>
          </ac:spMkLst>
        </pc:spChg>
        <pc:graphicFrameChg chg="mod">
          <ac:chgData name="Wei Bai" userId="be857441-a184-4146-8eaa-0e6fb39255fd" providerId="ADAL" clId="{F06F146D-89CA-4128-8BA2-8497597B579C}" dt="2023-03-08T10:24:40.717" v="7147" actId="20577"/>
          <ac:graphicFrameMkLst>
            <pc:docMk/>
            <pc:sldMk cId="3174358214" sldId="2103813022"/>
            <ac:graphicFrameMk id="6" creationId="{F57EBD45-0082-B2D1-3A83-22087862A1F8}"/>
          </ac:graphicFrameMkLst>
        </pc:graphicFrameChg>
      </pc:sldChg>
      <pc:sldChg chg="modSp add mod">
        <pc:chgData name="Wei Bai" userId="be857441-a184-4146-8eaa-0e6fb39255fd" providerId="ADAL" clId="{F06F146D-89CA-4128-8BA2-8497597B579C}" dt="2023-03-08T10:24:22.851" v="7141" actId="20577"/>
        <pc:sldMkLst>
          <pc:docMk/>
          <pc:sldMk cId="1289360796" sldId="2103813023"/>
        </pc:sldMkLst>
        <pc:spChg chg="mod">
          <ac:chgData name="Wei Bai" userId="be857441-a184-4146-8eaa-0e6fb39255fd" providerId="ADAL" clId="{F06F146D-89CA-4128-8BA2-8497597B579C}" dt="2023-03-08T10:23:17.517" v="7137" actId="14100"/>
          <ac:spMkLst>
            <pc:docMk/>
            <pc:sldMk cId="1289360796" sldId="2103813023"/>
            <ac:spMk id="3" creationId="{6BF04A4D-07CA-2896-EAA8-95B874696101}"/>
          </ac:spMkLst>
        </pc:spChg>
        <pc:graphicFrameChg chg="mod">
          <ac:chgData name="Wei Bai" userId="be857441-a184-4146-8eaa-0e6fb39255fd" providerId="ADAL" clId="{F06F146D-89CA-4128-8BA2-8497597B579C}" dt="2023-03-08T10:24:22.851" v="7141" actId="20577"/>
          <ac:graphicFrameMkLst>
            <pc:docMk/>
            <pc:sldMk cId="1289360796" sldId="2103813023"/>
            <ac:graphicFrameMk id="6" creationId="{F57EBD45-0082-B2D1-3A83-22087862A1F8}"/>
          </ac:graphicFrameMkLst>
        </pc:graphicFrameChg>
      </pc:sldChg>
      <pc:sldChg chg="modSp add mod">
        <pc:chgData name="Wei Bai" userId="be857441-a184-4146-8eaa-0e6fb39255fd" providerId="ADAL" clId="{F06F146D-89CA-4128-8BA2-8497597B579C}" dt="2023-03-08T10:24:27.311" v="7143" actId="20577"/>
        <pc:sldMkLst>
          <pc:docMk/>
          <pc:sldMk cId="1322713865" sldId="2103813024"/>
        </pc:sldMkLst>
        <pc:spChg chg="mod">
          <ac:chgData name="Wei Bai" userId="be857441-a184-4146-8eaa-0e6fb39255fd" providerId="ADAL" clId="{F06F146D-89CA-4128-8BA2-8497597B579C}" dt="2023-03-08T10:23:46.893" v="7139" actId="14100"/>
          <ac:spMkLst>
            <pc:docMk/>
            <pc:sldMk cId="1322713865" sldId="2103813024"/>
            <ac:spMk id="3" creationId="{6BF04A4D-07CA-2896-EAA8-95B874696101}"/>
          </ac:spMkLst>
        </pc:spChg>
        <pc:graphicFrameChg chg="mod">
          <ac:chgData name="Wei Bai" userId="be857441-a184-4146-8eaa-0e6fb39255fd" providerId="ADAL" clId="{F06F146D-89CA-4128-8BA2-8497597B579C}" dt="2023-03-08T10:24:27.311" v="7143" actId="20577"/>
          <ac:graphicFrameMkLst>
            <pc:docMk/>
            <pc:sldMk cId="1322713865" sldId="2103813024"/>
            <ac:graphicFrameMk id="6" creationId="{F57EBD45-0082-B2D1-3A83-22087862A1F8}"/>
          </ac:graphicFrameMkLst>
        </pc:graphicFrameChg>
      </pc:sldChg>
      <pc:sldChg chg="addSp delSp modSp add mod">
        <pc:chgData name="Wei Bai" userId="be857441-a184-4146-8eaa-0e6fb39255fd" providerId="ADAL" clId="{F06F146D-89CA-4128-8BA2-8497597B579C}" dt="2023-03-08T10:35:15.574" v="7435" actId="1076"/>
        <pc:sldMkLst>
          <pc:docMk/>
          <pc:sldMk cId="795261912" sldId="2103813025"/>
        </pc:sldMkLst>
        <pc:spChg chg="mod">
          <ac:chgData name="Wei Bai" userId="be857441-a184-4146-8eaa-0e6fb39255fd" providerId="ADAL" clId="{F06F146D-89CA-4128-8BA2-8497597B579C}" dt="2023-03-08T10:27:05.573" v="7178" actId="20577"/>
          <ac:spMkLst>
            <pc:docMk/>
            <pc:sldMk cId="795261912" sldId="2103813025"/>
            <ac:spMk id="2" creationId="{2ADC107E-B21F-4268-B5FF-2C9E3467AA69}"/>
          </ac:spMkLst>
        </pc:spChg>
        <pc:spChg chg="del mod">
          <ac:chgData name="Wei Bai" userId="be857441-a184-4146-8eaa-0e6fb39255fd" providerId="ADAL" clId="{F06F146D-89CA-4128-8BA2-8497597B579C}" dt="2023-03-08T10:29:25.327" v="7231" actId="478"/>
          <ac:spMkLst>
            <pc:docMk/>
            <pc:sldMk cId="795261912" sldId="2103813025"/>
            <ac:spMk id="3" creationId="{5BA49931-0924-4F3D-A3BD-8C39516C056B}"/>
          </ac:spMkLst>
        </pc:spChg>
        <pc:spChg chg="add">
          <ac:chgData name="Wei Bai" userId="be857441-a184-4146-8eaa-0e6fb39255fd" providerId="ADAL" clId="{F06F146D-89CA-4128-8BA2-8497597B579C}" dt="2023-03-08T10:29:32.515" v="7232" actId="767"/>
          <ac:spMkLst>
            <pc:docMk/>
            <pc:sldMk cId="795261912" sldId="2103813025"/>
            <ac:spMk id="5" creationId="{E26B80CA-913C-42B2-2A6E-8F04352596D4}"/>
          </ac:spMkLst>
        </pc:spChg>
        <pc:spChg chg="add mod">
          <ac:chgData name="Wei Bai" userId="be857441-a184-4146-8eaa-0e6fb39255fd" providerId="ADAL" clId="{F06F146D-89CA-4128-8BA2-8497597B579C}" dt="2023-03-08T10:34:00.542" v="7315" actId="1076"/>
          <ac:spMkLst>
            <pc:docMk/>
            <pc:sldMk cId="795261912" sldId="2103813025"/>
            <ac:spMk id="6" creationId="{9F180A59-1F32-2324-AC1D-D6BE0843900A}"/>
          </ac:spMkLst>
        </pc:spChg>
        <pc:spChg chg="add mod">
          <ac:chgData name="Wei Bai" userId="be857441-a184-4146-8eaa-0e6fb39255fd" providerId="ADAL" clId="{F06F146D-89CA-4128-8BA2-8497597B579C}" dt="2023-03-08T10:33:55.258" v="7312" actId="571"/>
          <ac:spMkLst>
            <pc:docMk/>
            <pc:sldMk cId="795261912" sldId="2103813025"/>
            <ac:spMk id="8" creationId="{3453474B-DCE7-DFEC-1206-60735DDEEB74}"/>
          </ac:spMkLst>
        </pc:spChg>
        <pc:spChg chg="add mod">
          <ac:chgData name="Wei Bai" userId="be857441-a184-4146-8eaa-0e6fb39255fd" providerId="ADAL" clId="{F06F146D-89CA-4128-8BA2-8497597B579C}" dt="2023-03-08T10:33:55.258" v="7312" actId="571"/>
          <ac:spMkLst>
            <pc:docMk/>
            <pc:sldMk cId="795261912" sldId="2103813025"/>
            <ac:spMk id="9" creationId="{FFDAB094-99DB-93BA-0AED-113301E47DA0}"/>
          </ac:spMkLst>
        </pc:spChg>
        <pc:spChg chg="add mod">
          <ac:chgData name="Wei Bai" userId="be857441-a184-4146-8eaa-0e6fb39255fd" providerId="ADAL" clId="{F06F146D-89CA-4128-8BA2-8497597B579C}" dt="2023-03-08T10:33:58.697" v="7314" actId="571"/>
          <ac:spMkLst>
            <pc:docMk/>
            <pc:sldMk cId="795261912" sldId="2103813025"/>
            <ac:spMk id="10" creationId="{88C54F5E-2F57-33CB-B7C9-35745945DA56}"/>
          </ac:spMkLst>
        </pc:spChg>
        <pc:spChg chg="add mod">
          <ac:chgData name="Wei Bai" userId="be857441-a184-4146-8eaa-0e6fb39255fd" providerId="ADAL" clId="{F06F146D-89CA-4128-8BA2-8497597B579C}" dt="2023-03-08T10:33:58.697" v="7314" actId="571"/>
          <ac:spMkLst>
            <pc:docMk/>
            <pc:sldMk cId="795261912" sldId="2103813025"/>
            <ac:spMk id="11" creationId="{D5DDFEA3-0C7C-E2C0-30BD-6F4A35335825}"/>
          </ac:spMkLst>
        </pc:spChg>
        <pc:spChg chg="add mod">
          <ac:chgData name="Wei Bai" userId="be857441-a184-4146-8eaa-0e6fb39255fd" providerId="ADAL" clId="{F06F146D-89CA-4128-8BA2-8497597B579C}" dt="2023-03-08T10:35:15.574" v="7435" actId="1076"/>
          <ac:spMkLst>
            <pc:docMk/>
            <pc:sldMk cId="795261912" sldId="2103813025"/>
            <ac:spMk id="12" creationId="{17386550-0793-E2FE-DF83-E8A25965F6B3}"/>
          </ac:spMkLst>
        </pc:spChg>
      </pc:sldChg>
      <pc:sldChg chg="new del">
        <pc:chgData name="Wei Bai" userId="be857441-a184-4146-8eaa-0e6fb39255fd" providerId="ADAL" clId="{F06F146D-89CA-4128-8BA2-8497597B579C}" dt="2023-03-08T10:26:10.129" v="7157" actId="47"/>
        <pc:sldMkLst>
          <pc:docMk/>
          <pc:sldMk cId="2621509156" sldId="2103813025"/>
        </pc:sldMkLst>
      </pc:sldChg>
    </pc:docChg>
  </pc:docChgLst>
  <pc:docChgLst>
    <pc:chgData name="Wei Bai" userId="be857441-a184-4146-8eaa-0e6fb39255fd" providerId="ADAL" clId="{4481D15E-FE70-4210-9186-BC156DF3218E}"/>
    <pc:docChg chg="undo custSel addSld delSld modSld">
      <pc:chgData name="Wei Bai" userId="be857441-a184-4146-8eaa-0e6fb39255fd" providerId="ADAL" clId="{4481D15E-FE70-4210-9186-BC156DF3218E}" dt="2023-05-04T16:53:25.652" v="108" actId="14100"/>
      <pc:docMkLst>
        <pc:docMk/>
      </pc:docMkLst>
      <pc:sldChg chg="modSp mod">
        <pc:chgData name="Wei Bai" userId="be857441-a184-4146-8eaa-0e6fb39255fd" providerId="ADAL" clId="{4481D15E-FE70-4210-9186-BC156DF3218E}" dt="2023-05-04T16:47:25.830" v="72" actId="20577"/>
        <pc:sldMkLst>
          <pc:docMk/>
          <pc:sldMk cId="1333560559" sldId="416"/>
        </pc:sldMkLst>
        <pc:spChg chg="mod">
          <ac:chgData name="Wei Bai" userId="be857441-a184-4146-8eaa-0e6fb39255fd" providerId="ADAL" clId="{4481D15E-FE70-4210-9186-BC156DF3218E}" dt="2023-05-04T16:39:12.253" v="0" actId="20577"/>
          <ac:spMkLst>
            <pc:docMk/>
            <pc:sldMk cId="1333560559" sldId="416"/>
            <ac:spMk id="2" creationId="{5D4180CA-8A62-4220-B72B-0782A0388869}"/>
          </ac:spMkLst>
        </pc:spChg>
        <pc:spChg chg="mod">
          <ac:chgData name="Wei Bai" userId="be857441-a184-4146-8eaa-0e6fb39255fd" providerId="ADAL" clId="{4481D15E-FE70-4210-9186-BC156DF3218E}" dt="2023-05-04T16:47:25.830" v="72" actId="20577"/>
          <ac:spMkLst>
            <pc:docMk/>
            <pc:sldMk cId="1333560559" sldId="416"/>
            <ac:spMk id="7" creationId="{D5945AFF-9F6B-4EE3-9707-C28519DE373A}"/>
          </ac:spMkLst>
        </pc:spChg>
        <pc:spChg chg="mod">
          <ac:chgData name="Wei Bai" userId="be857441-a184-4146-8eaa-0e6fb39255fd" providerId="ADAL" clId="{4481D15E-FE70-4210-9186-BC156DF3218E}" dt="2023-05-04T16:39:27.755" v="26" actId="20577"/>
          <ac:spMkLst>
            <pc:docMk/>
            <pc:sldMk cId="1333560559" sldId="416"/>
            <ac:spMk id="11" creationId="{BF625716-4A74-4273-B4E1-DA4003214342}"/>
          </ac:spMkLst>
        </pc:spChg>
      </pc:sldChg>
      <pc:sldChg chg="del">
        <pc:chgData name="Wei Bai" userId="be857441-a184-4146-8eaa-0e6fb39255fd" providerId="ADAL" clId="{4481D15E-FE70-4210-9186-BC156DF3218E}" dt="2023-05-04T16:39:35.934" v="27" actId="47"/>
        <pc:sldMkLst>
          <pc:docMk/>
          <pc:sldMk cId="3555416811" sldId="417"/>
        </pc:sldMkLst>
      </pc:sldChg>
      <pc:sldChg chg="del">
        <pc:chgData name="Wei Bai" userId="be857441-a184-4146-8eaa-0e6fb39255fd" providerId="ADAL" clId="{4481D15E-FE70-4210-9186-BC156DF3218E}" dt="2023-05-04T16:39:36.899" v="28" actId="47"/>
        <pc:sldMkLst>
          <pc:docMk/>
          <pc:sldMk cId="1402395226" sldId="419"/>
        </pc:sldMkLst>
      </pc:sldChg>
      <pc:sldChg chg="del">
        <pc:chgData name="Wei Bai" userId="be857441-a184-4146-8eaa-0e6fb39255fd" providerId="ADAL" clId="{4481D15E-FE70-4210-9186-BC156DF3218E}" dt="2023-05-04T16:44:27.964" v="30" actId="47"/>
        <pc:sldMkLst>
          <pc:docMk/>
          <pc:sldMk cId="1543526058" sldId="2103812922"/>
        </pc:sldMkLst>
      </pc:sldChg>
      <pc:sldChg chg="modSp mod">
        <pc:chgData name="Wei Bai" userId="be857441-a184-4146-8eaa-0e6fb39255fd" providerId="ADAL" clId="{4481D15E-FE70-4210-9186-BC156DF3218E}" dt="2023-05-04T16:53:25.652" v="108" actId="14100"/>
        <pc:sldMkLst>
          <pc:docMk/>
          <pc:sldMk cId="3480038345" sldId="2103812953"/>
        </pc:sldMkLst>
        <pc:spChg chg="mod">
          <ac:chgData name="Wei Bai" userId="be857441-a184-4146-8eaa-0e6fb39255fd" providerId="ADAL" clId="{4481D15E-FE70-4210-9186-BC156DF3218E}" dt="2023-05-04T16:53:25.652" v="108" actId="14100"/>
          <ac:spMkLst>
            <pc:docMk/>
            <pc:sldMk cId="3480038345" sldId="2103812953"/>
            <ac:spMk id="5" creationId="{02E966AD-82C4-F55A-5A19-14EA98B8AC92}"/>
          </ac:spMkLst>
        </pc:spChg>
      </pc:sldChg>
      <pc:sldChg chg="del">
        <pc:chgData name="Wei Bai" userId="be857441-a184-4146-8eaa-0e6fb39255fd" providerId="ADAL" clId="{4481D15E-FE70-4210-9186-BC156DF3218E}" dt="2023-05-04T16:52:22.041" v="74" actId="47"/>
        <pc:sldMkLst>
          <pc:docMk/>
          <pc:sldMk cId="3197798493" sldId="2103813019"/>
        </pc:sldMkLst>
      </pc:sldChg>
      <pc:sldChg chg="del">
        <pc:chgData name="Wei Bai" userId="be857441-a184-4146-8eaa-0e6fb39255fd" providerId="ADAL" clId="{4481D15E-FE70-4210-9186-BC156DF3218E}" dt="2023-05-04T16:52:24.074" v="75" actId="47"/>
        <pc:sldMkLst>
          <pc:docMk/>
          <pc:sldMk cId="883696372" sldId="2103813020"/>
        </pc:sldMkLst>
      </pc:sldChg>
      <pc:sldChg chg="del">
        <pc:chgData name="Wei Bai" userId="be857441-a184-4146-8eaa-0e6fb39255fd" providerId="ADAL" clId="{4481D15E-FE70-4210-9186-BC156DF3218E}" dt="2023-05-04T16:52:31.683" v="79" actId="47"/>
        <pc:sldMkLst>
          <pc:docMk/>
          <pc:sldMk cId="1769845991" sldId="2103813021"/>
        </pc:sldMkLst>
      </pc:sldChg>
      <pc:sldChg chg="del">
        <pc:chgData name="Wei Bai" userId="be857441-a184-4146-8eaa-0e6fb39255fd" providerId="ADAL" clId="{4481D15E-FE70-4210-9186-BC156DF3218E}" dt="2023-05-04T16:52:26.002" v="76" actId="47"/>
        <pc:sldMkLst>
          <pc:docMk/>
          <pc:sldMk cId="3174358214" sldId="2103813022"/>
        </pc:sldMkLst>
      </pc:sldChg>
      <pc:sldChg chg="del">
        <pc:chgData name="Wei Bai" userId="be857441-a184-4146-8eaa-0e6fb39255fd" providerId="ADAL" clId="{4481D15E-FE70-4210-9186-BC156DF3218E}" dt="2023-05-04T16:52:30.179" v="78" actId="47"/>
        <pc:sldMkLst>
          <pc:docMk/>
          <pc:sldMk cId="1289360796" sldId="2103813023"/>
        </pc:sldMkLst>
      </pc:sldChg>
      <pc:sldChg chg="del">
        <pc:chgData name="Wei Bai" userId="be857441-a184-4146-8eaa-0e6fb39255fd" providerId="ADAL" clId="{4481D15E-FE70-4210-9186-BC156DF3218E}" dt="2023-05-04T16:52:27.754" v="77" actId="47"/>
        <pc:sldMkLst>
          <pc:docMk/>
          <pc:sldMk cId="1322713865" sldId="2103813024"/>
        </pc:sldMkLst>
      </pc:sldChg>
      <pc:sldChg chg="del">
        <pc:chgData name="Wei Bai" userId="be857441-a184-4146-8eaa-0e6fb39255fd" providerId="ADAL" clId="{4481D15E-FE70-4210-9186-BC156DF3218E}" dt="2023-05-04T16:48:38.447" v="73" actId="47"/>
        <pc:sldMkLst>
          <pc:docMk/>
          <pc:sldMk cId="795261912" sldId="2103813025"/>
        </pc:sldMkLst>
      </pc:sldChg>
      <pc:sldChg chg="add">
        <pc:chgData name="Wei Bai" userId="be857441-a184-4146-8eaa-0e6fb39255fd" providerId="ADAL" clId="{4481D15E-FE70-4210-9186-BC156DF3218E}" dt="2023-05-04T16:44:20.754" v="29"/>
        <pc:sldMkLst>
          <pc:docMk/>
          <pc:sldMk cId="2159371958" sldId="2103813026"/>
        </pc:sldMkLst>
      </pc:sldChg>
      <pc:sldChg chg="add">
        <pc:chgData name="Wei Bai" userId="be857441-a184-4146-8eaa-0e6fb39255fd" providerId="ADAL" clId="{4481D15E-FE70-4210-9186-BC156DF3218E}" dt="2023-05-04T16:47:04.145" v="31"/>
        <pc:sldMkLst>
          <pc:docMk/>
          <pc:sldMk cId="3187154150" sldId="2103813027"/>
        </pc:sldMkLst>
      </pc:sldChg>
    </pc:docChg>
  </pc:docChgLst>
</pc:chgInfo>
</file>

<file path=ppt/diagrams/_rels/data10.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5" Type="http://schemas.openxmlformats.org/officeDocument/2006/relationships/image" Target="../media/image73.png"/><Relationship Id="rId10" Type="http://schemas.openxmlformats.org/officeDocument/2006/relationships/image" Target="../media/image78.svg"/><Relationship Id="rId4" Type="http://schemas.openxmlformats.org/officeDocument/2006/relationships/image" Target="../media/image72.svg"/><Relationship Id="rId9" Type="http://schemas.openxmlformats.org/officeDocument/2006/relationships/image" Target="../media/image77.png"/></Relationships>
</file>

<file path=ppt/diagrams/_rels/data11.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5" Type="http://schemas.openxmlformats.org/officeDocument/2006/relationships/image" Target="../media/image73.png"/><Relationship Id="rId10" Type="http://schemas.openxmlformats.org/officeDocument/2006/relationships/image" Target="../media/image78.svg"/><Relationship Id="rId4" Type="http://schemas.openxmlformats.org/officeDocument/2006/relationships/image" Target="../media/image72.svg"/><Relationship Id="rId9" Type="http://schemas.openxmlformats.org/officeDocument/2006/relationships/image" Target="../media/image77.png"/></Relationships>
</file>

<file path=ppt/diagrams/_rels/data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7.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5" Type="http://schemas.openxmlformats.org/officeDocument/2006/relationships/image" Target="../media/image73.png"/><Relationship Id="rId10" Type="http://schemas.openxmlformats.org/officeDocument/2006/relationships/image" Target="../media/image78.svg"/><Relationship Id="rId4" Type="http://schemas.openxmlformats.org/officeDocument/2006/relationships/image" Target="../media/image72.svg"/><Relationship Id="rId9" Type="http://schemas.openxmlformats.org/officeDocument/2006/relationships/image" Target="../media/image77.png"/></Relationships>
</file>

<file path=ppt/diagrams/_rels/data8.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5" Type="http://schemas.openxmlformats.org/officeDocument/2006/relationships/image" Target="../media/image73.png"/><Relationship Id="rId10" Type="http://schemas.openxmlformats.org/officeDocument/2006/relationships/image" Target="../media/image78.svg"/><Relationship Id="rId4" Type="http://schemas.openxmlformats.org/officeDocument/2006/relationships/image" Target="../media/image72.svg"/><Relationship Id="rId9" Type="http://schemas.openxmlformats.org/officeDocument/2006/relationships/image" Target="../media/image77.png"/></Relationships>
</file>

<file path=ppt/diagrams/_rels/data9.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5" Type="http://schemas.openxmlformats.org/officeDocument/2006/relationships/image" Target="../media/image73.png"/><Relationship Id="rId10" Type="http://schemas.openxmlformats.org/officeDocument/2006/relationships/image" Target="../media/image78.svg"/><Relationship Id="rId4" Type="http://schemas.openxmlformats.org/officeDocument/2006/relationships/image" Target="../media/image72.svg"/><Relationship Id="rId9" Type="http://schemas.openxmlformats.org/officeDocument/2006/relationships/image" Target="../media/image77.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5" Type="http://schemas.openxmlformats.org/officeDocument/2006/relationships/image" Target="../media/image73.png"/><Relationship Id="rId10" Type="http://schemas.openxmlformats.org/officeDocument/2006/relationships/image" Target="../media/image78.svg"/><Relationship Id="rId4" Type="http://schemas.openxmlformats.org/officeDocument/2006/relationships/image" Target="../media/image72.svg"/><Relationship Id="rId9" Type="http://schemas.openxmlformats.org/officeDocument/2006/relationships/image" Target="../media/image77.png"/></Relationships>
</file>

<file path=ppt/diagrams/_rels/drawing11.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5" Type="http://schemas.openxmlformats.org/officeDocument/2006/relationships/image" Target="../media/image73.png"/><Relationship Id="rId10" Type="http://schemas.openxmlformats.org/officeDocument/2006/relationships/image" Target="../media/image78.svg"/><Relationship Id="rId4" Type="http://schemas.openxmlformats.org/officeDocument/2006/relationships/image" Target="../media/image72.svg"/><Relationship Id="rId9" Type="http://schemas.openxmlformats.org/officeDocument/2006/relationships/image" Target="../media/image77.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7.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5" Type="http://schemas.openxmlformats.org/officeDocument/2006/relationships/image" Target="../media/image73.png"/><Relationship Id="rId10" Type="http://schemas.openxmlformats.org/officeDocument/2006/relationships/image" Target="../media/image78.svg"/><Relationship Id="rId4" Type="http://schemas.openxmlformats.org/officeDocument/2006/relationships/image" Target="../media/image72.svg"/><Relationship Id="rId9" Type="http://schemas.openxmlformats.org/officeDocument/2006/relationships/image" Target="../media/image77.png"/></Relationships>
</file>

<file path=ppt/diagrams/_rels/drawing8.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5" Type="http://schemas.openxmlformats.org/officeDocument/2006/relationships/image" Target="../media/image73.png"/><Relationship Id="rId10" Type="http://schemas.openxmlformats.org/officeDocument/2006/relationships/image" Target="../media/image78.svg"/><Relationship Id="rId4" Type="http://schemas.openxmlformats.org/officeDocument/2006/relationships/image" Target="../media/image72.svg"/><Relationship Id="rId9" Type="http://schemas.openxmlformats.org/officeDocument/2006/relationships/image" Target="../media/image77.png"/></Relationships>
</file>

<file path=ppt/diagrams/_rels/drawing9.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5" Type="http://schemas.openxmlformats.org/officeDocument/2006/relationships/image" Target="../media/image73.png"/><Relationship Id="rId10" Type="http://schemas.openxmlformats.org/officeDocument/2006/relationships/image" Target="../media/image78.svg"/><Relationship Id="rId4" Type="http://schemas.openxmlformats.org/officeDocument/2006/relationships/image" Target="../media/image72.svg"/><Relationship Id="rId9" Type="http://schemas.openxmlformats.org/officeDocument/2006/relationships/image" Target="../media/image77.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2AC34D-A600-44EC-8842-6447D7164584}"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B253336D-3978-4914-AB1B-C7561C7D83E0}">
      <dgm:prSet custT="1"/>
      <dgm:spPr>
        <a:solidFill>
          <a:srgbClr val="7030A0"/>
        </a:solidFill>
      </dgm:spPr>
      <dgm:t>
        <a:bodyPr/>
        <a:lstStyle/>
        <a:p>
          <a:r>
            <a:rPr lang="en-US" sz="5200" dirty="0"/>
            <a:t>For Azure</a:t>
          </a:r>
        </a:p>
      </dgm:t>
    </dgm:pt>
    <dgm:pt modelId="{D15A2B3D-A27D-4EA5-89B9-807CCD2B23C7}" type="parTrans" cxnId="{B9A042C4-D792-4023-9869-574B80F4CF2F}">
      <dgm:prSet/>
      <dgm:spPr/>
      <dgm:t>
        <a:bodyPr/>
        <a:lstStyle/>
        <a:p>
          <a:endParaRPr lang="en-US"/>
        </a:p>
      </dgm:t>
    </dgm:pt>
    <dgm:pt modelId="{3BEB827D-016A-40D2-9F26-A2572E9EA524}" type="sibTrans" cxnId="{B9A042C4-D792-4023-9869-574B80F4CF2F}">
      <dgm:prSet/>
      <dgm:spPr/>
      <dgm:t>
        <a:bodyPr/>
        <a:lstStyle/>
        <a:p>
          <a:endParaRPr lang="en-US"/>
        </a:p>
      </dgm:t>
    </dgm:pt>
    <dgm:pt modelId="{F97DE792-C3B5-4353-9F25-5992D38919FC}">
      <dgm:prSet custT="1"/>
      <dgm:spPr>
        <a:ln>
          <a:solidFill>
            <a:srgbClr val="7030A0"/>
          </a:solidFill>
        </a:ln>
      </dgm:spPr>
      <dgm:t>
        <a:bodyPr/>
        <a:lstStyle/>
        <a:p>
          <a:pPr>
            <a:buFontTx/>
            <a:buNone/>
          </a:pPr>
          <a:r>
            <a:rPr lang="en-US" sz="2400" b="0" dirty="0"/>
            <a:t>Sell freed-up CPU cores in compute</a:t>
          </a:r>
        </a:p>
      </dgm:t>
    </dgm:pt>
    <dgm:pt modelId="{15EF749E-C604-4CB7-8A56-BCF0AEE19F19}" type="parTrans" cxnId="{50AB3717-144D-4ADD-9170-82B541597065}">
      <dgm:prSet/>
      <dgm:spPr/>
      <dgm:t>
        <a:bodyPr/>
        <a:lstStyle/>
        <a:p>
          <a:endParaRPr lang="en-US"/>
        </a:p>
      </dgm:t>
    </dgm:pt>
    <dgm:pt modelId="{D45976B4-F248-44D6-8095-B9E9061CFCF5}" type="sibTrans" cxnId="{50AB3717-144D-4ADD-9170-82B541597065}">
      <dgm:prSet/>
      <dgm:spPr/>
      <dgm:t>
        <a:bodyPr/>
        <a:lstStyle/>
        <a:p>
          <a:endParaRPr lang="en-US"/>
        </a:p>
      </dgm:t>
    </dgm:pt>
    <dgm:pt modelId="{297FE07E-CD75-4C26-AF1A-5339AB0A6B36}">
      <dgm:prSet custT="1"/>
      <dgm:spPr>
        <a:solidFill>
          <a:schemeClr val="accent2"/>
        </a:solidFill>
      </dgm:spPr>
      <dgm:t>
        <a:bodyPr/>
        <a:lstStyle/>
        <a:p>
          <a:r>
            <a:rPr lang="en-US" sz="4600" dirty="0"/>
            <a:t>For Customers</a:t>
          </a:r>
        </a:p>
      </dgm:t>
    </dgm:pt>
    <dgm:pt modelId="{F415C0BD-DC68-4218-B0BC-B198C30B1A5E}" type="parTrans" cxnId="{9A91A6E3-40E9-488A-974D-C5101C2C3914}">
      <dgm:prSet/>
      <dgm:spPr/>
      <dgm:t>
        <a:bodyPr/>
        <a:lstStyle/>
        <a:p>
          <a:endParaRPr lang="en-US"/>
        </a:p>
      </dgm:t>
    </dgm:pt>
    <dgm:pt modelId="{0E2F076D-4D7A-48BD-88E5-0D1644FA42BF}" type="sibTrans" cxnId="{9A91A6E3-40E9-488A-974D-C5101C2C3914}">
      <dgm:prSet/>
      <dgm:spPr/>
      <dgm:t>
        <a:bodyPr/>
        <a:lstStyle/>
        <a:p>
          <a:endParaRPr lang="en-US"/>
        </a:p>
      </dgm:t>
    </dgm:pt>
    <dgm:pt modelId="{19375875-188F-498A-B6CD-CF6F5EA45D81}">
      <dgm:prSet custT="1"/>
      <dgm:spPr>
        <a:ln>
          <a:solidFill>
            <a:srgbClr val="7030A0"/>
          </a:solidFill>
        </a:ln>
      </dgm:spPr>
      <dgm:t>
        <a:bodyPr/>
        <a:lstStyle/>
        <a:p>
          <a:pPr>
            <a:buFontTx/>
            <a:buNone/>
          </a:pPr>
          <a:r>
            <a:rPr lang="en-US" sz="2400" b="0" dirty="0"/>
            <a:t>Buy cheaper servers in storage</a:t>
          </a:r>
        </a:p>
      </dgm:t>
    </dgm:pt>
    <dgm:pt modelId="{6FE507EF-FD41-47AC-8E60-0FB10B083967}" type="parTrans" cxnId="{A1E7375A-B057-40A8-BEA9-C7D67B4DE42E}">
      <dgm:prSet/>
      <dgm:spPr/>
      <dgm:t>
        <a:bodyPr/>
        <a:lstStyle/>
        <a:p>
          <a:endParaRPr lang="en-US"/>
        </a:p>
      </dgm:t>
    </dgm:pt>
    <dgm:pt modelId="{8BB49FF8-7BC1-4E8A-B026-670F9E871D3E}" type="sibTrans" cxnId="{A1E7375A-B057-40A8-BEA9-C7D67B4DE42E}">
      <dgm:prSet/>
      <dgm:spPr/>
      <dgm:t>
        <a:bodyPr/>
        <a:lstStyle/>
        <a:p>
          <a:endParaRPr lang="en-US"/>
        </a:p>
      </dgm:t>
    </dgm:pt>
    <dgm:pt modelId="{A2A991F3-92C1-4321-95F9-B48C15D46442}">
      <dgm:prSet custT="1"/>
      <dgm:spPr>
        <a:noFill/>
      </dgm:spPr>
      <dgm:t>
        <a:bodyPr/>
        <a:lstStyle/>
        <a:p>
          <a:pPr>
            <a:buFontTx/>
            <a:buNone/>
          </a:pPr>
          <a:r>
            <a:rPr lang="en-US" sz="2400" b="1" dirty="0"/>
            <a:t>Lower IO latency and jitter</a:t>
          </a:r>
        </a:p>
      </dgm:t>
    </dgm:pt>
    <dgm:pt modelId="{6116D5D7-F542-45BA-9962-A6945048F3A7}" type="parTrans" cxnId="{B822DF73-EBF5-4164-A2CC-BF3FE2DEE8FC}">
      <dgm:prSet/>
      <dgm:spPr/>
      <dgm:t>
        <a:bodyPr/>
        <a:lstStyle/>
        <a:p>
          <a:endParaRPr lang="en-US"/>
        </a:p>
      </dgm:t>
    </dgm:pt>
    <dgm:pt modelId="{5E855E9B-EB52-4790-A3FC-588147BD61CA}" type="sibTrans" cxnId="{B822DF73-EBF5-4164-A2CC-BF3FE2DEE8FC}">
      <dgm:prSet/>
      <dgm:spPr/>
      <dgm:t>
        <a:bodyPr/>
        <a:lstStyle/>
        <a:p>
          <a:endParaRPr lang="en-US"/>
        </a:p>
      </dgm:t>
    </dgm:pt>
    <dgm:pt modelId="{81567E7A-98F3-4A16-A278-9CD367E1F081}">
      <dgm:prSet custT="1"/>
      <dgm:spPr>
        <a:ln>
          <a:solidFill>
            <a:srgbClr val="7030A0"/>
          </a:solidFill>
        </a:ln>
      </dgm:spPr>
      <dgm:t>
        <a:bodyPr/>
        <a:lstStyle/>
        <a:p>
          <a:pPr>
            <a:buFontTx/>
            <a:buNone/>
          </a:pPr>
          <a:r>
            <a:rPr lang="en-US" sz="2400" b="1" dirty="0"/>
            <a:t>Core savings</a:t>
          </a:r>
        </a:p>
      </dgm:t>
    </dgm:pt>
    <dgm:pt modelId="{586BB3E7-0E79-47A1-9991-BFE5BA7A644A}" type="parTrans" cxnId="{ACAAB2E7-63DA-46DE-B486-DF82FA77F72B}">
      <dgm:prSet/>
      <dgm:spPr/>
      <dgm:t>
        <a:bodyPr/>
        <a:lstStyle/>
        <a:p>
          <a:endParaRPr lang="en-US"/>
        </a:p>
      </dgm:t>
    </dgm:pt>
    <dgm:pt modelId="{59F63260-6E36-4A7F-9FEA-D085E2374D92}" type="sibTrans" cxnId="{ACAAB2E7-63DA-46DE-B486-DF82FA77F72B}">
      <dgm:prSet/>
      <dgm:spPr/>
      <dgm:t>
        <a:bodyPr/>
        <a:lstStyle/>
        <a:p>
          <a:endParaRPr lang="en-US"/>
        </a:p>
      </dgm:t>
    </dgm:pt>
    <dgm:pt modelId="{E7D0CC3F-7A0D-44DD-8C01-1EBEFF27FFBC}" type="pres">
      <dgm:prSet presAssocID="{F12AC34D-A600-44EC-8842-6447D7164584}" presName="linear" presStyleCnt="0">
        <dgm:presLayoutVars>
          <dgm:dir/>
          <dgm:animLvl val="lvl"/>
          <dgm:resizeHandles val="exact"/>
        </dgm:presLayoutVars>
      </dgm:prSet>
      <dgm:spPr/>
    </dgm:pt>
    <dgm:pt modelId="{601FEA56-1EB2-40A6-92B4-F0DD1DD77B24}" type="pres">
      <dgm:prSet presAssocID="{B253336D-3978-4914-AB1B-C7561C7D83E0}" presName="parentLin" presStyleCnt="0"/>
      <dgm:spPr/>
    </dgm:pt>
    <dgm:pt modelId="{949B203D-1AC9-4C80-8497-2EFE7D187CB9}" type="pres">
      <dgm:prSet presAssocID="{B253336D-3978-4914-AB1B-C7561C7D83E0}" presName="parentLeftMargin" presStyleLbl="node1" presStyleIdx="0" presStyleCnt="2"/>
      <dgm:spPr/>
    </dgm:pt>
    <dgm:pt modelId="{957AD439-F77D-4209-831D-EBFAD78D78E8}" type="pres">
      <dgm:prSet presAssocID="{B253336D-3978-4914-AB1B-C7561C7D83E0}" presName="parentText" presStyleLbl="node1" presStyleIdx="0" presStyleCnt="2">
        <dgm:presLayoutVars>
          <dgm:chMax val="0"/>
          <dgm:bulletEnabled val="1"/>
        </dgm:presLayoutVars>
      </dgm:prSet>
      <dgm:spPr/>
    </dgm:pt>
    <dgm:pt modelId="{E674FD9C-46ED-4054-B391-351A1E8C8968}" type="pres">
      <dgm:prSet presAssocID="{B253336D-3978-4914-AB1B-C7561C7D83E0}" presName="negativeSpace" presStyleCnt="0"/>
      <dgm:spPr/>
    </dgm:pt>
    <dgm:pt modelId="{4EE764EC-6150-461C-9118-6F7DCCFD7E68}" type="pres">
      <dgm:prSet presAssocID="{B253336D-3978-4914-AB1B-C7561C7D83E0}" presName="childText" presStyleLbl="conFgAcc1" presStyleIdx="0" presStyleCnt="2">
        <dgm:presLayoutVars>
          <dgm:bulletEnabled val="1"/>
        </dgm:presLayoutVars>
      </dgm:prSet>
      <dgm:spPr/>
    </dgm:pt>
    <dgm:pt modelId="{7547BC5C-ADDB-4648-8D0E-7F80C15C8ABB}" type="pres">
      <dgm:prSet presAssocID="{3BEB827D-016A-40D2-9F26-A2572E9EA524}" presName="spaceBetweenRectangles" presStyleCnt="0"/>
      <dgm:spPr/>
    </dgm:pt>
    <dgm:pt modelId="{DB7E70B2-A075-41D8-9619-8D5CA670F2A4}" type="pres">
      <dgm:prSet presAssocID="{297FE07E-CD75-4C26-AF1A-5339AB0A6B36}" presName="parentLin" presStyleCnt="0"/>
      <dgm:spPr/>
    </dgm:pt>
    <dgm:pt modelId="{6DA75A3B-21E8-455A-81A9-FCE0FE968436}" type="pres">
      <dgm:prSet presAssocID="{297FE07E-CD75-4C26-AF1A-5339AB0A6B36}" presName="parentLeftMargin" presStyleLbl="node1" presStyleIdx="0" presStyleCnt="2"/>
      <dgm:spPr/>
    </dgm:pt>
    <dgm:pt modelId="{E82EC92F-9994-49EB-8B78-55D72D7105F7}" type="pres">
      <dgm:prSet presAssocID="{297FE07E-CD75-4C26-AF1A-5339AB0A6B36}" presName="parentText" presStyleLbl="node1" presStyleIdx="1" presStyleCnt="2">
        <dgm:presLayoutVars>
          <dgm:chMax val="0"/>
          <dgm:bulletEnabled val="1"/>
        </dgm:presLayoutVars>
      </dgm:prSet>
      <dgm:spPr/>
    </dgm:pt>
    <dgm:pt modelId="{400CDFAF-EC29-47DA-A1CE-A1C6665CA3A7}" type="pres">
      <dgm:prSet presAssocID="{297FE07E-CD75-4C26-AF1A-5339AB0A6B36}" presName="negativeSpace" presStyleCnt="0"/>
      <dgm:spPr/>
    </dgm:pt>
    <dgm:pt modelId="{85EADE2E-00A9-4B2C-B853-3AD4D0B8D18E}" type="pres">
      <dgm:prSet presAssocID="{297FE07E-CD75-4C26-AF1A-5339AB0A6B36}" presName="childText" presStyleLbl="conFgAcc1" presStyleIdx="1" presStyleCnt="2">
        <dgm:presLayoutVars>
          <dgm:bulletEnabled val="1"/>
        </dgm:presLayoutVars>
      </dgm:prSet>
      <dgm:spPr/>
    </dgm:pt>
  </dgm:ptLst>
  <dgm:cxnLst>
    <dgm:cxn modelId="{A777C413-2302-4BB7-89E8-6A1ED2099896}" type="presOf" srcId="{B253336D-3978-4914-AB1B-C7561C7D83E0}" destId="{957AD439-F77D-4209-831D-EBFAD78D78E8}" srcOrd="1" destOrd="0" presId="urn:microsoft.com/office/officeart/2005/8/layout/list1"/>
    <dgm:cxn modelId="{50AB3717-144D-4ADD-9170-82B541597065}" srcId="{81567E7A-98F3-4A16-A278-9CD367E1F081}" destId="{F97DE792-C3B5-4353-9F25-5992D38919FC}" srcOrd="0" destOrd="0" parTransId="{15EF749E-C604-4CB7-8A56-BCF0AEE19F19}" sibTransId="{D45976B4-F248-44D6-8095-B9E9061CFCF5}"/>
    <dgm:cxn modelId="{EB269829-E9F9-4862-961E-0BC8AB140D46}" type="presOf" srcId="{81567E7A-98F3-4A16-A278-9CD367E1F081}" destId="{4EE764EC-6150-461C-9118-6F7DCCFD7E68}" srcOrd="0" destOrd="0" presId="urn:microsoft.com/office/officeart/2005/8/layout/list1"/>
    <dgm:cxn modelId="{E8EAAA3D-4DAC-4F5A-8065-5581A132692C}" type="presOf" srcId="{B253336D-3978-4914-AB1B-C7561C7D83E0}" destId="{949B203D-1AC9-4C80-8497-2EFE7D187CB9}" srcOrd="0" destOrd="0" presId="urn:microsoft.com/office/officeart/2005/8/layout/list1"/>
    <dgm:cxn modelId="{6DFEB465-A114-431A-9C7D-70DEA6BEED30}" type="presOf" srcId="{F97DE792-C3B5-4353-9F25-5992D38919FC}" destId="{4EE764EC-6150-461C-9118-6F7DCCFD7E68}" srcOrd="0" destOrd="1" presId="urn:microsoft.com/office/officeart/2005/8/layout/list1"/>
    <dgm:cxn modelId="{B822DF73-EBF5-4164-A2CC-BF3FE2DEE8FC}" srcId="{297FE07E-CD75-4C26-AF1A-5339AB0A6B36}" destId="{A2A991F3-92C1-4321-95F9-B48C15D46442}" srcOrd="0" destOrd="0" parTransId="{6116D5D7-F542-45BA-9962-A6945048F3A7}" sibTransId="{5E855E9B-EB52-4790-A3FC-588147BD61CA}"/>
    <dgm:cxn modelId="{11C0F453-F3DC-46AF-9387-350D123E1128}" type="presOf" srcId="{19375875-188F-498A-B6CD-CF6F5EA45D81}" destId="{4EE764EC-6150-461C-9118-6F7DCCFD7E68}" srcOrd="0" destOrd="2" presId="urn:microsoft.com/office/officeart/2005/8/layout/list1"/>
    <dgm:cxn modelId="{A1E7375A-B057-40A8-BEA9-C7D67B4DE42E}" srcId="{81567E7A-98F3-4A16-A278-9CD367E1F081}" destId="{19375875-188F-498A-B6CD-CF6F5EA45D81}" srcOrd="1" destOrd="0" parTransId="{6FE507EF-FD41-47AC-8E60-0FB10B083967}" sibTransId="{8BB49FF8-7BC1-4E8A-B026-670F9E871D3E}"/>
    <dgm:cxn modelId="{69F1E398-7409-41AE-BEB3-4B8BB9F1D337}" type="presOf" srcId="{297FE07E-CD75-4C26-AF1A-5339AB0A6B36}" destId="{E82EC92F-9994-49EB-8B78-55D72D7105F7}" srcOrd="1" destOrd="0" presId="urn:microsoft.com/office/officeart/2005/8/layout/list1"/>
    <dgm:cxn modelId="{495B3EA5-88B9-46A2-A887-BBF3F93CE86B}" type="presOf" srcId="{A2A991F3-92C1-4321-95F9-B48C15D46442}" destId="{85EADE2E-00A9-4B2C-B853-3AD4D0B8D18E}" srcOrd="0" destOrd="0" presId="urn:microsoft.com/office/officeart/2005/8/layout/list1"/>
    <dgm:cxn modelId="{A0F012A9-D78E-4F72-9157-3A1CD16B431F}" type="presOf" srcId="{297FE07E-CD75-4C26-AF1A-5339AB0A6B36}" destId="{6DA75A3B-21E8-455A-81A9-FCE0FE968436}" srcOrd="0" destOrd="0" presId="urn:microsoft.com/office/officeart/2005/8/layout/list1"/>
    <dgm:cxn modelId="{B9A042C4-D792-4023-9869-574B80F4CF2F}" srcId="{F12AC34D-A600-44EC-8842-6447D7164584}" destId="{B253336D-3978-4914-AB1B-C7561C7D83E0}" srcOrd="0" destOrd="0" parTransId="{D15A2B3D-A27D-4EA5-89B9-807CCD2B23C7}" sibTransId="{3BEB827D-016A-40D2-9F26-A2572E9EA524}"/>
    <dgm:cxn modelId="{9A91A6E3-40E9-488A-974D-C5101C2C3914}" srcId="{F12AC34D-A600-44EC-8842-6447D7164584}" destId="{297FE07E-CD75-4C26-AF1A-5339AB0A6B36}" srcOrd="1" destOrd="0" parTransId="{F415C0BD-DC68-4218-B0BC-B198C30B1A5E}" sibTransId="{0E2F076D-4D7A-48BD-88E5-0D1644FA42BF}"/>
    <dgm:cxn modelId="{ACAAB2E7-63DA-46DE-B486-DF82FA77F72B}" srcId="{B253336D-3978-4914-AB1B-C7561C7D83E0}" destId="{81567E7A-98F3-4A16-A278-9CD367E1F081}" srcOrd="0" destOrd="0" parTransId="{586BB3E7-0E79-47A1-9991-BFE5BA7A644A}" sibTransId="{59F63260-6E36-4A7F-9FEA-D085E2374D92}"/>
    <dgm:cxn modelId="{5CBCE4F5-CB37-41DC-B839-700AFA56BBD4}" type="presOf" srcId="{F12AC34D-A600-44EC-8842-6447D7164584}" destId="{E7D0CC3F-7A0D-44DD-8C01-1EBEFF27FFBC}" srcOrd="0" destOrd="0" presId="urn:microsoft.com/office/officeart/2005/8/layout/list1"/>
    <dgm:cxn modelId="{1CD24AF0-ED63-481E-B7F9-970789A8D984}" type="presParOf" srcId="{E7D0CC3F-7A0D-44DD-8C01-1EBEFF27FFBC}" destId="{601FEA56-1EB2-40A6-92B4-F0DD1DD77B24}" srcOrd="0" destOrd="0" presId="urn:microsoft.com/office/officeart/2005/8/layout/list1"/>
    <dgm:cxn modelId="{48729352-20E5-4A47-A2A0-4D4BB01334D2}" type="presParOf" srcId="{601FEA56-1EB2-40A6-92B4-F0DD1DD77B24}" destId="{949B203D-1AC9-4C80-8497-2EFE7D187CB9}" srcOrd="0" destOrd="0" presId="urn:microsoft.com/office/officeart/2005/8/layout/list1"/>
    <dgm:cxn modelId="{D929BD7D-0B66-45E3-A9CD-6D1EE4BA5419}" type="presParOf" srcId="{601FEA56-1EB2-40A6-92B4-F0DD1DD77B24}" destId="{957AD439-F77D-4209-831D-EBFAD78D78E8}" srcOrd="1" destOrd="0" presId="urn:microsoft.com/office/officeart/2005/8/layout/list1"/>
    <dgm:cxn modelId="{D1767213-2B31-4920-8A07-E1A98CF4427D}" type="presParOf" srcId="{E7D0CC3F-7A0D-44DD-8C01-1EBEFF27FFBC}" destId="{E674FD9C-46ED-4054-B391-351A1E8C8968}" srcOrd="1" destOrd="0" presId="urn:microsoft.com/office/officeart/2005/8/layout/list1"/>
    <dgm:cxn modelId="{C79AAF70-E62E-439A-B555-E020A4A5B744}" type="presParOf" srcId="{E7D0CC3F-7A0D-44DD-8C01-1EBEFF27FFBC}" destId="{4EE764EC-6150-461C-9118-6F7DCCFD7E68}" srcOrd="2" destOrd="0" presId="urn:microsoft.com/office/officeart/2005/8/layout/list1"/>
    <dgm:cxn modelId="{283EC7A9-5136-4A81-9D63-1D9ACB58EE4D}" type="presParOf" srcId="{E7D0CC3F-7A0D-44DD-8C01-1EBEFF27FFBC}" destId="{7547BC5C-ADDB-4648-8D0E-7F80C15C8ABB}" srcOrd="3" destOrd="0" presId="urn:microsoft.com/office/officeart/2005/8/layout/list1"/>
    <dgm:cxn modelId="{11C79924-2F8B-4DEB-84AC-08A730775F5B}" type="presParOf" srcId="{E7D0CC3F-7A0D-44DD-8C01-1EBEFF27FFBC}" destId="{DB7E70B2-A075-41D8-9619-8D5CA670F2A4}" srcOrd="4" destOrd="0" presId="urn:microsoft.com/office/officeart/2005/8/layout/list1"/>
    <dgm:cxn modelId="{C5220243-3D4E-4F1C-8A97-8AF417CB0721}" type="presParOf" srcId="{DB7E70B2-A075-41D8-9619-8D5CA670F2A4}" destId="{6DA75A3B-21E8-455A-81A9-FCE0FE968436}" srcOrd="0" destOrd="0" presId="urn:microsoft.com/office/officeart/2005/8/layout/list1"/>
    <dgm:cxn modelId="{7E5BE567-8B5B-449C-AD50-907CE5B5B22F}" type="presParOf" srcId="{DB7E70B2-A075-41D8-9619-8D5CA670F2A4}" destId="{E82EC92F-9994-49EB-8B78-55D72D7105F7}" srcOrd="1" destOrd="0" presId="urn:microsoft.com/office/officeart/2005/8/layout/list1"/>
    <dgm:cxn modelId="{525C3D56-CC5E-4979-AD6F-1037526AACC1}" type="presParOf" srcId="{E7D0CC3F-7A0D-44DD-8C01-1EBEFF27FFBC}" destId="{400CDFAF-EC29-47DA-A1CE-A1C6665CA3A7}" srcOrd="5" destOrd="0" presId="urn:microsoft.com/office/officeart/2005/8/layout/list1"/>
    <dgm:cxn modelId="{A7C70DAE-638C-4391-9655-F8F0897D1C15}" type="presParOf" srcId="{E7D0CC3F-7A0D-44DD-8C01-1EBEFF27FFBC}" destId="{85EADE2E-00A9-4B2C-B853-3AD4D0B8D18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AF74607-7E13-436D-8B0C-729BE602F18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428D7A7-4D3E-41B1-A35D-D5EDC2809333}">
      <dgm:prSet custT="1"/>
      <dgm:spPr/>
      <dgm:t>
        <a:bodyPr/>
        <a:lstStyle/>
        <a:p>
          <a:pPr>
            <a:lnSpc>
              <a:spcPct val="100000"/>
            </a:lnSpc>
          </a:pPr>
          <a:r>
            <a:rPr lang="en-US" sz="2400" dirty="0"/>
            <a:t>Failovers are very expensive for RDMA</a:t>
          </a:r>
        </a:p>
      </dgm:t>
    </dgm:pt>
    <dgm:pt modelId="{5F85620D-92D9-4F76-BE59-84EF273E2A35}" type="parTrans" cxnId="{54BCF5BC-5F2E-4D1B-A8C9-FC5817845380}">
      <dgm:prSet/>
      <dgm:spPr/>
      <dgm:t>
        <a:bodyPr/>
        <a:lstStyle/>
        <a:p>
          <a:endParaRPr lang="en-US"/>
        </a:p>
      </dgm:t>
    </dgm:pt>
    <dgm:pt modelId="{92F34865-E7C4-41B8-8832-B5BDD0B65554}" type="sibTrans" cxnId="{54BCF5BC-5F2E-4D1B-A8C9-FC5817845380}">
      <dgm:prSet/>
      <dgm:spPr/>
      <dgm:t>
        <a:bodyPr/>
        <a:lstStyle/>
        <a:p>
          <a:endParaRPr lang="en-US"/>
        </a:p>
      </dgm:t>
    </dgm:pt>
    <dgm:pt modelId="{4F6339D0-0F06-4C91-9C66-C7620ADE5383}">
      <dgm:prSet custT="1"/>
      <dgm:spPr/>
      <dgm:t>
        <a:bodyPr/>
        <a:lstStyle/>
        <a:p>
          <a:pPr>
            <a:lnSpc>
              <a:spcPct val="100000"/>
            </a:lnSpc>
          </a:pPr>
          <a:r>
            <a:rPr lang="en-US" sz="2400" dirty="0"/>
            <a:t>Host network and physical network should be converged</a:t>
          </a:r>
        </a:p>
      </dgm:t>
    </dgm:pt>
    <dgm:pt modelId="{AC543C6B-A3BF-45F0-A2F2-D17D5E771008}" type="parTrans" cxnId="{B21DEE24-66D6-49D8-9170-9A8694A92075}">
      <dgm:prSet/>
      <dgm:spPr/>
      <dgm:t>
        <a:bodyPr/>
        <a:lstStyle/>
        <a:p>
          <a:endParaRPr lang="en-US"/>
        </a:p>
      </dgm:t>
    </dgm:pt>
    <dgm:pt modelId="{47220B49-D004-4A0C-9A17-45812CD8E4C7}" type="sibTrans" cxnId="{B21DEE24-66D6-49D8-9170-9A8694A92075}">
      <dgm:prSet/>
      <dgm:spPr/>
      <dgm:t>
        <a:bodyPr/>
        <a:lstStyle/>
        <a:p>
          <a:endParaRPr lang="en-US"/>
        </a:p>
      </dgm:t>
    </dgm:pt>
    <dgm:pt modelId="{E7B968A8-85CA-4CE0-99CD-D341B6D09E75}">
      <dgm:prSet custT="1"/>
      <dgm:spPr/>
      <dgm:t>
        <a:bodyPr/>
        <a:lstStyle/>
        <a:p>
          <a:pPr>
            <a:lnSpc>
              <a:spcPct val="100000"/>
            </a:lnSpc>
          </a:pPr>
          <a:r>
            <a:rPr lang="en-US" sz="2400" dirty="0"/>
            <a:t>Switch buffer is increasingly important and needs more innovations</a:t>
          </a:r>
        </a:p>
      </dgm:t>
    </dgm:pt>
    <dgm:pt modelId="{BBCF6201-08FE-4433-B832-A02B5A7D28C9}" type="parTrans" cxnId="{C6E888FF-5141-4B81-B683-47CE41359BEE}">
      <dgm:prSet/>
      <dgm:spPr/>
      <dgm:t>
        <a:bodyPr/>
        <a:lstStyle/>
        <a:p>
          <a:endParaRPr lang="en-US"/>
        </a:p>
      </dgm:t>
    </dgm:pt>
    <dgm:pt modelId="{C12440E1-2617-4F41-8F42-F30D0BF97A67}" type="sibTrans" cxnId="{C6E888FF-5141-4B81-B683-47CE41359BEE}">
      <dgm:prSet/>
      <dgm:spPr/>
      <dgm:t>
        <a:bodyPr/>
        <a:lstStyle/>
        <a:p>
          <a:endParaRPr lang="en-US"/>
        </a:p>
      </dgm:t>
    </dgm:pt>
    <dgm:pt modelId="{3BE729BF-02DA-4F96-9AFB-65E317C93EFB}">
      <dgm:prSet custT="1"/>
      <dgm:spPr/>
      <dgm:t>
        <a:bodyPr/>
        <a:lstStyle/>
        <a:p>
          <a:pPr>
            <a:lnSpc>
              <a:spcPct val="100000"/>
            </a:lnSpc>
          </a:pPr>
          <a:r>
            <a:rPr lang="en-US" sz="2400" dirty="0"/>
            <a:t>Cloud needs unified behavior models and interfaces for network devices</a:t>
          </a:r>
        </a:p>
      </dgm:t>
    </dgm:pt>
    <dgm:pt modelId="{D947AB29-BE38-4D15-8CF1-222C031B9005}" type="parTrans" cxnId="{5FB36403-565E-4557-9F66-BFF8E36B4B3D}">
      <dgm:prSet/>
      <dgm:spPr/>
      <dgm:t>
        <a:bodyPr/>
        <a:lstStyle/>
        <a:p>
          <a:endParaRPr lang="en-US"/>
        </a:p>
      </dgm:t>
    </dgm:pt>
    <dgm:pt modelId="{5F5866B5-B087-44D6-90D4-99F71DAF488D}" type="sibTrans" cxnId="{5FB36403-565E-4557-9F66-BFF8E36B4B3D}">
      <dgm:prSet/>
      <dgm:spPr/>
      <dgm:t>
        <a:bodyPr/>
        <a:lstStyle/>
        <a:p>
          <a:endParaRPr lang="en-US"/>
        </a:p>
      </dgm:t>
    </dgm:pt>
    <dgm:pt modelId="{7E8F9F1E-7C49-4240-B831-846A119D8435}">
      <dgm:prSet custT="1"/>
      <dgm:spPr/>
      <dgm:t>
        <a:bodyPr/>
        <a:lstStyle/>
        <a:p>
          <a:pPr>
            <a:lnSpc>
              <a:spcPct val="100000"/>
            </a:lnSpc>
          </a:pPr>
          <a:r>
            <a:rPr lang="en-US" sz="2400" dirty="0"/>
            <a:t>Testing new network devices is critical and challenging </a:t>
          </a:r>
        </a:p>
      </dgm:t>
    </dgm:pt>
    <dgm:pt modelId="{EAEFA10C-6558-4A7F-9D42-577F940A3917}" type="parTrans" cxnId="{5A7FD96B-36B2-4B97-8D47-CA6A7E9F7190}">
      <dgm:prSet/>
      <dgm:spPr/>
      <dgm:t>
        <a:bodyPr/>
        <a:lstStyle/>
        <a:p>
          <a:endParaRPr lang="en-US"/>
        </a:p>
      </dgm:t>
    </dgm:pt>
    <dgm:pt modelId="{6F2CB7C2-DC6D-4774-B850-31E7D4C07D66}" type="sibTrans" cxnId="{5A7FD96B-36B2-4B97-8D47-CA6A7E9F7190}">
      <dgm:prSet/>
      <dgm:spPr/>
      <dgm:t>
        <a:bodyPr/>
        <a:lstStyle/>
        <a:p>
          <a:endParaRPr lang="en-US"/>
        </a:p>
      </dgm:t>
    </dgm:pt>
    <dgm:pt modelId="{E2DD7840-07CD-4C4A-90C7-06F0445698B7}" type="pres">
      <dgm:prSet presAssocID="{1AF74607-7E13-436D-8B0C-729BE602F186}" presName="root" presStyleCnt="0">
        <dgm:presLayoutVars>
          <dgm:dir/>
          <dgm:resizeHandles val="exact"/>
        </dgm:presLayoutVars>
      </dgm:prSet>
      <dgm:spPr/>
    </dgm:pt>
    <dgm:pt modelId="{8D577212-FC07-444D-A617-FD65FF130E9E}" type="pres">
      <dgm:prSet presAssocID="{0428D7A7-4D3E-41B1-A35D-D5EDC2809333}" presName="compNode" presStyleCnt="0"/>
      <dgm:spPr/>
    </dgm:pt>
    <dgm:pt modelId="{6AA4D612-8555-4B43-90A8-27B323F8604B}" type="pres">
      <dgm:prSet presAssocID="{0428D7A7-4D3E-41B1-A35D-D5EDC2809333}" presName="bgRect" presStyleLbl="bgShp" presStyleIdx="0" presStyleCnt="5"/>
      <dgm:spPr/>
    </dgm:pt>
    <dgm:pt modelId="{E0EA243D-186F-4D32-93B4-0BCCEF36A404}" type="pres">
      <dgm:prSet presAssocID="{0428D7A7-4D3E-41B1-A35D-D5EDC280933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t="3646" b="3646"/>
          </a:stretch>
        </a:blipFill>
      </dgm:spPr>
      <dgm:extLst>
        <a:ext uri="{E40237B7-FDA0-4F09-8148-C483321AD2D9}">
          <dgm14:cNvPr xmlns:dgm14="http://schemas.microsoft.com/office/drawing/2010/diagram" id="0" name="" descr="ActivityFeed_F056"/>
        </a:ext>
      </dgm:extLst>
    </dgm:pt>
    <dgm:pt modelId="{37A26441-500B-4DB6-AB50-135A6D1244FC}" type="pres">
      <dgm:prSet presAssocID="{0428D7A7-4D3E-41B1-A35D-D5EDC2809333}" presName="spaceRect" presStyleCnt="0"/>
      <dgm:spPr/>
    </dgm:pt>
    <dgm:pt modelId="{C47D7B87-BB8F-4D21-84A4-28DDCF52AC58}" type="pres">
      <dgm:prSet presAssocID="{0428D7A7-4D3E-41B1-A35D-D5EDC2809333}" presName="parTx" presStyleLbl="revTx" presStyleIdx="0" presStyleCnt="5">
        <dgm:presLayoutVars>
          <dgm:chMax val="0"/>
          <dgm:chPref val="0"/>
        </dgm:presLayoutVars>
      </dgm:prSet>
      <dgm:spPr/>
    </dgm:pt>
    <dgm:pt modelId="{07EE9F04-A69B-44C4-B88B-184AE49A1819}" type="pres">
      <dgm:prSet presAssocID="{92F34865-E7C4-41B8-8832-B5BDD0B65554}" presName="sibTrans" presStyleCnt="0"/>
      <dgm:spPr/>
    </dgm:pt>
    <dgm:pt modelId="{20F218D5-76CD-4792-9403-E418F1E6B3F2}" type="pres">
      <dgm:prSet presAssocID="{4F6339D0-0F06-4C91-9C66-C7620ADE5383}" presName="compNode" presStyleCnt="0"/>
      <dgm:spPr/>
    </dgm:pt>
    <dgm:pt modelId="{A832D5A2-6893-4A41-9A86-60441CA42116}" type="pres">
      <dgm:prSet presAssocID="{4F6339D0-0F06-4C91-9C66-C7620ADE5383}" presName="bgRect" presStyleLbl="bgShp" presStyleIdx="1" presStyleCnt="5"/>
      <dgm:spPr/>
    </dgm:pt>
    <dgm:pt modelId="{F729A5D8-F6E0-43CD-86E8-2036B1DAB6C1}" type="pres">
      <dgm:prSet presAssocID="{4F6339D0-0F06-4C91-9C66-C7620ADE538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oT_Hub"/>
        </a:ext>
      </dgm:extLst>
    </dgm:pt>
    <dgm:pt modelId="{BCF3FEA3-C6F1-4282-8CFE-AB6D96F36346}" type="pres">
      <dgm:prSet presAssocID="{4F6339D0-0F06-4C91-9C66-C7620ADE5383}" presName="spaceRect" presStyleCnt="0"/>
      <dgm:spPr/>
    </dgm:pt>
    <dgm:pt modelId="{0FC2F8E1-A6D8-4A6F-885D-887992712B62}" type="pres">
      <dgm:prSet presAssocID="{4F6339D0-0F06-4C91-9C66-C7620ADE5383}" presName="parTx" presStyleLbl="revTx" presStyleIdx="1" presStyleCnt="5">
        <dgm:presLayoutVars>
          <dgm:chMax val="0"/>
          <dgm:chPref val="0"/>
        </dgm:presLayoutVars>
      </dgm:prSet>
      <dgm:spPr/>
    </dgm:pt>
    <dgm:pt modelId="{8FF44B10-5A88-426A-AEE2-B8D08B70906E}" type="pres">
      <dgm:prSet presAssocID="{47220B49-D004-4A0C-9A17-45812CD8E4C7}" presName="sibTrans" presStyleCnt="0"/>
      <dgm:spPr/>
    </dgm:pt>
    <dgm:pt modelId="{7FA7AD21-DA0E-40AA-9FE2-35FB1F4F7053}" type="pres">
      <dgm:prSet presAssocID="{E7B968A8-85CA-4CE0-99CD-D341B6D09E75}" presName="compNode" presStyleCnt="0"/>
      <dgm:spPr/>
    </dgm:pt>
    <dgm:pt modelId="{2B390559-2814-4350-9248-83266958849B}" type="pres">
      <dgm:prSet presAssocID="{E7B968A8-85CA-4CE0-99CD-D341B6D09E75}" presName="bgRect" presStyleLbl="bgShp" presStyleIdx="2" presStyleCnt="5"/>
      <dgm:spPr/>
    </dgm:pt>
    <dgm:pt modelId="{75F1B65C-08FA-4898-A4D7-963A26E9A7A2}" type="pres">
      <dgm:prSet presAssocID="{E7B968A8-85CA-4CE0-99CD-D341B6D09E7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t="6771" b="6771"/>
          </a:stretch>
        </a:blipFill>
      </dgm:spPr>
      <dgm:extLst>
        <a:ext uri="{E40237B7-FDA0-4F09-8148-C483321AD2D9}">
          <dgm14:cNvPr xmlns:dgm14="http://schemas.microsoft.com/office/drawing/2010/diagram" id="0" name="" descr="Processing_E9F5"/>
        </a:ext>
      </dgm:extLst>
    </dgm:pt>
    <dgm:pt modelId="{323E4043-8032-4302-BDF9-40759906EC78}" type="pres">
      <dgm:prSet presAssocID="{E7B968A8-85CA-4CE0-99CD-D341B6D09E75}" presName="spaceRect" presStyleCnt="0"/>
      <dgm:spPr/>
    </dgm:pt>
    <dgm:pt modelId="{E9AB64AD-27D2-4302-8653-383FFE1E13ED}" type="pres">
      <dgm:prSet presAssocID="{E7B968A8-85CA-4CE0-99CD-D341B6D09E75}" presName="parTx" presStyleLbl="revTx" presStyleIdx="2" presStyleCnt="5">
        <dgm:presLayoutVars>
          <dgm:chMax val="0"/>
          <dgm:chPref val="0"/>
        </dgm:presLayoutVars>
      </dgm:prSet>
      <dgm:spPr/>
    </dgm:pt>
    <dgm:pt modelId="{7719B188-1C10-4439-81F4-19021CAD0551}" type="pres">
      <dgm:prSet presAssocID="{C12440E1-2617-4F41-8F42-F30D0BF97A67}" presName="sibTrans" presStyleCnt="0"/>
      <dgm:spPr/>
    </dgm:pt>
    <dgm:pt modelId="{2A421693-A9B8-4867-A4E4-F9CD5FB5ED43}" type="pres">
      <dgm:prSet presAssocID="{3BE729BF-02DA-4F96-9AFB-65E317C93EFB}" presName="compNode" presStyleCnt="0"/>
      <dgm:spPr/>
    </dgm:pt>
    <dgm:pt modelId="{47C176BA-2A60-4BE4-9A42-17B12773F81D}" type="pres">
      <dgm:prSet presAssocID="{3BE729BF-02DA-4F96-9AFB-65E317C93EFB}" presName="bgRect" presStyleLbl="bgShp" presStyleIdx="3" presStyleCnt="5"/>
      <dgm:spPr/>
    </dgm:pt>
    <dgm:pt modelId="{F2D96218-EA5C-4738-9EB0-8A953301B173}" type="pres">
      <dgm:prSet presAssocID="{3BE729BF-02DA-4F96-9AFB-65E317C93EF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t="21875" b="21875"/>
          </a:stretch>
        </a:blipFill>
      </dgm:spPr>
      <dgm:extLst>
        <a:ext uri="{E40237B7-FDA0-4F09-8148-C483321AD2D9}">
          <dgm14:cNvPr xmlns:dgm14="http://schemas.microsoft.com/office/drawing/2010/diagram" id="0" name="" descr="HoloLens_EC94"/>
        </a:ext>
      </dgm:extLst>
    </dgm:pt>
    <dgm:pt modelId="{3944E3AA-0681-41E6-BD0E-77C7CDF87D12}" type="pres">
      <dgm:prSet presAssocID="{3BE729BF-02DA-4F96-9AFB-65E317C93EFB}" presName="spaceRect" presStyleCnt="0"/>
      <dgm:spPr/>
    </dgm:pt>
    <dgm:pt modelId="{9E45F9B5-05E1-4DD5-B891-554A533A79BD}" type="pres">
      <dgm:prSet presAssocID="{3BE729BF-02DA-4F96-9AFB-65E317C93EFB}" presName="parTx" presStyleLbl="revTx" presStyleIdx="3" presStyleCnt="5">
        <dgm:presLayoutVars>
          <dgm:chMax val="0"/>
          <dgm:chPref val="0"/>
        </dgm:presLayoutVars>
      </dgm:prSet>
      <dgm:spPr/>
    </dgm:pt>
    <dgm:pt modelId="{5DEB4F6C-C53A-4644-A5B9-1E21235D3A89}" type="pres">
      <dgm:prSet presAssocID="{5F5866B5-B087-44D6-90D4-99F71DAF488D}" presName="sibTrans" presStyleCnt="0"/>
      <dgm:spPr/>
    </dgm:pt>
    <dgm:pt modelId="{0C63E26E-0801-4548-BDC9-10131AF7A73E}" type="pres">
      <dgm:prSet presAssocID="{7E8F9F1E-7C49-4240-B831-846A119D8435}" presName="compNode" presStyleCnt="0"/>
      <dgm:spPr/>
    </dgm:pt>
    <dgm:pt modelId="{96839423-8C50-43ED-9BFA-0F7C7079CF47}" type="pres">
      <dgm:prSet presAssocID="{7E8F9F1E-7C49-4240-B831-846A119D8435}" presName="bgRect" presStyleLbl="bgShp" presStyleIdx="4" presStyleCnt="5"/>
      <dgm:spPr/>
    </dgm:pt>
    <dgm:pt modelId="{1CA7341C-A647-447C-8E92-0A30E1819FED}" type="pres">
      <dgm:prSet presAssocID="{7E8F9F1E-7C49-4240-B831-846A119D843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ip"/>
        </a:ext>
      </dgm:extLst>
    </dgm:pt>
    <dgm:pt modelId="{303181C4-A28D-4243-A02C-A00067BB27B0}" type="pres">
      <dgm:prSet presAssocID="{7E8F9F1E-7C49-4240-B831-846A119D8435}" presName="spaceRect" presStyleCnt="0"/>
      <dgm:spPr/>
    </dgm:pt>
    <dgm:pt modelId="{D3278778-432F-4A83-9BD3-A21C8522C431}" type="pres">
      <dgm:prSet presAssocID="{7E8F9F1E-7C49-4240-B831-846A119D8435}" presName="parTx" presStyleLbl="revTx" presStyleIdx="4" presStyleCnt="5">
        <dgm:presLayoutVars>
          <dgm:chMax val="0"/>
          <dgm:chPref val="0"/>
        </dgm:presLayoutVars>
      </dgm:prSet>
      <dgm:spPr/>
    </dgm:pt>
  </dgm:ptLst>
  <dgm:cxnLst>
    <dgm:cxn modelId="{5FB36403-565E-4557-9F66-BFF8E36B4B3D}" srcId="{1AF74607-7E13-436D-8B0C-729BE602F186}" destId="{3BE729BF-02DA-4F96-9AFB-65E317C93EFB}" srcOrd="3" destOrd="0" parTransId="{D947AB29-BE38-4D15-8CF1-222C031B9005}" sibTransId="{5F5866B5-B087-44D6-90D4-99F71DAF488D}"/>
    <dgm:cxn modelId="{B21DEE24-66D6-49D8-9170-9A8694A92075}" srcId="{1AF74607-7E13-436D-8B0C-729BE602F186}" destId="{4F6339D0-0F06-4C91-9C66-C7620ADE5383}" srcOrd="1" destOrd="0" parTransId="{AC543C6B-A3BF-45F0-A2F2-D17D5E771008}" sibTransId="{47220B49-D004-4A0C-9A17-45812CD8E4C7}"/>
    <dgm:cxn modelId="{14024939-ECBE-4106-9814-9E118228C7F4}" type="presOf" srcId="{E7B968A8-85CA-4CE0-99CD-D341B6D09E75}" destId="{E9AB64AD-27D2-4302-8653-383FFE1E13ED}" srcOrd="0" destOrd="0" presId="urn:microsoft.com/office/officeart/2018/2/layout/IconVerticalSolidList"/>
    <dgm:cxn modelId="{41C4C15E-14B8-446D-92D5-3AC9043CDCCF}" type="presOf" srcId="{1AF74607-7E13-436D-8B0C-729BE602F186}" destId="{E2DD7840-07CD-4C4A-90C7-06F0445698B7}" srcOrd="0" destOrd="0" presId="urn:microsoft.com/office/officeart/2018/2/layout/IconVerticalSolidList"/>
    <dgm:cxn modelId="{5A7FD96B-36B2-4B97-8D47-CA6A7E9F7190}" srcId="{1AF74607-7E13-436D-8B0C-729BE602F186}" destId="{7E8F9F1E-7C49-4240-B831-846A119D8435}" srcOrd="4" destOrd="0" parTransId="{EAEFA10C-6558-4A7F-9D42-577F940A3917}" sibTransId="{6F2CB7C2-DC6D-4774-B850-31E7D4C07D66}"/>
    <dgm:cxn modelId="{E26ADE9E-F285-4C21-A44E-A020C4B792C4}" type="presOf" srcId="{4F6339D0-0F06-4C91-9C66-C7620ADE5383}" destId="{0FC2F8E1-A6D8-4A6F-885D-887992712B62}" srcOrd="0" destOrd="0" presId="urn:microsoft.com/office/officeart/2018/2/layout/IconVerticalSolidList"/>
    <dgm:cxn modelId="{4DBFF6B4-428B-48EA-AA38-08325C76C2D9}" type="presOf" srcId="{0428D7A7-4D3E-41B1-A35D-D5EDC2809333}" destId="{C47D7B87-BB8F-4D21-84A4-28DDCF52AC58}" srcOrd="0" destOrd="0" presId="urn:microsoft.com/office/officeart/2018/2/layout/IconVerticalSolidList"/>
    <dgm:cxn modelId="{54BCF5BC-5F2E-4D1B-A8C9-FC5817845380}" srcId="{1AF74607-7E13-436D-8B0C-729BE602F186}" destId="{0428D7A7-4D3E-41B1-A35D-D5EDC2809333}" srcOrd="0" destOrd="0" parTransId="{5F85620D-92D9-4F76-BE59-84EF273E2A35}" sibTransId="{92F34865-E7C4-41B8-8832-B5BDD0B65554}"/>
    <dgm:cxn modelId="{82DB9CDF-C67C-4C93-936D-B64E453DCB8C}" type="presOf" srcId="{7E8F9F1E-7C49-4240-B831-846A119D8435}" destId="{D3278778-432F-4A83-9BD3-A21C8522C431}" srcOrd="0" destOrd="0" presId="urn:microsoft.com/office/officeart/2018/2/layout/IconVerticalSolidList"/>
    <dgm:cxn modelId="{3FB786E5-D67B-436C-BDC1-BE03D5F1D37C}" type="presOf" srcId="{3BE729BF-02DA-4F96-9AFB-65E317C93EFB}" destId="{9E45F9B5-05E1-4DD5-B891-554A533A79BD}" srcOrd="0" destOrd="0" presId="urn:microsoft.com/office/officeart/2018/2/layout/IconVerticalSolidList"/>
    <dgm:cxn modelId="{C6E888FF-5141-4B81-B683-47CE41359BEE}" srcId="{1AF74607-7E13-436D-8B0C-729BE602F186}" destId="{E7B968A8-85CA-4CE0-99CD-D341B6D09E75}" srcOrd="2" destOrd="0" parTransId="{BBCF6201-08FE-4433-B832-A02B5A7D28C9}" sibTransId="{C12440E1-2617-4F41-8F42-F30D0BF97A67}"/>
    <dgm:cxn modelId="{6282C5BC-7498-402C-8AAC-923A820468A2}" type="presParOf" srcId="{E2DD7840-07CD-4C4A-90C7-06F0445698B7}" destId="{8D577212-FC07-444D-A617-FD65FF130E9E}" srcOrd="0" destOrd="0" presId="urn:microsoft.com/office/officeart/2018/2/layout/IconVerticalSolidList"/>
    <dgm:cxn modelId="{2487C540-98C5-4029-BFB6-C8D349CB7335}" type="presParOf" srcId="{8D577212-FC07-444D-A617-FD65FF130E9E}" destId="{6AA4D612-8555-4B43-90A8-27B323F8604B}" srcOrd="0" destOrd="0" presId="urn:microsoft.com/office/officeart/2018/2/layout/IconVerticalSolidList"/>
    <dgm:cxn modelId="{AB806EEE-8AD4-4A5D-AB96-2B3795F7EA79}" type="presParOf" srcId="{8D577212-FC07-444D-A617-FD65FF130E9E}" destId="{E0EA243D-186F-4D32-93B4-0BCCEF36A404}" srcOrd="1" destOrd="0" presId="urn:microsoft.com/office/officeart/2018/2/layout/IconVerticalSolidList"/>
    <dgm:cxn modelId="{C617560E-D85A-4D28-9F34-3622288B4F5B}" type="presParOf" srcId="{8D577212-FC07-444D-A617-FD65FF130E9E}" destId="{37A26441-500B-4DB6-AB50-135A6D1244FC}" srcOrd="2" destOrd="0" presId="urn:microsoft.com/office/officeart/2018/2/layout/IconVerticalSolidList"/>
    <dgm:cxn modelId="{20E96106-40A7-4598-9E41-3E150A0452FD}" type="presParOf" srcId="{8D577212-FC07-444D-A617-FD65FF130E9E}" destId="{C47D7B87-BB8F-4D21-84A4-28DDCF52AC58}" srcOrd="3" destOrd="0" presId="urn:microsoft.com/office/officeart/2018/2/layout/IconVerticalSolidList"/>
    <dgm:cxn modelId="{827A6F56-6392-495C-98FE-F179B816E16B}" type="presParOf" srcId="{E2DD7840-07CD-4C4A-90C7-06F0445698B7}" destId="{07EE9F04-A69B-44C4-B88B-184AE49A1819}" srcOrd="1" destOrd="0" presId="urn:microsoft.com/office/officeart/2018/2/layout/IconVerticalSolidList"/>
    <dgm:cxn modelId="{633BD186-DCB1-481A-9601-48BFC9A7A9FD}" type="presParOf" srcId="{E2DD7840-07CD-4C4A-90C7-06F0445698B7}" destId="{20F218D5-76CD-4792-9403-E418F1E6B3F2}" srcOrd="2" destOrd="0" presId="urn:microsoft.com/office/officeart/2018/2/layout/IconVerticalSolidList"/>
    <dgm:cxn modelId="{AB995F17-F3B2-42DB-8B9F-8CF0EF42B9CE}" type="presParOf" srcId="{20F218D5-76CD-4792-9403-E418F1E6B3F2}" destId="{A832D5A2-6893-4A41-9A86-60441CA42116}" srcOrd="0" destOrd="0" presId="urn:microsoft.com/office/officeart/2018/2/layout/IconVerticalSolidList"/>
    <dgm:cxn modelId="{4ED318EE-FB2D-4C71-9BDB-62BE1D3AA7BD}" type="presParOf" srcId="{20F218D5-76CD-4792-9403-E418F1E6B3F2}" destId="{F729A5D8-F6E0-43CD-86E8-2036B1DAB6C1}" srcOrd="1" destOrd="0" presId="urn:microsoft.com/office/officeart/2018/2/layout/IconVerticalSolidList"/>
    <dgm:cxn modelId="{B75513F8-D14A-4076-94F1-E7B8EC40352F}" type="presParOf" srcId="{20F218D5-76CD-4792-9403-E418F1E6B3F2}" destId="{BCF3FEA3-C6F1-4282-8CFE-AB6D96F36346}" srcOrd="2" destOrd="0" presId="urn:microsoft.com/office/officeart/2018/2/layout/IconVerticalSolidList"/>
    <dgm:cxn modelId="{F717ABEC-D225-45A9-978B-971609FDC07E}" type="presParOf" srcId="{20F218D5-76CD-4792-9403-E418F1E6B3F2}" destId="{0FC2F8E1-A6D8-4A6F-885D-887992712B62}" srcOrd="3" destOrd="0" presId="urn:microsoft.com/office/officeart/2018/2/layout/IconVerticalSolidList"/>
    <dgm:cxn modelId="{A66025AB-4EF1-475B-A95D-D8AE0F79FCC8}" type="presParOf" srcId="{E2DD7840-07CD-4C4A-90C7-06F0445698B7}" destId="{8FF44B10-5A88-426A-AEE2-B8D08B70906E}" srcOrd="3" destOrd="0" presId="urn:microsoft.com/office/officeart/2018/2/layout/IconVerticalSolidList"/>
    <dgm:cxn modelId="{3A314D3B-F38A-4714-A77E-ABCB9C856A81}" type="presParOf" srcId="{E2DD7840-07CD-4C4A-90C7-06F0445698B7}" destId="{7FA7AD21-DA0E-40AA-9FE2-35FB1F4F7053}" srcOrd="4" destOrd="0" presId="urn:microsoft.com/office/officeart/2018/2/layout/IconVerticalSolidList"/>
    <dgm:cxn modelId="{6A24E336-5D94-4954-93EC-F607810C169E}" type="presParOf" srcId="{7FA7AD21-DA0E-40AA-9FE2-35FB1F4F7053}" destId="{2B390559-2814-4350-9248-83266958849B}" srcOrd="0" destOrd="0" presId="urn:microsoft.com/office/officeart/2018/2/layout/IconVerticalSolidList"/>
    <dgm:cxn modelId="{3E65E9CD-332C-49F7-A27D-91CC506A40A9}" type="presParOf" srcId="{7FA7AD21-DA0E-40AA-9FE2-35FB1F4F7053}" destId="{75F1B65C-08FA-4898-A4D7-963A26E9A7A2}" srcOrd="1" destOrd="0" presId="urn:microsoft.com/office/officeart/2018/2/layout/IconVerticalSolidList"/>
    <dgm:cxn modelId="{FB66695C-761E-43E1-BCEF-5BBFE62B4562}" type="presParOf" srcId="{7FA7AD21-DA0E-40AA-9FE2-35FB1F4F7053}" destId="{323E4043-8032-4302-BDF9-40759906EC78}" srcOrd="2" destOrd="0" presId="urn:microsoft.com/office/officeart/2018/2/layout/IconVerticalSolidList"/>
    <dgm:cxn modelId="{0AABD0CF-D57C-4254-A746-5277C9A0EF27}" type="presParOf" srcId="{7FA7AD21-DA0E-40AA-9FE2-35FB1F4F7053}" destId="{E9AB64AD-27D2-4302-8653-383FFE1E13ED}" srcOrd="3" destOrd="0" presId="urn:microsoft.com/office/officeart/2018/2/layout/IconVerticalSolidList"/>
    <dgm:cxn modelId="{AEFDEDD6-1CF9-41F0-8E1A-A5B1940FCF9D}" type="presParOf" srcId="{E2DD7840-07CD-4C4A-90C7-06F0445698B7}" destId="{7719B188-1C10-4439-81F4-19021CAD0551}" srcOrd="5" destOrd="0" presId="urn:microsoft.com/office/officeart/2018/2/layout/IconVerticalSolidList"/>
    <dgm:cxn modelId="{F7B962B4-FDE5-4C5D-91D4-A7BDDF08DC75}" type="presParOf" srcId="{E2DD7840-07CD-4C4A-90C7-06F0445698B7}" destId="{2A421693-A9B8-4867-A4E4-F9CD5FB5ED43}" srcOrd="6" destOrd="0" presId="urn:microsoft.com/office/officeart/2018/2/layout/IconVerticalSolidList"/>
    <dgm:cxn modelId="{B8B3F33A-2891-492A-904B-603E133F5B2B}" type="presParOf" srcId="{2A421693-A9B8-4867-A4E4-F9CD5FB5ED43}" destId="{47C176BA-2A60-4BE4-9A42-17B12773F81D}" srcOrd="0" destOrd="0" presId="urn:microsoft.com/office/officeart/2018/2/layout/IconVerticalSolidList"/>
    <dgm:cxn modelId="{905475C6-D3EF-4AFC-BB81-5BFE9801BA21}" type="presParOf" srcId="{2A421693-A9B8-4867-A4E4-F9CD5FB5ED43}" destId="{F2D96218-EA5C-4738-9EB0-8A953301B173}" srcOrd="1" destOrd="0" presId="urn:microsoft.com/office/officeart/2018/2/layout/IconVerticalSolidList"/>
    <dgm:cxn modelId="{696453C8-2866-4318-85E2-C8845E284EBB}" type="presParOf" srcId="{2A421693-A9B8-4867-A4E4-F9CD5FB5ED43}" destId="{3944E3AA-0681-41E6-BD0E-77C7CDF87D12}" srcOrd="2" destOrd="0" presId="urn:microsoft.com/office/officeart/2018/2/layout/IconVerticalSolidList"/>
    <dgm:cxn modelId="{705D6170-1BE9-4D4D-B057-9FA04954BA7F}" type="presParOf" srcId="{2A421693-A9B8-4867-A4E4-F9CD5FB5ED43}" destId="{9E45F9B5-05E1-4DD5-B891-554A533A79BD}" srcOrd="3" destOrd="0" presId="urn:microsoft.com/office/officeart/2018/2/layout/IconVerticalSolidList"/>
    <dgm:cxn modelId="{B9F91898-FEAC-4A56-B9C1-E5344CFFD1E5}" type="presParOf" srcId="{E2DD7840-07CD-4C4A-90C7-06F0445698B7}" destId="{5DEB4F6C-C53A-4644-A5B9-1E21235D3A89}" srcOrd="7" destOrd="0" presId="urn:microsoft.com/office/officeart/2018/2/layout/IconVerticalSolidList"/>
    <dgm:cxn modelId="{5C1EB666-F2CC-4B77-AAC2-35CD99EA1B8C}" type="presParOf" srcId="{E2DD7840-07CD-4C4A-90C7-06F0445698B7}" destId="{0C63E26E-0801-4548-BDC9-10131AF7A73E}" srcOrd="8" destOrd="0" presId="urn:microsoft.com/office/officeart/2018/2/layout/IconVerticalSolidList"/>
    <dgm:cxn modelId="{294AB2DE-BB1B-44AF-A50C-DCEC66BCF149}" type="presParOf" srcId="{0C63E26E-0801-4548-BDC9-10131AF7A73E}" destId="{96839423-8C50-43ED-9BFA-0F7C7079CF47}" srcOrd="0" destOrd="0" presId="urn:microsoft.com/office/officeart/2018/2/layout/IconVerticalSolidList"/>
    <dgm:cxn modelId="{C45674CC-157A-420F-9D67-D784C4B6B7CC}" type="presParOf" srcId="{0C63E26E-0801-4548-BDC9-10131AF7A73E}" destId="{1CA7341C-A647-447C-8E92-0A30E1819FED}" srcOrd="1" destOrd="0" presId="urn:microsoft.com/office/officeart/2018/2/layout/IconVerticalSolidList"/>
    <dgm:cxn modelId="{6B9FE479-CFAA-47DD-ABD7-895B16BCA2B0}" type="presParOf" srcId="{0C63E26E-0801-4548-BDC9-10131AF7A73E}" destId="{303181C4-A28D-4243-A02C-A00067BB27B0}" srcOrd="2" destOrd="0" presId="urn:microsoft.com/office/officeart/2018/2/layout/IconVerticalSolidList"/>
    <dgm:cxn modelId="{9104D3A3-3AC2-44AE-AC85-1DA6234AA7A5}" type="presParOf" srcId="{0C63E26E-0801-4548-BDC9-10131AF7A73E}" destId="{D3278778-432F-4A83-9BD3-A21C8522C43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AF74607-7E13-436D-8B0C-729BE602F18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428D7A7-4D3E-41B1-A35D-D5EDC2809333}">
      <dgm:prSet custT="1"/>
      <dgm:spPr/>
      <dgm:t>
        <a:bodyPr/>
        <a:lstStyle/>
        <a:p>
          <a:pPr>
            <a:lnSpc>
              <a:spcPct val="100000"/>
            </a:lnSpc>
          </a:pPr>
          <a:r>
            <a:rPr lang="en-US" sz="2400" dirty="0"/>
            <a:t>Failovers are very expensive for RDMA</a:t>
          </a:r>
        </a:p>
      </dgm:t>
    </dgm:pt>
    <dgm:pt modelId="{5F85620D-92D9-4F76-BE59-84EF273E2A35}" type="parTrans" cxnId="{54BCF5BC-5F2E-4D1B-A8C9-FC5817845380}">
      <dgm:prSet/>
      <dgm:spPr/>
      <dgm:t>
        <a:bodyPr/>
        <a:lstStyle/>
        <a:p>
          <a:endParaRPr lang="en-US"/>
        </a:p>
      </dgm:t>
    </dgm:pt>
    <dgm:pt modelId="{92F34865-E7C4-41B8-8832-B5BDD0B65554}" type="sibTrans" cxnId="{54BCF5BC-5F2E-4D1B-A8C9-FC5817845380}">
      <dgm:prSet/>
      <dgm:spPr/>
      <dgm:t>
        <a:bodyPr/>
        <a:lstStyle/>
        <a:p>
          <a:endParaRPr lang="en-US"/>
        </a:p>
      </dgm:t>
    </dgm:pt>
    <dgm:pt modelId="{4F6339D0-0F06-4C91-9C66-C7620ADE5383}">
      <dgm:prSet custT="1"/>
      <dgm:spPr/>
      <dgm:t>
        <a:bodyPr/>
        <a:lstStyle/>
        <a:p>
          <a:pPr>
            <a:lnSpc>
              <a:spcPct val="100000"/>
            </a:lnSpc>
          </a:pPr>
          <a:r>
            <a:rPr lang="en-US" sz="2400" dirty="0"/>
            <a:t>Host network and physical network should be converged</a:t>
          </a:r>
        </a:p>
      </dgm:t>
    </dgm:pt>
    <dgm:pt modelId="{AC543C6B-A3BF-45F0-A2F2-D17D5E771008}" type="parTrans" cxnId="{B21DEE24-66D6-49D8-9170-9A8694A92075}">
      <dgm:prSet/>
      <dgm:spPr/>
      <dgm:t>
        <a:bodyPr/>
        <a:lstStyle/>
        <a:p>
          <a:endParaRPr lang="en-US"/>
        </a:p>
      </dgm:t>
    </dgm:pt>
    <dgm:pt modelId="{47220B49-D004-4A0C-9A17-45812CD8E4C7}" type="sibTrans" cxnId="{B21DEE24-66D6-49D8-9170-9A8694A92075}">
      <dgm:prSet/>
      <dgm:spPr/>
      <dgm:t>
        <a:bodyPr/>
        <a:lstStyle/>
        <a:p>
          <a:endParaRPr lang="en-US"/>
        </a:p>
      </dgm:t>
    </dgm:pt>
    <dgm:pt modelId="{E7B968A8-85CA-4CE0-99CD-D341B6D09E75}">
      <dgm:prSet custT="1"/>
      <dgm:spPr/>
      <dgm:t>
        <a:bodyPr/>
        <a:lstStyle/>
        <a:p>
          <a:pPr>
            <a:lnSpc>
              <a:spcPct val="100000"/>
            </a:lnSpc>
          </a:pPr>
          <a:r>
            <a:rPr lang="en-US" sz="2400" dirty="0"/>
            <a:t>Switch buffer is increasingly important and needs more innovations</a:t>
          </a:r>
        </a:p>
      </dgm:t>
    </dgm:pt>
    <dgm:pt modelId="{BBCF6201-08FE-4433-B832-A02B5A7D28C9}" type="parTrans" cxnId="{C6E888FF-5141-4B81-B683-47CE41359BEE}">
      <dgm:prSet/>
      <dgm:spPr/>
      <dgm:t>
        <a:bodyPr/>
        <a:lstStyle/>
        <a:p>
          <a:endParaRPr lang="en-US"/>
        </a:p>
      </dgm:t>
    </dgm:pt>
    <dgm:pt modelId="{C12440E1-2617-4F41-8F42-F30D0BF97A67}" type="sibTrans" cxnId="{C6E888FF-5141-4B81-B683-47CE41359BEE}">
      <dgm:prSet/>
      <dgm:spPr/>
      <dgm:t>
        <a:bodyPr/>
        <a:lstStyle/>
        <a:p>
          <a:endParaRPr lang="en-US"/>
        </a:p>
      </dgm:t>
    </dgm:pt>
    <dgm:pt modelId="{3BE729BF-02DA-4F96-9AFB-65E317C93EFB}">
      <dgm:prSet custT="1"/>
      <dgm:spPr/>
      <dgm:t>
        <a:bodyPr/>
        <a:lstStyle/>
        <a:p>
          <a:pPr>
            <a:lnSpc>
              <a:spcPct val="100000"/>
            </a:lnSpc>
          </a:pPr>
          <a:r>
            <a:rPr lang="en-US" sz="2400" dirty="0"/>
            <a:t>Cloud needs unified behavior models and interfaces for network devices</a:t>
          </a:r>
        </a:p>
      </dgm:t>
    </dgm:pt>
    <dgm:pt modelId="{D947AB29-BE38-4D15-8CF1-222C031B9005}" type="parTrans" cxnId="{5FB36403-565E-4557-9F66-BFF8E36B4B3D}">
      <dgm:prSet/>
      <dgm:spPr/>
      <dgm:t>
        <a:bodyPr/>
        <a:lstStyle/>
        <a:p>
          <a:endParaRPr lang="en-US"/>
        </a:p>
      </dgm:t>
    </dgm:pt>
    <dgm:pt modelId="{5F5866B5-B087-44D6-90D4-99F71DAF488D}" type="sibTrans" cxnId="{5FB36403-565E-4557-9F66-BFF8E36B4B3D}">
      <dgm:prSet/>
      <dgm:spPr/>
      <dgm:t>
        <a:bodyPr/>
        <a:lstStyle/>
        <a:p>
          <a:endParaRPr lang="en-US"/>
        </a:p>
      </dgm:t>
    </dgm:pt>
    <dgm:pt modelId="{7E8F9F1E-7C49-4240-B831-846A119D8435}">
      <dgm:prSet custT="1"/>
      <dgm:spPr/>
      <dgm:t>
        <a:bodyPr/>
        <a:lstStyle/>
        <a:p>
          <a:pPr>
            <a:lnSpc>
              <a:spcPct val="100000"/>
            </a:lnSpc>
          </a:pPr>
          <a:r>
            <a:rPr lang="en-US" sz="2400" dirty="0"/>
            <a:t>Testing new network devices is critical and challenging </a:t>
          </a:r>
        </a:p>
      </dgm:t>
    </dgm:pt>
    <dgm:pt modelId="{EAEFA10C-6558-4A7F-9D42-577F940A3917}" type="parTrans" cxnId="{5A7FD96B-36B2-4B97-8D47-CA6A7E9F7190}">
      <dgm:prSet/>
      <dgm:spPr/>
      <dgm:t>
        <a:bodyPr/>
        <a:lstStyle/>
        <a:p>
          <a:endParaRPr lang="en-US"/>
        </a:p>
      </dgm:t>
    </dgm:pt>
    <dgm:pt modelId="{6F2CB7C2-DC6D-4774-B850-31E7D4C07D66}" type="sibTrans" cxnId="{5A7FD96B-36B2-4B97-8D47-CA6A7E9F7190}">
      <dgm:prSet/>
      <dgm:spPr/>
      <dgm:t>
        <a:bodyPr/>
        <a:lstStyle/>
        <a:p>
          <a:endParaRPr lang="en-US"/>
        </a:p>
      </dgm:t>
    </dgm:pt>
    <dgm:pt modelId="{E2DD7840-07CD-4C4A-90C7-06F0445698B7}" type="pres">
      <dgm:prSet presAssocID="{1AF74607-7E13-436D-8B0C-729BE602F186}" presName="root" presStyleCnt="0">
        <dgm:presLayoutVars>
          <dgm:dir/>
          <dgm:resizeHandles val="exact"/>
        </dgm:presLayoutVars>
      </dgm:prSet>
      <dgm:spPr/>
    </dgm:pt>
    <dgm:pt modelId="{8D577212-FC07-444D-A617-FD65FF130E9E}" type="pres">
      <dgm:prSet presAssocID="{0428D7A7-4D3E-41B1-A35D-D5EDC2809333}" presName="compNode" presStyleCnt="0"/>
      <dgm:spPr/>
    </dgm:pt>
    <dgm:pt modelId="{6AA4D612-8555-4B43-90A8-27B323F8604B}" type="pres">
      <dgm:prSet presAssocID="{0428D7A7-4D3E-41B1-A35D-D5EDC2809333}" presName="bgRect" presStyleLbl="bgShp" presStyleIdx="0" presStyleCnt="5"/>
      <dgm:spPr/>
    </dgm:pt>
    <dgm:pt modelId="{E0EA243D-186F-4D32-93B4-0BCCEF36A404}" type="pres">
      <dgm:prSet presAssocID="{0428D7A7-4D3E-41B1-A35D-D5EDC280933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t="3646" b="3646"/>
          </a:stretch>
        </a:blipFill>
      </dgm:spPr>
      <dgm:extLst>
        <a:ext uri="{E40237B7-FDA0-4F09-8148-C483321AD2D9}">
          <dgm14:cNvPr xmlns:dgm14="http://schemas.microsoft.com/office/drawing/2010/diagram" id="0" name="" descr="ActivityFeed_F056"/>
        </a:ext>
      </dgm:extLst>
    </dgm:pt>
    <dgm:pt modelId="{37A26441-500B-4DB6-AB50-135A6D1244FC}" type="pres">
      <dgm:prSet presAssocID="{0428D7A7-4D3E-41B1-A35D-D5EDC2809333}" presName="spaceRect" presStyleCnt="0"/>
      <dgm:spPr/>
    </dgm:pt>
    <dgm:pt modelId="{C47D7B87-BB8F-4D21-84A4-28DDCF52AC58}" type="pres">
      <dgm:prSet presAssocID="{0428D7A7-4D3E-41B1-A35D-D5EDC2809333}" presName="parTx" presStyleLbl="revTx" presStyleIdx="0" presStyleCnt="5">
        <dgm:presLayoutVars>
          <dgm:chMax val="0"/>
          <dgm:chPref val="0"/>
        </dgm:presLayoutVars>
      </dgm:prSet>
      <dgm:spPr/>
    </dgm:pt>
    <dgm:pt modelId="{07EE9F04-A69B-44C4-B88B-184AE49A1819}" type="pres">
      <dgm:prSet presAssocID="{92F34865-E7C4-41B8-8832-B5BDD0B65554}" presName="sibTrans" presStyleCnt="0"/>
      <dgm:spPr/>
    </dgm:pt>
    <dgm:pt modelId="{20F218D5-76CD-4792-9403-E418F1E6B3F2}" type="pres">
      <dgm:prSet presAssocID="{4F6339D0-0F06-4C91-9C66-C7620ADE5383}" presName="compNode" presStyleCnt="0"/>
      <dgm:spPr/>
    </dgm:pt>
    <dgm:pt modelId="{A832D5A2-6893-4A41-9A86-60441CA42116}" type="pres">
      <dgm:prSet presAssocID="{4F6339D0-0F06-4C91-9C66-C7620ADE5383}" presName="bgRect" presStyleLbl="bgShp" presStyleIdx="1" presStyleCnt="5"/>
      <dgm:spPr/>
    </dgm:pt>
    <dgm:pt modelId="{F729A5D8-F6E0-43CD-86E8-2036B1DAB6C1}" type="pres">
      <dgm:prSet presAssocID="{4F6339D0-0F06-4C91-9C66-C7620ADE538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oT_Hub"/>
        </a:ext>
      </dgm:extLst>
    </dgm:pt>
    <dgm:pt modelId="{BCF3FEA3-C6F1-4282-8CFE-AB6D96F36346}" type="pres">
      <dgm:prSet presAssocID="{4F6339D0-0F06-4C91-9C66-C7620ADE5383}" presName="spaceRect" presStyleCnt="0"/>
      <dgm:spPr/>
    </dgm:pt>
    <dgm:pt modelId="{0FC2F8E1-A6D8-4A6F-885D-887992712B62}" type="pres">
      <dgm:prSet presAssocID="{4F6339D0-0F06-4C91-9C66-C7620ADE5383}" presName="parTx" presStyleLbl="revTx" presStyleIdx="1" presStyleCnt="5">
        <dgm:presLayoutVars>
          <dgm:chMax val="0"/>
          <dgm:chPref val="0"/>
        </dgm:presLayoutVars>
      </dgm:prSet>
      <dgm:spPr/>
    </dgm:pt>
    <dgm:pt modelId="{8FF44B10-5A88-426A-AEE2-B8D08B70906E}" type="pres">
      <dgm:prSet presAssocID="{47220B49-D004-4A0C-9A17-45812CD8E4C7}" presName="sibTrans" presStyleCnt="0"/>
      <dgm:spPr/>
    </dgm:pt>
    <dgm:pt modelId="{7FA7AD21-DA0E-40AA-9FE2-35FB1F4F7053}" type="pres">
      <dgm:prSet presAssocID="{E7B968A8-85CA-4CE0-99CD-D341B6D09E75}" presName="compNode" presStyleCnt="0"/>
      <dgm:spPr/>
    </dgm:pt>
    <dgm:pt modelId="{2B390559-2814-4350-9248-83266958849B}" type="pres">
      <dgm:prSet presAssocID="{E7B968A8-85CA-4CE0-99CD-D341B6D09E75}" presName="bgRect" presStyleLbl="bgShp" presStyleIdx="2" presStyleCnt="5"/>
      <dgm:spPr/>
    </dgm:pt>
    <dgm:pt modelId="{75F1B65C-08FA-4898-A4D7-963A26E9A7A2}" type="pres">
      <dgm:prSet presAssocID="{E7B968A8-85CA-4CE0-99CD-D341B6D09E7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t="6771" b="6771"/>
          </a:stretch>
        </a:blipFill>
      </dgm:spPr>
      <dgm:extLst>
        <a:ext uri="{E40237B7-FDA0-4F09-8148-C483321AD2D9}">
          <dgm14:cNvPr xmlns:dgm14="http://schemas.microsoft.com/office/drawing/2010/diagram" id="0" name="" descr="Processing_E9F5"/>
        </a:ext>
      </dgm:extLst>
    </dgm:pt>
    <dgm:pt modelId="{323E4043-8032-4302-BDF9-40759906EC78}" type="pres">
      <dgm:prSet presAssocID="{E7B968A8-85CA-4CE0-99CD-D341B6D09E75}" presName="spaceRect" presStyleCnt="0"/>
      <dgm:spPr/>
    </dgm:pt>
    <dgm:pt modelId="{E9AB64AD-27D2-4302-8653-383FFE1E13ED}" type="pres">
      <dgm:prSet presAssocID="{E7B968A8-85CA-4CE0-99CD-D341B6D09E75}" presName="parTx" presStyleLbl="revTx" presStyleIdx="2" presStyleCnt="5">
        <dgm:presLayoutVars>
          <dgm:chMax val="0"/>
          <dgm:chPref val="0"/>
        </dgm:presLayoutVars>
      </dgm:prSet>
      <dgm:spPr/>
    </dgm:pt>
    <dgm:pt modelId="{7719B188-1C10-4439-81F4-19021CAD0551}" type="pres">
      <dgm:prSet presAssocID="{C12440E1-2617-4F41-8F42-F30D0BF97A67}" presName="sibTrans" presStyleCnt="0"/>
      <dgm:spPr/>
    </dgm:pt>
    <dgm:pt modelId="{2A421693-A9B8-4867-A4E4-F9CD5FB5ED43}" type="pres">
      <dgm:prSet presAssocID="{3BE729BF-02DA-4F96-9AFB-65E317C93EFB}" presName="compNode" presStyleCnt="0"/>
      <dgm:spPr/>
    </dgm:pt>
    <dgm:pt modelId="{47C176BA-2A60-4BE4-9A42-17B12773F81D}" type="pres">
      <dgm:prSet presAssocID="{3BE729BF-02DA-4F96-9AFB-65E317C93EFB}" presName="bgRect" presStyleLbl="bgShp" presStyleIdx="3" presStyleCnt="5"/>
      <dgm:spPr/>
    </dgm:pt>
    <dgm:pt modelId="{F2D96218-EA5C-4738-9EB0-8A953301B173}" type="pres">
      <dgm:prSet presAssocID="{3BE729BF-02DA-4F96-9AFB-65E317C93EF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t="21875" b="21875"/>
          </a:stretch>
        </a:blipFill>
      </dgm:spPr>
      <dgm:extLst>
        <a:ext uri="{E40237B7-FDA0-4F09-8148-C483321AD2D9}">
          <dgm14:cNvPr xmlns:dgm14="http://schemas.microsoft.com/office/drawing/2010/diagram" id="0" name="" descr="HoloLens_EC94"/>
        </a:ext>
      </dgm:extLst>
    </dgm:pt>
    <dgm:pt modelId="{3944E3AA-0681-41E6-BD0E-77C7CDF87D12}" type="pres">
      <dgm:prSet presAssocID="{3BE729BF-02DA-4F96-9AFB-65E317C93EFB}" presName="spaceRect" presStyleCnt="0"/>
      <dgm:spPr/>
    </dgm:pt>
    <dgm:pt modelId="{9E45F9B5-05E1-4DD5-B891-554A533A79BD}" type="pres">
      <dgm:prSet presAssocID="{3BE729BF-02DA-4F96-9AFB-65E317C93EFB}" presName="parTx" presStyleLbl="revTx" presStyleIdx="3" presStyleCnt="5">
        <dgm:presLayoutVars>
          <dgm:chMax val="0"/>
          <dgm:chPref val="0"/>
        </dgm:presLayoutVars>
      </dgm:prSet>
      <dgm:spPr/>
    </dgm:pt>
    <dgm:pt modelId="{5DEB4F6C-C53A-4644-A5B9-1E21235D3A89}" type="pres">
      <dgm:prSet presAssocID="{5F5866B5-B087-44D6-90D4-99F71DAF488D}" presName="sibTrans" presStyleCnt="0"/>
      <dgm:spPr/>
    </dgm:pt>
    <dgm:pt modelId="{0C63E26E-0801-4548-BDC9-10131AF7A73E}" type="pres">
      <dgm:prSet presAssocID="{7E8F9F1E-7C49-4240-B831-846A119D8435}" presName="compNode" presStyleCnt="0"/>
      <dgm:spPr/>
    </dgm:pt>
    <dgm:pt modelId="{96839423-8C50-43ED-9BFA-0F7C7079CF47}" type="pres">
      <dgm:prSet presAssocID="{7E8F9F1E-7C49-4240-B831-846A119D8435}" presName="bgRect" presStyleLbl="bgShp" presStyleIdx="4" presStyleCnt="5"/>
      <dgm:spPr/>
    </dgm:pt>
    <dgm:pt modelId="{1CA7341C-A647-447C-8E92-0A30E1819FED}" type="pres">
      <dgm:prSet presAssocID="{7E8F9F1E-7C49-4240-B831-846A119D843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ip"/>
        </a:ext>
      </dgm:extLst>
    </dgm:pt>
    <dgm:pt modelId="{303181C4-A28D-4243-A02C-A00067BB27B0}" type="pres">
      <dgm:prSet presAssocID="{7E8F9F1E-7C49-4240-B831-846A119D8435}" presName="spaceRect" presStyleCnt="0"/>
      <dgm:spPr/>
    </dgm:pt>
    <dgm:pt modelId="{D3278778-432F-4A83-9BD3-A21C8522C431}" type="pres">
      <dgm:prSet presAssocID="{7E8F9F1E-7C49-4240-B831-846A119D8435}" presName="parTx" presStyleLbl="revTx" presStyleIdx="4" presStyleCnt="5">
        <dgm:presLayoutVars>
          <dgm:chMax val="0"/>
          <dgm:chPref val="0"/>
        </dgm:presLayoutVars>
      </dgm:prSet>
      <dgm:spPr/>
    </dgm:pt>
  </dgm:ptLst>
  <dgm:cxnLst>
    <dgm:cxn modelId="{5FB36403-565E-4557-9F66-BFF8E36B4B3D}" srcId="{1AF74607-7E13-436D-8B0C-729BE602F186}" destId="{3BE729BF-02DA-4F96-9AFB-65E317C93EFB}" srcOrd="3" destOrd="0" parTransId="{D947AB29-BE38-4D15-8CF1-222C031B9005}" sibTransId="{5F5866B5-B087-44D6-90D4-99F71DAF488D}"/>
    <dgm:cxn modelId="{B21DEE24-66D6-49D8-9170-9A8694A92075}" srcId="{1AF74607-7E13-436D-8B0C-729BE602F186}" destId="{4F6339D0-0F06-4C91-9C66-C7620ADE5383}" srcOrd="1" destOrd="0" parTransId="{AC543C6B-A3BF-45F0-A2F2-D17D5E771008}" sibTransId="{47220B49-D004-4A0C-9A17-45812CD8E4C7}"/>
    <dgm:cxn modelId="{14024939-ECBE-4106-9814-9E118228C7F4}" type="presOf" srcId="{E7B968A8-85CA-4CE0-99CD-D341B6D09E75}" destId="{E9AB64AD-27D2-4302-8653-383FFE1E13ED}" srcOrd="0" destOrd="0" presId="urn:microsoft.com/office/officeart/2018/2/layout/IconVerticalSolidList"/>
    <dgm:cxn modelId="{41C4C15E-14B8-446D-92D5-3AC9043CDCCF}" type="presOf" srcId="{1AF74607-7E13-436D-8B0C-729BE602F186}" destId="{E2DD7840-07CD-4C4A-90C7-06F0445698B7}" srcOrd="0" destOrd="0" presId="urn:microsoft.com/office/officeart/2018/2/layout/IconVerticalSolidList"/>
    <dgm:cxn modelId="{5A7FD96B-36B2-4B97-8D47-CA6A7E9F7190}" srcId="{1AF74607-7E13-436D-8B0C-729BE602F186}" destId="{7E8F9F1E-7C49-4240-B831-846A119D8435}" srcOrd="4" destOrd="0" parTransId="{EAEFA10C-6558-4A7F-9D42-577F940A3917}" sibTransId="{6F2CB7C2-DC6D-4774-B850-31E7D4C07D66}"/>
    <dgm:cxn modelId="{E26ADE9E-F285-4C21-A44E-A020C4B792C4}" type="presOf" srcId="{4F6339D0-0F06-4C91-9C66-C7620ADE5383}" destId="{0FC2F8E1-A6D8-4A6F-885D-887992712B62}" srcOrd="0" destOrd="0" presId="urn:microsoft.com/office/officeart/2018/2/layout/IconVerticalSolidList"/>
    <dgm:cxn modelId="{4DBFF6B4-428B-48EA-AA38-08325C76C2D9}" type="presOf" srcId="{0428D7A7-4D3E-41B1-A35D-D5EDC2809333}" destId="{C47D7B87-BB8F-4D21-84A4-28DDCF52AC58}" srcOrd="0" destOrd="0" presId="urn:microsoft.com/office/officeart/2018/2/layout/IconVerticalSolidList"/>
    <dgm:cxn modelId="{54BCF5BC-5F2E-4D1B-A8C9-FC5817845380}" srcId="{1AF74607-7E13-436D-8B0C-729BE602F186}" destId="{0428D7A7-4D3E-41B1-A35D-D5EDC2809333}" srcOrd="0" destOrd="0" parTransId="{5F85620D-92D9-4F76-BE59-84EF273E2A35}" sibTransId="{92F34865-E7C4-41B8-8832-B5BDD0B65554}"/>
    <dgm:cxn modelId="{82DB9CDF-C67C-4C93-936D-B64E453DCB8C}" type="presOf" srcId="{7E8F9F1E-7C49-4240-B831-846A119D8435}" destId="{D3278778-432F-4A83-9BD3-A21C8522C431}" srcOrd="0" destOrd="0" presId="urn:microsoft.com/office/officeart/2018/2/layout/IconVerticalSolidList"/>
    <dgm:cxn modelId="{3FB786E5-D67B-436C-BDC1-BE03D5F1D37C}" type="presOf" srcId="{3BE729BF-02DA-4F96-9AFB-65E317C93EFB}" destId="{9E45F9B5-05E1-4DD5-B891-554A533A79BD}" srcOrd="0" destOrd="0" presId="urn:microsoft.com/office/officeart/2018/2/layout/IconVerticalSolidList"/>
    <dgm:cxn modelId="{C6E888FF-5141-4B81-B683-47CE41359BEE}" srcId="{1AF74607-7E13-436D-8B0C-729BE602F186}" destId="{E7B968A8-85CA-4CE0-99CD-D341B6D09E75}" srcOrd="2" destOrd="0" parTransId="{BBCF6201-08FE-4433-B832-A02B5A7D28C9}" sibTransId="{C12440E1-2617-4F41-8F42-F30D0BF97A67}"/>
    <dgm:cxn modelId="{6282C5BC-7498-402C-8AAC-923A820468A2}" type="presParOf" srcId="{E2DD7840-07CD-4C4A-90C7-06F0445698B7}" destId="{8D577212-FC07-444D-A617-FD65FF130E9E}" srcOrd="0" destOrd="0" presId="urn:microsoft.com/office/officeart/2018/2/layout/IconVerticalSolidList"/>
    <dgm:cxn modelId="{2487C540-98C5-4029-BFB6-C8D349CB7335}" type="presParOf" srcId="{8D577212-FC07-444D-A617-FD65FF130E9E}" destId="{6AA4D612-8555-4B43-90A8-27B323F8604B}" srcOrd="0" destOrd="0" presId="urn:microsoft.com/office/officeart/2018/2/layout/IconVerticalSolidList"/>
    <dgm:cxn modelId="{AB806EEE-8AD4-4A5D-AB96-2B3795F7EA79}" type="presParOf" srcId="{8D577212-FC07-444D-A617-FD65FF130E9E}" destId="{E0EA243D-186F-4D32-93B4-0BCCEF36A404}" srcOrd="1" destOrd="0" presId="urn:microsoft.com/office/officeart/2018/2/layout/IconVerticalSolidList"/>
    <dgm:cxn modelId="{C617560E-D85A-4D28-9F34-3622288B4F5B}" type="presParOf" srcId="{8D577212-FC07-444D-A617-FD65FF130E9E}" destId="{37A26441-500B-4DB6-AB50-135A6D1244FC}" srcOrd="2" destOrd="0" presId="urn:microsoft.com/office/officeart/2018/2/layout/IconVerticalSolidList"/>
    <dgm:cxn modelId="{20E96106-40A7-4598-9E41-3E150A0452FD}" type="presParOf" srcId="{8D577212-FC07-444D-A617-FD65FF130E9E}" destId="{C47D7B87-BB8F-4D21-84A4-28DDCF52AC58}" srcOrd="3" destOrd="0" presId="urn:microsoft.com/office/officeart/2018/2/layout/IconVerticalSolidList"/>
    <dgm:cxn modelId="{827A6F56-6392-495C-98FE-F179B816E16B}" type="presParOf" srcId="{E2DD7840-07CD-4C4A-90C7-06F0445698B7}" destId="{07EE9F04-A69B-44C4-B88B-184AE49A1819}" srcOrd="1" destOrd="0" presId="urn:microsoft.com/office/officeart/2018/2/layout/IconVerticalSolidList"/>
    <dgm:cxn modelId="{633BD186-DCB1-481A-9601-48BFC9A7A9FD}" type="presParOf" srcId="{E2DD7840-07CD-4C4A-90C7-06F0445698B7}" destId="{20F218D5-76CD-4792-9403-E418F1E6B3F2}" srcOrd="2" destOrd="0" presId="urn:microsoft.com/office/officeart/2018/2/layout/IconVerticalSolidList"/>
    <dgm:cxn modelId="{AB995F17-F3B2-42DB-8B9F-8CF0EF42B9CE}" type="presParOf" srcId="{20F218D5-76CD-4792-9403-E418F1E6B3F2}" destId="{A832D5A2-6893-4A41-9A86-60441CA42116}" srcOrd="0" destOrd="0" presId="urn:microsoft.com/office/officeart/2018/2/layout/IconVerticalSolidList"/>
    <dgm:cxn modelId="{4ED318EE-FB2D-4C71-9BDB-62BE1D3AA7BD}" type="presParOf" srcId="{20F218D5-76CD-4792-9403-E418F1E6B3F2}" destId="{F729A5D8-F6E0-43CD-86E8-2036B1DAB6C1}" srcOrd="1" destOrd="0" presId="urn:microsoft.com/office/officeart/2018/2/layout/IconVerticalSolidList"/>
    <dgm:cxn modelId="{B75513F8-D14A-4076-94F1-E7B8EC40352F}" type="presParOf" srcId="{20F218D5-76CD-4792-9403-E418F1E6B3F2}" destId="{BCF3FEA3-C6F1-4282-8CFE-AB6D96F36346}" srcOrd="2" destOrd="0" presId="urn:microsoft.com/office/officeart/2018/2/layout/IconVerticalSolidList"/>
    <dgm:cxn modelId="{F717ABEC-D225-45A9-978B-971609FDC07E}" type="presParOf" srcId="{20F218D5-76CD-4792-9403-E418F1E6B3F2}" destId="{0FC2F8E1-A6D8-4A6F-885D-887992712B62}" srcOrd="3" destOrd="0" presId="urn:microsoft.com/office/officeart/2018/2/layout/IconVerticalSolidList"/>
    <dgm:cxn modelId="{A66025AB-4EF1-475B-A95D-D8AE0F79FCC8}" type="presParOf" srcId="{E2DD7840-07CD-4C4A-90C7-06F0445698B7}" destId="{8FF44B10-5A88-426A-AEE2-B8D08B70906E}" srcOrd="3" destOrd="0" presId="urn:microsoft.com/office/officeart/2018/2/layout/IconVerticalSolidList"/>
    <dgm:cxn modelId="{3A314D3B-F38A-4714-A77E-ABCB9C856A81}" type="presParOf" srcId="{E2DD7840-07CD-4C4A-90C7-06F0445698B7}" destId="{7FA7AD21-DA0E-40AA-9FE2-35FB1F4F7053}" srcOrd="4" destOrd="0" presId="urn:microsoft.com/office/officeart/2018/2/layout/IconVerticalSolidList"/>
    <dgm:cxn modelId="{6A24E336-5D94-4954-93EC-F607810C169E}" type="presParOf" srcId="{7FA7AD21-DA0E-40AA-9FE2-35FB1F4F7053}" destId="{2B390559-2814-4350-9248-83266958849B}" srcOrd="0" destOrd="0" presId="urn:microsoft.com/office/officeart/2018/2/layout/IconVerticalSolidList"/>
    <dgm:cxn modelId="{3E65E9CD-332C-49F7-A27D-91CC506A40A9}" type="presParOf" srcId="{7FA7AD21-DA0E-40AA-9FE2-35FB1F4F7053}" destId="{75F1B65C-08FA-4898-A4D7-963A26E9A7A2}" srcOrd="1" destOrd="0" presId="urn:microsoft.com/office/officeart/2018/2/layout/IconVerticalSolidList"/>
    <dgm:cxn modelId="{FB66695C-761E-43E1-BCEF-5BBFE62B4562}" type="presParOf" srcId="{7FA7AD21-DA0E-40AA-9FE2-35FB1F4F7053}" destId="{323E4043-8032-4302-BDF9-40759906EC78}" srcOrd="2" destOrd="0" presId="urn:microsoft.com/office/officeart/2018/2/layout/IconVerticalSolidList"/>
    <dgm:cxn modelId="{0AABD0CF-D57C-4254-A746-5277C9A0EF27}" type="presParOf" srcId="{7FA7AD21-DA0E-40AA-9FE2-35FB1F4F7053}" destId="{E9AB64AD-27D2-4302-8653-383FFE1E13ED}" srcOrd="3" destOrd="0" presId="urn:microsoft.com/office/officeart/2018/2/layout/IconVerticalSolidList"/>
    <dgm:cxn modelId="{AEFDEDD6-1CF9-41F0-8E1A-A5B1940FCF9D}" type="presParOf" srcId="{E2DD7840-07CD-4C4A-90C7-06F0445698B7}" destId="{7719B188-1C10-4439-81F4-19021CAD0551}" srcOrd="5" destOrd="0" presId="urn:microsoft.com/office/officeart/2018/2/layout/IconVerticalSolidList"/>
    <dgm:cxn modelId="{F7B962B4-FDE5-4C5D-91D4-A7BDDF08DC75}" type="presParOf" srcId="{E2DD7840-07CD-4C4A-90C7-06F0445698B7}" destId="{2A421693-A9B8-4867-A4E4-F9CD5FB5ED43}" srcOrd="6" destOrd="0" presId="urn:microsoft.com/office/officeart/2018/2/layout/IconVerticalSolidList"/>
    <dgm:cxn modelId="{B8B3F33A-2891-492A-904B-603E133F5B2B}" type="presParOf" srcId="{2A421693-A9B8-4867-A4E4-F9CD5FB5ED43}" destId="{47C176BA-2A60-4BE4-9A42-17B12773F81D}" srcOrd="0" destOrd="0" presId="urn:microsoft.com/office/officeart/2018/2/layout/IconVerticalSolidList"/>
    <dgm:cxn modelId="{905475C6-D3EF-4AFC-BB81-5BFE9801BA21}" type="presParOf" srcId="{2A421693-A9B8-4867-A4E4-F9CD5FB5ED43}" destId="{F2D96218-EA5C-4738-9EB0-8A953301B173}" srcOrd="1" destOrd="0" presId="urn:microsoft.com/office/officeart/2018/2/layout/IconVerticalSolidList"/>
    <dgm:cxn modelId="{696453C8-2866-4318-85E2-C8845E284EBB}" type="presParOf" srcId="{2A421693-A9B8-4867-A4E4-F9CD5FB5ED43}" destId="{3944E3AA-0681-41E6-BD0E-77C7CDF87D12}" srcOrd="2" destOrd="0" presId="urn:microsoft.com/office/officeart/2018/2/layout/IconVerticalSolidList"/>
    <dgm:cxn modelId="{705D6170-1BE9-4D4D-B057-9FA04954BA7F}" type="presParOf" srcId="{2A421693-A9B8-4867-A4E4-F9CD5FB5ED43}" destId="{9E45F9B5-05E1-4DD5-B891-554A533A79BD}" srcOrd="3" destOrd="0" presId="urn:microsoft.com/office/officeart/2018/2/layout/IconVerticalSolidList"/>
    <dgm:cxn modelId="{B9F91898-FEAC-4A56-B9C1-E5344CFFD1E5}" type="presParOf" srcId="{E2DD7840-07CD-4C4A-90C7-06F0445698B7}" destId="{5DEB4F6C-C53A-4644-A5B9-1E21235D3A89}" srcOrd="7" destOrd="0" presId="urn:microsoft.com/office/officeart/2018/2/layout/IconVerticalSolidList"/>
    <dgm:cxn modelId="{5C1EB666-F2CC-4B77-AAC2-35CD99EA1B8C}" type="presParOf" srcId="{E2DD7840-07CD-4C4A-90C7-06F0445698B7}" destId="{0C63E26E-0801-4548-BDC9-10131AF7A73E}" srcOrd="8" destOrd="0" presId="urn:microsoft.com/office/officeart/2018/2/layout/IconVerticalSolidList"/>
    <dgm:cxn modelId="{294AB2DE-BB1B-44AF-A50C-DCEC66BCF149}" type="presParOf" srcId="{0C63E26E-0801-4548-BDC9-10131AF7A73E}" destId="{96839423-8C50-43ED-9BFA-0F7C7079CF47}" srcOrd="0" destOrd="0" presId="urn:microsoft.com/office/officeart/2018/2/layout/IconVerticalSolidList"/>
    <dgm:cxn modelId="{C45674CC-157A-420F-9D67-D784C4B6B7CC}" type="presParOf" srcId="{0C63E26E-0801-4548-BDC9-10131AF7A73E}" destId="{1CA7341C-A647-447C-8E92-0A30E1819FED}" srcOrd="1" destOrd="0" presId="urn:microsoft.com/office/officeart/2018/2/layout/IconVerticalSolidList"/>
    <dgm:cxn modelId="{6B9FE479-CFAA-47DD-ABD7-895B16BCA2B0}" type="presParOf" srcId="{0C63E26E-0801-4548-BDC9-10131AF7A73E}" destId="{303181C4-A28D-4243-A02C-A00067BB27B0}" srcOrd="2" destOrd="0" presId="urn:microsoft.com/office/officeart/2018/2/layout/IconVerticalSolidList"/>
    <dgm:cxn modelId="{9104D3A3-3AC2-44AE-AC85-1DA6234AA7A5}" type="presParOf" srcId="{0C63E26E-0801-4548-BDC9-10131AF7A73E}" destId="{D3278778-432F-4A83-9BD3-A21C8522C43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3404E8-10DD-420F-85D2-9E69C4AA72B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0D2D2E7-3E21-45EB-A653-FD2CD4A06D69}">
      <dgm:prSet custT="1"/>
      <dgm:spPr/>
      <dgm:t>
        <a:bodyPr/>
        <a:lstStyle/>
        <a:p>
          <a:pPr>
            <a:lnSpc>
              <a:spcPct val="100000"/>
            </a:lnSpc>
          </a:pPr>
          <a:r>
            <a:rPr lang="en-US" sz="2800" dirty="0"/>
            <a:t>RDMA-based protocols: </a:t>
          </a:r>
          <a:r>
            <a:rPr lang="en-US" sz="2800" dirty="0" err="1"/>
            <a:t>sU</a:t>
          </a:r>
          <a:r>
            <a:rPr lang="en-US" sz="2800" dirty="0"/>
            <a:t>-RDMA and </a:t>
          </a:r>
          <a:r>
            <a:rPr lang="en-US" sz="2800" dirty="0" err="1"/>
            <a:t>sK</a:t>
          </a:r>
          <a:r>
            <a:rPr lang="en-US" sz="2800" dirty="0"/>
            <a:t>-RDMA</a:t>
          </a:r>
        </a:p>
      </dgm:t>
    </dgm:pt>
    <dgm:pt modelId="{35DDD31A-1AAA-4806-9BDF-0679826D228D}" type="parTrans" cxnId="{0E2132C4-6F2D-48C1-B7F7-D1498557AB24}">
      <dgm:prSet/>
      <dgm:spPr/>
      <dgm:t>
        <a:bodyPr/>
        <a:lstStyle/>
        <a:p>
          <a:endParaRPr lang="en-US"/>
        </a:p>
      </dgm:t>
    </dgm:pt>
    <dgm:pt modelId="{57225ED1-339C-4B03-9028-C690DFFEE2CA}" type="sibTrans" cxnId="{0E2132C4-6F2D-48C1-B7F7-D1498557AB24}">
      <dgm:prSet/>
      <dgm:spPr/>
      <dgm:t>
        <a:bodyPr/>
        <a:lstStyle/>
        <a:p>
          <a:endParaRPr lang="en-US"/>
        </a:p>
      </dgm:t>
    </dgm:pt>
    <dgm:pt modelId="{B54599E9-9DCF-4DA0-B0A2-2A38A99C70AC}">
      <dgm:prSet custT="1"/>
      <dgm:spPr/>
      <dgm:t>
        <a:bodyPr/>
        <a:lstStyle/>
        <a:p>
          <a:pPr>
            <a:lnSpc>
              <a:spcPct val="100000"/>
            </a:lnSpc>
          </a:pPr>
          <a:r>
            <a:rPr lang="en-US" sz="2800" dirty="0"/>
            <a:t>Host monitoring: RDMA </a:t>
          </a:r>
          <a:r>
            <a:rPr lang="en-US" sz="2800" dirty="0" err="1"/>
            <a:t>Estats</a:t>
          </a:r>
          <a:endParaRPr lang="en-US" sz="2800" dirty="0"/>
        </a:p>
      </dgm:t>
    </dgm:pt>
    <dgm:pt modelId="{8D147CD1-46BF-4948-BFDD-7B67A9A61153}" type="parTrans" cxnId="{12ADC557-A218-46C3-A0DB-0F167AE86518}">
      <dgm:prSet/>
      <dgm:spPr/>
      <dgm:t>
        <a:bodyPr/>
        <a:lstStyle/>
        <a:p>
          <a:endParaRPr lang="en-US"/>
        </a:p>
      </dgm:t>
    </dgm:pt>
    <dgm:pt modelId="{14537A5C-D847-4A64-B859-ABB1A974D8E5}" type="sibTrans" cxnId="{12ADC557-A218-46C3-A0DB-0F167AE86518}">
      <dgm:prSet/>
      <dgm:spPr/>
      <dgm:t>
        <a:bodyPr/>
        <a:lstStyle/>
        <a:p>
          <a:endParaRPr lang="en-US"/>
        </a:p>
      </dgm:t>
    </dgm:pt>
    <dgm:pt modelId="{C92A1E1F-CD00-44EF-8566-7867E6E61350}">
      <dgm:prSet custT="1"/>
      <dgm:spPr/>
      <dgm:t>
        <a:bodyPr/>
        <a:lstStyle/>
        <a:p>
          <a:pPr>
            <a:lnSpc>
              <a:spcPct val="100000"/>
            </a:lnSpc>
          </a:pPr>
          <a:r>
            <a:rPr lang="en-US" sz="2800" dirty="0"/>
            <a:t>Unified switch software: SONiC</a:t>
          </a:r>
        </a:p>
      </dgm:t>
    </dgm:pt>
    <dgm:pt modelId="{DE82FD38-4BD2-4555-9A38-0429A32F38A8}" type="parTrans" cxnId="{41BB9BA3-480E-4C1A-9C4B-72080E9EAE46}">
      <dgm:prSet/>
      <dgm:spPr/>
      <dgm:t>
        <a:bodyPr/>
        <a:lstStyle/>
        <a:p>
          <a:endParaRPr lang="en-US"/>
        </a:p>
      </dgm:t>
    </dgm:pt>
    <dgm:pt modelId="{C3CED116-82A7-4D6B-BBCA-5665CF9BF941}" type="sibTrans" cxnId="{41BB9BA3-480E-4C1A-9C4B-72080E9EAE46}">
      <dgm:prSet/>
      <dgm:spPr/>
      <dgm:t>
        <a:bodyPr/>
        <a:lstStyle/>
        <a:p>
          <a:endParaRPr lang="en-US"/>
        </a:p>
      </dgm:t>
    </dgm:pt>
    <dgm:pt modelId="{8EB4BB66-2115-4095-B19C-9C66B3F3D873}">
      <dgm:prSet custT="1"/>
      <dgm:spPr/>
      <dgm:t>
        <a:bodyPr/>
        <a:lstStyle/>
        <a:p>
          <a:pPr>
            <a:lnSpc>
              <a:spcPct val="100000"/>
            </a:lnSpc>
          </a:pPr>
          <a:r>
            <a:rPr lang="en-US" sz="2800" dirty="0"/>
            <a:t>Congestion control: DCQCN + PFC </a:t>
          </a:r>
        </a:p>
      </dgm:t>
    </dgm:pt>
    <dgm:pt modelId="{C839A7B8-92E1-42DC-BA97-CEAC6CBE38A1}" type="parTrans" cxnId="{B5591213-FF50-41CC-AC74-91BD65B6C339}">
      <dgm:prSet/>
      <dgm:spPr/>
      <dgm:t>
        <a:bodyPr/>
        <a:lstStyle/>
        <a:p>
          <a:endParaRPr lang="en-US"/>
        </a:p>
      </dgm:t>
    </dgm:pt>
    <dgm:pt modelId="{C9407048-C000-45BF-BE6D-73AC77F58737}" type="sibTrans" cxnId="{B5591213-FF50-41CC-AC74-91BD65B6C339}">
      <dgm:prSet/>
      <dgm:spPr/>
      <dgm:t>
        <a:bodyPr/>
        <a:lstStyle/>
        <a:p>
          <a:endParaRPr lang="en-US"/>
        </a:p>
      </dgm:t>
    </dgm:pt>
    <dgm:pt modelId="{47535791-10B3-46C5-A355-FBC7F04930EA}" type="pres">
      <dgm:prSet presAssocID="{DA3404E8-10DD-420F-85D2-9E69C4AA72B7}" presName="root" presStyleCnt="0">
        <dgm:presLayoutVars>
          <dgm:dir/>
          <dgm:resizeHandles val="exact"/>
        </dgm:presLayoutVars>
      </dgm:prSet>
      <dgm:spPr/>
    </dgm:pt>
    <dgm:pt modelId="{AAC9D9B3-D1DD-4751-8618-509BA7BEF9F8}" type="pres">
      <dgm:prSet presAssocID="{90D2D2E7-3E21-45EB-A653-FD2CD4A06D69}" presName="compNode" presStyleCnt="0"/>
      <dgm:spPr/>
    </dgm:pt>
    <dgm:pt modelId="{59CA50EA-4EA6-4F28-B7FA-67735CC622CD}" type="pres">
      <dgm:prSet presAssocID="{90D2D2E7-3E21-45EB-A653-FD2CD4A06D69}" presName="bgRect" presStyleLbl="bgShp" presStyleIdx="0" presStyleCnt="4"/>
      <dgm:spPr/>
    </dgm:pt>
    <dgm:pt modelId="{F0B8AFDD-BD4C-44DF-B028-8E46074480DF}" type="pres">
      <dgm:prSet presAssocID="{90D2D2E7-3E21-45EB-A653-FD2CD4A06D6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x"/>
        </a:ext>
      </dgm:extLst>
    </dgm:pt>
    <dgm:pt modelId="{40141B72-2FC6-4AE5-9AD9-E2C46DC08555}" type="pres">
      <dgm:prSet presAssocID="{90D2D2E7-3E21-45EB-A653-FD2CD4A06D69}" presName="spaceRect" presStyleCnt="0"/>
      <dgm:spPr/>
    </dgm:pt>
    <dgm:pt modelId="{5F2AEBA6-28C0-43F6-BD41-CE6BECF6DF62}" type="pres">
      <dgm:prSet presAssocID="{90D2D2E7-3E21-45EB-A653-FD2CD4A06D69}" presName="parTx" presStyleLbl="revTx" presStyleIdx="0" presStyleCnt="4">
        <dgm:presLayoutVars>
          <dgm:chMax val="0"/>
          <dgm:chPref val="0"/>
        </dgm:presLayoutVars>
      </dgm:prSet>
      <dgm:spPr/>
    </dgm:pt>
    <dgm:pt modelId="{B7FD53BD-E614-4F3C-8A61-05DE357E33E2}" type="pres">
      <dgm:prSet presAssocID="{57225ED1-339C-4B03-9028-C690DFFEE2CA}" presName="sibTrans" presStyleCnt="0"/>
      <dgm:spPr/>
    </dgm:pt>
    <dgm:pt modelId="{59C57ACE-2F83-4E4E-8134-C9029267A88E}" type="pres">
      <dgm:prSet presAssocID="{B54599E9-9DCF-4DA0-B0A2-2A38A99C70AC}" presName="compNode" presStyleCnt="0"/>
      <dgm:spPr/>
    </dgm:pt>
    <dgm:pt modelId="{FBEE1CF9-BB51-49DA-AC9A-23093C29B4D0}" type="pres">
      <dgm:prSet presAssocID="{B54599E9-9DCF-4DA0-B0A2-2A38A99C70AC}" presName="bgRect" presStyleLbl="bgShp" presStyleIdx="1" presStyleCnt="4"/>
      <dgm:spPr/>
    </dgm:pt>
    <dgm:pt modelId="{E4265355-433F-465F-A15F-8EC35A2A75F4}" type="pres">
      <dgm:prSet presAssocID="{B54599E9-9DCF-4DA0-B0A2-2A38A99C70A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mputer"/>
        </a:ext>
      </dgm:extLst>
    </dgm:pt>
    <dgm:pt modelId="{4CBC4C1F-31D0-4B18-805A-B76D1CB6B081}" type="pres">
      <dgm:prSet presAssocID="{B54599E9-9DCF-4DA0-B0A2-2A38A99C70AC}" presName="spaceRect" presStyleCnt="0"/>
      <dgm:spPr/>
    </dgm:pt>
    <dgm:pt modelId="{E1A15B3D-779C-4C61-B90E-1B79950FDD61}" type="pres">
      <dgm:prSet presAssocID="{B54599E9-9DCF-4DA0-B0A2-2A38A99C70AC}" presName="parTx" presStyleLbl="revTx" presStyleIdx="1" presStyleCnt="4">
        <dgm:presLayoutVars>
          <dgm:chMax val="0"/>
          <dgm:chPref val="0"/>
        </dgm:presLayoutVars>
      </dgm:prSet>
      <dgm:spPr/>
    </dgm:pt>
    <dgm:pt modelId="{D9C1A942-09CB-48AB-B86E-9DA04B06D201}" type="pres">
      <dgm:prSet presAssocID="{14537A5C-D847-4A64-B859-ABB1A974D8E5}" presName="sibTrans" presStyleCnt="0"/>
      <dgm:spPr/>
    </dgm:pt>
    <dgm:pt modelId="{3A8554C0-FE97-476A-8FA6-9196CF4AA6BB}" type="pres">
      <dgm:prSet presAssocID="{C92A1E1F-CD00-44EF-8566-7867E6E61350}" presName="compNode" presStyleCnt="0"/>
      <dgm:spPr/>
    </dgm:pt>
    <dgm:pt modelId="{9BDA939F-2675-4FA6-AC42-011C06D9345D}" type="pres">
      <dgm:prSet presAssocID="{C92A1E1F-CD00-44EF-8566-7867E6E61350}" presName="bgRect" presStyleLbl="bgShp" presStyleIdx="2" presStyleCnt="4"/>
      <dgm:spPr/>
    </dgm:pt>
    <dgm:pt modelId="{385FF35A-5B31-4D8C-81CA-511E1906D846}" type="pres">
      <dgm:prSet presAssocID="{C92A1E1F-CD00-44EF-8566-7867E6E6135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obot"/>
        </a:ext>
      </dgm:extLst>
    </dgm:pt>
    <dgm:pt modelId="{EB9E6F28-C248-46DE-AD28-17833D3F5179}" type="pres">
      <dgm:prSet presAssocID="{C92A1E1F-CD00-44EF-8566-7867E6E61350}" presName="spaceRect" presStyleCnt="0"/>
      <dgm:spPr/>
    </dgm:pt>
    <dgm:pt modelId="{2BCCDA28-0D4E-40E8-95D6-FD5C20FE36E9}" type="pres">
      <dgm:prSet presAssocID="{C92A1E1F-CD00-44EF-8566-7867E6E61350}" presName="parTx" presStyleLbl="revTx" presStyleIdx="2" presStyleCnt="4">
        <dgm:presLayoutVars>
          <dgm:chMax val="0"/>
          <dgm:chPref val="0"/>
        </dgm:presLayoutVars>
      </dgm:prSet>
      <dgm:spPr/>
    </dgm:pt>
    <dgm:pt modelId="{68F1B190-F00F-4CF6-A6A5-361EDF9A25DC}" type="pres">
      <dgm:prSet presAssocID="{C3CED116-82A7-4D6B-BBCA-5665CF9BF941}" presName="sibTrans" presStyleCnt="0"/>
      <dgm:spPr/>
    </dgm:pt>
    <dgm:pt modelId="{4480E72D-6430-4ACA-BD6F-B177FD8F80EC}" type="pres">
      <dgm:prSet presAssocID="{8EB4BB66-2115-4095-B19C-9C66B3F3D873}" presName="compNode" presStyleCnt="0"/>
      <dgm:spPr/>
    </dgm:pt>
    <dgm:pt modelId="{91D0B5ED-8B75-4EF7-AF41-FA21C3725D00}" type="pres">
      <dgm:prSet presAssocID="{8EB4BB66-2115-4095-B19C-9C66B3F3D873}" presName="bgRect" presStyleLbl="bgShp" presStyleIdx="3" presStyleCnt="4"/>
      <dgm:spPr/>
    </dgm:pt>
    <dgm:pt modelId="{918EBCA9-E6CC-4116-B3CC-F27012E351A1}" type="pres">
      <dgm:prSet presAssocID="{8EB4BB66-2115-4095-B19C-9C66B3F3D87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vron Arrows"/>
        </a:ext>
      </dgm:extLst>
    </dgm:pt>
    <dgm:pt modelId="{42A31F48-DAAE-4418-A6DC-523940FC69D1}" type="pres">
      <dgm:prSet presAssocID="{8EB4BB66-2115-4095-B19C-9C66B3F3D873}" presName="spaceRect" presStyleCnt="0"/>
      <dgm:spPr/>
    </dgm:pt>
    <dgm:pt modelId="{C04D9C8B-9294-4024-83B2-87C720193F3B}" type="pres">
      <dgm:prSet presAssocID="{8EB4BB66-2115-4095-B19C-9C66B3F3D873}" presName="parTx" presStyleLbl="revTx" presStyleIdx="3" presStyleCnt="4">
        <dgm:presLayoutVars>
          <dgm:chMax val="0"/>
          <dgm:chPref val="0"/>
        </dgm:presLayoutVars>
      </dgm:prSet>
      <dgm:spPr/>
    </dgm:pt>
  </dgm:ptLst>
  <dgm:cxnLst>
    <dgm:cxn modelId="{B5591213-FF50-41CC-AC74-91BD65B6C339}" srcId="{DA3404E8-10DD-420F-85D2-9E69C4AA72B7}" destId="{8EB4BB66-2115-4095-B19C-9C66B3F3D873}" srcOrd="3" destOrd="0" parTransId="{C839A7B8-92E1-42DC-BA97-CEAC6CBE38A1}" sibTransId="{C9407048-C000-45BF-BE6D-73AC77F58737}"/>
    <dgm:cxn modelId="{7940C21E-A501-466A-B0F3-30720B3428E4}" type="presOf" srcId="{B54599E9-9DCF-4DA0-B0A2-2A38A99C70AC}" destId="{E1A15B3D-779C-4C61-B90E-1B79950FDD61}" srcOrd="0" destOrd="0" presId="urn:microsoft.com/office/officeart/2018/2/layout/IconVerticalSolidList"/>
    <dgm:cxn modelId="{10C91C52-AFDE-49A1-B620-D8CDB7DC8A26}" type="presOf" srcId="{8EB4BB66-2115-4095-B19C-9C66B3F3D873}" destId="{C04D9C8B-9294-4024-83B2-87C720193F3B}" srcOrd="0" destOrd="0" presId="urn:microsoft.com/office/officeart/2018/2/layout/IconVerticalSolidList"/>
    <dgm:cxn modelId="{D6BBA077-C967-4272-967C-2EC67960136F}" type="presOf" srcId="{90D2D2E7-3E21-45EB-A653-FD2CD4A06D69}" destId="{5F2AEBA6-28C0-43F6-BD41-CE6BECF6DF62}" srcOrd="0" destOrd="0" presId="urn:microsoft.com/office/officeart/2018/2/layout/IconVerticalSolidList"/>
    <dgm:cxn modelId="{12ADC557-A218-46C3-A0DB-0F167AE86518}" srcId="{DA3404E8-10DD-420F-85D2-9E69C4AA72B7}" destId="{B54599E9-9DCF-4DA0-B0A2-2A38A99C70AC}" srcOrd="1" destOrd="0" parTransId="{8D147CD1-46BF-4948-BFDD-7B67A9A61153}" sibTransId="{14537A5C-D847-4A64-B859-ABB1A974D8E5}"/>
    <dgm:cxn modelId="{41BB9BA3-480E-4C1A-9C4B-72080E9EAE46}" srcId="{DA3404E8-10DD-420F-85D2-9E69C4AA72B7}" destId="{C92A1E1F-CD00-44EF-8566-7867E6E61350}" srcOrd="2" destOrd="0" parTransId="{DE82FD38-4BD2-4555-9A38-0429A32F38A8}" sibTransId="{C3CED116-82A7-4D6B-BBCA-5665CF9BF941}"/>
    <dgm:cxn modelId="{0E2132C4-6F2D-48C1-B7F7-D1498557AB24}" srcId="{DA3404E8-10DD-420F-85D2-9E69C4AA72B7}" destId="{90D2D2E7-3E21-45EB-A653-FD2CD4A06D69}" srcOrd="0" destOrd="0" parTransId="{35DDD31A-1AAA-4806-9BDF-0679826D228D}" sibTransId="{57225ED1-339C-4B03-9028-C690DFFEE2CA}"/>
    <dgm:cxn modelId="{2FA0EBC4-9AA8-4583-8980-35A8855D6D71}" type="presOf" srcId="{C92A1E1F-CD00-44EF-8566-7867E6E61350}" destId="{2BCCDA28-0D4E-40E8-95D6-FD5C20FE36E9}" srcOrd="0" destOrd="0" presId="urn:microsoft.com/office/officeart/2018/2/layout/IconVerticalSolidList"/>
    <dgm:cxn modelId="{2249E9C9-79A7-4FCF-8795-2727CB171144}" type="presOf" srcId="{DA3404E8-10DD-420F-85D2-9E69C4AA72B7}" destId="{47535791-10B3-46C5-A355-FBC7F04930EA}" srcOrd="0" destOrd="0" presId="urn:microsoft.com/office/officeart/2018/2/layout/IconVerticalSolidList"/>
    <dgm:cxn modelId="{4C9C6C57-B5B8-4B7E-9850-799BDF6637AE}" type="presParOf" srcId="{47535791-10B3-46C5-A355-FBC7F04930EA}" destId="{AAC9D9B3-D1DD-4751-8618-509BA7BEF9F8}" srcOrd="0" destOrd="0" presId="urn:microsoft.com/office/officeart/2018/2/layout/IconVerticalSolidList"/>
    <dgm:cxn modelId="{956FB2CC-64BD-472D-BE58-5655A7203E55}" type="presParOf" srcId="{AAC9D9B3-D1DD-4751-8618-509BA7BEF9F8}" destId="{59CA50EA-4EA6-4F28-B7FA-67735CC622CD}" srcOrd="0" destOrd="0" presId="urn:microsoft.com/office/officeart/2018/2/layout/IconVerticalSolidList"/>
    <dgm:cxn modelId="{BDCB62D8-1D60-4059-BB87-99422C63CD2E}" type="presParOf" srcId="{AAC9D9B3-D1DD-4751-8618-509BA7BEF9F8}" destId="{F0B8AFDD-BD4C-44DF-B028-8E46074480DF}" srcOrd="1" destOrd="0" presId="urn:microsoft.com/office/officeart/2018/2/layout/IconVerticalSolidList"/>
    <dgm:cxn modelId="{BAD55FF7-5838-4035-A4FE-B280A717CEDC}" type="presParOf" srcId="{AAC9D9B3-D1DD-4751-8618-509BA7BEF9F8}" destId="{40141B72-2FC6-4AE5-9AD9-E2C46DC08555}" srcOrd="2" destOrd="0" presId="urn:microsoft.com/office/officeart/2018/2/layout/IconVerticalSolidList"/>
    <dgm:cxn modelId="{C0A6DF24-A0D2-48F9-B3E7-AF12DA849794}" type="presParOf" srcId="{AAC9D9B3-D1DD-4751-8618-509BA7BEF9F8}" destId="{5F2AEBA6-28C0-43F6-BD41-CE6BECF6DF62}" srcOrd="3" destOrd="0" presId="urn:microsoft.com/office/officeart/2018/2/layout/IconVerticalSolidList"/>
    <dgm:cxn modelId="{D8EE0575-E21F-46A8-9967-8BBC1EF56755}" type="presParOf" srcId="{47535791-10B3-46C5-A355-FBC7F04930EA}" destId="{B7FD53BD-E614-4F3C-8A61-05DE357E33E2}" srcOrd="1" destOrd="0" presId="urn:microsoft.com/office/officeart/2018/2/layout/IconVerticalSolidList"/>
    <dgm:cxn modelId="{04CD0456-1C7A-439C-A50F-DF2E9E9F722C}" type="presParOf" srcId="{47535791-10B3-46C5-A355-FBC7F04930EA}" destId="{59C57ACE-2F83-4E4E-8134-C9029267A88E}" srcOrd="2" destOrd="0" presId="urn:microsoft.com/office/officeart/2018/2/layout/IconVerticalSolidList"/>
    <dgm:cxn modelId="{AD68E0D8-828E-4BE5-BA62-33E3370287E4}" type="presParOf" srcId="{59C57ACE-2F83-4E4E-8134-C9029267A88E}" destId="{FBEE1CF9-BB51-49DA-AC9A-23093C29B4D0}" srcOrd="0" destOrd="0" presId="urn:microsoft.com/office/officeart/2018/2/layout/IconVerticalSolidList"/>
    <dgm:cxn modelId="{C90B8780-200D-44C5-9189-AD82709AF87E}" type="presParOf" srcId="{59C57ACE-2F83-4E4E-8134-C9029267A88E}" destId="{E4265355-433F-465F-A15F-8EC35A2A75F4}" srcOrd="1" destOrd="0" presId="urn:microsoft.com/office/officeart/2018/2/layout/IconVerticalSolidList"/>
    <dgm:cxn modelId="{578F6C54-3D7F-4046-9FFA-F33D29C5CBD4}" type="presParOf" srcId="{59C57ACE-2F83-4E4E-8134-C9029267A88E}" destId="{4CBC4C1F-31D0-4B18-805A-B76D1CB6B081}" srcOrd="2" destOrd="0" presId="urn:microsoft.com/office/officeart/2018/2/layout/IconVerticalSolidList"/>
    <dgm:cxn modelId="{9824D2C1-0C82-4791-8625-2DF4B91CEF6C}" type="presParOf" srcId="{59C57ACE-2F83-4E4E-8134-C9029267A88E}" destId="{E1A15B3D-779C-4C61-B90E-1B79950FDD61}" srcOrd="3" destOrd="0" presId="urn:microsoft.com/office/officeart/2018/2/layout/IconVerticalSolidList"/>
    <dgm:cxn modelId="{A8360E1A-1C08-49F5-BE92-1C2475F8EBAC}" type="presParOf" srcId="{47535791-10B3-46C5-A355-FBC7F04930EA}" destId="{D9C1A942-09CB-48AB-B86E-9DA04B06D201}" srcOrd="3" destOrd="0" presId="urn:microsoft.com/office/officeart/2018/2/layout/IconVerticalSolidList"/>
    <dgm:cxn modelId="{90B4251C-0A0C-4EE0-A864-4429063AE8B5}" type="presParOf" srcId="{47535791-10B3-46C5-A355-FBC7F04930EA}" destId="{3A8554C0-FE97-476A-8FA6-9196CF4AA6BB}" srcOrd="4" destOrd="0" presId="urn:microsoft.com/office/officeart/2018/2/layout/IconVerticalSolidList"/>
    <dgm:cxn modelId="{9401B750-24A1-448B-88F6-01FCF7E4264A}" type="presParOf" srcId="{3A8554C0-FE97-476A-8FA6-9196CF4AA6BB}" destId="{9BDA939F-2675-4FA6-AC42-011C06D9345D}" srcOrd="0" destOrd="0" presId="urn:microsoft.com/office/officeart/2018/2/layout/IconVerticalSolidList"/>
    <dgm:cxn modelId="{42CEBCE1-FEC5-483B-9A38-CB154F1F0152}" type="presParOf" srcId="{3A8554C0-FE97-476A-8FA6-9196CF4AA6BB}" destId="{385FF35A-5B31-4D8C-81CA-511E1906D846}" srcOrd="1" destOrd="0" presId="urn:microsoft.com/office/officeart/2018/2/layout/IconVerticalSolidList"/>
    <dgm:cxn modelId="{E109044A-304A-43EE-8808-5975B6D713CA}" type="presParOf" srcId="{3A8554C0-FE97-476A-8FA6-9196CF4AA6BB}" destId="{EB9E6F28-C248-46DE-AD28-17833D3F5179}" srcOrd="2" destOrd="0" presId="urn:microsoft.com/office/officeart/2018/2/layout/IconVerticalSolidList"/>
    <dgm:cxn modelId="{DE6A6AE2-915C-45A5-A257-D485095DE9EE}" type="presParOf" srcId="{3A8554C0-FE97-476A-8FA6-9196CF4AA6BB}" destId="{2BCCDA28-0D4E-40E8-95D6-FD5C20FE36E9}" srcOrd="3" destOrd="0" presId="urn:microsoft.com/office/officeart/2018/2/layout/IconVerticalSolidList"/>
    <dgm:cxn modelId="{DFEEBC03-AE34-44FC-94CF-1C24B21E1225}" type="presParOf" srcId="{47535791-10B3-46C5-A355-FBC7F04930EA}" destId="{68F1B190-F00F-4CF6-A6A5-361EDF9A25DC}" srcOrd="5" destOrd="0" presId="urn:microsoft.com/office/officeart/2018/2/layout/IconVerticalSolidList"/>
    <dgm:cxn modelId="{E053D6D8-AC51-4E3B-9A18-093B99CADCAB}" type="presParOf" srcId="{47535791-10B3-46C5-A355-FBC7F04930EA}" destId="{4480E72D-6430-4ACA-BD6F-B177FD8F80EC}" srcOrd="6" destOrd="0" presId="urn:microsoft.com/office/officeart/2018/2/layout/IconVerticalSolidList"/>
    <dgm:cxn modelId="{D4AB9271-80A1-4936-88AB-C4F3EDCC0C1E}" type="presParOf" srcId="{4480E72D-6430-4ACA-BD6F-B177FD8F80EC}" destId="{91D0B5ED-8B75-4EF7-AF41-FA21C3725D00}" srcOrd="0" destOrd="0" presId="urn:microsoft.com/office/officeart/2018/2/layout/IconVerticalSolidList"/>
    <dgm:cxn modelId="{DB0F517E-9197-4AF9-A74E-5252C848734E}" type="presParOf" srcId="{4480E72D-6430-4ACA-BD6F-B177FD8F80EC}" destId="{918EBCA9-E6CC-4116-B3CC-F27012E351A1}" srcOrd="1" destOrd="0" presId="urn:microsoft.com/office/officeart/2018/2/layout/IconVerticalSolidList"/>
    <dgm:cxn modelId="{F47A0923-742A-4C99-98D6-3058E9EE063E}" type="presParOf" srcId="{4480E72D-6430-4ACA-BD6F-B177FD8F80EC}" destId="{42A31F48-DAAE-4418-A6DC-523940FC69D1}" srcOrd="2" destOrd="0" presId="urn:microsoft.com/office/officeart/2018/2/layout/IconVerticalSolidList"/>
    <dgm:cxn modelId="{FC9F620E-03AD-46EF-8E34-D043D565229A}" type="presParOf" srcId="{4480E72D-6430-4ACA-BD6F-B177FD8F80EC}" destId="{C04D9C8B-9294-4024-83B2-87C720193F3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CABBD5-D7E8-40CC-B616-DDF4392D501E}"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ECACF940-E3BF-4418-8A6A-E5E8B49C6261}">
      <dgm:prSet/>
      <dgm:spPr/>
      <dgm:t>
        <a:bodyPr/>
        <a:lstStyle/>
        <a:p>
          <a:r>
            <a:rPr lang="en-US"/>
            <a:t>ECN</a:t>
          </a:r>
        </a:p>
      </dgm:t>
    </dgm:pt>
    <dgm:pt modelId="{E298EBD7-933E-4884-AE8D-736A27186A19}" type="parTrans" cxnId="{AB5CE925-F19B-4EFD-8C1D-78BA7C662545}">
      <dgm:prSet/>
      <dgm:spPr/>
      <dgm:t>
        <a:bodyPr/>
        <a:lstStyle/>
        <a:p>
          <a:endParaRPr lang="en-US"/>
        </a:p>
      </dgm:t>
    </dgm:pt>
    <dgm:pt modelId="{CF4C07DF-4086-45C1-831E-B4090EC78FA8}" type="sibTrans" cxnId="{AB5CE925-F19B-4EFD-8C1D-78BA7C662545}">
      <dgm:prSet/>
      <dgm:spPr/>
      <dgm:t>
        <a:bodyPr/>
        <a:lstStyle/>
        <a:p>
          <a:endParaRPr lang="en-US"/>
        </a:p>
      </dgm:t>
    </dgm:pt>
    <dgm:pt modelId="{7C694CB1-6D0A-4136-997A-A2DAD512BFC3}">
      <dgm:prSet/>
      <dgm:spPr/>
      <dgm:t>
        <a:bodyPr/>
        <a:lstStyle/>
        <a:p>
          <a:r>
            <a:rPr lang="en-US"/>
            <a:t>Shared buffer </a:t>
          </a:r>
        </a:p>
      </dgm:t>
    </dgm:pt>
    <dgm:pt modelId="{2319946B-E961-4716-9DD1-EDE9561C6EE2}" type="parTrans" cxnId="{33C1CC40-7402-4962-8D2B-BD2D0E8354C3}">
      <dgm:prSet/>
      <dgm:spPr/>
      <dgm:t>
        <a:bodyPr/>
        <a:lstStyle/>
        <a:p>
          <a:endParaRPr lang="en-US"/>
        </a:p>
      </dgm:t>
    </dgm:pt>
    <dgm:pt modelId="{72B8DC61-0A9A-485A-97AD-4C1C090A0DA2}" type="sibTrans" cxnId="{33C1CC40-7402-4962-8D2B-BD2D0E8354C3}">
      <dgm:prSet/>
      <dgm:spPr/>
      <dgm:t>
        <a:bodyPr/>
        <a:lstStyle/>
        <a:p>
          <a:endParaRPr lang="en-US"/>
        </a:p>
      </dgm:t>
    </dgm:pt>
    <dgm:pt modelId="{1A3AD19C-4F47-439B-B9C9-D2D9D22F03F2}">
      <dgm:prSet/>
      <dgm:spPr/>
      <dgm:t>
        <a:bodyPr/>
        <a:lstStyle/>
        <a:p>
          <a:r>
            <a:rPr lang="en-US"/>
            <a:t>PFC</a:t>
          </a:r>
        </a:p>
      </dgm:t>
    </dgm:pt>
    <dgm:pt modelId="{6B4874E8-54C7-4D2B-8794-7CF2E167493E}" type="parTrans" cxnId="{47BAB57E-CDBE-446E-95BE-D623DA082CA7}">
      <dgm:prSet/>
      <dgm:spPr/>
      <dgm:t>
        <a:bodyPr/>
        <a:lstStyle/>
        <a:p>
          <a:endParaRPr lang="en-US"/>
        </a:p>
      </dgm:t>
    </dgm:pt>
    <dgm:pt modelId="{F2DACE3D-484A-41F8-A81A-3D47ACE8F817}" type="sibTrans" cxnId="{47BAB57E-CDBE-446E-95BE-D623DA082CA7}">
      <dgm:prSet/>
      <dgm:spPr/>
      <dgm:t>
        <a:bodyPr/>
        <a:lstStyle/>
        <a:p>
          <a:endParaRPr lang="en-US"/>
        </a:p>
      </dgm:t>
    </dgm:pt>
    <dgm:pt modelId="{6D83E1F4-D55A-4E8A-8F00-CAF9DF76036D}">
      <dgm:prSet/>
      <dgm:spPr/>
      <dgm:t>
        <a:bodyPr/>
        <a:lstStyle/>
        <a:p>
          <a:r>
            <a:rPr lang="en-US"/>
            <a:t>PFC headroom pool</a:t>
          </a:r>
        </a:p>
      </dgm:t>
    </dgm:pt>
    <dgm:pt modelId="{94891B0A-9512-4943-B0E6-633AC114DA48}" type="parTrans" cxnId="{87A84F41-28A5-481C-88D9-4A58D83F6166}">
      <dgm:prSet/>
      <dgm:spPr/>
      <dgm:t>
        <a:bodyPr/>
        <a:lstStyle/>
        <a:p>
          <a:endParaRPr lang="en-US"/>
        </a:p>
      </dgm:t>
    </dgm:pt>
    <dgm:pt modelId="{7073A69D-09F2-44B1-A0BB-F08F4FE1D51E}" type="sibTrans" cxnId="{87A84F41-28A5-481C-88D9-4A58D83F6166}">
      <dgm:prSet/>
      <dgm:spPr/>
      <dgm:t>
        <a:bodyPr/>
        <a:lstStyle/>
        <a:p>
          <a:endParaRPr lang="en-US"/>
        </a:p>
      </dgm:t>
    </dgm:pt>
    <dgm:pt modelId="{0F1E21E5-2DA1-4B9C-9244-AF3F360B217E}">
      <dgm:prSet/>
      <dgm:spPr/>
      <dgm:t>
        <a:bodyPr/>
        <a:lstStyle/>
        <a:p>
          <a:r>
            <a:rPr lang="en-US" dirty="0"/>
            <a:t>PFC watchdog</a:t>
          </a:r>
        </a:p>
      </dgm:t>
    </dgm:pt>
    <dgm:pt modelId="{9068D8F1-15AB-4BE4-BCA3-AB43A90CEE80}" type="parTrans" cxnId="{805CF3C8-C218-473C-A190-0718099B9648}">
      <dgm:prSet/>
      <dgm:spPr/>
      <dgm:t>
        <a:bodyPr/>
        <a:lstStyle/>
        <a:p>
          <a:endParaRPr lang="en-US"/>
        </a:p>
      </dgm:t>
    </dgm:pt>
    <dgm:pt modelId="{F92016AA-2222-4BF5-84A1-890241F2E586}" type="sibTrans" cxnId="{805CF3C8-C218-473C-A190-0718099B9648}">
      <dgm:prSet/>
      <dgm:spPr/>
      <dgm:t>
        <a:bodyPr/>
        <a:lstStyle/>
        <a:p>
          <a:endParaRPr lang="en-US"/>
        </a:p>
      </dgm:t>
    </dgm:pt>
    <dgm:pt modelId="{FDA55E91-A5FC-445E-842B-5A4DA8C78C12}">
      <dgm:prSet/>
      <dgm:spPr/>
      <dgm:t>
        <a:bodyPr/>
        <a:lstStyle/>
        <a:p>
          <a:r>
            <a:rPr lang="en-US"/>
            <a:t>Various counters</a:t>
          </a:r>
        </a:p>
      </dgm:t>
    </dgm:pt>
    <dgm:pt modelId="{4FF70716-0341-445B-A695-AFF9710A296C}" type="parTrans" cxnId="{3482D6A3-C6D3-4A2F-8FE4-7E6DD44ED9F9}">
      <dgm:prSet/>
      <dgm:spPr/>
      <dgm:t>
        <a:bodyPr/>
        <a:lstStyle/>
        <a:p>
          <a:endParaRPr lang="en-US"/>
        </a:p>
      </dgm:t>
    </dgm:pt>
    <dgm:pt modelId="{8E40C50A-5C81-4757-8B4B-BADB9AAFDA54}" type="sibTrans" cxnId="{3482D6A3-C6D3-4A2F-8FE4-7E6DD44ED9F9}">
      <dgm:prSet/>
      <dgm:spPr/>
      <dgm:t>
        <a:bodyPr/>
        <a:lstStyle/>
        <a:p>
          <a:endParaRPr lang="en-US"/>
        </a:p>
      </dgm:t>
    </dgm:pt>
    <dgm:pt modelId="{7A268A87-9AF6-47AC-8C8C-D8E9A3C40070}" type="pres">
      <dgm:prSet presAssocID="{A8CABBD5-D7E8-40CC-B616-DDF4392D501E}" presName="diagram" presStyleCnt="0">
        <dgm:presLayoutVars>
          <dgm:dir/>
          <dgm:resizeHandles val="exact"/>
        </dgm:presLayoutVars>
      </dgm:prSet>
      <dgm:spPr/>
    </dgm:pt>
    <dgm:pt modelId="{EAE3B032-B8D1-4601-974D-8EC00142DE47}" type="pres">
      <dgm:prSet presAssocID="{ECACF940-E3BF-4418-8A6A-E5E8B49C6261}" presName="node" presStyleLbl="node1" presStyleIdx="0" presStyleCnt="6">
        <dgm:presLayoutVars>
          <dgm:bulletEnabled val="1"/>
        </dgm:presLayoutVars>
      </dgm:prSet>
      <dgm:spPr/>
    </dgm:pt>
    <dgm:pt modelId="{260E1903-AD74-413A-AA75-7CFF748C5795}" type="pres">
      <dgm:prSet presAssocID="{CF4C07DF-4086-45C1-831E-B4090EC78FA8}" presName="sibTrans" presStyleCnt="0"/>
      <dgm:spPr/>
    </dgm:pt>
    <dgm:pt modelId="{52989FC8-EBDA-422D-B374-E41EB34341E3}" type="pres">
      <dgm:prSet presAssocID="{7C694CB1-6D0A-4136-997A-A2DAD512BFC3}" presName="node" presStyleLbl="node1" presStyleIdx="1" presStyleCnt="6">
        <dgm:presLayoutVars>
          <dgm:bulletEnabled val="1"/>
        </dgm:presLayoutVars>
      </dgm:prSet>
      <dgm:spPr/>
    </dgm:pt>
    <dgm:pt modelId="{F24398C4-DA60-42C1-8CF0-5E0EB9234F70}" type="pres">
      <dgm:prSet presAssocID="{72B8DC61-0A9A-485A-97AD-4C1C090A0DA2}" presName="sibTrans" presStyleCnt="0"/>
      <dgm:spPr/>
    </dgm:pt>
    <dgm:pt modelId="{E9ED55AE-890A-467C-9045-E7177B8F6E8C}" type="pres">
      <dgm:prSet presAssocID="{1A3AD19C-4F47-439B-B9C9-D2D9D22F03F2}" presName="node" presStyleLbl="node1" presStyleIdx="2" presStyleCnt="6">
        <dgm:presLayoutVars>
          <dgm:bulletEnabled val="1"/>
        </dgm:presLayoutVars>
      </dgm:prSet>
      <dgm:spPr/>
    </dgm:pt>
    <dgm:pt modelId="{B2C354D7-7224-4643-AF4D-95F8030F7B65}" type="pres">
      <dgm:prSet presAssocID="{F2DACE3D-484A-41F8-A81A-3D47ACE8F817}" presName="sibTrans" presStyleCnt="0"/>
      <dgm:spPr/>
    </dgm:pt>
    <dgm:pt modelId="{E43D0F09-C66D-4186-AE09-79BFA94DEA3E}" type="pres">
      <dgm:prSet presAssocID="{6D83E1F4-D55A-4E8A-8F00-CAF9DF76036D}" presName="node" presStyleLbl="node1" presStyleIdx="3" presStyleCnt="6">
        <dgm:presLayoutVars>
          <dgm:bulletEnabled val="1"/>
        </dgm:presLayoutVars>
      </dgm:prSet>
      <dgm:spPr/>
    </dgm:pt>
    <dgm:pt modelId="{0CA618C7-76D7-4A13-85F5-1C06106998EA}" type="pres">
      <dgm:prSet presAssocID="{7073A69D-09F2-44B1-A0BB-F08F4FE1D51E}" presName="sibTrans" presStyleCnt="0"/>
      <dgm:spPr/>
    </dgm:pt>
    <dgm:pt modelId="{2B533D72-205D-4804-A566-E43B879EBC2A}" type="pres">
      <dgm:prSet presAssocID="{0F1E21E5-2DA1-4B9C-9244-AF3F360B217E}" presName="node" presStyleLbl="node1" presStyleIdx="4" presStyleCnt="6">
        <dgm:presLayoutVars>
          <dgm:bulletEnabled val="1"/>
        </dgm:presLayoutVars>
      </dgm:prSet>
      <dgm:spPr/>
    </dgm:pt>
    <dgm:pt modelId="{C9B1113B-1811-4F29-9F58-D212938434A1}" type="pres">
      <dgm:prSet presAssocID="{F92016AA-2222-4BF5-84A1-890241F2E586}" presName="sibTrans" presStyleCnt="0"/>
      <dgm:spPr/>
    </dgm:pt>
    <dgm:pt modelId="{C3C0E4B5-5EA2-4F2B-9B7F-83929F6A2C84}" type="pres">
      <dgm:prSet presAssocID="{FDA55E91-A5FC-445E-842B-5A4DA8C78C12}" presName="node" presStyleLbl="node1" presStyleIdx="5" presStyleCnt="6">
        <dgm:presLayoutVars>
          <dgm:bulletEnabled val="1"/>
        </dgm:presLayoutVars>
      </dgm:prSet>
      <dgm:spPr/>
    </dgm:pt>
  </dgm:ptLst>
  <dgm:cxnLst>
    <dgm:cxn modelId="{83783F18-79AA-453B-B98C-D5AED97029DF}" type="presOf" srcId="{FDA55E91-A5FC-445E-842B-5A4DA8C78C12}" destId="{C3C0E4B5-5EA2-4F2B-9B7F-83929F6A2C84}" srcOrd="0" destOrd="0" presId="urn:microsoft.com/office/officeart/2005/8/layout/default"/>
    <dgm:cxn modelId="{AB5CE925-F19B-4EFD-8C1D-78BA7C662545}" srcId="{A8CABBD5-D7E8-40CC-B616-DDF4392D501E}" destId="{ECACF940-E3BF-4418-8A6A-E5E8B49C6261}" srcOrd="0" destOrd="0" parTransId="{E298EBD7-933E-4884-AE8D-736A27186A19}" sibTransId="{CF4C07DF-4086-45C1-831E-B4090EC78FA8}"/>
    <dgm:cxn modelId="{33C1CC40-7402-4962-8D2B-BD2D0E8354C3}" srcId="{A8CABBD5-D7E8-40CC-B616-DDF4392D501E}" destId="{7C694CB1-6D0A-4136-997A-A2DAD512BFC3}" srcOrd="1" destOrd="0" parTransId="{2319946B-E961-4716-9DD1-EDE9561C6EE2}" sibTransId="{72B8DC61-0A9A-485A-97AD-4C1C090A0DA2}"/>
    <dgm:cxn modelId="{87A84F41-28A5-481C-88D9-4A58D83F6166}" srcId="{A8CABBD5-D7E8-40CC-B616-DDF4392D501E}" destId="{6D83E1F4-D55A-4E8A-8F00-CAF9DF76036D}" srcOrd="3" destOrd="0" parTransId="{94891B0A-9512-4943-B0E6-633AC114DA48}" sibTransId="{7073A69D-09F2-44B1-A0BB-F08F4FE1D51E}"/>
    <dgm:cxn modelId="{8D5BD14F-4A10-4B3D-BD5F-43BABD8CB660}" type="presOf" srcId="{A8CABBD5-D7E8-40CC-B616-DDF4392D501E}" destId="{7A268A87-9AF6-47AC-8C8C-D8E9A3C40070}" srcOrd="0" destOrd="0" presId="urn:microsoft.com/office/officeart/2005/8/layout/default"/>
    <dgm:cxn modelId="{249C7954-7654-4A33-9298-2F0AAD312F01}" type="presOf" srcId="{1A3AD19C-4F47-439B-B9C9-D2D9D22F03F2}" destId="{E9ED55AE-890A-467C-9045-E7177B8F6E8C}" srcOrd="0" destOrd="0" presId="urn:microsoft.com/office/officeart/2005/8/layout/default"/>
    <dgm:cxn modelId="{47BAB57E-CDBE-446E-95BE-D623DA082CA7}" srcId="{A8CABBD5-D7E8-40CC-B616-DDF4392D501E}" destId="{1A3AD19C-4F47-439B-B9C9-D2D9D22F03F2}" srcOrd="2" destOrd="0" parTransId="{6B4874E8-54C7-4D2B-8794-7CF2E167493E}" sibTransId="{F2DACE3D-484A-41F8-A81A-3D47ACE8F817}"/>
    <dgm:cxn modelId="{ADD8C089-910B-45EE-8407-78071C70C5B4}" type="presOf" srcId="{7C694CB1-6D0A-4136-997A-A2DAD512BFC3}" destId="{52989FC8-EBDA-422D-B374-E41EB34341E3}" srcOrd="0" destOrd="0" presId="urn:microsoft.com/office/officeart/2005/8/layout/default"/>
    <dgm:cxn modelId="{921A359A-DBE8-421C-AEDD-2DA1BB91EF78}" type="presOf" srcId="{ECACF940-E3BF-4418-8A6A-E5E8B49C6261}" destId="{EAE3B032-B8D1-4601-974D-8EC00142DE47}" srcOrd="0" destOrd="0" presId="urn:microsoft.com/office/officeart/2005/8/layout/default"/>
    <dgm:cxn modelId="{3482D6A3-C6D3-4A2F-8FE4-7E6DD44ED9F9}" srcId="{A8CABBD5-D7E8-40CC-B616-DDF4392D501E}" destId="{FDA55E91-A5FC-445E-842B-5A4DA8C78C12}" srcOrd="5" destOrd="0" parTransId="{4FF70716-0341-445B-A695-AFF9710A296C}" sibTransId="{8E40C50A-5C81-4757-8B4B-BADB9AAFDA54}"/>
    <dgm:cxn modelId="{805CF3C8-C218-473C-A190-0718099B9648}" srcId="{A8CABBD5-D7E8-40CC-B616-DDF4392D501E}" destId="{0F1E21E5-2DA1-4B9C-9244-AF3F360B217E}" srcOrd="4" destOrd="0" parTransId="{9068D8F1-15AB-4BE4-BCA3-AB43A90CEE80}" sibTransId="{F92016AA-2222-4BF5-84A1-890241F2E586}"/>
    <dgm:cxn modelId="{3C70DCD2-4DBE-4D72-A0D6-A04E07D96690}" type="presOf" srcId="{6D83E1F4-D55A-4E8A-8F00-CAF9DF76036D}" destId="{E43D0F09-C66D-4186-AE09-79BFA94DEA3E}" srcOrd="0" destOrd="0" presId="urn:microsoft.com/office/officeart/2005/8/layout/default"/>
    <dgm:cxn modelId="{9BD46BD4-8B2F-4819-8012-32607F08F6BA}" type="presOf" srcId="{0F1E21E5-2DA1-4B9C-9244-AF3F360B217E}" destId="{2B533D72-205D-4804-A566-E43B879EBC2A}" srcOrd="0" destOrd="0" presId="urn:microsoft.com/office/officeart/2005/8/layout/default"/>
    <dgm:cxn modelId="{31D8819A-CB40-4356-B8BC-DE3C414CF74C}" type="presParOf" srcId="{7A268A87-9AF6-47AC-8C8C-D8E9A3C40070}" destId="{EAE3B032-B8D1-4601-974D-8EC00142DE47}" srcOrd="0" destOrd="0" presId="urn:microsoft.com/office/officeart/2005/8/layout/default"/>
    <dgm:cxn modelId="{12875484-918C-4007-9D82-D16067D1ADCB}" type="presParOf" srcId="{7A268A87-9AF6-47AC-8C8C-D8E9A3C40070}" destId="{260E1903-AD74-413A-AA75-7CFF748C5795}" srcOrd="1" destOrd="0" presId="urn:microsoft.com/office/officeart/2005/8/layout/default"/>
    <dgm:cxn modelId="{7ED1A723-B788-48C4-9908-C2937D46B745}" type="presParOf" srcId="{7A268A87-9AF6-47AC-8C8C-D8E9A3C40070}" destId="{52989FC8-EBDA-422D-B374-E41EB34341E3}" srcOrd="2" destOrd="0" presId="urn:microsoft.com/office/officeart/2005/8/layout/default"/>
    <dgm:cxn modelId="{44749981-C665-48A4-8EAF-69C2368F1B89}" type="presParOf" srcId="{7A268A87-9AF6-47AC-8C8C-D8E9A3C40070}" destId="{F24398C4-DA60-42C1-8CF0-5E0EB9234F70}" srcOrd="3" destOrd="0" presId="urn:microsoft.com/office/officeart/2005/8/layout/default"/>
    <dgm:cxn modelId="{0116EAFA-8320-495C-8935-D8D5AD0FE026}" type="presParOf" srcId="{7A268A87-9AF6-47AC-8C8C-D8E9A3C40070}" destId="{E9ED55AE-890A-467C-9045-E7177B8F6E8C}" srcOrd="4" destOrd="0" presId="urn:microsoft.com/office/officeart/2005/8/layout/default"/>
    <dgm:cxn modelId="{97BCFEDA-EBFF-4091-8759-ACB07D5754EB}" type="presParOf" srcId="{7A268A87-9AF6-47AC-8C8C-D8E9A3C40070}" destId="{B2C354D7-7224-4643-AF4D-95F8030F7B65}" srcOrd="5" destOrd="0" presId="urn:microsoft.com/office/officeart/2005/8/layout/default"/>
    <dgm:cxn modelId="{A36079CD-F3B4-4B1D-B0D8-A68FB30DED1A}" type="presParOf" srcId="{7A268A87-9AF6-47AC-8C8C-D8E9A3C40070}" destId="{E43D0F09-C66D-4186-AE09-79BFA94DEA3E}" srcOrd="6" destOrd="0" presId="urn:microsoft.com/office/officeart/2005/8/layout/default"/>
    <dgm:cxn modelId="{2E2B966A-1AEC-4E92-8BA7-46E0040FA2C6}" type="presParOf" srcId="{7A268A87-9AF6-47AC-8C8C-D8E9A3C40070}" destId="{0CA618C7-76D7-4A13-85F5-1C06106998EA}" srcOrd="7" destOrd="0" presId="urn:microsoft.com/office/officeart/2005/8/layout/default"/>
    <dgm:cxn modelId="{57E4DE71-341C-4FEF-81F7-752B9477790F}" type="presParOf" srcId="{7A268A87-9AF6-47AC-8C8C-D8E9A3C40070}" destId="{2B533D72-205D-4804-A566-E43B879EBC2A}" srcOrd="8" destOrd="0" presId="urn:microsoft.com/office/officeart/2005/8/layout/default"/>
    <dgm:cxn modelId="{0B721241-C000-4DDA-B4E5-620992714674}" type="presParOf" srcId="{7A268A87-9AF6-47AC-8C8C-D8E9A3C40070}" destId="{C9B1113B-1811-4F29-9F58-D212938434A1}" srcOrd="9" destOrd="0" presId="urn:microsoft.com/office/officeart/2005/8/layout/default"/>
    <dgm:cxn modelId="{727058A1-7A6B-4BD6-9708-85E4F633F30D}" type="presParOf" srcId="{7A268A87-9AF6-47AC-8C8C-D8E9A3C40070}" destId="{C3C0E4B5-5EA2-4F2B-9B7F-83929F6A2C8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CABBD5-D7E8-40CC-B616-DDF4392D501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CACF940-E3BF-4418-8A6A-E5E8B49C6261}">
      <dgm:prSet/>
      <dgm:spPr/>
      <dgm:t>
        <a:bodyPr/>
        <a:lstStyle/>
        <a:p>
          <a:r>
            <a:rPr lang="en-US"/>
            <a:t>ECN</a:t>
          </a:r>
        </a:p>
      </dgm:t>
    </dgm:pt>
    <dgm:pt modelId="{E298EBD7-933E-4884-AE8D-736A27186A19}" type="parTrans" cxnId="{AB5CE925-F19B-4EFD-8C1D-78BA7C662545}">
      <dgm:prSet/>
      <dgm:spPr/>
      <dgm:t>
        <a:bodyPr/>
        <a:lstStyle/>
        <a:p>
          <a:endParaRPr lang="en-US"/>
        </a:p>
      </dgm:t>
    </dgm:pt>
    <dgm:pt modelId="{CF4C07DF-4086-45C1-831E-B4090EC78FA8}" type="sibTrans" cxnId="{AB5CE925-F19B-4EFD-8C1D-78BA7C662545}">
      <dgm:prSet/>
      <dgm:spPr/>
      <dgm:t>
        <a:bodyPr/>
        <a:lstStyle/>
        <a:p>
          <a:endParaRPr lang="en-US"/>
        </a:p>
      </dgm:t>
    </dgm:pt>
    <dgm:pt modelId="{7C694CB1-6D0A-4136-997A-A2DAD512BFC3}">
      <dgm:prSet/>
      <dgm:spPr/>
      <dgm:t>
        <a:bodyPr/>
        <a:lstStyle/>
        <a:p>
          <a:r>
            <a:rPr lang="en-US"/>
            <a:t>Shared buffer </a:t>
          </a:r>
        </a:p>
      </dgm:t>
    </dgm:pt>
    <dgm:pt modelId="{2319946B-E961-4716-9DD1-EDE9561C6EE2}" type="parTrans" cxnId="{33C1CC40-7402-4962-8D2B-BD2D0E8354C3}">
      <dgm:prSet/>
      <dgm:spPr/>
      <dgm:t>
        <a:bodyPr/>
        <a:lstStyle/>
        <a:p>
          <a:endParaRPr lang="en-US"/>
        </a:p>
      </dgm:t>
    </dgm:pt>
    <dgm:pt modelId="{72B8DC61-0A9A-485A-97AD-4C1C090A0DA2}" type="sibTrans" cxnId="{33C1CC40-7402-4962-8D2B-BD2D0E8354C3}">
      <dgm:prSet/>
      <dgm:spPr/>
      <dgm:t>
        <a:bodyPr/>
        <a:lstStyle/>
        <a:p>
          <a:endParaRPr lang="en-US"/>
        </a:p>
      </dgm:t>
    </dgm:pt>
    <dgm:pt modelId="{1A3AD19C-4F47-439B-B9C9-D2D9D22F03F2}">
      <dgm:prSet/>
      <dgm:spPr/>
      <dgm:t>
        <a:bodyPr/>
        <a:lstStyle/>
        <a:p>
          <a:r>
            <a:rPr lang="en-US"/>
            <a:t>PFC</a:t>
          </a:r>
        </a:p>
      </dgm:t>
    </dgm:pt>
    <dgm:pt modelId="{6B4874E8-54C7-4D2B-8794-7CF2E167493E}" type="parTrans" cxnId="{47BAB57E-CDBE-446E-95BE-D623DA082CA7}">
      <dgm:prSet/>
      <dgm:spPr/>
      <dgm:t>
        <a:bodyPr/>
        <a:lstStyle/>
        <a:p>
          <a:endParaRPr lang="en-US"/>
        </a:p>
      </dgm:t>
    </dgm:pt>
    <dgm:pt modelId="{F2DACE3D-484A-41F8-A81A-3D47ACE8F817}" type="sibTrans" cxnId="{47BAB57E-CDBE-446E-95BE-D623DA082CA7}">
      <dgm:prSet/>
      <dgm:spPr/>
      <dgm:t>
        <a:bodyPr/>
        <a:lstStyle/>
        <a:p>
          <a:endParaRPr lang="en-US"/>
        </a:p>
      </dgm:t>
    </dgm:pt>
    <dgm:pt modelId="{6D83E1F4-D55A-4E8A-8F00-CAF9DF76036D}">
      <dgm:prSet/>
      <dgm:spPr/>
      <dgm:t>
        <a:bodyPr/>
        <a:lstStyle/>
        <a:p>
          <a:r>
            <a:rPr lang="en-US"/>
            <a:t>PFC headroom pool</a:t>
          </a:r>
        </a:p>
      </dgm:t>
    </dgm:pt>
    <dgm:pt modelId="{94891B0A-9512-4943-B0E6-633AC114DA48}" type="parTrans" cxnId="{87A84F41-28A5-481C-88D9-4A58D83F6166}">
      <dgm:prSet/>
      <dgm:spPr/>
      <dgm:t>
        <a:bodyPr/>
        <a:lstStyle/>
        <a:p>
          <a:endParaRPr lang="en-US"/>
        </a:p>
      </dgm:t>
    </dgm:pt>
    <dgm:pt modelId="{7073A69D-09F2-44B1-A0BB-F08F4FE1D51E}" type="sibTrans" cxnId="{87A84F41-28A5-481C-88D9-4A58D83F6166}">
      <dgm:prSet/>
      <dgm:spPr/>
      <dgm:t>
        <a:bodyPr/>
        <a:lstStyle/>
        <a:p>
          <a:endParaRPr lang="en-US"/>
        </a:p>
      </dgm:t>
    </dgm:pt>
    <dgm:pt modelId="{0F1E21E5-2DA1-4B9C-9244-AF3F360B217E}">
      <dgm:prSet/>
      <dgm:spPr>
        <a:ln w="57150">
          <a:solidFill>
            <a:srgbClr val="C00000"/>
          </a:solidFill>
        </a:ln>
      </dgm:spPr>
      <dgm:t>
        <a:bodyPr/>
        <a:lstStyle/>
        <a:p>
          <a:r>
            <a:rPr lang="en-US" b="1" dirty="0"/>
            <a:t>PFC watchdog</a:t>
          </a:r>
        </a:p>
      </dgm:t>
    </dgm:pt>
    <dgm:pt modelId="{9068D8F1-15AB-4BE4-BCA3-AB43A90CEE80}" type="parTrans" cxnId="{805CF3C8-C218-473C-A190-0718099B9648}">
      <dgm:prSet/>
      <dgm:spPr/>
      <dgm:t>
        <a:bodyPr/>
        <a:lstStyle/>
        <a:p>
          <a:endParaRPr lang="en-US"/>
        </a:p>
      </dgm:t>
    </dgm:pt>
    <dgm:pt modelId="{F92016AA-2222-4BF5-84A1-890241F2E586}" type="sibTrans" cxnId="{805CF3C8-C218-473C-A190-0718099B9648}">
      <dgm:prSet/>
      <dgm:spPr/>
      <dgm:t>
        <a:bodyPr/>
        <a:lstStyle/>
        <a:p>
          <a:endParaRPr lang="en-US"/>
        </a:p>
      </dgm:t>
    </dgm:pt>
    <dgm:pt modelId="{FDA55E91-A5FC-445E-842B-5A4DA8C78C12}">
      <dgm:prSet/>
      <dgm:spPr/>
      <dgm:t>
        <a:bodyPr/>
        <a:lstStyle/>
        <a:p>
          <a:r>
            <a:rPr lang="en-US"/>
            <a:t>Various counters</a:t>
          </a:r>
        </a:p>
      </dgm:t>
    </dgm:pt>
    <dgm:pt modelId="{4FF70716-0341-445B-A695-AFF9710A296C}" type="parTrans" cxnId="{3482D6A3-C6D3-4A2F-8FE4-7E6DD44ED9F9}">
      <dgm:prSet/>
      <dgm:spPr/>
      <dgm:t>
        <a:bodyPr/>
        <a:lstStyle/>
        <a:p>
          <a:endParaRPr lang="en-US"/>
        </a:p>
      </dgm:t>
    </dgm:pt>
    <dgm:pt modelId="{8E40C50A-5C81-4757-8B4B-BADB9AAFDA54}" type="sibTrans" cxnId="{3482D6A3-C6D3-4A2F-8FE4-7E6DD44ED9F9}">
      <dgm:prSet/>
      <dgm:spPr/>
      <dgm:t>
        <a:bodyPr/>
        <a:lstStyle/>
        <a:p>
          <a:endParaRPr lang="en-US"/>
        </a:p>
      </dgm:t>
    </dgm:pt>
    <dgm:pt modelId="{7A268A87-9AF6-47AC-8C8C-D8E9A3C40070}" type="pres">
      <dgm:prSet presAssocID="{A8CABBD5-D7E8-40CC-B616-DDF4392D501E}" presName="diagram" presStyleCnt="0">
        <dgm:presLayoutVars>
          <dgm:dir/>
          <dgm:resizeHandles val="exact"/>
        </dgm:presLayoutVars>
      </dgm:prSet>
      <dgm:spPr/>
    </dgm:pt>
    <dgm:pt modelId="{EAE3B032-B8D1-4601-974D-8EC00142DE47}" type="pres">
      <dgm:prSet presAssocID="{ECACF940-E3BF-4418-8A6A-E5E8B49C6261}" presName="node" presStyleLbl="node1" presStyleIdx="0" presStyleCnt="6">
        <dgm:presLayoutVars>
          <dgm:bulletEnabled val="1"/>
        </dgm:presLayoutVars>
      </dgm:prSet>
      <dgm:spPr/>
    </dgm:pt>
    <dgm:pt modelId="{260E1903-AD74-413A-AA75-7CFF748C5795}" type="pres">
      <dgm:prSet presAssocID="{CF4C07DF-4086-45C1-831E-B4090EC78FA8}" presName="sibTrans" presStyleCnt="0"/>
      <dgm:spPr/>
    </dgm:pt>
    <dgm:pt modelId="{52989FC8-EBDA-422D-B374-E41EB34341E3}" type="pres">
      <dgm:prSet presAssocID="{7C694CB1-6D0A-4136-997A-A2DAD512BFC3}" presName="node" presStyleLbl="node1" presStyleIdx="1" presStyleCnt="6">
        <dgm:presLayoutVars>
          <dgm:bulletEnabled val="1"/>
        </dgm:presLayoutVars>
      </dgm:prSet>
      <dgm:spPr/>
    </dgm:pt>
    <dgm:pt modelId="{F24398C4-DA60-42C1-8CF0-5E0EB9234F70}" type="pres">
      <dgm:prSet presAssocID="{72B8DC61-0A9A-485A-97AD-4C1C090A0DA2}" presName="sibTrans" presStyleCnt="0"/>
      <dgm:spPr/>
    </dgm:pt>
    <dgm:pt modelId="{E9ED55AE-890A-467C-9045-E7177B8F6E8C}" type="pres">
      <dgm:prSet presAssocID="{1A3AD19C-4F47-439B-B9C9-D2D9D22F03F2}" presName="node" presStyleLbl="node1" presStyleIdx="2" presStyleCnt="6">
        <dgm:presLayoutVars>
          <dgm:bulletEnabled val="1"/>
        </dgm:presLayoutVars>
      </dgm:prSet>
      <dgm:spPr/>
    </dgm:pt>
    <dgm:pt modelId="{B2C354D7-7224-4643-AF4D-95F8030F7B65}" type="pres">
      <dgm:prSet presAssocID="{F2DACE3D-484A-41F8-A81A-3D47ACE8F817}" presName="sibTrans" presStyleCnt="0"/>
      <dgm:spPr/>
    </dgm:pt>
    <dgm:pt modelId="{E43D0F09-C66D-4186-AE09-79BFA94DEA3E}" type="pres">
      <dgm:prSet presAssocID="{6D83E1F4-D55A-4E8A-8F00-CAF9DF76036D}" presName="node" presStyleLbl="node1" presStyleIdx="3" presStyleCnt="6">
        <dgm:presLayoutVars>
          <dgm:bulletEnabled val="1"/>
        </dgm:presLayoutVars>
      </dgm:prSet>
      <dgm:spPr/>
    </dgm:pt>
    <dgm:pt modelId="{0CA618C7-76D7-4A13-85F5-1C06106998EA}" type="pres">
      <dgm:prSet presAssocID="{7073A69D-09F2-44B1-A0BB-F08F4FE1D51E}" presName="sibTrans" presStyleCnt="0"/>
      <dgm:spPr/>
    </dgm:pt>
    <dgm:pt modelId="{2B533D72-205D-4804-A566-E43B879EBC2A}" type="pres">
      <dgm:prSet presAssocID="{0F1E21E5-2DA1-4B9C-9244-AF3F360B217E}" presName="node" presStyleLbl="node1" presStyleIdx="4" presStyleCnt="6">
        <dgm:presLayoutVars>
          <dgm:bulletEnabled val="1"/>
        </dgm:presLayoutVars>
      </dgm:prSet>
      <dgm:spPr/>
    </dgm:pt>
    <dgm:pt modelId="{C9B1113B-1811-4F29-9F58-D212938434A1}" type="pres">
      <dgm:prSet presAssocID="{F92016AA-2222-4BF5-84A1-890241F2E586}" presName="sibTrans" presStyleCnt="0"/>
      <dgm:spPr/>
    </dgm:pt>
    <dgm:pt modelId="{C3C0E4B5-5EA2-4F2B-9B7F-83929F6A2C84}" type="pres">
      <dgm:prSet presAssocID="{FDA55E91-A5FC-445E-842B-5A4DA8C78C12}" presName="node" presStyleLbl="node1" presStyleIdx="5" presStyleCnt="6">
        <dgm:presLayoutVars>
          <dgm:bulletEnabled val="1"/>
        </dgm:presLayoutVars>
      </dgm:prSet>
      <dgm:spPr/>
    </dgm:pt>
  </dgm:ptLst>
  <dgm:cxnLst>
    <dgm:cxn modelId="{83783F18-79AA-453B-B98C-D5AED97029DF}" type="presOf" srcId="{FDA55E91-A5FC-445E-842B-5A4DA8C78C12}" destId="{C3C0E4B5-5EA2-4F2B-9B7F-83929F6A2C84}" srcOrd="0" destOrd="0" presId="urn:microsoft.com/office/officeart/2005/8/layout/default"/>
    <dgm:cxn modelId="{AB5CE925-F19B-4EFD-8C1D-78BA7C662545}" srcId="{A8CABBD5-D7E8-40CC-B616-DDF4392D501E}" destId="{ECACF940-E3BF-4418-8A6A-E5E8B49C6261}" srcOrd="0" destOrd="0" parTransId="{E298EBD7-933E-4884-AE8D-736A27186A19}" sibTransId="{CF4C07DF-4086-45C1-831E-B4090EC78FA8}"/>
    <dgm:cxn modelId="{33C1CC40-7402-4962-8D2B-BD2D0E8354C3}" srcId="{A8CABBD5-D7E8-40CC-B616-DDF4392D501E}" destId="{7C694CB1-6D0A-4136-997A-A2DAD512BFC3}" srcOrd="1" destOrd="0" parTransId="{2319946B-E961-4716-9DD1-EDE9561C6EE2}" sibTransId="{72B8DC61-0A9A-485A-97AD-4C1C090A0DA2}"/>
    <dgm:cxn modelId="{87A84F41-28A5-481C-88D9-4A58D83F6166}" srcId="{A8CABBD5-D7E8-40CC-B616-DDF4392D501E}" destId="{6D83E1F4-D55A-4E8A-8F00-CAF9DF76036D}" srcOrd="3" destOrd="0" parTransId="{94891B0A-9512-4943-B0E6-633AC114DA48}" sibTransId="{7073A69D-09F2-44B1-A0BB-F08F4FE1D51E}"/>
    <dgm:cxn modelId="{8D5BD14F-4A10-4B3D-BD5F-43BABD8CB660}" type="presOf" srcId="{A8CABBD5-D7E8-40CC-B616-DDF4392D501E}" destId="{7A268A87-9AF6-47AC-8C8C-D8E9A3C40070}" srcOrd="0" destOrd="0" presId="urn:microsoft.com/office/officeart/2005/8/layout/default"/>
    <dgm:cxn modelId="{249C7954-7654-4A33-9298-2F0AAD312F01}" type="presOf" srcId="{1A3AD19C-4F47-439B-B9C9-D2D9D22F03F2}" destId="{E9ED55AE-890A-467C-9045-E7177B8F6E8C}" srcOrd="0" destOrd="0" presId="urn:microsoft.com/office/officeart/2005/8/layout/default"/>
    <dgm:cxn modelId="{47BAB57E-CDBE-446E-95BE-D623DA082CA7}" srcId="{A8CABBD5-D7E8-40CC-B616-DDF4392D501E}" destId="{1A3AD19C-4F47-439B-B9C9-D2D9D22F03F2}" srcOrd="2" destOrd="0" parTransId="{6B4874E8-54C7-4D2B-8794-7CF2E167493E}" sibTransId="{F2DACE3D-484A-41F8-A81A-3D47ACE8F817}"/>
    <dgm:cxn modelId="{ADD8C089-910B-45EE-8407-78071C70C5B4}" type="presOf" srcId="{7C694CB1-6D0A-4136-997A-A2DAD512BFC3}" destId="{52989FC8-EBDA-422D-B374-E41EB34341E3}" srcOrd="0" destOrd="0" presId="urn:microsoft.com/office/officeart/2005/8/layout/default"/>
    <dgm:cxn modelId="{921A359A-DBE8-421C-AEDD-2DA1BB91EF78}" type="presOf" srcId="{ECACF940-E3BF-4418-8A6A-E5E8B49C6261}" destId="{EAE3B032-B8D1-4601-974D-8EC00142DE47}" srcOrd="0" destOrd="0" presId="urn:microsoft.com/office/officeart/2005/8/layout/default"/>
    <dgm:cxn modelId="{3482D6A3-C6D3-4A2F-8FE4-7E6DD44ED9F9}" srcId="{A8CABBD5-D7E8-40CC-B616-DDF4392D501E}" destId="{FDA55E91-A5FC-445E-842B-5A4DA8C78C12}" srcOrd="5" destOrd="0" parTransId="{4FF70716-0341-445B-A695-AFF9710A296C}" sibTransId="{8E40C50A-5C81-4757-8B4B-BADB9AAFDA54}"/>
    <dgm:cxn modelId="{805CF3C8-C218-473C-A190-0718099B9648}" srcId="{A8CABBD5-D7E8-40CC-B616-DDF4392D501E}" destId="{0F1E21E5-2DA1-4B9C-9244-AF3F360B217E}" srcOrd="4" destOrd="0" parTransId="{9068D8F1-15AB-4BE4-BCA3-AB43A90CEE80}" sibTransId="{F92016AA-2222-4BF5-84A1-890241F2E586}"/>
    <dgm:cxn modelId="{3C70DCD2-4DBE-4D72-A0D6-A04E07D96690}" type="presOf" srcId="{6D83E1F4-D55A-4E8A-8F00-CAF9DF76036D}" destId="{E43D0F09-C66D-4186-AE09-79BFA94DEA3E}" srcOrd="0" destOrd="0" presId="urn:microsoft.com/office/officeart/2005/8/layout/default"/>
    <dgm:cxn modelId="{9BD46BD4-8B2F-4819-8012-32607F08F6BA}" type="presOf" srcId="{0F1E21E5-2DA1-4B9C-9244-AF3F360B217E}" destId="{2B533D72-205D-4804-A566-E43B879EBC2A}" srcOrd="0" destOrd="0" presId="urn:microsoft.com/office/officeart/2005/8/layout/default"/>
    <dgm:cxn modelId="{31D8819A-CB40-4356-B8BC-DE3C414CF74C}" type="presParOf" srcId="{7A268A87-9AF6-47AC-8C8C-D8E9A3C40070}" destId="{EAE3B032-B8D1-4601-974D-8EC00142DE47}" srcOrd="0" destOrd="0" presId="urn:microsoft.com/office/officeart/2005/8/layout/default"/>
    <dgm:cxn modelId="{12875484-918C-4007-9D82-D16067D1ADCB}" type="presParOf" srcId="{7A268A87-9AF6-47AC-8C8C-D8E9A3C40070}" destId="{260E1903-AD74-413A-AA75-7CFF748C5795}" srcOrd="1" destOrd="0" presId="urn:microsoft.com/office/officeart/2005/8/layout/default"/>
    <dgm:cxn modelId="{7ED1A723-B788-48C4-9908-C2937D46B745}" type="presParOf" srcId="{7A268A87-9AF6-47AC-8C8C-D8E9A3C40070}" destId="{52989FC8-EBDA-422D-B374-E41EB34341E3}" srcOrd="2" destOrd="0" presId="urn:microsoft.com/office/officeart/2005/8/layout/default"/>
    <dgm:cxn modelId="{44749981-C665-48A4-8EAF-69C2368F1B89}" type="presParOf" srcId="{7A268A87-9AF6-47AC-8C8C-D8E9A3C40070}" destId="{F24398C4-DA60-42C1-8CF0-5E0EB9234F70}" srcOrd="3" destOrd="0" presId="urn:microsoft.com/office/officeart/2005/8/layout/default"/>
    <dgm:cxn modelId="{0116EAFA-8320-495C-8935-D8D5AD0FE026}" type="presParOf" srcId="{7A268A87-9AF6-47AC-8C8C-D8E9A3C40070}" destId="{E9ED55AE-890A-467C-9045-E7177B8F6E8C}" srcOrd="4" destOrd="0" presId="urn:microsoft.com/office/officeart/2005/8/layout/default"/>
    <dgm:cxn modelId="{97BCFEDA-EBFF-4091-8759-ACB07D5754EB}" type="presParOf" srcId="{7A268A87-9AF6-47AC-8C8C-D8E9A3C40070}" destId="{B2C354D7-7224-4643-AF4D-95F8030F7B65}" srcOrd="5" destOrd="0" presId="urn:microsoft.com/office/officeart/2005/8/layout/default"/>
    <dgm:cxn modelId="{A36079CD-F3B4-4B1D-B0D8-A68FB30DED1A}" type="presParOf" srcId="{7A268A87-9AF6-47AC-8C8C-D8E9A3C40070}" destId="{E43D0F09-C66D-4186-AE09-79BFA94DEA3E}" srcOrd="6" destOrd="0" presId="urn:microsoft.com/office/officeart/2005/8/layout/default"/>
    <dgm:cxn modelId="{2E2B966A-1AEC-4E92-8BA7-46E0040FA2C6}" type="presParOf" srcId="{7A268A87-9AF6-47AC-8C8C-D8E9A3C40070}" destId="{0CA618C7-76D7-4A13-85F5-1C06106998EA}" srcOrd="7" destOrd="0" presId="urn:microsoft.com/office/officeart/2005/8/layout/default"/>
    <dgm:cxn modelId="{57E4DE71-341C-4FEF-81F7-752B9477790F}" type="presParOf" srcId="{7A268A87-9AF6-47AC-8C8C-D8E9A3C40070}" destId="{2B533D72-205D-4804-A566-E43B879EBC2A}" srcOrd="8" destOrd="0" presId="urn:microsoft.com/office/officeart/2005/8/layout/default"/>
    <dgm:cxn modelId="{0B721241-C000-4DDA-B4E5-620992714674}" type="presParOf" srcId="{7A268A87-9AF6-47AC-8C8C-D8E9A3C40070}" destId="{C9B1113B-1811-4F29-9F58-D212938434A1}" srcOrd="9" destOrd="0" presId="urn:microsoft.com/office/officeart/2005/8/layout/default"/>
    <dgm:cxn modelId="{727058A1-7A6B-4BD6-9708-85E4F633F30D}" type="presParOf" srcId="{7A268A87-9AF6-47AC-8C8C-D8E9A3C40070}" destId="{C3C0E4B5-5EA2-4F2B-9B7F-83929F6A2C8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3A306E-9E6E-450D-8B15-44F990387507}"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DD64A7E5-5F98-45DF-A457-7CB11D548F3A}">
      <dgm:prSet/>
      <dgm:spPr/>
      <dgm:t>
        <a:bodyPr/>
        <a:lstStyle/>
        <a:p>
          <a:r>
            <a:rPr lang="en-US"/>
            <a:t>Lab Testbed</a:t>
          </a:r>
        </a:p>
      </dgm:t>
    </dgm:pt>
    <dgm:pt modelId="{01FBE21A-E274-4E1D-81FB-3AC0725450C3}" type="parTrans" cxnId="{1BFBE6A8-9E0D-4B1A-8AF2-1C7F1FF6FD57}">
      <dgm:prSet/>
      <dgm:spPr/>
      <dgm:t>
        <a:bodyPr/>
        <a:lstStyle/>
        <a:p>
          <a:endParaRPr lang="en-US"/>
        </a:p>
      </dgm:t>
    </dgm:pt>
    <dgm:pt modelId="{2AF9DCC5-B741-46CF-B2F5-46EC23144B25}" type="sibTrans" cxnId="{1BFBE6A8-9E0D-4B1A-8AF2-1C7F1FF6FD57}">
      <dgm:prSet/>
      <dgm:spPr/>
      <dgm:t>
        <a:bodyPr/>
        <a:lstStyle/>
        <a:p>
          <a:endParaRPr lang="en-US"/>
        </a:p>
      </dgm:t>
    </dgm:pt>
    <dgm:pt modelId="{4A5B3925-F00D-4771-8164-C886FDB71CFF}">
      <dgm:prSet/>
      <dgm:spPr/>
      <dgm:t>
        <a:bodyPr/>
        <a:lstStyle/>
        <a:p>
          <a:r>
            <a:rPr lang="en-US"/>
            <a:t>Test each individual component</a:t>
          </a:r>
        </a:p>
      </dgm:t>
    </dgm:pt>
    <dgm:pt modelId="{A450BEE1-967C-4579-92C9-EE0A76A6D09E}" type="parTrans" cxnId="{F010661C-30DE-46A7-9B44-1533016DB393}">
      <dgm:prSet/>
      <dgm:spPr/>
      <dgm:t>
        <a:bodyPr/>
        <a:lstStyle/>
        <a:p>
          <a:endParaRPr lang="en-US"/>
        </a:p>
      </dgm:t>
    </dgm:pt>
    <dgm:pt modelId="{2D7DCDED-C797-4C12-8517-86CCDDC81F3B}" type="sibTrans" cxnId="{F010661C-30DE-46A7-9B44-1533016DB393}">
      <dgm:prSet/>
      <dgm:spPr/>
      <dgm:t>
        <a:bodyPr/>
        <a:lstStyle/>
        <a:p>
          <a:endParaRPr lang="en-US"/>
        </a:p>
      </dgm:t>
    </dgm:pt>
    <dgm:pt modelId="{130DE588-E09E-4567-AD04-326D7C26799F}">
      <dgm:prSet/>
      <dgm:spPr/>
      <dgm:t>
        <a:bodyPr/>
        <a:lstStyle/>
        <a:p>
          <a:r>
            <a:rPr lang="en-US"/>
            <a:t>DCQCN tuning</a:t>
          </a:r>
        </a:p>
      </dgm:t>
    </dgm:pt>
    <dgm:pt modelId="{27BB4287-BD6D-47FB-AF27-6012FDEB35E4}" type="parTrans" cxnId="{A46C501A-72C1-4DFC-BF2E-3D87F61659B2}">
      <dgm:prSet/>
      <dgm:spPr/>
      <dgm:t>
        <a:bodyPr/>
        <a:lstStyle/>
        <a:p>
          <a:endParaRPr lang="en-US"/>
        </a:p>
      </dgm:t>
    </dgm:pt>
    <dgm:pt modelId="{0CF0B37B-6A58-473A-A2EF-4BE443E96C9F}" type="sibTrans" cxnId="{A46C501A-72C1-4DFC-BF2E-3D87F61659B2}">
      <dgm:prSet/>
      <dgm:spPr/>
      <dgm:t>
        <a:bodyPr/>
        <a:lstStyle/>
        <a:p>
          <a:endParaRPr lang="en-US"/>
        </a:p>
      </dgm:t>
    </dgm:pt>
    <dgm:pt modelId="{1B436A03-8E8E-4F07-A353-C5EDFCC99598}">
      <dgm:prSet/>
      <dgm:spPr/>
      <dgm:t>
        <a:bodyPr/>
        <a:lstStyle/>
        <a:p>
          <a:r>
            <a:rPr lang="en-US"/>
            <a:t>Test Clusters</a:t>
          </a:r>
        </a:p>
      </dgm:t>
    </dgm:pt>
    <dgm:pt modelId="{C34C2FB9-0A2E-497B-8690-8B6787B8BE0A}" type="parTrans" cxnId="{C0242B1D-9841-4295-A2C3-D4A5CD11F99E}">
      <dgm:prSet/>
      <dgm:spPr/>
      <dgm:t>
        <a:bodyPr/>
        <a:lstStyle/>
        <a:p>
          <a:endParaRPr lang="en-US"/>
        </a:p>
      </dgm:t>
    </dgm:pt>
    <dgm:pt modelId="{27DB73AE-AD71-4DC6-8535-F21A155C9286}" type="sibTrans" cxnId="{C0242B1D-9841-4295-A2C3-D4A5CD11F99E}">
      <dgm:prSet/>
      <dgm:spPr/>
      <dgm:t>
        <a:bodyPr/>
        <a:lstStyle/>
        <a:p>
          <a:endParaRPr lang="en-US"/>
        </a:p>
      </dgm:t>
    </dgm:pt>
    <dgm:pt modelId="{A28DDA72-DE5F-435D-AFEE-6048745D69BB}">
      <dgm:prSet/>
      <dgm:spPr/>
      <dgm:t>
        <a:bodyPr/>
        <a:lstStyle/>
        <a:p>
          <a:r>
            <a:rPr lang="en-US"/>
            <a:t>End-to-end stress tests (high load, error injection, different servicing flows)</a:t>
          </a:r>
        </a:p>
      </dgm:t>
    </dgm:pt>
    <dgm:pt modelId="{7585D8A6-D163-4918-B8E8-DB9BF5220CB5}" type="parTrans" cxnId="{445DF34A-A81C-4647-9D06-7F4ECC2662E7}">
      <dgm:prSet/>
      <dgm:spPr/>
      <dgm:t>
        <a:bodyPr/>
        <a:lstStyle/>
        <a:p>
          <a:endParaRPr lang="en-US"/>
        </a:p>
      </dgm:t>
    </dgm:pt>
    <dgm:pt modelId="{454C3469-EA3F-4F9D-8D0E-9964470C1217}" type="sibTrans" cxnId="{445DF34A-A81C-4647-9D06-7F4ECC2662E7}">
      <dgm:prSet/>
      <dgm:spPr/>
      <dgm:t>
        <a:bodyPr/>
        <a:lstStyle/>
        <a:p>
          <a:endParaRPr lang="en-US"/>
        </a:p>
      </dgm:t>
    </dgm:pt>
    <dgm:pt modelId="{EAE1AD6D-51DB-4344-A1C7-4AF748425E77}">
      <dgm:prSet/>
      <dgm:spPr/>
      <dgm:t>
        <a:bodyPr/>
        <a:lstStyle/>
        <a:p>
          <a:r>
            <a:rPr lang="en-US"/>
            <a:t>Finalize DCQDN parameters</a:t>
          </a:r>
        </a:p>
      </dgm:t>
    </dgm:pt>
    <dgm:pt modelId="{99E0C2F0-ECB9-4AD9-B63C-B4FF68AC9124}" type="parTrans" cxnId="{66BC5CF1-3DE0-4044-A2AB-26B21CC5A09F}">
      <dgm:prSet/>
      <dgm:spPr/>
      <dgm:t>
        <a:bodyPr/>
        <a:lstStyle/>
        <a:p>
          <a:endParaRPr lang="en-US"/>
        </a:p>
      </dgm:t>
    </dgm:pt>
    <dgm:pt modelId="{4E182010-25B8-4B65-9137-23A42EAFC9B3}" type="sibTrans" cxnId="{66BC5CF1-3DE0-4044-A2AB-26B21CC5A09F}">
      <dgm:prSet/>
      <dgm:spPr/>
      <dgm:t>
        <a:bodyPr/>
        <a:lstStyle/>
        <a:p>
          <a:endParaRPr lang="en-US"/>
        </a:p>
      </dgm:t>
    </dgm:pt>
    <dgm:pt modelId="{8E48EED3-9362-464A-8C0D-DE6E54FEB884}">
      <dgm:prSet/>
      <dgm:spPr/>
      <dgm:t>
        <a:bodyPr/>
        <a:lstStyle/>
        <a:p>
          <a:r>
            <a:rPr lang="en-US"/>
            <a:t>Production Clusters</a:t>
          </a:r>
        </a:p>
      </dgm:t>
    </dgm:pt>
    <dgm:pt modelId="{558D66CF-704B-44A1-A737-AE39A2F58702}" type="parTrans" cxnId="{91E268DF-FA53-4072-A668-AA29524F3969}">
      <dgm:prSet/>
      <dgm:spPr/>
      <dgm:t>
        <a:bodyPr/>
        <a:lstStyle/>
        <a:p>
          <a:endParaRPr lang="en-US"/>
        </a:p>
      </dgm:t>
    </dgm:pt>
    <dgm:pt modelId="{D752FC99-320A-486E-910B-E5F7B7E0CA3C}" type="sibTrans" cxnId="{91E268DF-FA53-4072-A668-AA29524F3969}">
      <dgm:prSet/>
      <dgm:spPr/>
      <dgm:t>
        <a:bodyPr/>
        <a:lstStyle/>
        <a:p>
          <a:endParaRPr lang="en-US"/>
        </a:p>
      </dgm:t>
    </dgm:pt>
    <dgm:pt modelId="{10C7C49C-B50F-42E9-A956-1467360E2A8F}">
      <dgm:prSet/>
      <dgm:spPr/>
      <dgm:t>
        <a:bodyPr/>
        <a:lstStyle/>
        <a:p>
          <a:r>
            <a:rPr lang="en-US"/>
            <a:t>Minimize the impact of servicing switches and NICs to customer traffic</a:t>
          </a:r>
        </a:p>
      </dgm:t>
    </dgm:pt>
    <dgm:pt modelId="{BC99D730-7776-491B-8274-253A700BCC8E}" type="parTrans" cxnId="{C34DDC7C-C552-4FFC-AAC5-C0588D41668F}">
      <dgm:prSet/>
      <dgm:spPr/>
      <dgm:t>
        <a:bodyPr/>
        <a:lstStyle/>
        <a:p>
          <a:endParaRPr lang="en-US"/>
        </a:p>
      </dgm:t>
    </dgm:pt>
    <dgm:pt modelId="{979CD1FF-C540-44AC-B007-0BF2D521C30D}" type="sibTrans" cxnId="{C34DDC7C-C552-4FFC-AAC5-C0588D41668F}">
      <dgm:prSet/>
      <dgm:spPr/>
      <dgm:t>
        <a:bodyPr/>
        <a:lstStyle/>
        <a:p>
          <a:endParaRPr lang="en-US"/>
        </a:p>
      </dgm:t>
    </dgm:pt>
    <dgm:pt modelId="{6272CD6F-159A-435D-8130-C05F35D2200E}" type="pres">
      <dgm:prSet presAssocID="{CD3A306E-9E6E-450D-8B15-44F990387507}" presName="linear" presStyleCnt="0">
        <dgm:presLayoutVars>
          <dgm:dir/>
          <dgm:animLvl val="lvl"/>
          <dgm:resizeHandles val="exact"/>
        </dgm:presLayoutVars>
      </dgm:prSet>
      <dgm:spPr/>
    </dgm:pt>
    <dgm:pt modelId="{F72C550A-62BF-4E7C-AD3D-281AE454056C}" type="pres">
      <dgm:prSet presAssocID="{DD64A7E5-5F98-45DF-A457-7CB11D548F3A}" presName="parentLin" presStyleCnt="0"/>
      <dgm:spPr/>
    </dgm:pt>
    <dgm:pt modelId="{D5D6FFFA-0C16-4554-87E0-4E37A0DA61B1}" type="pres">
      <dgm:prSet presAssocID="{DD64A7E5-5F98-45DF-A457-7CB11D548F3A}" presName="parentLeftMargin" presStyleLbl="node1" presStyleIdx="0" presStyleCnt="3"/>
      <dgm:spPr/>
    </dgm:pt>
    <dgm:pt modelId="{A134FF1E-5C25-40F0-A7C0-9EDB9A895A06}" type="pres">
      <dgm:prSet presAssocID="{DD64A7E5-5F98-45DF-A457-7CB11D548F3A}" presName="parentText" presStyleLbl="node1" presStyleIdx="0" presStyleCnt="3">
        <dgm:presLayoutVars>
          <dgm:chMax val="0"/>
          <dgm:bulletEnabled val="1"/>
        </dgm:presLayoutVars>
      </dgm:prSet>
      <dgm:spPr/>
    </dgm:pt>
    <dgm:pt modelId="{B70557F5-655D-48C9-9EF3-9D31F0F2EA9A}" type="pres">
      <dgm:prSet presAssocID="{DD64A7E5-5F98-45DF-A457-7CB11D548F3A}" presName="negativeSpace" presStyleCnt="0"/>
      <dgm:spPr/>
    </dgm:pt>
    <dgm:pt modelId="{E505C8FA-C9BD-417C-847A-18E1B007FF3A}" type="pres">
      <dgm:prSet presAssocID="{DD64A7E5-5F98-45DF-A457-7CB11D548F3A}" presName="childText" presStyleLbl="conFgAcc1" presStyleIdx="0" presStyleCnt="3">
        <dgm:presLayoutVars>
          <dgm:bulletEnabled val="1"/>
        </dgm:presLayoutVars>
      </dgm:prSet>
      <dgm:spPr/>
    </dgm:pt>
    <dgm:pt modelId="{616E9A06-F929-4D66-8BE5-FB35F36B5740}" type="pres">
      <dgm:prSet presAssocID="{2AF9DCC5-B741-46CF-B2F5-46EC23144B25}" presName="spaceBetweenRectangles" presStyleCnt="0"/>
      <dgm:spPr/>
    </dgm:pt>
    <dgm:pt modelId="{141A6849-BCE9-4DE4-B1A5-D734D6953FC0}" type="pres">
      <dgm:prSet presAssocID="{1B436A03-8E8E-4F07-A353-C5EDFCC99598}" presName="parentLin" presStyleCnt="0"/>
      <dgm:spPr/>
    </dgm:pt>
    <dgm:pt modelId="{80164155-0FBB-48FA-9C73-1061121AC4D1}" type="pres">
      <dgm:prSet presAssocID="{1B436A03-8E8E-4F07-A353-C5EDFCC99598}" presName="parentLeftMargin" presStyleLbl="node1" presStyleIdx="0" presStyleCnt="3"/>
      <dgm:spPr/>
    </dgm:pt>
    <dgm:pt modelId="{5C4D6504-B4DC-403F-8621-998A0541EC4D}" type="pres">
      <dgm:prSet presAssocID="{1B436A03-8E8E-4F07-A353-C5EDFCC99598}" presName="parentText" presStyleLbl="node1" presStyleIdx="1" presStyleCnt="3">
        <dgm:presLayoutVars>
          <dgm:chMax val="0"/>
          <dgm:bulletEnabled val="1"/>
        </dgm:presLayoutVars>
      </dgm:prSet>
      <dgm:spPr/>
    </dgm:pt>
    <dgm:pt modelId="{8B3760B5-E3FA-4825-BAAB-0A9AF673C71E}" type="pres">
      <dgm:prSet presAssocID="{1B436A03-8E8E-4F07-A353-C5EDFCC99598}" presName="negativeSpace" presStyleCnt="0"/>
      <dgm:spPr/>
    </dgm:pt>
    <dgm:pt modelId="{80A77E8E-3194-4B12-BD97-E8798E29B5B6}" type="pres">
      <dgm:prSet presAssocID="{1B436A03-8E8E-4F07-A353-C5EDFCC99598}" presName="childText" presStyleLbl="conFgAcc1" presStyleIdx="1" presStyleCnt="3">
        <dgm:presLayoutVars>
          <dgm:bulletEnabled val="1"/>
        </dgm:presLayoutVars>
      </dgm:prSet>
      <dgm:spPr/>
    </dgm:pt>
    <dgm:pt modelId="{4D05E117-D60C-4C0D-B359-5872D8A9CAE2}" type="pres">
      <dgm:prSet presAssocID="{27DB73AE-AD71-4DC6-8535-F21A155C9286}" presName="spaceBetweenRectangles" presStyleCnt="0"/>
      <dgm:spPr/>
    </dgm:pt>
    <dgm:pt modelId="{75997411-0D45-4BE5-8847-A663D29680E4}" type="pres">
      <dgm:prSet presAssocID="{8E48EED3-9362-464A-8C0D-DE6E54FEB884}" presName="parentLin" presStyleCnt="0"/>
      <dgm:spPr/>
    </dgm:pt>
    <dgm:pt modelId="{780175A3-BBC4-43B1-BB7E-119545425950}" type="pres">
      <dgm:prSet presAssocID="{8E48EED3-9362-464A-8C0D-DE6E54FEB884}" presName="parentLeftMargin" presStyleLbl="node1" presStyleIdx="1" presStyleCnt="3"/>
      <dgm:spPr/>
    </dgm:pt>
    <dgm:pt modelId="{F71839E5-DC2E-4288-9F48-A154BE668DF6}" type="pres">
      <dgm:prSet presAssocID="{8E48EED3-9362-464A-8C0D-DE6E54FEB884}" presName="parentText" presStyleLbl="node1" presStyleIdx="2" presStyleCnt="3">
        <dgm:presLayoutVars>
          <dgm:chMax val="0"/>
          <dgm:bulletEnabled val="1"/>
        </dgm:presLayoutVars>
      </dgm:prSet>
      <dgm:spPr/>
    </dgm:pt>
    <dgm:pt modelId="{D5F8E700-E7C5-4D79-817B-EC743F5A6E3A}" type="pres">
      <dgm:prSet presAssocID="{8E48EED3-9362-464A-8C0D-DE6E54FEB884}" presName="negativeSpace" presStyleCnt="0"/>
      <dgm:spPr/>
    </dgm:pt>
    <dgm:pt modelId="{891783AE-5155-4658-AF1C-8629253F064A}" type="pres">
      <dgm:prSet presAssocID="{8E48EED3-9362-464A-8C0D-DE6E54FEB884}" presName="childText" presStyleLbl="conFgAcc1" presStyleIdx="2" presStyleCnt="3">
        <dgm:presLayoutVars>
          <dgm:bulletEnabled val="1"/>
        </dgm:presLayoutVars>
      </dgm:prSet>
      <dgm:spPr/>
    </dgm:pt>
  </dgm:ptLst>
  <dgm:cxnLst>
    <dgm:cxn modelId="{3375D719-7086-416E-9073-12BE3AC9EDD5}" type="presOf" srcId="{10C7C49C-B50F-42E9-A956-1467360E2A8F}" destId="{891783AE-5155-4658-AF1C-8629253F064A}" srcOrd="0" destOrd="0" presId="urn:microsoft.com/office/officeart/2005/8/layout/list1"/>
    <dgm:cxn modelId="{A46C501A-72C1-4DFC-BF2E-3D87F61659B2}" srcId="{DD64A7E5-5F98-45DF-A457-7CB11D548F3A}" destId="{130DE588-E09E-4567-AD04-326D7C26799F}" srcOrd="1" destOrd="0" parTransId="{27BB4287-BD6D-47FB-AF27-6012FDEB35E4}" sibTransId="{0CF0B37B-6A58-473A-A2EF-4BE443E96C9F}"/>
    <dgm:cxn modelId="{F010661C-30DE-46A7-9B44-1533016DB393}" srcId="{DD64A7E5-5F98-45DF-A457-7CB11D548F3A}" destId="{4A5B3925-F00D-4771-8164-C886FDB71CFF}" srcOrd="0" destOrd="0" parTransId="{A450BEE1-967C-4579-92C9-EE0A76A6D09E}" sibTransId="{2D7DCDED-C797-4C12-8517-86CCDDC81F3B}"/>
    <dgm:cxn modelId="{C0242B1D-9841-4295-A2C3-D4A5CD11F99E}" srcId="{CD3A306E-9E6E-450D-8B15-44F990387507}" destId="{1B436A03-8E8E-4F07-A353-C5EDFCC99598}" srcOrd="1" destOrd="0" parTransId="{C34C2FB9-0A2E-497B-8690-8B6787B8BE0A}" sibTransId="{27DB73AE-AD71-4DC6-8535-F21A155C9286}"/>
    <dgm:cxn modelId="{3156E03E-B134-4390-815A-48B0B43B771C}" type="presOf" srcId="{1B436A03-8E8E-4F07-A353-C5EDFCC99598}" destId="{80164155-0FBB-48FA-9C73-1061121AC4D1}" srcOrd="0" destOrd="0" presId="urn:microsoft.com/office/officeart/2005/8/layout/list1"/>
    <dgm:cxn modelId="{B8BF9262-6737-4EF6-BDF6-8B28852BD71B}" type="presOf" srcId="{A28DDA72-DE5F-435D-AFEE-6048745D69BB}" destId="{80A77E8E-3194-4B12-BD97-E8798E29B5B6}" srcOrd="0" destOrd="0" presId="urn:microsoft.com/office/officeart/2005/8/layout/list1"/>
    <dgm:cxn modelId="{445DF34A-A81C-4647-9D06-7F4ECC2662E7}" srcId="{1B436A03-8E8E-4F07-A353-C5EDFCC99598}" destId="{A28DDA72-DE5F-435D-AFEE-6048745D69BB}" srcOrd="0" destOrd="0" parTransId="{7585D8A6-D163-4918-B8E8-DB9BF5220CB5}" sibTransId="{454C3469-EA3F-4F9D-8D0E-9964470C1217}"/>
    <dgm:cxn modelId="{D3D4814B-E2C6-4029-A466-F3B369BD37C9}" type="presOf" srcId="{8E48EED3-9362-464A-8C0D-DE6E54FEB884}" destId="{F71839E5-DC2E-4288-9F48-A154BE668DF6}" srcOrd="1" destOrd="0" presId="urn:microsoft.com/office/officeart/2005/8/layout/list1"/>
    <dgm:cxn modelId="{0D923E6F-43AD-4974-8EA5-30696E0E9680}" type="presOf" srcId="{4A5B3925-F00D-4771-8164-C886FDB71CFF}" destId="{E505C8FA-C9BD-417C-847A-18E1B007FF3A}" srcOrd="0" destOrd="0" presId="urn:microsoft.com/office/officeart/2005/8/layout/list1"/>
    <dgm:cxn modelId="{F08F1F50-1316-43FB-9067-08224B3B4BD3}" type="presOf" srcId="{EAE1AD6D-51DB-4344-A1C7-4AF748425E77}" destId="{80A77E8E-3194-4B12-BD97-E8798E29B5B6}" srcOrd="0" destOrd="1" presId="urn:microsoft.com/office/officeart/2005/8/layout/list1"/>
    <dgm:cxn modelId="{18103570-0E2F-4883-B36C-DF8CE1BA0D06}" type="presOf" srcId="{1B436A03-8E8E-4F07-A353-C5EDFCC99598}" destId="{5C4D6504-B4DC-403F-8621-998A0541EC4D}" srcOrd="1" destOrd="0" presId="urn:microsoft.com/office/officeart/2005/8/layout/list1"/>
    <dgm:cxn modelId="{F6BB2373-7C12-412E-B9D1-103E31BAC757}" type="presOf" srcId="{DD64A7E5-5F98-45DF-A457-7CB11D548F3A}" destId="{A134FF1E-5C25-40F0-A7C0-9EDB9A895A06}" srcOrd="1" destOrd="0" presId="urn:microsoft.com/office/officeart/2005/8/layout/list1"/>
    <dgm:cxn modelId="{C34DDC7C-C552-4FFC-AAC5-C0588D41668F}" srcId="{8E48EED3-9362-464A-8C0D-DE6E54FEB884}" destId="{10C7C49C-B50F-42E9-A956-1467360E2A8F}" srcOrd="0" destOrd="0" parTransId="{BC99D730-7776-491B-8274-253A700BCC8E}" sibTransId="{979CD1FF-C540-44AC-B007-0BF2D521C30D}"/>
    <dgm:cxn modelId="{1BFBE6A8-9E0D-4B1A-8AF2-1C7F1FF6FD57}" srcId="{CD3A306E-9E6E-450D-8B15-44F990387507}" destId="{DD64A7E5-5F98-45DF-A457-7CB11D548F3A}" srcOrd="0" destOrd="0" parTransId="{01FBE21A-E274-4E1D-81FB-3AC0725450C3}" sibTransId="{2AF9DCC5-B741-46CF-B2F5-46EC23144B25}"/>
    <dgm:cxn modelId="{04FE26C6-2001-4A6E-8353-AA81C404A25D}" type="presOf" srcId="{130DE588-E09E-4567-AD04-326D7C26799F}" destId="{E505C8FA-C9BD-417C-847A-18E1B007FF3A}" srcOrd="0" destOrd="1" presId="urn:microsoft.com/office/officeart/2005/8/layout/list1"/>
    <dgm:cxn modelId="{3E0252CC-35AE-4E54-8776-27E80803E357}" type="presOf" srcId="{DD64A7E5-5F98-45DF-A457-7CB11D548F3A}" destId="{D5D6FFFA-0C16-4554-87E0-4E37A0DA61B1}" srcOrd="0" destOrd="0" presId="urn:microsoft.com/office/officeart/2005/8/layout/list1"/>
    <dgm:cxn modelId="{8F3B02CE-B9DA-4453-80CB-60FCFD1D4D27}" type="presOf" srcId="{8E48EED3-9362-464A-8C0D-DE6E54FEB884}" destId="{780175A3-BBC4-43B1-BB7E-119545425950}" srcOrd="0" destOrd="0" presId="urn:microsoft.com/office/officeart/2005/8/layout/list1"/>
    <dgm:cxn modelId="{041154D4-5F3E-487F-B0BE-360AED6D2A71}" type="presOf" srcId="{CD3A306E-9E6E-450D-8B15-44F990387507}" destId="{6272CD6F-159A-435D-8130-C05F35D2200E}" srcOrd="0" destOrd="0" presId="urn:microsoft.com/office/officeart/2005/8/layout/list1"/>
    <dgm:cxn modelId="{91E268DF-FA53-4072-A668-AA29524F3969}" srcId="{CD3A306E-9E6E-450D-8B15-44F990387507}" destId="{8E48EED3-9362-464A-8C0D-DE6E54FEB884}" srcOrd="2" destOrd="0" parTransId="{558D66CF-704B-44A1-A737-AE39A2F58702}" sibTransId="{D752FC99-320A-486E-910B-E5F7B7E0CA3C}"/>
    <dgm:cxn modelId="{66BC5CF1-3DE0-4044-A2AB-26B21CC5A09F}" srcId="{1B436A03-8E8E-4F07-A353-C5EDFCC99598}" destId="{EAE1AD6D-51DB-4344-A1C7-4AF748425E77}" srcOrd="1" destOrd="0" parTransId="{99E0C2F0-ECB9-4AD9-B63C-B4FF68AC9124}" sibTransId="{4E182010-25B8-4B65-9137-23A42EAFC9B3}"/>
    <dgm:cxn modelId="{7DD68F72-DCB9-4599-884E-D31890F49D7A}" type="presParOf" srcId="{6272CD6F-159A-435D-8130-C05F35D2200E}" destId="{F72C550A-62BF-4E7C-AD3D-281AE454056C}" srcOrd="0" destOrd="0" presId="urn:microsoft.com/office/officeart/2005/8/layout/list1"/>
    <dgm:cxn modelId="{EDB53A7C-7823-4472-96DB-2994B89EFA51}" type="presParOf" srcId="{F72C550A-62BF-4E7C-AD3D-281AE454056C}" destId="{D5D6FFFA-0C16-4554-87E0-4E37A0DA61B1}" srcOrd="0" destOrd="0" presId="urn:microsoft.com/office/officeart/2005/8/layout/list1"/>
    <dgm:cxn modelId="{A92D788C-FD36-403C-BC65-2C6F4B19D144}" type="presParOf" srcId="{F72C550A-62BF-4E7C-AD3D-281AE454056C}" destId="{A134FF1E-5C25-40F0-A7C0-9EDB9A895A06}" srcOrd="1" destOrd="0" presId="urn:microsoft.com/office/officeart/2005/8/layout/list1"/>
    <dgm:cxn modelId="{641D9A62-30F0-4850-B0FE-7F676E2192CA}" type="presParOf" srcId="{6272CD6F-159A-435D-8130-C05F35D2200E}" destId="{B70557F5-655D-48C9-9EF3-9D31F0F2EA9A}" srcOrd="1" destOrd="0" presId="urn:microsoft.com/office/officeart/2005/8/layout/list1"/>
    <dgm:cxn modelId="{F10BD567-ADB6-4B45-B4EB-B1FBACEE692D}" type="presParOf" srcId="{6272CD6F-159A-435D-8130-C05F35D2200E}" destId="{E505C8FA-C9BD-417C-847A-18E1B007FF3A}" srcOrd="2" destOrd="0" presId="urn:microsoft.com/office/officeart/2005/8/layout/list1"/>
    <dgm:cxn modelId="{9500FF7B-B98B-43DE-8958-F56FF24A0F97}" type="presParOf" srcId="{6272CD6F-159A-435D-8130-C05F35D2200E}" destId="{616E9A06-F929-4D66-8BE5-FB35F36B5740}" srcOrd="3" destOrd="0" presId="urn:microsoft.com/office/officeart/2005/8/layout/list1"/>
    <dgm:cxn modelId="{916F8ED1-6B97-43C9-A97B-82BD28E17B49}" type="presParOf" srcId="{6272CD6F-159A-435D-8130-C05F35D2200E}" destId="{141A6849-BCE9-4DE4-B1A5-D734D6953FC0}" srcOrd="4" destOrd="0" presId="urn:microsoft.com/office/officeart/2005/8/layout/list1"/>
    <dgm:cxn modelId="{DA696C0A-CEBB-419A-9AF1-6263108E00F6}" type="presParOf" srcId="{141A6849-BCE9-4DE4-B1A5-D734D6953FC0}" destId="{80164155-0FBB-48FA-9C73-1061121AC4D1}" srcOrd="0" destOrd="0" presId="urn:microsoft.com/office/officeart/2005/8/layout/list1"/>
    <dgm:cxn modelId="{2E150085-E1C5-4110-801C-141997D2A7BF}" type="presParOf" srcId="{141A6849-BCE9-4DE4-B1A5-D734D6953FC0}" destId="{5C4D6504-B4DC-403F-8621-998A0541EC4D}" srcOrd="1" destOrd="0" presId="urn:microsoft.com/office/officeart/2005/8/layout/list1"/>
    <dgm:cxn modelId="{4CB79924-14FA-493F-B9D8-6CC9FDE78405}" type="presParOf" srcId="{6272CD6F-159A-435D-8130-C05F35D2200E}" destId="{8B3760B5-E3FA-4825-BAAB-0A9AF673C71E}" srcOrd="5" destOrd="0" presId="urn:microsoft.com/office/officeart/2005/8/layout/list1"/>
    <dgm:cxn modelId="{A48E0902-03D7-4299-AAF4-496544077ACD}" type="presParOf" srcId="{6272CD6F-159A-435D-8130-C05F35D2200E}" destId="{80A77E8E-3194-4B12-BD97-E8798E29B5B6}" srcOrd="6" destOrd="0" presId="urn:microsoft.com/office/officeart/2005/8/layout/list1"/>
    <dgm:cxn modelId="{73D8FDBB-2EE2-4E47-97CA-4928B9896C1A}" type="presParOf" srcId="{6272CD6F-159A-435D-8130-C05F35D2200E}" destId="{4D05E117-D60C-4C0D-B359-5872D8A9CAE2}" srcOrd="7" destOrd="0" presId="urn:microsoft.com/office/officeart/2005/8/layout/list1"/>
    <dgm:cxn modelId="{2F6FA9E5-F07A-4F78-980B-172AD3B98288}" type="presParOf" srcId="{6272CD6F-159A-435D-8130-C05F35D2200E}" destId="{75997411-0D45-4BE5-8847-A663D29680E4}" srcOrd="8" destOrd="0" presId="urn:microsoft.com/office/officeart/2005/8/layout/list1"/>
    <dgm:cxn modelId="{C5FAC2C8-A001-4AF6-8EC1-34871BAFC7EA}" type="presParOf" srcId="{75997411-0D45-4BE5-8847-A663D29680E4}" destId="{780175A3-BBC4-43B1-BB7E-119545425950}" srcOrd="0" destOrd="0" presId="urn:microsoft.com/office/officeart/2005/8/layout/list1"/>
    <dgm:cxn modelId="{0E274998-CC44-44FB-B2FD-73ED3F8E7C09}" type="presParOf" srcId="{75997411-0D45-4BE5-8847-A663D29680E4}" destId="{F71839E5-DC2E-4288-9F48-A154BE668DF6}" srcOrd="1" destOrd="0" presId="urn:microsoft.com/office/officeart/2005/8/layout/list1"/>
    <dgm:cxn modelId="{96D66055-4C0A-4097-A1C3-88CBF7ADB46A}" type="presParOf" srcId="{6272CD6F-159A-435D-8130-C05F35D2200E}" destId="{D5F8E700-E7C5-4D79-817B-EC743F5A6E3A}" srcOrd="9" destOrd="0" presId="urn:microsoft.com/office/officeart/2005/8/layout/list1"/>
    <dgm:cxn modelId="{8164D87D-67E9-4E9C-9D9E-1C0CA8C103E7}" type="presParOf" srcId="{6272CD6F-159A-435D-8130-C05F35D2200E}" destId="{891783AE-5155-4658-AF1C-8629253F064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4A3953-5530-4325-B35D-2FDF75915E3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B148389-A4C8-45E6-B58B-C4712DD1E002}">
      <dgm:prSet/>
      <dgm:spPr/>
      <dgm:t>
        <a:bodyPr/>
        <a:lstStyle/>
        <a:p>
          <a:r>
            <a:rPr lang="en-US" b="1" dirty="0"/>
            <a:t>O(10</a:t>
          </a:r>
          <a:r>
            <a:rPr lang="en-US" b="1" baseline="30000" dirty="0"/>
            <a:t>18</a:t>
          </a:r>
          <a:r>
            <a:rPr lang="en-US" b="1" dirty="0"/>
            <a:t>) bytes / day, O(10</a:t>
          </a:r>
          <a:r>
            <a:rPr lang="en-US" b="1" baseline="30000" dirty="0"/>
            <a:t>9</a:t>
          </a:r>
          <a:r>
            <a:rPr lang="en-US" b="1" dirty="0"/>
            <a:t>) IOs / day</a:t>
          </a:r>
        </a:p>
      </dgm:t>
    </dgm:pt>
    <dgm:pt modelId="{F95DE31D-27E3-475B-8428-5A70D0930CB2}" type="parTrans" cxnId="{8F4DDE23-CF1F-418A-83CB-06B720340D0D}">
      <dgm:prSet/>
      <dgm:spPr/>
      <dgm:t>
        <a:bodyPr/>
        <a:lstStyle/>
        <a:p>
          <a:endParaRPr lang="en-US"/>
        </a:p>
      </dgm:t>
    </dgm:pt>
    <dgm:pt modelId="{EE345C81-3210-4DB5-9498-760A2923D433}" type="sibTrans" cxnId="{8F4DDE23-CF1F-418A-83CB-06B720340D0D}">
      <dgm:prSet/>
      <dgm:spPr/>
      <dgm:t>
        <a:bodyPr/>
        <a:lstStyle/>
        <a:p>
          <a:endParaRPr lang="en-US"/>
        </a:p>
      </dgm:t>
    </dgm:pt>
    <dgm:pt modelId="{DE21DF1F-42A0-4840-8294-3A1AC1F31346}">
      <dgm:prSet/>
      <dgm:spPr/>
      <dgm:t>
        <a:bodyPr/>
        <a:lstStyle/>
        <a:p>
          <a:r>
            <a:rPr lang="en-US" b="1" dirty="0"/>
            <a:t>~70% of bytes. </a:t>
          </a:r>
          <a:r>
            <a:rPr lang="en-US" b="1" i="1" dirty="0"/>
            <a:t>TCP distant second.  </a:t>
          </a:r>
          <a:endParaRPr lang="en-US" dirty="0"/>
        </a:p>
      </dgm:t>
    </dgm:pt>
    <dgm:pt modelId="{802ACB09-B54D-48C5-8B94-3394C662F23F}" type="parTrans" cxnId="{97FFBC32-798B-472D-8B42-A5E3B46D5EDD}">
      <dgm:prSet/>
      <dgm:spPr/>
      <dgm:t>
        <a:bodyPr/>
        <a:lstStyle/>
        <a:p>
          <a:endParaRPr lang="en-US"/>
        </a:p>
      </dgm:t>
    </dgm:pt>
    <dgm:pt modelId="{77554188-05B4-4CB4-A8C9-80CEE62B068A}" type="sibTrans" cxnId="{97FFBC32-798B-472D-8B42-A5E3B46D5EDD}">
      <dgm:prSet/>
      <dgm:spPr/>
      <dgm:t>
        <a:bodyPr/>
        <a:lstStyle/>
        <a:p>
          <a:endParaRPr lang="en-US"/>
        </a:p>
      </dgm:t>
    </dgm:pt>
    <dgm:pt modelId="{5082230D-3F2B-49D7-A789-479B8CBD2428}">
      <dgm:prSet/>
      <dgm:spPr/>
      <dgm:t>
        <a:bodyPr/>
        <a:lstStyle/>
        <a:p>
          <a:r>
            <a:rPr lang="en-US" b="1" dirty="0"/>
            <a:t>Significant perf improvements and COGS savings</a:t>
          </a:r>
        </a:p>
      </dgm:t>
    </dgm:pt>
    <dgm:pt modelId="{73681179-55FE-4583-B9B1-C3443C839249}" type="parTrans" cxnId="{4C812F7E-EF7E-40B8-B965-E9694505072A}">
      <dgm:prSet/>
      <dgm:spPr/>
      <dgm:t>
        <a:bodyPr/>
        <a:lstStyle/>
        <a:p>
          <a:endParaRPr lang="en-US"/>
        </a:p>
      </dgm:t>
    </dgm:pt>
    <dgm:pt modelId="{FBB1B96B-2FA2-4570-B32A-E288E8141596}" type="sibTrans" cxnId="{4C812F7E-EF7E-40B8-B965-E9694505072A}">
      <dgm:prSet/>
      <dgm:spPr/>
      <dgm:t>
        <a:bodyPr/>
        <a:lstStyle/>
        <a:p>
          <a:endParaRPr lang="en-US"/>
        </a:p>
      </dgm:t>
    </dgm:pt>
    <dgm:pt modelId="{DAC983FF-51A1-4C16-86D9-40B9EC5BBA59}">
      <dgm:prSet/>
      <dgm:spPr/>
      <dgm:t>
        <a:bodyPr/>
        <a:lstStyle/>
        <a:p>
          <a:r>
            <a:rPr lang="en-US" b="1" dirty="0"/>
            <a:t>Possibly largest RDMA deployment in the world</a:t>
          </a:r>
          <a:endParaRPr lang="en-US" dirty="0"/>
        </a:p>
      </dgm:t>
    </dgm:pt>
    <dgm:pt modelId="{66AFAA39-EAF6-45DC-BB8A-FF7BC375844A}" type="parTrans" cxnId="{5BECC734-AA19-42B9-9B8D-D23138931F43}">
      <dgm:prSet/>
      <dgm:spPr/>
      <dgm:t>
        <a:bodyPr/>
        <a:lstStyle/>
        <a:p>
          <a:endParaRPr lang="en-US"/>
        </a:p>
      </dgm:t>
    </dgm:pt>
    <dgm:pt modelId="{466DA8B8-37C2-4300-91B8-5ED2DB6BD151}" type="sibTrans" cxnId="{5BECC734-AA19-42B9-9B8D-D23138931F43}">
      <dgm:prSet/>
      <dgm:spPr/>
      <dgm:t>
        <a:bodyPr/>
        <a:lstStyle/>
        <a:p>
          <a:endParaRPr lang="en-US"/>
        </a:p>
      </dgm:t>
    </dgm:pt>
    <dgm:pt modelId="{05A1777A-4192-4691-86E6-B12B46E590E3}" type="pres">
      <dgm:prSet presAssocID="{834A3953-5530-4325-B35D-2FDF75915E3B}" presName="linear" presStyleCnt="0">
        <dgm:presLayoutVars>
          <dgm:animLvl val="lvl"/>
          <dgm:resizeHandles val="exact"/>
        </dgm:presLayoutVars>
      </dgm:prSet>
      <dgm:spPr/>
    </dgm:pt>
    <dgm:pt modelId="{C28D3665-A105-497C-99C0-F4AEC2BC8E9E}" type="pres">
      <dgm:prSet presAssocID="{0B148389-A4C8-45E6-B58B-C4712DD1E002}" presName="parentText" presStyleLbl="node1" presStyleIdx="0" presStyleCnt="4">
        <dgm:presLayoutVars>
          <dgm:chMax val="0"/>
          <dgm:bulletEnabled val="1"/>
        </dgm:presLayoutVars>
      </dgm:prSet>
      <dgm:spPr/>
    </dgm:pt>
    <dgm:pt modelId="{A9F617B5-83B7-4EBC-B1C7-82BBB99F59D3}" type="pres">
      <dgm:prSet presAssocID="{EE345C81-3210-4DB5-9498-760A2923D433}" presName="spacer" presStyleCnt="0"/>
      <dgm:spPr/>
    </dgm:pt>
    <dgm:pt modelId="{B16ADADC-582A-4636-976E-B48C3DD29FAC}" type="pres">
      <dgm:prSet presAssocID="{DE21DF1F-42A0-4840-8294-3A1AC1F31346}" presName="parentText" presStyleLbl="node1" presStyleIdx="1" presStyleCnt="4">
        <dgm:presLayoutVars>
          <dgm:chMax val="0"/>
          <dgm:bulletEnabled val="1"/>
        </dgm:presLayoutVars>
      </dgm:prSet>
      <dgm:spPr/>
    </dgm:pt>
    <dgm:pt modelId="{FE9D00C5-5FE1-459C-ABE8-6E3BE7EE6BF1}" type="pres">
      <dgm:prSet presAssocID="{77554188-05B4-4CB4-A8C9-80CEE62B068A}" presName="spacer" presStyleCnt="0"/>
      <dgm:spPr/>
    </dgm:pt>
    <dgm:pt modelId="{18A865B8-F9BF-4C6F-96E1-17DA18D84ECC}" type="pres">
      <dgm:prSet presAssocID="{5082230D-3F2B-49D7-A789-479B8CBD2428}" presName="parentText" presStyleLbl="node1" presStyleIdx="2" presStyleCnt="4">
        <dgm:presLayoutVars>
          <dgm:chMax val="0"/>
          <dgm:bulletEnabled val="1"/>
        </dgm:presLayoutVars>
      </dgm:prSet>
      <dgm:spPr/>
    </dgm:pt>
    <dgm:pt modelId="{FD318A93-C04A-40E5-9533-F0F5AAA10820}" type="pres">
      <dgm:prSet presAssocID="{FBB1B96B-2FA2-4570-B32A-E288E8141596}" presName="spacer" presStyleCnt="0"/>
      <dgm:spPr/>
    </dgm:pt>
    <dgm:pt modelId="{FF891FEF-7B4D-4FDE-8CC6-4FA4B60A4D56}" type="pres">
      <dgm:prSet presAssocID="{DAC983FF-51A1-4C16-86D9-40B9EC5BBA59}" presName="parentText" presStyleLbl="node1" presStyleIdx="3" presStyleCnt="4">
        <dgm:presLayoutVars>
          <dgm:chMax val="0"/>
          <dgm:bulletEnabled val="1"/>
        </dgm:presLayoutVars>
      </dgm:prSet>
      <dgm:spPr/>
    </dgm:pt>
  </dgm:ptLst>
  <dgm:cxnLst>
    <dgm:cxn modelId="{8F4DDE23-CF1F-418A-83CB-06B720340D0D}" srcId="{834A3953-5530-4325-B35D-2FDF75915E3B}" destId="{0B148389-A4C8-45E6-B58B-C4712DD1E002}" srcOrd="0" destOrd="0" parTransId="{F95DE31D-27E3-475B-8428-5A70D0930CB2}" sibTransId="{EE345C81-3210-4DB5-9498-760A2923D433}"/>
    <dgm:cxn modelId="{97FFBC32-798B-472D-8B42-A5E3B46D5EDD}" srcId="{834A3953-5530-4325-B35D-2FDF75915E3B}" destId="{DE21DF1F-42A0-4840-8294-3A1AC1F31346}" srcOrd="1" destOrd="0" parTransId="{802ACB09-B54D-48C5-8B94-3394C662F23F}" sibTransId="{77554188-05B4-4CB4-A8C9-80CEE62B068A}"/>
    <dgm:cxn modelId="{5BECC734-AA19-42B9-9B8D-D23138931F43}" srcId="{834A3953-5530-4325-B35D-2FDF75915E3B}" destId="{DAC983FF-51A1-4C16-86D9-40B9EC5BBA59}" srcOrd="3" destOrd="0" parTransId="{66AFAA39-EAF6-45DC-BB8A-FF7BC375844A}" sibTransId="{466DA8B8-37C2-4300-91B8-5ED2DB6BD151}"/>
    <dgm:cxn modelId="{4C812F7E-EF7E-40B8-B965-E9694505072A}" srcId="{834A3953-5530-4325-B35D-2FDF75915E3B}" destId="{5082230D-3F2B-49D7-A789-479B8CBD2428}" srcOrd="2" destOrd="0" parTransId="{73681179-55FE-4583-B9B1-C3443C839249}" sibTransId="{FBB1B96B-2FA2-4570-B32A-E288E8141596}"/>
    <dgm:cxn modelId="{BC9B279D-66BD-49FE-9264-B0FE37CC8BDD}" type="presOf" srcId="{5082230D-3F2B-49D7-A789-479B8CBD2428}" destId="{18A865B8-F9BF-4C6F-96E1-17DA18D84ECC}" srcOrd="0" destOrd="0" presId="urn:microsoft.com/office/officeart/2005/8/layout/vList2"/>
    <dgm:cxn modelId="{783E85B9-D6F8-449F-A7F8-3D2C6495C0B0}" type="presOf" srcId="{834A3953-5530-4325-B35D-2FDF75915E3B}" destId="{05A1777A-4192-4691-86E6-B12B46E590E3}" srcOrd="0" destOrd="0" presId="urn:microsoft.com/office/officeart/2005/8/layout/vList2"/>
    <dgm:cxn modelId="{60DAE6BE-AA93-4851-8ECD-96401C2EFC9A}" type="presOf" srcId="{DAC983FF-51A1-4C16-86D9-40B9EC5BBA59}" destId="{FF891FEF-7B4D-4FDE-8CC6-4FA4B60A4D56}" srcOrd="0" destOrd="0" presId="urn:microsoft.com/office/officeart/2005/8/layout/vList2"/>
    <dgm:cxn modelId="{427A8CEE-6987-42DC-B3D5-06B7386B2B6D}" type="presOf" srcId="{0B148389-A4C8-45E6-B58B-C4712DD1E002}" destId="{C28D3665-A105-497C-99C0-F4AEC2BC8E9E}" srcOrd="0" destOrd="0" presId="urn:microsoft.com/office/officeart/2005/8/layout/vList2"/>
    <dgm:cxn modelId="{166DAAFE-5E9D-47CB-BC19-FD19D5F54DFB}" type="presOf" srcId="{DE21DF1F-42A0-4840-8294-3A1AC1F31346}" destId="{B16ADADC-582A-4636-976E-B48C3DD29FAC}" srcOrd="0" destOrd="0" presId="urn:microsoft.com/office/officeart/2005/8/layout/vList2"/>
    <dgm:cxn modelId="{249F6C04-BEE4-4317-AE13-817AC4DD87F2}" type="presParOf" srcId="{05A1777A-4192-4691-86E6-B12B46E590E3}" destId="{C28D3665-A105-497C-99C0-F4AEC2BC8E9E}" srcOrd="0" destOrd="0" presId="urn:microsoft.com/office/officeart/2005/8/layout/vList2"/>
    <dgm:cxn modelId="{56C9383C-0133-4A82-B180-A8C49739959C}" type="presParOf" srcId="{05A1777A-4192-4691-86E6-B12B46E590E3}" destId="{A9F617B5-83B7-4EBC-B1C7-82BBB99F59D3}" srcOrd="1" destOrd="0" presId="urn:microsoft.com/office/officeart/2005/8/layout/vList2"/>
    <dgm:cxn modelId="{B6ED2760-291A-4BE2-AB68-30781DE57831}" type="presParOf" srcId="{05A1777A-4192-4691-86E6-B12B46E590E3}" destId="{B16ADADC-582A-4636-976E-B48C3DD29FAC}" srcOrd="2" destOrd="0" presId="urn:microsoft.com/office/officeart/2005/8/layout/vList2"/>
    <dgm:cxn modelId="{5B49ED54-AB17-44DE-A115-31A9635569AD}" type="presParOf" srcId="{05A1777A-4192-4691-86E6-B12B46E590E3}" destId="{FE9D00C5-5FE1-459C-ABE8-6E3BE7EE6BF1}" srcOrd="3" destOrd="0" presId="urn:microsoft.com/office/officeart/2005/8/layout/vList2"/>
    <dgm:cxn modelId="{900401E4-E563-4B27-AF92-00F3EC53453B}" type="presParOf" srcId="{05A1777A-4192-4691-86E6-B12B46E590E3}" destId="{18A865B8-F9BF-4C6F-96E1-17DA18D84ECC}" srcOrd="4" destOrd="0" presId="urn:microsoft.com/office/officeart/2005/8/layout/vList2"/>
    <dgm:cxn modelId="{47B75184-DF9C-4E69-9EB6-0348B392CE11}" type="presParOf" srcId="{05A1777A-4192-4691-86E6-B12B46E590E3}" destId="{FD318A93-C04A-40E5-9533-F0F5AAA10820}" srcOrd="5" destOrd="0" presId="urn:microsoft.com/office/officeart/2005/8/layout/vList2"/>
    <dgm:cxn modelId="{251F7E21-1B07-4CEF-A56A-037FA8B68AFE}" type="presParOf" srcId="{05A1777A-4192-4691-86E6-B12B46E590E3}" destId="{FF891FEF-7B4D-4FDE-8CC6-4FA4B60A4D5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F74607-7E13-436D-8B0C-729BE602F18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428D7A7-4D3E-41B1-A35D-D5EDC2809333}">
      <dgm:prSet custT="1"/>
      <dgm:spPr/>
      <dgm:t>
        <a:bodyPr/>
        <a:lstStyle/>
        <a:p>
          <a:pPr>
            <a:lnSpc>
              <a:spcPct val="100000"/>
            </a:lnSpc>
          </a:pPr>
          <a:r>
            <a:rPr lang="en-US" sz="2400" dirty="0"/>
            <a:t>Failovers are very expensive for RDMA</a:t>
          </a:r>
        </a:p>
      </dgm:t>
    </dgm:pt>
    <dgm:pt modelId="{5F85620D-92D9-4F76-BE59-84EF273E2A35}" type="parTrans" cxnId="{54BCF5BC-5F2E-4D1B-A8C9-FC5817845380}">
      <dgm:prSet/>
      <dgm:spPr/>
      <dgm:t>
        <a:bodyPr/>
        <a:lstStyle/>
        <a:p>
          <a:endParaRPr lang="en-US"/>
        </a:p>
      </dgm:t>
    </dgm:pt>
    <dgm:pt modelId="{92F34865-E7C4-41B8-8832-B5BDD0B65554}" type="sibTrans" cxnId="{54BCF5BC-5F2E-4D1B-A8C9-FC5817845380}">
      <dgm:prSet/>
      <dgm:spPr/>
      <dgm:t>
        <a:bodyPr/>
        <a:lstStyle/>
        <a:p>
          <a:endParaRPr lang="en-US"/>
        </a:p>
      </dgm:t>
    </dgm:pt>
    <dgm:pt modelId="{4F6339D0-0F06-4C91-9C66-C7620ADE5383}">
      <dgm:prSet custT="1"/>
      <dgm:spPr/>
      <dgm:t>
        <a:bodyPr/>
        <a:lstStyle/>
        <a:p>
          <a:pPr>
            <a:lnSpc>
              <a:spcPct val="100000"/>
            </a:lnSpc>
          </a:pPr>
          <a:r>
            <a:rPr lang="en-US" sz="2400" dirty="0"/>
            <a:t>Host network and physical network should be converged</a:t>
          </a:r>
        </a:p>
      </dgm:t>
    </dgm:pt>
    <dgm:pt modelId="{AC543C6B-A3BF-45F0-A2F2-D17D5E771008}" type="parTrans" cxnId="{B21DEE24-66D6-49D8-9170-9A8694A92075}">
      <dgm:prSet/>
      <dgm:spPr/>
      <dgm:t>
        <a:bodyPr/>
        <a:lstStyle/>
        <a:p>
          <a:endParaRPr lang="en-US"/>
        </a:p>
      </dgm:t>
    </dgm:pt>
    <dgm:pt modelId="{47220B49-D004-4A0C-9A17-45812CD8E4C7}" type="sibTrans" cxnId="{B21DEE24-66D6-49D8-9170-9A8694A92075}">
      <dgm:prSet/>
      <dgm:spPr/>
      <dgm:t>
        <a:bodyPr/>
        <a:lstStyle/>
        <a:p>
          <a:endParaRPr lang="en-US"/>
        </a:p>
      </dgm:t>
    </dgm:pt>
    <dgm:pt modelId="{E7B968A8-85CA-4CE0-99CD-D341B6D09E75}">
      <dgm:prSet custT="1"/>
      <dgm:spPr/>
      <dgm:t>
        <a:bodyPr/>
        <a:lstStyle/>
        <a:p>
          <a:pPr>
            <a:lnSpc>
              <a:spcPct val="100000"/>
            </a:lnSpc>
          </a:pPr>
          <a:r>
            <a:rPr lang="en-US" sz="2400" dirty="0"/>
            <a:t>Switch buffer is increasingly important and needs more innovations</a:t>
          </a:r>
        </a:p>
      </dgm:t>
    </dgm:pt>
    <dgm:pt modelId="{BBCF6201-08FE-4433-B832-A02B5A7D28C9}" type="parTrans" cxnId="{C6E888FF-5141-4B81-B683-47CE41359BEE}">
      <dgm:prSet/>
      <dgm:spPr/>
      <dgm:t>
        <a:bodyPr/>
        <a:lstStyle/>
        <a:p>
          <a:endParaRPr lang="en-US"/>
        </a:p>
      </dgm:t>
    </dgm:pt>
    <dgm:pt modelId="{C12440E1-2617-4F41-8F42-F30D0BF97A67}" type="sibTrans" cxnId="{C6E888FF-5141-4B81-B683-47CE41359BEE}">
      <dgm:prSet/>
      <dgm:spPr/>
      <dgm:t>
        <a:bodyPr/>
        <a:lstStyle/>
        <a:p>
          <a:endParaRPr lang="en-US"/>
        </a:p>
      </dgm:t>
    </dgm:pt>
    <dgm:pt modelId="{3BE729BF-02DA-4F96-9AFB-65E317C93EFB}">
      <dgm:prSet custT="1"/>
      <dgm:spPr/>
      <dgm:t>
        <a:bodyPr/>
        <a:lstStyle/>
        <a:p>
          <a:pPr>
            <a:lnSpc>
              <a:spcPct val="100000"/>
            </a:lnSpc>
          </a:pPr>
          <a:r>
            <a:rPr lang="en-US" sz="2400" dirty="0"/>
            <a:t>Cloud needs unified behavior models and interfaces for network devices</a:t>
          </a:r>
        </a:p>
      </dgm:t>
    </dgm:pt>
    <dgm:pt modelId="{D947AB29-BE38-4D15-8CF1-222C031B9005}" type="parTrans" cxnId="{5FB36403-565E-4557-9F66-BFF8E36B4B3D}">
      <dgm:prSet/>
      <dgm:spPr/>
      <dgm:t>
        <a:bodyPr/>
        <a:lstStyle/>
        <a:p>
          <a:endParaRPr lang="en-US"/>
        </a:p>
      </dgm:t>
    </dgm:pt>
    <dgm:pt modelId="{5F5866B5-B087-44D6-90D4-99F71DAF488D}" type="sibTrans" cxnId="{5FB36403-565E-4557-9F66-BFF8E36B4B3D}">
      <dgm:prSet/>
      <dgm:spPr/>
      <dgm:t>
        <a:bodyPr/>
        <a:lstStyle/>
        <a:p>
          <a:endParaRPr lang="en-US"/>
        </a:p>
      </dgm:t>
    </dgm:pt>
    <dgm:pt modelId="{7E8F9F1E-7C49-4240-B831-846A119D8435}">
      <dgm:prSet custT="1"/>
      <dgm:spPr/>
      <dgm:t>
        <a:bodyPr/>
        <a:lstStyle/>
        <a:p>
          <a:pPr>
            <a:lnSpc>
              <a:spcPct val="100000"/>
            </a:lnSpc>
          </a:pPr>
          <a:r>
            <a:rPr lang="en-US" sz="2400" dirty="0"/>
            <a:t>Testing new network devices is critical and challenging </a:t>
          </a:r>
        </a:p>
      </dgm:t>
    </dgm:pt>
    <dgm:pt modelId="{EAEFA10C-6558-4A7F-9D42-577F940A3917}" type="parTrans" cxnId="{5A7FD96B-36B2-4B97-8D47-CA6A7E9F7190}">
      <dgm:prSet/>
      <dgm:spPr/>
      <dgm:t>
        <a:bodyPr/>
        <a:lstStyle/>
        <a:p>
          <a:endParaRPr lang="en-US"/>
        </a:p>
      </dgm:t>
    </dgm:pt>
    <dgm:pt modelId="{6F2CB7C2-DC6D-4774-B850-31E7D4C07D66}" type="sibTrans" cxnId="{5A7FD96B-36B2-4B97-8D47-CA6A7E9F7190}">
      <dgm:prSet/>
      <dgm:spPr/>
      <dgm:t>
        <a:bodyPr/>
        <a:lstStyle/>
        <a:p>
          <a:endParaRPr lang="en-US"/>
        </a:p>
      </dgm:t>
    </dgm:pt>
    <dgm:pt modelId="{E2DD7840-07CD-4C4A-90C7-06F0445698B7}" type="pres">
      <dgm:prSet presAssocID="{1AF74607-7E13-436D-8B0C-729BE602F186}" presName="root" presStyleCnt="0">
        <dgm:presLayoutVars>
          <dgm:dir/>
          <dgm:resizeHandles val="exact"/>
        </dgm:presLayoutVars>
      </dgm:prSet>
      <dgm:spPr/>
    </dgm:pt>
    <dgm:pt modelId="{8D577212-FC07-444D-A617-FD65FF130E9E}" type="pres">
      <dgm:prSet presAssocID="{0428D7A7-4D3E-41B1-A35D-D5EDC2809333}" presName="compNode" presStyleCnt="0"/>
      <dgm:spPr/>
    </dgm:pt>
    <dgm:pt modelId="{6AA4D612-8555-4B43-90A8-27B323F8604B}" type="pres">
      <dgm:prSet presAssocID="{0428D7A7-4D3E-41B1-A35D-D5EDC2809333}" presName="bgRect" presStyleLbl="bgShp" presStyleIdx="0" presStyleCnt="5"/>
      <dgm:spPr/>
    </dgm:pt>
    <dgm:pt modelId="{E0EA243D-186F-4D32-93B4-0BCCEF36A404}" type="pres">
      <dgm:prSet presAssocID="{0428D7A7-4D3E-41B1-A35D-D5EDC280933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t="3646" b="3646"/>
          </a:stretch>
        </a:blipFill>
      </dgm:spPr>
      <dgm:extLst>
        <a:ext uri="{E40237B7-FDA0-4F09-8148-C483321AD2D9}">
          <dgm14:cNvPr xmlns:dgm14="http://schemas.microsoft.com/office/drawing/2010/diagram" id="0" name="" descr="ActivityFeed_F056"/>
        </a:ext>
      </dgm:extLst>
    </dgm:pt>
    <dgm:pt modelId="{37A26441-500B-4DB6-AB50-135A6D1244FC}" type="pres">
      <dgm:prSet presAssocID="{0428D7A7-4D3E-41B1-A35D-D5EDC2809333}" presName="spaceRect" presStyleCnt="0"/>
      <dgm:spPr/>
    </dgm:pt>
    <dgm:pt modelId="{C47D7B87-BB8F-4D21-84A4-28DDCF52AC58}" type="pres">
      <dgm:prSet presAssocID="{0428D7A7-4D3E-41B1-A35D-D5EDC2809333}" presName="parTx" presStyleLbl="revTx" presStyleIdx="0" presStyleCnt="5">
        <dgm:presLayoutVars>
          <dgm:chMax val="0"/>
          <dgm:chPref val="0"/>
        </dgm:presLayoutVars>
      </dgm:prSet>
      <dgm:spPr/>
    </dgm:pt>
    <dgm:pt modelId="{07EE9F04-A69B-44C4-B88B-184AE49A1819}" type="pres">
      <dgm:prSet presAssocID="{92F34865-E7C4-41B8-8832-B5BDD0B65554}" presName="sibTrans" presStyleCnt="0"/>
      <dgm:spPr/>
    </dgm:pt>
    <dgm:pt modelId="{20F218D5-76CD-4792-9403-E418F1E6B3F2}" type="pres">
      <dgm:prSet presAssocID="{4F6339D0-0F06-4C91-9C66-C7620ADE5383}" presName="compNode" presStyleCnt="0"/>
      <dgm:spPr/>
    </dgm:pt>
    <dgm:pt modelId="{A832D5A2-6893-4A41-9A86-60441CA42116}" type="pres">
      <dgm:prSet presAssocID="{4F6339D0-0F06-4C91-9C66-C7620ADE5383}" presName="bgRect" presStyleLbl="bgShp" presStyleIdx="1" presStyleCnt="5"/>
      <dgm:spPr/>
    </dgm:pt>
    <dgm:pt modelId="{F729A5D8-F6E0-43CD-86E8-2036B1DAB6C1}" type="pres">
      <dgm:prSet presAssocID="{4F6339D0-0F06-4C91-9C66-C7620ADE538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oT_Hub"/>
        </a:ext>
      </dgm:extLst>
    </dgm:pt>
    <dgm:pt modelId="{BCF3FEA3-C6F1-4282-8CFE-AB6D96F36346}" type="pres">
      <dgm:prSet presAssocID="{4F6339D0-0F06-4C91-9C66-C7620ADE5383}" presName="spaceRect" presStyleCnt="0"/>
      <dgm:spPr/>
    </dgm:pt>
    <dgm:pt modelId="{0FC2F8E1-A6D8-4A6F-885D-887992712B62}" type="pres">
      <dgm:prSet presAssocID="{4F6339D0-0F06-4C91-9C66-C7620ADE5383}" presName="parTx" presStyleLbl="revTx" presStyleIdx="1" presStyleCnt="5">
        <dgm:presLayoutVars>
          <dgm:chMax val="0"/>
          <dgm:chPref val="0"/>
        </dgm:presLayoutVars>
      </dgm:prSet>
      <dgm:spPr/>
    </dgm:pt>
    <dgm:pt modelId="{8FF44B10-5A88-426A-AEE2-B8D08B70906E}" type="pres">
      <dgm:prSet presAssocID="{47220B49-D004-4A0C-9A17-45812CD8E4C7}" presName="sibTrans" presStyleCnt="0"/>
      <dgm:spPr/>
    </dgm:pt>
    <dgm:pt modelId="{7FA7AD21-DA0E-40AA-9FE2-35FB1F4F7053}" type="pres">
      <dgm:prSet presAssocID="{E7B968A8-85CA-4CE0-99CD-D341B6D09E75}" presName="compNode" presStyleCnt="0"/>
      <dgm:spPr/>
    </dgm:pt>
    <dgm:pt modelId="{2B390559-2814-4350-9248-83266958849B}" type="pres">
      <dgm:prSet presAssocID="{E7B968A8-85CA-4CE0-99CD-D341B6D09E75}" presName="bgRect" presStyleLbl="bgShp" presStyleIdx="2" presStyleCnt="5"/>
      <dgm:spPr/>
    </dgm:pt>
    <dgm:pt modelId="{75F1B65C-08FA-4898-A4D7-963A26E9A7A2}" type="pres">
      <dgm:prSet presAssocID="{E7B968A8-85CA-4CE0-99CD-D341B6D09E7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t="6771" b="6771"/>
          </a:stretch>
        </a:blipFill>
      </dgm:spPr>
      <dgm:extLst>
        <a:ext uri="{E40237B7-FDA0-4F09-8148-C483321AD2D9}">
          <dgm14:cNvPr xmlns:dgm14="http://schemas.microsoft.com/office/drawing/2010/diagram" id="0" name="" descr="Processing_E9F5"/>
        </a:ext>
      </dgm:extLst>
    </dgm:pt>
    <dgm:pt modelId="{323E4043-8032-4302-BDF9-40759906EC78}" type="pres">
      <dgm:prSet presAssocID="{E7B968A8-85CA-4CE0-99CD-D341B6D09E75}" presName="spaceRect" presStyleCnt="0"/>
      <dgm:spPr/>
    </dgm:pt>
    <dgm:pt modelId="{E9AB64AD-27D2-4302-8653-383FFE1E13ED}" type="pres">
      <dgm:prSet presAssocID="{E7B968A8-85CA-4CE0-99CD-D341B6D09E75}" presName="parTx" presStyleLbl="revTx" presStyleIdx="2" presStyleCnt="5">
        <dgm:presLayoutVars>
          <dgm:chMax val="0"/>
          <dgm:chPref val="0"/>
        </dgm:presLayoutVars>
      </dgm:prSet>
      <dgm:spPr/>
    </dgm:pt>
    <dgm:pt modelId="{7719B188-1C10-4439-81F4-19021CAD0551}" type="pres">
      <dgm:prSet presAssocID="{C12440E1-2617-4F41-8F42-F30D0BF97A67}" presName="sibTrans" presStyleCnt="0"/>
      <dgm:spPr/>
    </dgm:pt>
    <dgm:pt modelId="{2A421693-A9B8-4867-A4E4-F9CD5FB5ED43}" type="pres">
      <dgm:prSet presAssocID="{3BE729BF-02DA-4F96-9AFB-65E317C93EFB}" presName="compNode" presStyleCnt="0"/>
      <dgm:spPr/>
    </dgm:pt>
    <dgm:pt modelId="{47C176BA-2A60-4BE4-9A42-17B12773F81D}" type="pres">
      <dgm:prSet presAssocID="{3BE729BF-02DA-4F96-9AFB-65E317C93EFB}" presName="bgRect" presStyleLbl="bgShp" presStyleIdx="3" presStyleCnt="5"/>
      <dgm:spPr/>
    </dgm:pt>
    <dgm:pt modelId="{F2D96218-EA5C-4738-9EB0-8A953301B173}" type="pres">
      <dgm:prSet presAssocID="{3BE729BF-02DA-4F96-9AFB-65E317C93EF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t="21875" b="21875"/>
          </a:stretch>
        </a:blipFill>
      </dgm:spPr>
      <dgm:extLst>
        <a:ext uri="{E40237B7-FDA0-4F09-8148-C483321AD2D9}">
          <dgm14:cNvPr xmlns:dgm14="http://schemas.microsoft.com/office/drawing/2010/diagram" id="0" name="" descr="HoloLens_EC94"/>
        </a:ext>
      </dgm:extLst>
    </dgm:pt>
    <dgm:pt modelId="{3944E3AA-0681-41E6-BD0E-77C7CDF87D12}" type="pres">
      <dgm:prSet presAssocID="{3BE729BF-02DA-4F96-9AFB-65E317C93EFB}" presName="spaceRect" presStyleCnt="0"/>
      <dgm:spPr/>
    </dgm:pt>
    <dgm:pt modelId="{9E45F9B5-05E1-4DD5-B891-554A533A79BD}" type="pres">
      <dgm:prSet presAssocID="{3BE729BF-02DA-4F96-9AFB-65E317C93EFB}" presName="parTx" presStyleLbl="revTx" presStyleIdx="3" presStyleCnt="5">
        <dgm:presLayoutVars>
          <dgm:chMax val="0"/>
          <dgm:chPref val="0"/>
        </dgm:presLayoutVars>
      </dgm:prSet>
      <dgm:spPr/>
    </dgm:pt>
    <dgm:pt modelId="{5DEB4F6C-C53A-4644-A5B9-1E21235D3A89}" type="pres">
      <dgm:prSet presAssocID="{5F5866B5-B087-44D6-90D4-99F71DAF488D}" presName="sibTrans" presStyleCnt="0"/>
      <dgm:spPr/>
    </dgm:pt>
    <dgm:pt modelId="{0C63E26E-0801-4548-BDC9-10131AF7A73E}" type="pres">
      <dgm:prSet presAssocID="{7E8F9F1E-7C49-4240-B831-846A119D8435}" presName="compNode" presStyleCnt="0"/>
      <dgm:spPr/>
    </dgm:pt>
    <dgm:pt modelId="{96839423-8C50-43ED-9BFA-0F7C7079CF47}" type="pres">
      <dgm:prSet presAssocID="{7E8F9F1E-7C49-4240-B831-846A119D8435}" presName="bgRect" presStyleLbl="bgShp" presStyleIdx="4" presStyleCnt="5"/>
      <dgm:spPr/>
    </dgm:pt>
    <dgm:pt modelId="{1CA7341C-A647-447C-8E92-0A30E1819FED}" type="pres">
      <dgm:prSet presAssocID="{7E8F9F1E-7C49-4240-B831-846A119D843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ip"/>
        </a:ext>
      </dgm:extLst>
    </dgm:pt>
    <dgm:pt modelId="{303181C4-A28D-4243-A02C-A00067BB27B0}" type="pres">
      <dgm:prSet presAssocID="{7E8F9F1E-7C49-4240-B831-846A119D8435}" presName="spaceRect" presStyleCnt="0"/>
      <dgm:spPr/>
    </dgm:pt>
    <dgm:pt modelId="{D3278778-432F-4A83-9BD3-A21C8522C431}" type="pres">
      <dgm:prSet presAssocID="{7E8F9F1E-7C49-4240-B831-846A119D8435}" presName="parTx" presStyleLbl="revTx" presStyleIdx="4" presStyleCnt="5">
        <dgm:presLayoutVars>
          <dgm:chMax val="0"/>
          <dgm:chPref val="0"/>
        </dgm:presLayoutVars>
      </dgm:prSet>
      <dgm:spPr/>
    </dgm:pt>
  </dgm:ptLst>
  <dgm:cxnLst>
    <dgm:cxn modelId="{5FB36403-565E-4557-9F66-BFF8E36B4B3D}" srcId="{1AF74607-7E13-436D-8B0C-729BE602F186}" destId="{3BE729BF-02DA-4F96-9AFB-65E317C93EFB}" srcOrd="3" destOrd="0" parTransId="{D947AB29-BE38-4D15-8CF1-222C031B9005}" sibTransId="{5F5866B5-B087-44D6-90D4-99F71DAF488D}"/>
    <dgm:cxn modelId="{B21DEE24-66D6-49D8-9170-9A8694A92075}" srcId="{1AF74607-7E13-436D-8B0C-729BE602F186}" destId="{4F6339D0-0F06-4C91-9C66-C7620ADE5383}" srcOrd="1" destOrd="0" parTransId="{AC543C6B-A3BF-45F0-A2F2-D17D5E771008}" sibTransId="{47220B49-D004-4A0C-9A17-45812CD8E4C7}"/>
    <dgm:cxn modelId="{14024939-ECBE-4106-9814-9E118228C7F4}" type="presOf" srcId="{E7B968A8-85CA-4CE0-99CD-D341B6D09E75}" destId="{E9AB64AD-27D2-4302-8653-383FFE1E13ED}" srcOrd="0" destOrd="0" presId="urn:microsoft.com/office/officeart/2018/2/layout/IconVerticalSolidList"/>
    <dgm:cxn modelId="{41C4C15E-14B8-446D-92D5-3AC9043CDCCF}" type="presOf" srcId="{1AF74607-7E13-436D-8B0C-729BE602F186}" destId="{E2DD7840-07CD-4C4A-90C7-06F0445698B7}" srcOrd="0" destOrd="0" presId="urn:microsoft.com/office/officeart/2018/2/layout/IconVerticalSolidList"/>
    <dgm:cxn modelId="{5A7FD96B-36B2-4B97-8D47-CA6A7E9F7190}" srcId="{1AF74607-7E13-436D-8B0C-729BE602F186}" destId="{7E8F9F1E-7C49-4240-B831-846A119D8435}" srcOrd="4" destOrd="0" parTransId="{EAEFA10C-6558-4A7F-9D42-577F940A3917}" sibTransId="{6F2CB7C2-DC6D-4774-B850-31E7D4C07D66}"/>
    <dgm:cxn modelId="{E26ADE9E-F285-4C21-A44E-A020C4B792C4}" type="presOf" srcId="{4F6339D0-0F06-4C91-9C66-C7620ADE5383}" destId="{0FC2F8E1-A6D8-4A6F-885D-887992712B62}" srcOrd="0" destOrd="0" presId="urn:microsoft.com/office/officeart/2018/2/layout/IconVerticalSolidList"/>
    <dgm:cxn modelId="{4DBFF6B4-428B-48EA-AA38-08325C76C2D9}" type="presOf" srcId="{0428D7A7-4D3E-41B1-A35D-D5EDC2809333}" destId="{C47D7B87-BB8F-4D21-84A4-28DDCF52AC58}" srcOrd="0" destOrd="0" presId="urn:microsoft.com/office/officeart/2018/2/layout/IconVerticalSolidList"/>
    <dgm:cxn modelId="{54BCF5BC-5F2E-4D1B-A8C9-FC5817845380}" srcId="{1AF74607-7E13-436D-8B0C-729BE602F186}" destId="{0428D7A7-4D3E-41B1-A35D-D5EDC2809333}" srcOrd="0" destOrd="0" parTransId="{5F85620D-92D9-4F76-BE59-84EF273E2A35}" sibTransId="{92F34865-E7C4-41B8-8832-B5BDD0B65554}"/>
    <dgm:cxn modelId="{82DB9CDF-C67C-4C93-936D-B64E453DCB8C}" type="presOf" srcId="{7E8F9F1E-7C49-4240-B831-846A119D8435}" destId="{D3278778-432F-4A83-9BD3-A21C8522C431}" srcOrd="0" destOrd="0" presId="urn:microsoft.com/office/officeart/2018/2/layout/IconVerticalSolidList"/>
    <dgm:cxn modelId="{3FB786E5-D67B-436C-BDC1-BE03D5F1D37C}" type="presOf" srcId="{3BE729BF-02DA-4F96-9AFB-65E317C93EFB}" destId="{9E45F9B5-05E1-4DD5-B891-554A533A79BD}" srcOrd="0" destOrd="0" presId="urn:microsoft.com/office/officeart/2018/2/layout/IconVerticalSolidList"/>
    <dgm:cxn modelId="{C6E888FF-5141-4B81-B683-47CE41359BEE}" srcId="{1AF74607-7E13-436D-8B0C-729BE602F186}" destId="{E7B968A8-85CA-4CE0-99CD-D341B6D09E75}" srcOrd="2" destOrd="0" parTransId="{BBCF6201-08FE-4433-B832-A02B5A7D28C9}" sibTransId="{C12440E1-2617-4F41-8F42-F30D0BF97A67}"/>
    <dgm:cxn modelId="{6282C5BC-7498-402C-8AAC-923A820468A2}" type="presParOf" srcId="{E2DD7840-07CD-4C4A-90C7-06F0445698B7}" destId="{8D577212-FC07-444D-A617-FD65FF130E9E}" srcOrd="0" destOrd="0" presId="urn:microsoft.com/office/officeart/2018/2/layout/IconVerticalSolidList"/>
    <dgm:cxn modelId="{2487C540-98C5-4029-BFB6-C8D349CB7335}" type="presParOf" srcId="{8D577212-FC07-444D-A617-FD65FF130E9E}" destId="{6AA4D612-8555-4B43-90A8-27B323F8604B}" srcOrd="0" destOrd="0" presId="urn:microsoft.com/office/officeart/2018/2/layout/IconVerticalSolidList"/>
    <dgm:cxn modelId="{AB806EEE-8AD4-4A5D-AB96-2B3795F7EA79}" type="presParOf" srcId="{8D577212-FC07-444D-A617-FD65FF130E9E}" destId="{E0EA243D-186F-4D32-93B4-0BCCEF36A404}" srcOrd="1" destOrd="0" presId="urn:microsoft.com/office/officeart/2018/2/layout/IconVerticalSolidList"/>
    <dgm:cxn modelId="{C617560E-D85A-4D28-9F34-3622288B4F5B}" type="presParOf" srcId="{8D577212-FC07-444D-A617-FD65FF130E9E}" destId="{37A26441-500B-4DB6-AB50-135A6D1244FC}" srcOrd="2" destOrd="0" presId="urn:microsoft.com/office/officeart/2018/2/layout/IconVerticalSolidList"/>
    <dgm:cxn modelId="{20E96106-40A7-4598-9E41-3E150A0452FD}" type="presParOf" srcId="{8D577212-FC07-444D-A617-FD65FF130E9E}" destId="{C47D7B87-BB8F-4D21-84A4-28DDCF52AC58}" srcOrd="3" destOrd="0" presId="urn:microsoft.com/office/officeart/2018/2/layout/IconVerticalSolidList"/>
    <dgm:cxn modelId="{827A6F56-6392-495C-98FE-F179B816E16B}" type="presParOf" srcId="{E2DD7840-07CD-4C4A-90C7-06F0445698B7}" destId="{07EE9F04-A69B-44C4-B88B-184AE49A1819}" srcOrd="1" destOrd="0" presId="urn:microsoft.com/office/officeart/2018/2/layout/IconVerticalSolidList"/>
    <dgm:cxn modelId="{633BD186-DCB1-481A-9601-48BFC9A7A9FD}" type="presParOf" srcId="{E2DD7840-07CD-4C4A-90C7-06F0445698B7}" destId="{20F218D5-76CD-4792-9403-E418F1E6B3F2}" srcOrd="2" destOrd="0" presId="urn:microsoft.com/office/officeart/2018/2/layout/IconVerticalSolidList"/>
    <dgm:cxn modelId="{AB995F17-F3B2-42DB-8B9F-8CF0EF42B9CE}" type="presParOf" srcId="{20F218D5-76CD-4792-9403-E418F1E6B3F2}" destId="{A832D5A2-6893-4A41-9A86-60441CA42116}" srcOrd="0" destOrd="0" presId="urn:microsoft.com/office/officeart/2018/2/layout/IconVerticalSolidList"/>
    <dgm:cxn modelId="{4ED318EE-FB2D-4C71-9BDB-62BE1D3AA7BD}" type="presParOf" srcId="{20F218D5-76CD-4792-9403-E418F1E6B3F2}" destId="{F729A5D8-F6E0-43CD-86E8-2036B1DAB6C1}" srcOrd="1" destOrd="0" presId="urn:microsoft.com/office/officeart/2018/2/layout/IconVerticalSolidList"/>
    <dgm:cxn modelId="{B75513F8-D14A-4076-94F1-E7B8EC40352F}" type="presParOf" srcId="{20F218D5-76CD-4792-9403-E418F1E6B3F2}" destId="{BCF3FEA3-C6F1-4282-8CFE-AB6D96F36346}" srcOrd="2" destOrd="0" presId="urn:microsoft.com/office/officeart/2018/2/layout/IconVerticalSolidList"/>
    <dgm:cxn modelId="{F717ABEC-D225-45A9-978B-971609FDC07E}" type="presParOf" srcId="{20F218D5-76CD-4792-9403-E418F1E6B3F2}" destId="{0FC2F8E1-A6D8-4A6F-885D-887992712B62}" srcOrd="3" destOrd="0" presId="urn:microsoft.com/office/officeart/2018/2/layout/IconVerticalSolidList"/>
    <dgm:cxn modelId="{A66025AB-4EF1-475B-A95D-D8AE0F79FCC8}" type="presParOf" srcId="{E2DD7840-07CD-4C4A-90C7-06F0445698B7}" destId="{8FF44B10-5A88-426A-AEE2-B8D08B70906E}" srcOrd="3" destOrd="0" presId="urn:microsoft.com/office/officeart/2018/2/layout/IconVerticalSolidList"/>
    <dgm:cxn modelId="{3A314D3B-F38A-4714-A77E-ABCB9C856A81}" type="presParOf" srcId="{E2DD7840-07CD-4C4A-90C7-06F0445698B7}" destId="{7FA7AD21-DA0E-40AA-9FE2-35FB1F4F7053}" srcOrd="4" destOrd="0" presId="urn:microsoft.com/office/officeart/2018/2/layout/IconVerticalSolidList"/>
    <dgm:cxn modelId="{6A24E336-5D94-4954-93EC-F607810C169E}" type="presParOf" srcId="{7FA7AD21-DA0E-40AA-9FE2-35FB1F4F7053}" destId="{2B390559-2814-4350-9248-83266958849B}" srcOrd="0" destOrd="0" presId="urn:microsoft.com/office/officeart/2018/2/layout/IconVerticalSolidList"/>
    <dgm:cxn modelId="{3E65E9CD-332C-49F7-A27D-91CC506A40A9}" type="presParOf" srcId="{7FA7AD21-DA0E-40AA-9FE2-35FB1F4F7053}" destId="{75F1B65C-08FA-4898-A4D7-963A26E9A7A2}" srcOrd="1" destOrd="0" presId="urn:microsoft.com/office/officeart/2018/2/layout/IconVerticalSolidList"/>
    <dgm:cxn modelId="{FB66695C-761E-43E1-BCEF-5BBFE62B4562}" type="presParOf" srcId="{7FA7AD21-DA0E-40AA-9FE2-35FB1F4F7053}" destId="{323E4043-8032-4302-BDF9-40759906EC78}" srcOrd="2" destOrd="0" presId="urn:microsoft.com/office/officeart/2018/2/layout/IconVerticalSolidList"/>
    <dgm:cxn modelId="{0AABD0CF-D57C-4254-A746-5277C9A0EF27}" type="presParOf" srcId="{7FA7AD21-DA0E-40AA-9FE2-35FB1F4F7053}" destId="{E9AB64AD-27D2-4302-8653-383FFE1E13ED}" srcOrd="3" destOrd="0" presId="urn:microsoft.com/office/officeart/2018/2/layout/IconVerticalSolidList"/>
    <dgm:cxn modelId="{AEFDEDD6-1CF9-41F0-8E1A-A5B1940FCF9D}" type="presParOf" srcId="{E2DD7840-07CD-4C4A-90C7-06F0445698B7}" destId="{7719B188-1C10-4439-81F4-19021CAD0551}" srcOrd="5" destOrd="0" presId="urn:microsoft.com/office/officeart/2018/2/layout/IconVerticalSolidList"/>
    <dgm:cxn modelId="{F7B962B4-FDE5-4C5D-91D4-A7BDDF08DC75}" type="presParOf" srcId="{E2DD7840-07CD-4C4A-90C7-06F0445698B7}" destId="{2A421693-A9B8-4867-A4E4-F9CD5FB5ED43}" srcOrd="6" destOrd="0" presId="urn:microsoft.com/office/officeart/2018/2/layout/IconVerticalSolidList"/>
    <dgm:cxn modelId="{B8B3F33A-2891-492A-904B-603E133F5B2B}" type="presParOf" srcId="{2A421693-A9B8-4867-A4E4-F9CD5FB5ED43}" destId="{47C176BA-2A60-4BE4-9A42-17B12773F81D}" srcOrd="0" destOrd="0" presId="urn:microsoft.com/office/officeart/2018/2/layout/IconVerticalSolidList"/>
    <dgm:cxn modelId="{905475C6-D3EF-4AFC-BB81-5BFE9801BA21}" type="presParOf" srcId="{2A421693-A9B8-4867-A4E4-F9CD5FB5ED43}" destId="{F2D96218-EA5C-4738-9EB0-8A953301B173}" srcOrd="1" destOrd="0" presId="urn:microsoft.com/office/officeart/2018/2/layout/IconVerticalSolidList"/>
    <dgm:cxn modelId="{696453C8-2866-4318-85E2-C8845E284EBB}" type="presParOf" srcId="{2A421693-A9B8-4867-A4E4-F9CD5FB5ED43}" destId="{3944E3AA-0681-41E6-BD0E-77C7CDF87D12}" srcOrd="2" destOrd="0" presId="urn:microsoft.com/office/officeart/2018/2/layout/IconVerticalSolidList"/>
    <dgm:cxn modelId="{705D6170-1BE9-4D4D-B057-9FA04954BA7F}" type="presParOf" srcId="{2A421693-A9B8-4867-A4E4-F9CD5FB5ED43}" destId="{9E45F9B5-05E1-4DD5-B891-554A533A79BD}" srcOrd="3" destOrd="0" presId="urn:microsoft.com/office/officeart/2018/2/layout/IconVerticalSolidList"/>
    <dgm:cxn modelId="{B9F91898-FEAC-4A56-B9C1-E5344CFFD1E5}" type="presParOf" srcId="{E2DD7840-07CD-4C4A-90C7-06F0445698B7}" destId="{5DEB4F6C-C53A-4644-A5B9-1E21235D3A89}" srcOrd="7" destOrd="0" presId="urn:microsoft.com/office/officeart/2018/2/layout/IconVerticalSolidList"/>
    <dgm:cxn modelId="{5C1EB666-F2CC-4B77-AAC2-35CD99EA1B8C}" type="presParOf" srcId="{E2DD7840-07CD-4C4A-90C7-06F0445698B7}" destId="{0C63E26E-0801-4548-BDC9-10131AF7A73E}" srcOrd="8" destOrd="0" presId="urn:microsoft.com/office/officeart/2018/2/layout/IconVerticalSolidList"/>
    <dgm:cxn modelId="{294AB2DE-BB1B-44AF-A50C-DCEC66BCF149}" type="presParOf" srcId="{0C63E26E-0801-4548-BDC9-10131AF7A73E}" destId="{96839423-8C50-43ED-9BFA-0F7C7079CF47}" srcOrd="0" destOrd="0" presId="urn:microsoft.com/office/officeart/2018/2/layout/IconVerticalSolidList"/>
    <dgm:cxn modelId="{C45674CC-157A-420F-9D67-D784C4B6B7CC}" type="presParOf" srcId="{0C63E26E-0801-4548-BDC9-10131AF7A73E}" destId="{1CA7341C-A647-447C-8E92-0A30E1819FED}" srcOrd="1" destOrd="0" presId="urn:microsoft.com/office/officeart/2018/2/layout/IconVerticalSolidList"/>
    <dgm:cxn modelId="{6B9FE479-CFAA-47DD-ABD7-895B16BCA2B0}" type="presParOf" srcId="{0C63E26E-0801-4548-BDC9-10131AF7A73E}" destId="{303181C4-A28D-4243-A02C-A00067BB27B0}" srcOrd="2" destOrd="0" presId="urn:microsoft.com/office/officeart/2018/2/layout/IconVerticalSolidList"/>
    <dgm:cxn modelId="{9104D3A3-3AC2-44AE-AC85-1DA6234AA7A5}" type="presParOf" srcId="{0C63E26E-0801-4548-BDC9-10131AF7A73E}" destId="{D3278778-432F-4A83-9BD3-A21C8522C43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AF74607-7E13-436D-8B0C-729BE602F18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428D7A7-4D3E-41B1-A35D-D5EDC2809333}">
      <dgm:prSet custT="1"/>
      <dgm:spPr/>
      <dgm:t>
        <a:bodyPr/>
        <a:lstStyle/>
        <a:p>
          <a:pPr>
            <a:lnSpc>
              <a:spcPct val="100000"/>
            </a:lnSpc>
          </a:pPr>
          <a:r>
            <a:rPr lang="en-US" sz="2400" dirty="0"/>
            <a:t>Failovers are very expensive for RDMA</a:t>
          </a:r>
        </a:p>
      </dgm:t>
    </dgm:pt>
    <dgm:pt modelId="{5F85620D-92D9-4F76-BE59-84EF273E2A35}" type="parTrans" cxnId="{54BCF5BC-5F2E-4D1B-A8C9-FC5817845380}">
      <dgm:prSet/>
      <dgm:spPr/>
      <dgm:t>
        <a:bodyPr/>
        <a:lstStyle/>
        <a:p>
          <a:endParaRPr lang="en-US"/>
        </a:p>
      </dgm:t>
    </dgm:pt>
    <dgm:pt modelId="{92F34865-E7C4-41B8-8832-B5BDD0B65554}" type="sibTrans" cxnId="{54BCF5BC-5F2E-4D1B-A8C9-FC5817845380}">
      <dgm:prSet/>
      <dgm:spPr/>
      <dgm:t>
        <a:bodyPr/>
        <a:lstStyle/>
        <a:p>
          <a:endParaRPr lang="en-US"/>
        </a:p>
      </dgm:t>
    </dgm:pt>
    <dgm:pt modelId="{4F6339D0-0F06-4C91-9C66-C7620ADE5383}">
      <dgm:prSet custT="1"/>
      <dgm:spPr/>
      <dgm:t>
        <a:bodyPr/>
        <a:lstStyle/>
        <a:p>
          <a:pPr>
            <a:lnSpc>
              <a:spcPct val="100000"/>
            </a:lnSpc>
          </a:pPr>
          <a:r>
            <a:rPr lang="en-US" sz="2400" dirty="0"/>
            <a:t>Host network and physical network should be converged</a:t>
          </a:r>
        </a:p>
      </dgm:t>
    </dgm:pt>
    <dgm:pt modelId="{AC543C6B-A3BF-45F0-A2F2-D17D5E771008}" type="parTrans" cxnId="{B21DEE24-66D6-49D8-9170-9A8694A92075}">
      <dgm:prSet/>
      <dgm:spPr/>
      <dgm:t>
        <a:bodyPr/>
        <a:lstStyle/>
        <a:p>
          <a:endParaRPr lang="en-US"/>
        </a:p>
      </dgm:t>
    </dgm:pt>
    <dgm:pt modelId="{47220B49-D004-4A0C-9A17-45812CD8E4C7}" type="sibTrans" cxnId="{B21DEE24-66D6-49D8-9170-9A8694A92075}">
      <dgm:prSet/>
      <dgm:spPr/>
      <dgm:t>
        <a:bodyPr/>
        <a:lstStyle/>
        <a:p>
          <a:endParaRPr lang="en-US"/>
        </a:p>
      </dgm:t>
    </dgm:pt>
    <dgm:pt modelId="{E7B968A8-85CA-4CE0-99CD-D341B6D09E75}">
      <dgm:prSet custT="1"/>
      <dgm:spPr/>
      <dgm:t>
        <a:bodyPr/>
        <a:lstStyle/>
        <a:p>
          <a:pPr>
            <a:lnSpc>
              <a:spcPct val="100000"/>
            </a:lnSpc>
          </a:pPr>
          <a:r>
            <a:rPr lang="en-US" sz="2400" dirty="0"/>
            <a:t>Switch buffer is increasingly important and needs more innovations</a:t>
          </a:r>
        </a:p>
      </dgm:t>
    </dgm:pt>
    <dgm:pt modelId="{BBCF6201-08FE-4433-B832-A02B5A7D28C9}" type="parTrans" cxnId="{C6E888FF-5141-4B81-B683-47CE41359BEE}">
      <dgm:prSet/>
      <dgm:spPr/>
      <dgm:t>
        <a:bodyPr/>
        <a:lstStyle/>
        <a:p>
          <a:endParaRPr lang="en-US"/>
        </a:p>
      </dgm:t>
    </dgm:pt>
    <dgm:pt modelId="{C12440E1-2617-4F41-8F42-F30D0BF97A67}" type="sibTrans" cxnId="{C6E888FF-5141-4B81-B683-47CE41359BEE}">
      <dgm:prSet/>
      <dgm:spPr/>
      <dgm:t>
        <a:bodyPr/>
        <a:lstStyle/>
        <a:p>
          <a:endParaRPr lang="en-US"/>
        </a:p>
      </dgm:t>
    </dgm:pt>
    <dgm:pt modelId="{3BE729BF-02DA-4F96-9AFB-65E317C93EFB}">
      <dgm:prSet custT="1"/>
      <dgm:spPr/>
      <dgm:t>
        <a:bodyPr/>
        <a:lstStyle/>
        <a:p>
          <a:pPr>
            <a:lnSpc>
              <a:spcPct val="100000"/>
            </a:lnSpc>
          </a:pPr>
          <a:r>
            <a:rPr lang="en-US" sz="2400" dirty="0"/>
            <a:t>Cloud needs unified behavior models and interfaces for network devices</a:t>
          </a:r>
        </a:p>
      </dgm:t>
    </dgm:pt>
    <dgm:pt modelId="{D947AB29-BE38-4D15-8CF1-222C031B9005}" type="parTrans" cxnId="{5FB36403-565E-4557-9F66-BFF8E36B4B3D}">
      <dgm:prSet/>
      <dgm:spPr/>
      <dgm:t>
        <a:bodyPr/>
        <a:lstStyle/>
        <a:p>
          <a:endParaRPr lang="en-US"/>
        </a:p>
      </dgm:t>
    </dgm:pt>
    <dgm:pt modelId="{5F5866B5-B087-44D6-90D4-99F71DAF488D}" type="sibTrans" cxnId="{5FB36403-565E-4557-9F66-BFF8E36B4B3D}">
      <dgm:prSet/>
      <dgm:spPr/>
      <dgm:t>
        <a:bodyPr/>
        <a:lstStyle/>
        <a:p>
          <a:endParaRPr lang="en-US"/>
        </a:p>
      </dgm:t>
    </dgm:pt>
    <dgm:pt modelId="{7E8F9F1E-7C49-4240-B831-846A119D8435}">
      <dgm:prSet custT="1"/>
      <dgm:spPr/>
      <dgm:t>
        <a:bodyPr/>
        <a:lstStyle/>
        <a:p>
          <a:pPr>
            <a:lnSpc>
              <a:spcPct val="100000"/>
            </a:lnSpc>
          </a:pPr>
          <a:r>
            <a:rPr lang="en-US" sz="2400" dirty="0"/>
            <a:t>Testing new network devices is critical and challenging </a:t>
          </a:r>
        </a:p>
      </dgm:t>
    </dgm:pt>
    <dgm:pt modelId="{EAEFA10C-6558-4A7F-9D42-577F940A3917}" type="parTrans" cxnId="{5A7FD96B-36B2-4B97-8D47-CA6A7E9F7190}">
      <dgm:prSet/>
      <dgm:spPr/>
      <dgm:t>
        <a:bodyPr/>
        <a:lstStyle/>
        <a:p>
          <a:endParaRPr lang="en-US"/>
        </a:p>
      </dgm:t>
    </dgm:pt>
    <dgm:pt modelId="{6F2CB7C2-DC6D-4774-B850-31E7D4C07D66}" type="sibTrans" cxnId="{5A7FD96B-36B2-4B97-8D47-CA6A7E9F7190}">
      <dgm:prSet/>
      <dgm:spPr/>
      <dgm:t>
        <a:bodyPr/>
        <a:lstStyle/>
        <a:p>
          <a:endParaRPr lang="en-US"/>
        </a:p>
      </dgm:t>
    </dgm:pt>
    <dgm:pt modelId="{E2DD7840-07CD-4C4A-90C7-06F0445698B7}" type="pres">
      <dgm:prSet presAssocID="{1AF74607-7E13-436D-8B0C-729BE602F186}" presName="root" presStyleCnt="0">
        <dgm:presLayoutVars>
          <dgm:dir/>
          <dgm:resizeHandles val="exact"/>
        </dgm:presLayoutVars>
      </dgm:prSet>
      <dgm:spPr/>
    </dgm:pt>
    <dgm:pt modelId="{8D577212-FC07-444D-A617-FD65FF130E9E}" type="pres">
      <dgm:prSet presAssocID="{0428D7A7-4D3E-41B1-A35D-D5EDC2809333}" presName="compNode" presStyleCnt="0"/>
      <dgm:spPr/>
    </dgm:pt>
    <dgm:pt modelId="{6AA4D612-8555-4B43-90A8-27B323F8604B}" type="pres">
      <dgm:prSet presAssocID="{0428D7A7-4D3E-41B1-A35D-D5EDC2809333}" presName="bgRect" presStyleLbl="bgShp" presStyleIdx="0" presStyleCnt="5"/>
      <dgm:spPr/>
    </dgm:pt>
    <dgm:pt modelId="{E0EA243D-186F-4D32-93B4-0BCCEF36A404}" type="pres">
      <dgm:prSet presAssocID="{0428D7A7-4D3E-41B1-A35D-D5EDC280933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t="3646" b="3646"/>
          </a:stretch>
        </a:blipFill>
      </dgm:spPr>
      <dgm:extLst>
        <a:ext uri="{E40237B7-FDA0-4F09-8148-C483321AD2D9}">
          <dgm14:cNvPr xmlns:dgm14="http://schemas.microsoft.com/office/drawing/2010/diagram" id="0" name="" descr="ActivityFeed_F056"/>
        </a:ext>
      </dgm:extLst>
    </dgm:pt>
    <dgm:pt modelId="{37A26441-500B-4DB6-AB50-135A6D1244FC}" type="pres">
      <dgm:prSet presAssocID="{0428D7A7-4D3E-41B1-A35D-D5EDC2809333}" presName="spaceRect" presStyleCnt="0"/>
      <dgm:spPr/>
    </dgm:pt>
    <dgm:pt modelId="{C47D7B87-BB8F-4D21-84A4-28DDCF52AC58}" type="pres">
      <dgm:prSet presAssocID="{0428D7A7-4D3E-41B1-A35D-D5EDC2809333}" presName="parTx" presStyleLbl="revTx" presStyleIdx="0" presStyleCnt="5">
        <dgm:presLayoutVars>
          <dgm:chMax val="0"/>
          <dgm:chPref val="0"/>
        </dgm:presLayoutVars>
      </dgm:prSet>
      <dgm:spPr/>
    </dgm:pt>
    <dgm:pt modelId="{07EE9F04-A69B-44C4-B88B-184AE49A1819}" type="pres">
      <dgm:prSet presAssocID="{92F34865-E7C4-41B8-8832-B5BDD0B65554}" presName="sibTrans" presStyleCnt="0"/>
      <dgm:spPr/>
    </dgm:pt>
    <dgm:pt modelId="{20F218D5-76CD-4792-9403-E418F1E6B3F2}" type="pres">
      <dgm:prSet presAssocID="{4F6339D0-0F06-4C91-9C66-C7620ADE5383}" presName="compNode" presStyleCnt="0"/>
      <dgm:spPr/>
    </dgm:pt>
    <dgm:pt modelId="{A832D5A2-6893-4A41-9A86-60441CA42116}" type="pres">
      <dgm:prSet presAssocID="{4F6339D0-0F06-4C91-9C66-C7620ADE5383}" presName="bgRect" presStyleLbl="bgShp" presStyleIdx="1" presStyleCnt="5"/>
      <dgm:spPr/>
    </dgm:pt>
    <dgm:pt modelId="{F729A5D8-F6E0-43CD-86E8-2036B1DAB6C1}" type="pres">
      <dgm:prSet presAssocID="{4F6339D0-0F06-4C91-9C66-C7620ADE538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oT_Hub"/>
        </a:ext>
      </dgm:extLst>
    </dgm:pt>
    <dgm:pt modelId="{BCF3FEA3-C6F1-4282-8CFE-AB6D96F36346}" type="pres">
      <dgm:prSet presAssocID="{4F6339D0-0F06-4C91-9C66-C7620ADE5383}" presName="spaceRect" presStyleCnt="0"/>
      <dgm:spPr/>
    </dgm:pt>
    <dgm:pt modelId="{0FC2F8E1-A6D8-4A6F-885D-887992712B62}" type="pres">
      <dgm:prSet presAssocID="{4F6339D0-0F06-4C91-9C66-C7620ADE5383}" presName="parTx" presStyleLbl="revTx" presStyleIdx="1" presStyleCnt="5">
        <dgm:presLayoutVars>
          <dgm:chMax val="0"/>
          <dgm:chPref val="0"/>
        </dgm:presLayoutVars>
      </dgm:prSet>
      <dgm:spPr/>
    </dgm:pt>
    <dgm:pt modelId="{8FF44B10-5A88-426A-AEE2-B8D08B70906E}" type="pres">
      <dgm:prSet presAssocID="{47220B49-D004-4A0C-9A17-45812CD8E4C7}" presName="sibTrans" presStyleCnt="0"/>
      <dgm:spPr/>
    </dgm:pt>
    <dgm:pt modelId="{7FA7AD21-DA0E-40AA-9FE2-35FB1F4F7053}" type="pres">
      <dgm:prSet presAssocID="{E7B968A8-85CA-4CE0-99CD-D341B6D09E75}" presName="compNode" presStyleCnt="0"/>
      <dgm:spPr/>
    </dgm:pt>
    <dgm:pt modelId="{2B390559-2814-4350-9248-83266958849B}" type="pres">
      <dgm:prSet presAssocID="{E7B968A8-85CA-4CE0-99CD-D341B6D09E75}" presName="bgRect" presStyleLbl="bgShp" presStyleIdx="2" presStyleCnt="5"/>
      <dgm:spPr/>
    </dgm:pt>
    <dgm:pt modelId="{75F1B65C-08FA-4898-A4D7-963A26E9A7A2}" type="pres">
      <dgm:prSet presAssocID="{E7B968A8-85CA-4CE0-99CD-D341B6D09E7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t="6771" b="6771"/>
          </a:stretch>
        </a:blipFill>
      </dgm:spPr>
      <dgm:extLst>
        <a:ext uri="{E40237B7-FDA0-4F09-8148-C483321AD2D9}">
          <dgm14:cNvPr xmlns:dgm14="http://schemas.microsoft.com/office/drawing/2010/diagram" id="0" name="" descr="Processing_E9F5"/>
        </a:ext>
      </dgm:extLst>
    </dgm:pt>
    <dgm:pt modelId="{323E4043-8032-4302-BDF9-40759906EC78}" type="pres">
      <dgm:prSet presAssocID="{E7B968A8-85CA-4CE0-99CD-D341B6D09E75}" presName="spaceRect" presStyleCnt="0"/>
      <dgm:spPr/>
    </dgm:pt>
    <dgm:pt modelId="{E9AB64AD-27D2-4302-8653-383FFE1E13ED}" type="pres">
      <dgm:prSet presAssocID="{E7B968A8-85CA-4CE0-99CD-D341B6D09E75}" presName="parTx" presStyleLbl="revTx" presStyleIdx="2" presStyleCnt="5">
        <dgm:presLayoutVars>
          <dgm:chMax val="0"/>
          <dgm:chPref val="0"/>
        </dgm:presLayoutVars>
      </dgm:prSet>
      <dgm:spPr/>
    </dgm:pt>
    <dgm:pt modelId="{7719B188-1C10-4439-81F4-19021CAD0551}" type="pres">
      <dgm:prSet presAssocID="{C12440E1-2617-4F41-8F42-F30D0BF97A67}" presName="sibTrans" presStyleCnt="0"/>
      <dgm:spPr/>
    </dgm:pt>
    <dgm:pt modelId="{2A421693-A9B8-4867-A4E4-F9CD5FB5ED43}" type="pres">
      <dgm:prSet presAssocID="{3BE729BF-02DA-4F96-9AFB-65E317C93EFB}" presName="compNode" presStyleCnt="0"/>
      <dgm:spPr/>
    </dgm:pt>
    <dgm:pt modelId="{47C176BA-2A60-4BE4-9A42-17B12773F81D}" type="pres">
      <dgm:prSet presAssocID="{3BE729BF-02DA-4F96-9AFB-65E317C93EFB}" presName="bgRect" presStyleLbl="bgShp" presStyleIdx="3" presStyleCnt="5"/>
      <dgm:spPr/>
    </dgm:pt>
    <dgm:pt modelId="{F2D96218-EA5C-4738-9EB0-8A953301B173}" type="pres">
      <dgm:prSet presAssocID="{3BE729BF-02DA-4F96-9AFB-65E317C93EF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t="21875" b="21875"/>
          </a:stretch>
        </a:blipFill>
      </dgm:spPr>
      <dgm:extLst>
        <a:ext uri="{E40237B7-FDA0-4F09-8148-C483321AD2D9}">
          <dgm14:cNvPr xmlns:dgm14="http://schemas.microsoft.com/office/drawing/2010/diagram" id="0" name="" descr="HoloLens_EC94"/>
        </a:ext>
      </dgm:extLst>
    </dgm:pt>
    <dgm:pt modelId="{3944E3AA-0681-41E6-BD0E-77C7CDF87D12}" type="pres">
      <dgm:prSet presAssocID="{3BE729BF-02DA-4F96-9AFB-65E317C93EFB}" presName="spaceRect" presStyleCnt="0"/>
      <dgm:spPr/>
    </dgm:pt>
    <dgm:pt modelId="{9E45F9B5-05E1-4DD5-B891-554A533A79BD}" type="pres">
      <dgm:prSet presAssocID="{3BE729BF-02DA-4F96-9AFB-65E317C93EFB}" presName="parTx" presStyleLbl="revTx" presStyleIdx="3" presStyleCnt="5">
        <dgm:presLayoutVars>
          <dgm:chMax val="0"/>
          <dgm:chPref val="0"/>
        </dgm:presLayoutVars>
      </dgm:prSet>
      <dgm:spPr/>
    </dgm:pt>
    <dgm:pt modelId="{5DEB4F6C-C53A-4644-A5B9-1E21235D3A89}" type="pres">
      <dgm:prSet presAssocID="{5F5866B5-B087-44D6-90D4-99F71DAF488D}" presName="sibTrans" presStyleCnt="0"/>
      <dgm:spPr/>
    </dgm:pt>
    <dgm:pt modelId="{0C63E26E-0801-4548-BDC9-10131AF7A73E}" type="pres">
      <dgm:prSet presAssocID="{7E8F9F1E-7C49-4240-B831-846A119D8435}" presName="compNode" presStyleCnt="0"/>
      <dgm:spPr/>
    </dgm:pt>
    <dgm:pt modelId="{96839423-8C50-43ED-9BFA-0F7C7079CF47}" type="pres">
      <dgm:prSet presAssocID="{7E8F9F1E-7C49-4240-B831-846A119D8435}" presName="bgRect" presStyleLbl="bgShp" presStyleIdx="4" presStyleCnt="5"/>
      <dgm:spPr/>
    </dgm:pt>
    <dgm:pt modelId="{1CA7341C-A647-447C-8E92-0A30E1819FED}" type="pres">
      <dgm:prSet presAssocID="{7E8F9F1E-7C49-4240-B831-846A119D843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ip"/>
        </a:ext>
      </dgm:extLst>
    </dgm:pt>
    <dgm:pt modelId="{303181C4-A28D-4243-A02C-A00067BB27B0}" type="pres">
      <dgm:prSet presAssocID="{7E8F9F1E-7C49-4240-B831-846A119D8435}" presName="spaceRect" presStyleCnt="0"/>
      <dgm:spPr/>
    </dgm:pt>
    <dgm:pt modelId="{D3278778-432F-4A83-9BD3-A21C8522C431}" type="pres">
      <dgm:prSet presAssocID="{7E8F9F1E-7C49-4240-B831-846A119D8435}" presName="parTx" presStyleLbl="revTx" presStyleIdx="4" presStyleCnt="5">
        <dgm:presLayoutVars>
          <dgm:chMax val="0"/>
          <dgm:chPref val="0"/>
        </dgm:presLayoutVars>
      </dgm:prSet>
      <dgm:spPr/>
    </dgm:pt>
  </dgm:ptLst>
  <dgm:cxnLst>
    <dgm:cxn modelId="{5FB36403-565E-4557-9F66-BFF8E36B4B3D}" srcId="{1AF74607-7E13-436D-8B0C-729BE602F186}" destId="{3BE729BF-02DA-4F96-9AFB-65E317C93EFB}" srcOrd="3" destOrd="0" parTransId="{D947AB29-BE38-4D15-8CF1-222C031B9005}" sibTransId="{5F5866B5-B087-44D6-90D4-99F71DAF488D}"/>
    <dgm:cxn modelId="{B21DEE24-66D6-49D8-9170-9A8694A92075}" srcId="{1AF74607-7E13-436D-8B0C-729BE602F186}" destId="{4F6339D0-0F06-4C91-9C66-C7620ADE5383}" srcOrd="1" destOrd="0" parTransId="{AC543C6B-A3BF-45F0-A2F2-D17D5E771008}" sibTransId="{47220B49-D004-4A0C-9A17-45812CD8E4C7}"/>
    <dgm:cxn modelId="{14024939-ECBE-4106-9814-9E118228C7F4}" type="presOf" srcId="{E7B968A8-85CA-4CE0-99CD-D341B6D09E75}" destId="{E9AB64AD-27D2-4302-8653-383FFE1E13ED}" srcOrd="0" destOrd="0" presId="urn:microsoft.com/office/officeart/2018/2/layout/IconVerticalSolidList"/>
    <dgm:cxn modelId="{41C4C15E-14B8-446D-92D5-3AC9043CDCCF}" type="presOf" srcId="{1AF74607-7E13-436D-8B0C-729BE602F186}" destId="{E2DD7840-07CD-4C4A-90C7-06F0445698B7}" srcOrd="0" destOrd="0" presId="urn:microsoft.com/office/officeart/2018/2/layout/IconVerticalSolidList"/>
    <dgm:cxn modelId="{5A7FD96B-36B2-4B97-8D47-CA6A7E9F7190}" srcId="{1AF74607-7E13-436D-8B0C-729BE602F186}" destId="{7E8F9F1E-7C49-4240-B831-846A119D8435}" srcOrd="4" destOrd="0" parTransId="{EAEFA10C-6558-4A7F-9D42-577F940A3917}" sibTransId="{6F2CB7C2-DC6D-4774-B850-31E7D4C07D66}"/>
    <dgm:cxn modelId="{E26ADE9E-F285-4C21-A44E-A020C4B792C4}" type="presOf" srcId="{4F6339D0-0F06-4C91-9C66-C7620ADE5383}" destId="{0FC2F8E1-A6D8-4A6F-885D-887992712B62}" srcOrd="0" destOrd="0" presId="urn:microsoft.com/office/officeart/2018/2/layout/IconVerticalSolidList"/>
    <dgm:cxn modelId="{4DBFF6B4-428B-48EA-AA38-08325C76C2D9}" type="presOf" srcId="{0428D7A7-4D3E-41B1-A35D-D5EDC2809333}" destId="{C47D7B87-BB8F-4D21-84A4-28DDCF52AC58}" srcOrd="0" destOrd="0" presId="urn:microsoft.com/office/officeart/2018/2/layout/IconVerticalSolidList"/>
    <dgm:cxn modelId="{54BCF5BC-5F2E-4D1B-A8C9-FC5817845380}" srcId="{1AF74607-7E13-436D-8B0C-729BE602F186}" destId="{0428D7A7-4D3E-41B1-A35D-D5EDC2809333}" srcOrd="0" destOrd="0" parTransId="{5F85620D-92D9-4F76-BE59-84EF273E2A35}" sibTransId="{92F34865-E7C4-41B8-8832-B5BDD0B65554}"/>
    <dgm:cxn modelId="{82DB9CDF-C67C-4C93-936D-B64E453DCB8C}" type="presOf" srcId="{7E8F9F1E-7C49-4240-B831-846A119D8435}" destId="{D3278778-432F-4A83-9BD3-A21C8522C431}" srcOrd="0" destOrd="0" presId="urn:microsoft.com/office/officeart/2018/2/layout/IconVerticalSolidList"/>
    <dgm:cxn modelId="{3FB786E5-D67B-436C-BDC1-BE03D5F1D37C}" type="presOf" srcId="{3BE729BF-02DA-4F96-9AFB-65E317C93EFB}" destId="{9E45F9B5-05E1-4DD5-B891-554A533A79BD}" srcOrd="0" destOrd="0" presId="urn:microsoft.com/office/officeart/2018/2/layout/IconVerticalSolidList"/>
    <dgm:cxn modelId="{C6E888FF-5141-4B81-B683-47CE41359BEE}" srcId="{1AF74607-7E13-436D-8B0C-729BE602F186}" destId="{E7B968A8-85CA-4CE0-99CD-D341B6D09E75}" srcOrd="2" destOrd="0" parTransId="{BBCF6201-08FE-4433-B832-A02B5A7D28C9}" sibTransId="{C12440E1-2617-4F41-8F42-F30D0BF97A67}"/>
    <dgm:cxn modelId="{6282C5BC-7498-402C-8AAC-923A820468A2}" type="presParOf" srcId="{E2DD7840-07CD-4C4A-90C7-06F0445698B7}" destId="{8D577212-FC07-444D-A617-FD65FF130E9E}" srcOrd="0" destOrd="0" presId="urn:microsoft.com/office/officeart/2018/2/layout/IconVerticalSolidList"/>
    <dgm:cxn modelId="{2487C540-98C5-4029-BFB6-C8D349CB7335}" type="presParOf" srcId="{8D577212-FC07-444D-A617-FD65FF130E9E}" destId="{6AA4D612-8555-4B43-90A8-27B323F8604B}" srcOrd="0" destOrd="0" presId="urn:microsoft.com/office/officeart/2018/2/layout/IconVerticalSolidList"/>
    <dgm:cxn modelId="{AB806EEE-8AD4-4A5D-AB96-2B3795F7EA79}" type="presParOf" srcId="{8D577212-FC07-444D-A617-FD65FF130E9E}" destId="{E0EA243D-186F-4D32-93B4-0BCCEF36A404}" srcOrd="1" destOrd="0" presId="urn:microsoft.com/office/officeart/2018/2/layout/IconVerticalSolidList"/>
    <dgm:cxn modelId="{C617560E-D85A-4D28-9F34-3622288B4F5B}" type="presParOf" srcId="{8D577212-FC07-444D-A617-FD65FF130E9E}" destId="{37A26441-500B-4DB6-AB50-135A6D1244FC}" srcOrd="2" destOrd="0" presId="urn:microsoft.com/office/officeart/2018/2/layout/IconVerticalSolidList"/>
    <dgm:cxn modelId="{20E96106-40A7-4598-9E41-3E150A0452FD}" type="presParOf" srcId="{8D577212-FC07-444D-A617-FD65FF130E9E}" destId="{C47D7B87-BB8F-4D21-84A4-28DDCF52AC58}" srcOrd="3" destOrd="0" presId="urn:microsoft.com/office/officeart/2018/2/layout/IconVerticalSolidList"/>
    <dgm:cxn modelId="{827A6F56-6392-495C-98FE-F179B816E16B}" type="presParOf" srcId="{E2DD7840-07CD-4C4A-90C7-06F0445698B7}" destId="{07EE9F04-A69B-44C4-B88B-184AE49A1819}" srcOrd="1" destOrd="0" presId="urn:microsoft.com/office/officeart/2018/2/layout/IconVerticalSolidList"/>
    <dgm:cxn modelId="{633BD186-DCB1-481A-9601-48BFC9A7A9FD}" type="presParOf" srcId="{E2DD7840-07CD-4C4A-90C7-06F0445698B7}" destId="{20F218D5-76CD-4792-9403-E418F1E6B3F2}" srcOrd="2" destOrd="0" presId="urn:microsoft.com/office/officeart/2018/2/layout/IconVerticalSolidList"/>
    <dgm:cxn modelId="{AB995F17-F3B2-42DB-8B9F-8CF0EF42B9CE}" type="presParOf" srcId="{20F218D5-76CD-4792-9403-E418F1E6B3F2}" destId="{A832D5A2-6893-4A41-9A86-60441CA42116}" srcOrd="0" destOrd="0" presId="urn:microsoft.com/office/officeart/2018/2/layout/IconVerticalSolidList"/>
    <dgm:cxn modelId="{4ED318EE-FB2D-4C71-9BDB-62BE1D3AA7BD}" type="presParOf" srcId="{20F218D5-76CD-4792-9403-E418F1E6B3F2}" destId="{F729A5D8-F6E0-43CD-86E8-2036B1DAB6C1}" srcOrd="1" destOrd="0" presId="urn:microsoft.com/office/officeart/2018/2/layout/IconVerticalSolidList"/>
    <dgm:cxn modelId="{B75513F8-D14A-4076-94F1-E7B8EC40352F}" type="presParOf" srcId="{20F218D5-76CD-4792-9403-E418F1E6B3F2}" destId="{BCF3FEA3-C6F1-4282-8CFE-AB6D96F36346}" srcOrd="2" destOrd="0" presId="urn:microsoft.com/office/officeart/2018/2/layout/IconVerticalSolidList"/>
    <dgm:cxn modelId="{F717ABEC-D225-45A9-978B-971609FDC07E}" type="presParOf" srcId="{20F218D5-76CD-4792-9403-E418F1E6B3F2}" destId="{0FC2F8E1-A6D8-4A6F-885D-887992712B62}" srcOrd="3" destOrd="0" presId="urn:microsoft.com/office/officeart/2018/2/layout/IconVerticalSolidList"/>
    <dgm:cxn modelId="{A66025AB-4EF1-475B-A95D-D8AE0F79FCC8}" type="presParOf" srcId="{E2DD7840-07CD-4C4A-90C7-06F0445698B7}" destId="{8FF44B10-5A88-426A-AEE2-B8D08B70906E}" srcOrd="3" destOrd="0" presId="urn:microsoft.com/office/officeart/2018/2/layout/IconVerticalSolidList"/>
    <dgm:cxn modelId="{3A314D3B-F38A-4714-A77E-ABCB9C856A81}" type="presParOf" srcId="{E2DD7840-07CD-4C4A-90C7-06F0445698B7}" destId="{7FA7AD21-DA0E-40AA-9FE2-35FB1F4F7053}" srcOrd="4" destOrd="0" presId="urn:microsoft.com/office/officeart/2018/2/layout/IconVerticalSolidList"/>
    <dgm:cxn modelId="{6A24E336-5D94-4954-93EC-F607810C169E}" type="presParOf" srcId="{7FA7AD21-DA0E-40AA-9FE2-35FB1F4F7053}" destId="{2B390559-2814-4350-9248-83266958849B}" srcOrd="0" destOrd="0" presId="urn:microsoft.com/office/officeart/2018/2/layout/IconVerticalSolidList"/>
    <dgm:cxn modelId="{3E65E9CD-332C-49F7-A27D-91CC506A40A9}" type="presParOf" srcId="{7FA7AD21-DA0E-40AA-9FE2-35FB1F4F7053}" destId="{75F1B65C-08FA-4898-A4D7-963A26E9A7A2}" srcOrd="1" destOrd="0" presId="urn:microsoft.com/office/officeart/2018/2/layout/IconVerticalSolidList"/>
    <dgm:cxn modelId="{FB66695C-761E-43E1-BCEF-5BBFE62B4562}" type="presParOf" srcId="{7FA7AD21-DA0E-40AA-9FE2-35FB1F4F7053}" destId="{323E4043-8032-4302-BDF9-40759906EC78}" srcOrd="2" destOrd="0" presId="urn:microsoft.com/office/officeart/2018/2/layout/IconVerticalSolidList"/>
    <dgm:cxn modelId="{0AABD0CF-D57C-4254-A746-5277C9A0EF27}" type="presParOf" srcId="{7FA7AD21-DA0E-40AA-9FE2-35FB1F4F7053}" destId="{E9AB64AD-27D2-4302-8653-383FFE1E13ED}" srcOrd="3" destOrd="0" presId="urn:microsoft.com/office/officeart/2018/2/layout/IconVerticalSolidList"/>
    <dgm:cxn modelId="{AEFDEDD6-1CF9-41F0-8E1A-A5B1940FCF9D}" type="presParOf" srcId="{E2DD7840-07CD-4C4A-90C7-06F0445698B7}" destId="{7719B188-1C10-4439-81F4-19021CAD0551}" srcOrd="5" destOrd="0" presId="urn:microsoft.com/office/officeart/2018/2/layout/IconVerticalSolidList"/>
    <dgm:cxn modelId="{F7B962B4-FDE5-4C5D-91D4-A7BDDF08DC75}" type="presParOf" srcId="{E2DD7840-07CD-4C4A-90C7-06F0445698B7}" destId="{2A421693-A9B8-4867-A4E4-F9CD5FB5ED43}" srcOrd="6" destOrd="0" presId="urn:microsoft.com/office/officeart/2018/2/layout/IconVerticalSolidList"/>
    <dgm:cxn modelId="{B8B3F33A-2891-492A-904B-603E133F5B2B}" type="presParOf" srcId="{2A421693-A9B8-4867-A4E4-F9CD5FB5ED43}" destId="{47C176BA-2A60-4BE4-9A42-17B12773F81D}" srcOrd="0" destOrd="0" presId="urn:microsoft.com/office/officeart/2018/2/layout/IconVerticalSolidList"/>
    <dgm:cxn modelId="{905475C6-D3EF-4AFC-BB81-5BFE9801BA21}" type="presParOf" srcId="{2A421693-A9B8-4867-A4E4-F9CD5FB5ED43}" destId="{F2D96218-EA5C-4738-9EB0-8A953301B173}" srcOrd="1" destOrd="0" presId="urn:microsoft.com/office/officeart/2018/2/layout/IconVerticalSolidList"/>
    <dgm:cxn modelId="{696453C8-2866-4318-85E2-C8845E284EBB}" type="presParOf" srcId="{2A421693-A9B8-4867-A4E4-F9CD5FB5ED43}" destId="{3944E3AA-0681-41E6-BD0E-77C7CDF87D12}" srcOrd="2" destOrd="0" presId="urn:microsoft.com/office/officeart/2018/2/layout/IconVerticalSolidList"/>
    <dgm:cxn modelId="{705D6170-1BE9-4D4D-B057-9FA04954BA7F}" type="presParOf" srcId="{2A421693-A9B8-4867-A4E4-F9CD5FB5ED43}" destId="{9E45F9B5-05E1-4DD5-B891-554A533A79BD}" srcOrd="3" destOrd="0" presId="urn:microsoft.com/office/officeart/2018/2/layout/IconVerticalSolidList"/>
    <dgm:cxn modelId="{B9F91898-FEAC-4A56-B9C1-E5344CFFD1E5}" type="presParOf" srcId="{E2DD7840-07CD-4C4A-90C7-06F0445698B7}" destId="{5DEB4F6C-C53A-4644-A5B9-1E21235D3A89}" srcOrd="7" destOrd="0" presId="urn:microsoft.com/office/officeart/2018/2/layout/IconVerticalSolidList"/>
    <dgm:cxn modelId="{5C1EB666-F2CC-4B77-AAC2-35CD99EA1B8C}" type="presParOf" srcId="{E2DD7840-07CD-4C4A-90C7-06F0445698B7}" destId="{0C63E26E-0801-4548-BDC9-10131AF7A73E}" srcOrd="8" destOrd="0" presId="urn:microsoft.com/office/officeart/2018/2/layout/IconVerticalSolidList"/>
    <dgm:cxn modelId="{294AB2DE-BB1B-44AF-A50C-DCEC66BCF149}" type="presParOf" srcId="{0C63E26E-0801-4548-BDC9-10131AF7A73E}" destId="{96839423-8C50-43ED-9BFA-0F7C7079CF47}" srcOrd="0" destOrd="0" presId="urn:microsoft.com/office/officeart/2018/2/layout/IconVerticalSolidList"/>
    <dgm:cxn modelId="{C45674CC-157A-420F-9D67-D784C4B6B7CC}" type="presParOf" srcId="{0C63E26E-0801-4548-BDC9-10131AF7A73E}" destId="{1CA7341C-A647-447C-8E92-0A30E1819FED}" srcOrd="1" destOrd="0" presId="urn:microsoft.com/office/officeart/2018/2/layout/IconVerticalSolidList"/>
    <dgm:cxn modelId="{6B9FE479-CFAA-47DD-ABD7-895B16BCA2B0}" type="presParOf" srcId="{0C63E26E-0801-4548-BDC9-10131AF7A73E}" destId="{303181C4-A28D-4243-A02C-A00067BB27B0}" srcOrd="2" destOrd="0" presId="urn:microsoft.com/office/officeart/2018/2/layout/IconVerticalSolidList"/>
    <dgm:cxn modelId="{9104D3A3-3AC2-44AE-AC85-1DA6234AA7A5}" type="presParOf" srcId="{0C63E26E-0801-4548-BDC9-10131AF7A73E}" destId="{D3278778-432F-4A83-9BD3-A21C8522C43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AF74607-7E13-436D-8B0C-729BE602F18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428D7A7-4D3E-41B1-A35D-D5EDC2809333}">
      <dgm:prSet custT="1"/>
      <dgm:spPr/>
      <dgm:t>
        <a:bodyPr/>
        <a:lstStyle/>
        <a:p>
          <a:pPr>
            <a:lnSpc>
              <a:spcPct val="100000"/>
            </a:lnSpc>
          </a:pPr>
          <a:r>
            <a:rPr lang="en-US" sz="2400" dirty="0"/>
            <a:t>Failovers are very expensive for RDMA</a:t>
          </a:r>
        </a:p>
      </dgm:t>
    </dgm:pt>
    <dgm:pt modelId="{5F85620D-92D9-4F76-BE59-84EF273E2A35}" type="parTrans" cxnId="{54BCF5BC-5F2E-4D1B-A8C9-FC5817845380}">
      <dgm:prSet/>
      <dgm:spPr/>
      <dgm:t>
        <a:bodyPr/>
        <a:lstStyle/>
        <a:p>
          <a:endParaRPr lang="en-US"/>
        </a:p>
      </dgm:t>
    </dgm:pt>
    <dgm:pt modelId="{92F34865-E7C4-41B8-8832-B5BDD0B65554}" type="sibTrans" cxnId="{54BCF5BC-5F2E-4D1B-A8C9-FC5817845380}">
      <dgm:prSet/>
      <dgm:spPr/>
      <dgm:t>
        <a:bodyPr/>
        <a:lstStyle/>
        <a:p>
          <a:endParaRPr lang="en-US"/>
        </a:p>
      </dgm:t>
    </dgm:pt>
    <dgm:pt modelId="{4F6339D0-0F06-4C91-9C66-C7620ADE5383}">
      <dgm:prSet custT="1"/>
      <dgm:spPr/>
      <dgm:t>
        <a:bodyPr/>
        <a:lstStyle/>
        <a:p>
          <a:pPr>
            <a:lnSpc>
              <a:spcPct val="100000"/>
            </a:lnSpc>
          </a:pPr>
          <a:r>
            <a:rPr lang="en-US" sz="2400" dirty="0"/>
            <a:t>Host network and physical network should be converged</a:t>
          </a:r>
        </a:p>
      </dgm:t>
    </dgm:pt>
    <dgm:pt modelId="{AC543C6B-A3BF-45F0-A2F2-D17D5E771008}" type="parTrans" cxnId="{B21DEE24-66D6-49D8-9170-9A8694A92075}">
      <dgm:prSet/>
      <dgm:spPr/>
      <dgm:t>
        <a:bodyPr/>
        <a:lstStyle/>
        <a:p>
          <a:endParaRPr lang="en-US"/>
        </a:p>
      </dgm:t>
    </dgm:pt>
    <dgm:pt modelId="{47220B49-D004-4A0C-9A17-45812CD8E4C7}" type="sibTrans" cxnId="{B21DEE24-66D6-49D8-9170-9A8694A92075}">
      <dgm:prSet/>
      <dgm:spPr/>
      <dgm:t>
        <a:bodyPr/>
        <a:lstStyle/>
        <a:p>
          <a:endParaRPr lang="en-US"/>
        </a:p>
      </dgm:t>
    </dgm:pt>
    <dgm:pt modelId="{E7B968A8-85CA-4CE0-99CD-D341B6D09E75}">
      <dgm:prSet custT="1"/>
      <dgm:spPr/>
      <dgm:t>
        <a:bodyPr/>
        <a:lstStyle/>
        <a:p>
          <a:pPr>
            <a:lnSpc>
              <a:spcPct val="100000"/>
            </a:lnSpc>
          </a:pPr>
          <a:r>
            <a:rPr lang="en-US" sz="2400" dirty="0"/>
            <a:t>Switch buffer is increasingly important and needs more innovations</a:t>
          </a:r>
        </a:p>
      </dgm:t>
    </dgm:pt>
    <dgm:pt modelId="{BBCF6201-08FE-4433-B832-A02B5A7D28C9}" type="parTrans" cxnId="{C6E888FF-5141-4B81-B683-47CE41359BEE}">
      <dgm:prSet/>
      <dgm:spPr/>
      <dgm:t>
        <a:bodyPr/>
        <a:lstStyle/>
        <a:p>
          <a:endParaRPr lang="en-US"/>
        </a:p>
      </dgm:t>
    </dgm:pt>
    <dgm:pt modelId="{C12440E1-2617-4F41-8F42-F30D0BF97A67}" type="sibTrans" cxnId="{C6E888FF-5141-4B81-B683-47CE41359BEE}">
      <dgm:prSet/>
      <dgm:spPr/>
      <dgm:t>
        <a:bodyPr/>
        <a:lstStyle/>
        <a:p>
          <a:endParaRPr lang="en-US"/>
        </a:p>
      </dgm:t>
    </dgm:pt>
    <dgm:pt modelId="{3BE729BF-02DA-4F96-9AFB-65E317C93EFB}">
      <dgm:prSet custT="1"/>
      <dgm:spPr/>
      <dgm:t>
        <a:bodyPr/>
        <a:lstStyle/>
        <a:p>
          <a:pPr>
            <a:lnSpc>
              <a:spcPct val="100000"/>
            </a:lnSpc>
          </a:pPr>
          <a:r>
            <a:rPr lang="en-US" sz="2400" dirty="0"/>
            <a:t>Cloud needs unified behavior models and interfaces for network devices</a:t>
          </a:r>
        </a:p>
      </dgm:t>
    </dgm:pt>
    <dgm:pt modelId="{D947AB29-BE38-4D15-8CF1-222C031B9005}" type="parTrans" cxnId="{5FB36403-565E-4557-9F66-BFF8E36B4B3D}">
      <dgm:prSet/>
      <dgm:spPr/>
      <dgm:t>
        <a:bodyPr/>
        <a:lstStyle/>
        <a:p>
          <a:endParaRPr lang="en-US"/>
        </a:p>
      </dgm:t>
    </dgm:pt>
    <dgm:pt modelId="{5F5866B5-B087-44D6-90D4-99F71DAF488D}" type="sibTrans" cxnId="{5FB36403-565E-4557-9F66-BFF8E36B4B3D}">
      <dgm:prSet/>
      <dgm:spPr/>
      <dgm:t>
        <a:bodyPr/>
        <a:lstStyle/>
        <a:p>
          <a:endParaRPr lang="en-US"/>
        </a:p>
      </dgm:t>
    </dgm:pt>
    <dgm:pt modelId="{7E8F9F1E-7C49-4240-B831-846A119D8435}">
      <dgm:prSet custT="1"/>
      <dgm:spPr/>
      <dgm:t>
        <a:bodyPr/>
        <a:lstStyle/>
        <a:p>
          <a:pPr>
            <a:lnSpc>
              <a:spcPct val="100000"/>
            </a:lnSpc>
          </a:pPr>
          <a:r>
            <a:rPr lang="en-US" sz="2400" dirty="0"/>
            <a:t>Testing new network devices is critical and challenging </a:t>
          </a:r>
        </a:p>
      </dgm:t>
    </dgm:pt>
    <dgm:pt modelId="{EAEFA10C-6558-4A7F-9D42-577F940A3917}" type="parTrans" cxnId="{5A7FD96B-36B2-4B97-8D47-CA6A7E9F7190}">
      <dgm:prSet/>
      <dgm:spPr/>
      <dgm:t>
        <a:bodyPr/>
        <a:lstStyle/>
        <a:p>
          <a:endParaRPr lang="en-US"/>
        </a:p>
      </dgm:t>
    </dgm:pt>
    <dgm:pt modelId="{6F2CB7C2-DC6D-4774-B850-31E7D4C07D66}" type="sibTrans" cxnId="{5A7FD96B-36B2-4B97-8D47-CA6A7E9F7190}">
      <dgm:prSet/>
      <dgm:spPr/>
      <dgm:t>
        <a:bodyPr/>
        <a:lstStyle/>
        <a:p>
          <a:endParaRPr lang="en-US"/>
        </a:p>
      </dgm:t>
    </dgm:pt>
    <dgm:pt modelId="{E2DD7840-07CD-4C4A-90C7-06F0445698B7}" type="pres">
      <dgm:prSet presAssocID="{1AF74607-7E13-436D-8B0C-729BE602F186}" presName="root" presStyleCnt="0">
        <dgm:presLayoutVars>
          <dgm:dir/>
          <dgm:resizeHandles val="exact"/>
        </dgm:presLayoutVars>
      </dgm:prSet>
      <dgm:spPr/>
    </dgm:pt>
    <dgm:pt modelId="{8D577212-FC07-444D-A617-FD65FF130E9E}" type="pres">
      <dgm:prSet presAssocID="{0428D7A7-4D3E-41B1-A35D-D5EDC2809333}" presName="compNode" presStyleCnt="0"/>
      <dgm:spPr/>
    </dgm:pt>
    <dgm:pt modelId="{6AA4D612-8555-4B43-90A8-27B323F8604B}" type="pres">
      <dgm:prSet presAssocID="{0428D7A7-4D3E-41B1-A35D-D5EDC2809333}" presName="bgRect" presStyleLbl="bgShp" presStyleIdx="0" presStyleCnt="5"/>
      <dgm:spPr/>
    </dgm:pt>
    <dgm:pt modelId="{E0EA243D-186F-4D32-93B4-0BCCEF36A404}" type="pres">
      <dgm:prSet presAssocID="{0428D7A7-4D3E-41B1-A35D-D5EDC280933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t="3646" b="3646"/>
          </a:stretch>
        </a:blipFill>
      </dgm:spPr>
      <dgm:extLst>
        <a:ext uri="{E40237B7-FDA0-4F09-8148-C483321AD2D9}">
          <dgm14:cNvPr xmlns:dgm14="http://schemas.microsoft.com/office/drawing/2010/diagram" id="0" name="" descr="ActivityFeed_F056"/>
        </a:ext>
      </dgm:extLst>
    </dgm:pt>
    <dgm:pt modelId="{37A26441-500B-4DB6-AB50-135A6D1244FC}" type="pres">
      <dgm:prSet presAssocID="{0428D7A7-4D3E-41B1-A35D-D5EDC2809333}" presName="spaceRect" presStyleCnt="0"/>
      <dgm:spPr/>
    </dgm:pt>
    <dgm:pt modelId="{C47D7B87-BB8F-4D21-84A4-28DDCF52AC58}" type="pres">
      <dgm:prSet presAssocID="{0428D7A7-4D3E-41B1-A35D-D5EDC2809333}" presName="parTx" presStyleLbl="revTx" presStyleIdx="0" presStyleCnt="5">
        <dgm:presLayoutVars>
          <dgm:chMax val="0"/>
          <dgm:chPref val="0"/>
        </dgm:presLayoutVars>
      </dgm:prSet>
      <dgm:spPr/>
    </dgm:pt>
    <dgm:pt modelId="{07EE9F04-A69B-44C4-B88B-184AE49A1819}" type="pres">
      <dgm:prSet presAssocID="{92F34865-E7C4-41B8-8832-B5BDD0B65554}" presName="sibTrans" presStyleCnt="0"/>
      <dgm:spPr/>
    </dgm:pt>
    <dgm:pt modelId="{20F218D5-76CD-4792-9403-E418F1E6B3F2}" type="pres">
      <dgm:prSet presAssocID="{4F6339D0-0F06-4C91-9C66-C7620ADE5383}" presName="compNode" presStyleCnt="0"/>
      <dgm:spPr/>
    </dgm:pt>
    <dgm:pt modelId="{A832D5A2-6893-4A41-9A86-60441CA42116}" type="pres">
      <dgm:prSet presAssocID="{4F6339D0-0F06-4C91-9C66-C7620ADE5383}" presName="bgRect" presStyleLbl="bgShp" presStyleIdx="1" presStyleCnt="5"/>
      <dgm:spPr/>
    </dgm:pt>
    <dgm:pt modelId="{F729A5D8-F6E0-43CD-86E8-2036B1DAB6C1}" type="pres">
      <dgm:prSet presAssocID="{4F6339D0-0F06-4C91-9C66-C7620ADE538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oT_Hub"/>
        </a:ext>
      </dgm:extLst>
    </dgm:pt>
    <dgm:pt modelId="{BCF3FEA3-C6F1-4282-8CFE-AB6D96F36346}" type="pres">
      <dgm:prSet presAssocID="{4F6339D0-0F06-4C91-9C66-C7620ADE5383}" presName="spaceRect" presStyleCnt="0"/>
      <dgm:spPr/>
    </dgm:pt>
    <dgm:pt modelId="{0FC2F8E1-A6D8-4A6F-885D-887992712B62}" type="pres">
      <dgm:prSet presAssocID="{4F6339D0-0F06-4C91-9C66-C7620ADE5383}" presName="parTx" presStyleLbl="revTx" presStyleIdx="1" presStyleCnt="5">
        <dgm:presLayoutVars>
          <dgm:chMax val="0"/>
          <dgm:chPref val="0"/>
        </dgm:presLayoutVars>
      </dgm:prSet>
      <dgm:spPr/>
    </dgm:pt>
    <dgm:pt modelId="{8FF44B10-5A88-426A-AEE2-B8D08B70906E}" type="pres">
      <dgm:prSet presAssocID="{47220B49-D004-4A0C-9A17-45812CD8E4C7}" presName="sibTrans" presStyleCnt="0"/>
      <dgm:spPr/>
    </dgm:pt>
    <dgm:pt modelId="{7FA7AD21-DA0E-40AA-9FE2-35FB1F4F7053}" type="pres">
      <dgm:prSet presAssocID="{E7B968A8-85CA-4CE0-99CD-D341B6D09E75}" presName="compNode" presStyleCnt="0"/>
      <dgm:spPr/>
    </dgm:pt>
    <dgm:pt modelId="{2B390559-2814-4350-9248-83266958849B}" type="pres">
      <dgm:prSet presAssocID="{E7B968A8-85CA-4CE0-99CD-D341B6D09E75}" presName="bgRect" presStyleLbl="bgShp" presStyleIdx="2" presStyleCnt="5"/>
      <dgm:spPr/>
    </dgm:pt>
    <dgm:pt modelId="{75F1B65C-08FA-4898-A4D7-963A26E9A7A2}" type="pres">
      <dgm:prSet presAssocID="{E7B968A8-85CA-4CE0-99CD-D341B6D09E7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t="6771" b="6771"/>
          </a:stretch>
        </a:blipFill>
      </dgm:spPr>
      <dgm:extLst>
        <a:ext uri="{E40237B7-FDA0-4F09-8148-C483321AD2D9}">
          <dgm14:cNvPr xmlns:dgm14="http://schemas.microsoft.com/office/drawing/2010/diagram" id="0" name="" descr="Processing_E9F5"/>
        </a:ext>
      </dgm:extLst>
    </dgm:pt>
    <dgm:pt modelId="{323E4043-8032-4302-BDF9-40759906EC78}" type="pres">
      <dgm:prSet presAssocID="{E7B968A8-85CA-4CE0-99CD-D341B6D09E75}" presName="spaceRect" presStyleCnt="0"/>
      <dgm:spPr/>
    </dgm:pt>
    <dgm:pt modelId="{E9AB64AD-27D2-4302-8653-383FFE1E13ED}" type="pres">
      <dgm:prSet presAssocID="{E7B968A8-85CA-4CE0-99CD-D341B6D09E75}" presName="parTx" presStyleLbl="revTx" presStyleIdx="2" presStyleCnt="5">
        <dgm:presLayoutVars>
          <dgm:chMax val="0"/>
          <dgm:chPref val="0"/>
        </dgm:presLayoutVars>
      </dgm:prSet>
      <dgm:spPr/>
    </dgm:pt>
    <dgm:pt modelId="{7719B188-1C10-4439-81F4-19021CAD0551}" type="pres">
      <dgm:prSet presAssocID="{C12440E1-2617-4F41-8F42-F30D0BF97A67}" presName="sibTrans" presStyleCnt="0"/>
      <dgm:spPr/>
    </dgm:pt>
    <dgm:pt modelId="{2A421693-A9B8-4867-A4E4-F9CD5FB5ED43}" type="pres">
      <dgm:prSet presAssocID="{3BE729BF-02DA-4F96-9AFB-65E317C93EFB}" presName="compNode" presStyleCnt="0"/>
      <dgm:spPr/>
    </dgm:pt>
    <dgm:pt modelId="{47C176BA-2A60-4BE4-9A42-17B12773F81D}" type="pres">
      <dgm:prSet presAssocID="{3BE729BF-02DA-4F96-9AFB-65E317C93EFB}" presName="bgRect" presStyleLbl="bgShp" presStyleIdx="3" presStyleCnt="5"/>
      <dgm:spPr/>
    </dgm:pt>
    <dgm:pt modelId="{F2D96218-EA5C-4738-9EB0-8A953301B173}" type="pres">
      <dgm:prSet presAssocID="{3BE729BF-02DA-4F96-9AFB-65E317C93EF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t="21875" b="21875"/>
          </a:stretch>
        </a:blipFill>
      </dgm:spPr>
      <dgm:extLst>
        <a:ext uri="{E40237B7-FDA0-4F09-8148-C483321AD2D9}">
          <dgm14:cNvPr xmlns:dgm14="http://schemas.microsoft.com/office/drawing/2010/diagram" id="0" name="" descr="HoloLens_EC94"/>
        </a:ext>
      </dgm:extLst>
    </dgm:pt>
    <dgm:pt modelId="{3944E3AA-0681-41E6-BD0E-77C7CDF87D12}" type="pres">
      <dgm:prSet presAssocID="{3BE729BF-02DA-4F96-9AFB-65E317C93EFB}" presName="spaceRect" presStyleCnt="0"/>
      <dgm:spPr/>
    </dgm:pt>
    <dgm:pt modelId="{9E45F9B5-05E1-4DD5-B891-554A533A79BD}" type="pres">
      <dgm:prSet presAssocID="{3BE729BF-02DA-4F96-9AFB-65E317C93EFB}" presName="parTx" presStyleLbl="revTx" presStyleIdx="3" presStyleCnt="5">
        <dgm:presLayoutVars>
          <dgm:chMax val="0"/>
          <dgm:chPref val="0"/>
        </dgm:presLayoutVars>
      </dgm:prSet>
      <dgm:spPr/>
    </dgm:pt>
    <dgm:pt modelId="{5DEB4F6C-C53A-4644-A5B9-1E21235D3A89}" type="pres">
      <dgm:prSet presAssocID="{5F5866B5-B087-44D6-90D4-99F71DAF488D}" presName="sibTrans" presStyleCnt="0"/>
      <dgm:spPr/>
    </dgm:pt>
    <dgm:pt modelId="{0C63E26E-0801-4548-BDC9-10131AF7A73E}" type="pres">
      <dgm:prSet presAssocID="{7E8F9F1E-7C49-4240-B831-846A119D8435}" presName="compNode" presStyleCnt="0"/>
      <dgm:spPr/>
    </dgm:pt>
    <dgm:pt modelId="{96839423-8C50-43ED-9BFA-0F7C7079CF47}" type="pres">
      <dgm:prSet presAssocID="{7E8F9F1E-7C49-4240-B831-846A119D8435}" presName="bgRect" presStyleLbl="bgShp" presStyleIdx="4" presStyleCnt="5"/>
      <dgm:spPr/>
    </dgm:pt>
    <dgm:pt modelId="{1CA7341C-A647-447C-8E92-0A30E1819FED}" type="pres">
      <dgm:prSet presAssocID="{7E8F9F1E-7C49-4240-B831-846A119D843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ip"/>
        </a:ext>
      </dgm:extLst>
    </dgm:pt>
    <dgm:pt modelId="{303181C4-A28D-4243-A02C-A00067BB27B0}" type="pres">
      <dgm:prSet presAssocID="{7E8F9F1E-7C49-4240-B831-846A119D8435}" presName="spaceRect" presStyleCnt="0"/>
      <dgm:spPr/>
    </dgm:pt>
    <dgm:pt modelId="{D3278778-432F-4A83-9BD3-A21C8522C431}" type="pres">
      <dgm:prSet presAssocID="{7E8F9F1E-7C49-4240-B831-846A119D8435}" presName="parTx" presStyleLbl="revTx" presStyleIdx="4" presStyleCnt="5">
        <dgm:presLayoutVars>
          <dgm:chMax val="0"/>
          <dgm:chPref val="0"/>
        </dgm:presLayoutVars>
      </dgm:prSet>
      <dgm:spPr/>
    </dgm:pt>
  </dgm:ptLst>
  <dgm:cxnLst>
    <dgm:cxn modelId="{5FB36403-565E-4557-9F66-BFF8E36B4B3D}" srcId="{1AF74607-7E13-436D-8B0C-729BE602F186}" destId="{3BE729BF-02DA-4F96-9AFB-65E317C93EFB}" srcOrd="3" destOrd="0" parTransId="{D947AB29-BE38-4D15-8CF1-222C031B9005}" sibTransId="{5F5866B5-B087-44D6-90D4-99F71DAF488D}"/>
    <dgm:cxn modelId="{B21DEE24-66D6-49D8-9170-9A8694A92075}" srcId="{1AF74607-7E13-436D-8B0C-729BE602F186}" destId="{4F6339D0-0F06-4C91-9C66-C7620ADE5383}" srcOrd="1" destOrd="0" parTransId="{AC543C6B-A3BF-45F0-A2F2-D17D5E771008}" sibTransId="{47220B49-D004-4A0C-9A17-45812CD8E4C7}"/>
    <dgm:cxn modelId="{14024939-ECBE-4106-9814-9E118228C7F4}" type="presOf" srcId="{E7B968A8-85CA-4CE0-99CD-D341B6D09E75}" destId="{E9AB64AD-27D2-4302-8653-383FFE1E13ED}" srcOrd="0" destOrd="0" presId="urn:microsoft.com/office/officeart/2018/2/layout/IconVerticalSolidList"/>
    <dgm:cxn modelId="{41C4C15E-14B8-446D-92D5-3AC9043CDCCF}" type="presOf" srcId="{1AF74607-7E13-436D-8B0C-729BE602F186}" destId="{E2DD7840-07CD-4C4A-90C7-06F0445698B7}" srcOrd="0" destOrd="0" presId="urn:microsoft.com/office/officeart/2018/2/layout/IconVerticalSolidList"/>
    <dgm:cxn modelId="{5A7FD96B-36B2-4B97-8D47-CA6A7E9F7190}" srcId="{1AF74607-7E13-436D-8B0C-729BE602F186}" destId="{7E8F9F1E-7C49-4240-B831-846A119D8435}" srcOrd="4" destOrd="0" parTransId="{EAEFA10C-6558-4A7F-9D42-577F940A3917}" sibTransId="{6F2CB7C2-DC6D-4774-B850-31E7D4C07D66}"/>
    <dgm:cxn modelId="{E26ADE9E-F285-4C21-A44E-A020C4B792C4}" type="presOf" srcId="{4F6339D0-0F06-4C91-9C66-C7620ADE5383}" destId="{0FC2F8E1-A6D8-4A6F-885D-887992712B62}" srcOrd="0" destOrd="0" presId="urn:microsoft.com/office/officeart/2018/2/layout/IconVerticalSolidList"/>
    <dgm:cxn modelId="{4DBFF6B4-428B-48EA-AA38-08325C76C2D9}" type="presOf" srcId="{0428D7A7-4D3E-41B1-A35D-D5EDC2809333}" destId="{C47D7B87-BB8F-4D21-84A4-28DDCF52AC58}" srcOrd="0" destOrd="0" presId="urn:microsoft.com/office/officeart/2018/2/layout/IconVerticalSolidList"/>
    <dgm:cxn modelId="{54BCF5BC-5F2E-4D1B-A8C9-FC5817845380}" srcId="{1AF74607-7E13-436D-8B0C-729BE602F186}" destId="{0428D7A7-4D3E-41B1-A35D-D5EDC2809333}" srcOrd="0" destOrd="0" parTransId="{5F85620D-92D9-4F76-BE59-84EF273E2A35}" sibTransId="{92F34865-E7C4-41B8-8832-B5BDD0B65554}"/>
    <dgm:cxn modelId="{82DB9CDF-C67C-4C93-936D-B64E453DCB8C}" type="presOf" srcId="{7E8F9F1E-7C49-4240-B831-846A119D8435}" destId="{D3278778-432F-4A83-9BD3-A21C8522C431}" srcOrd="0" destOrd="0" presId="urn:microsoft.com/office/officeart/2018/2/layout/IconVerticalSolidList"/>
    <dgm:cxn modelId="{3FB786E5-D67B-436C-BDC1-BE03D5F1D37C}" type="presOf" srcId="{3BE729BF-02DA-4F96-9AFB-65E317C93EFB}" destId="{9E45F9B5-05E1-4DD5-B891-554A533A79BD}" srcOrd="0" destOrd="0" presId="urn:microsoft.com/office/officeart/2018/2/layout/IconVerticalSolidList"/>
    <dgm:cxn modelId="{C6E888FF-5141-4B81-B683-47CE41359BEE}" srcId="{1AF74607-7E13-436D-8B0C-729BE602F186}" destId="{E7B968A8-85CA-4CE0-99CD-D341B6D09E75}" srcOrd="2" destOrd="0" parTransId="{BBCF6201-08FE-4433-B832-A02B5A7D28C9}" sibTransId="{C12440E1-2617-4F41-8F42-F30D0BF97A67}"/>
    <dgm:cxn modelId="{6282C5BC-7498-402C-8AAC-923A820468A2}" type="presParOf" srcId="{E2DD7840-07CD-4C4A-90C7-06F0445698B7}" destId="{8D577212-FC07-444D-A617-FD65FF130E9E}" srcOrd="0" destOrd="0" presId="urn:microsoft.com/office/officeart/2018/2/layout/IconVerticalSolidList"/>
    <dgm:cxn modelId="{2487C540-98C5-4029-BFB6-C8D349CB7335}" type="presParOf" srcId="{8D577212-FC07-444D-A617-FD65FF130E9E}" destId="{6AA4D612-8555-4B43-90A8-27B323F8604B}" srcOrd="0" destOrd="0" presId="urn:microsoft.com/office/officeart/2018/2/layout/IconVerticalSolidList"/>
    <dgm:cxn modelId="{AB806EEE-8AD4-4A5D-AB96-2B3795F7EA79}" type="presParOf" srcId="{8D577212-FC07-444D-A617-FD65FF130E9E}" destId="{E0EA243D-186F-4D32-93B4-0BCCEF36A404}" srcOrd="1" destOrd="0" presId="urn:microsoft.com/office/officeart/2018/2/layout/IconVerticalSolidList"/>
    <dgm:cxn modelId="{C617560E-D85A-4D28-9F34-3622288B4F5B}" type="presParOf" srcId="{8D577212-FC07-444D-A617-FD65FF130E9E}" destId="{37A26441-500B-4DB6-AB50-135A6D1244FC}" srcOrd="2" destOrd="0" presId="urn:microsoft.com/office/officeart/2018/2/layout/IconVerticalSolidList"/>
    <dgm:cxn modelId="{20E96106-40A7-4598-9E41-3E150A0452FD}" type="presParOf" srcId="{8D577212-FC07-444D-A617-FD65FF130E9E}" destId="{C47D7B87-BB8F-4D21-84A4-28DDCF52AC58}" srcOrd="3" destOrd="0" presId="urn:microsoft.com/office/officeart/2018/2/layout/IconVerticalSolidList"/>
    <dgm:cxn modelId="{827A6F56-6392-495C-98FE-F179B816E16B}" type="presParOf" srcId="{E2DD7840-07CD-4C4A-90C7-06F0445698B7}" destId="{07EE9F04-A69B-44C4-B88B-184AE49A1819}" srcOrd="1" destOrd="0" presId="urn:microsoft.com/office/officeart/2018/2/layout/IconVerticalSolidList"/>
    <dgm:cxn modelId="{633BD186-DCB1-481A-9601-48BFC9A7A9FD}" type="presParOf" srcId="{E2DD7840-07CD-4C4A-90C7-06F0445698B7}" destId="{20F218D5-76CD-4792-9403-E418F1E6B3F2}" srcOrd="2" destOrd="0" presId="urn:microsoft.com/office/officeart/2018/2/layout/IconVerticalSolidList"/>
    <dgm:cxn modelId="{AB995F17-F3B2-42DB-8B9F-8CF0EF42B9CE}" type="presParOf" srcId="{20F218D5-76CD-4792-9403-E418F1E6B3F2}" destId="{A832D5A2-6893-4A41-9A86-60441CA42116}" srcOrd="0" destOrd="0" presId="urn:microsoft.com/office/officeart/2018/2/layout/IconVerticalSolidList"/>
    <dgm:cxn modelId="{4ED318EE-FB2D-4C71-9BDB-62BE1D3AA7BD}" type="presParOf" srcId="{20F218D5-76CD-4792-9403-E418F1E6B3F2}" destId="{F729A5D8-F6E0-43CD-86E8-2036B1DAB6C1}" srcOrd="1" destOrd="0" presId="urn:microsoft.com/office/officeart/2018/2/layout/IconVerticalSolidList"/>
    <dgm:cxn modelId="{B75513F8-D14A-4076-94F1-E7B8EC40352F}" type="presParOf" srcId="{20F218D5-76CD-4792-9403-E418F1E6B3F2}" destId="{BCF3FEA3-C6F1-4282-8CFE-AB6D96F36346}" srcOrd="2" destOrd="0" presId="urn:microsoft.com/office/officeart/2018/2/layout/IconVerticalSolidList"/>
    <dgm:cxn modelId="{F717ABEC-D225-45A9-978B-971609FDC07E}" type="presParOf" srcId="{20F218D5-76CD-4792-9403-E418F1E6B3F2}" destId="{0FC2F8E1-A6D8-4A6F-885D-887992712B62}" srcOrd="3" destOrd="0" presId="urn:microsoft.com/office/officeart/2018/2/layout/IconVerticalSolidList"/>
    <dgm:cxn modelId="{A66025AB-4EF1-475B-A95D-D8AE0F79FCC8}" type="presParOf" srcId="{E2DD7840-07CD-4C4A-90C7-06F0445698B7}" destId="{8FF44B10-5A88-426A-AEE2-B8D08B70906E}" srcOrd="3" destOrd="0" presId="urn:microsoft.com/office/officeart/2018/2/layout/IconVerticalSolidList"/>
    <dgm:cxn modelId="{3A314D3B-F38A-4714-A77E-ABCB9C856A81}" type="presParOf" srcId="{E2DD7840-07CD-4C4A-90C7-06F0445698B7}" destId="{7FA7AD21-DA0E-40AA-9FE2-35FB1F4F7053}" srcOrd="4" destOrd="0" presId="urn:microsoft.com/office/officeart/2018/2/layout/IconVerticalSolidList"/>
    <dgm:cxn modelId="{6A24E336-5D94-4954-93EC-F607810C169E}" type="presParOf" srcId="{7FA7AD21-DA0E-40AA-9FE2-35FB1F4F7053}" destId="{2B390559-2814-4350-9248-83266958849B}" srcOrd="0" destOrd="0" presId="urn:microsoft.com/office/officeart/2018/2/layout/IconVerticalSolidList"/>
    <dgm:cxn modelId="{3E65E9CD-332C-49F7-A27D-91CC506A40A9}" type="presParOf" srcId="{7FA7AD21-DA0E-40AA-9FE2-35FB1F4F7053}" destId="{75F1B65C-08FA-4898-A4D7-963A26E9A7A2}" srcOrd="1" destOrd="0" presId="urn:microsoft.com/office/officeart/2018/2/layout/IconVerticalSolidList"/>
    <dgm:cxn modelId="{FB66695C-761E-43E1-BCEF-5BBFE62B4562}" type="presParOf" srcId="{7FA7AD21-DA0E-40AA-9FE2-35FB1F4F7053}" destId="{323E4043-8032-4302-BDF9-40759906EC78}" srcOrd="2" destOrd="0" presId="urn:microsoft.com/office/officeart/2018/2/layout/IconVerticalSolidList"/>
    <dgm:cxn modelId="{0AABD0CF-D57C-4254-A746-5277C9A0EF27}" type="presParOf" srcId="{7FA7AD21-DA0E-40AA-9FE2-35FB1F4F7053}" destId="{E9AB64AD-27D2-4302-8653-383FFE1E13ED}" srcOrd="3" destOrd="0" presId="urn:microsoft.com/office/officeart/2018/2/layout/IconVerticalSolidList"/>
    <dgm:cxn modelId="{AEFDEDD6-1CF9-41F0-8E1A-A5B1940FCF9D}" type="presParOf" srcId="{E2DD7840-07CD-4C4A-90C7-06F0445698B7}" destId="{7719B188-1C10-4439-81F4-19021CAD0551}" srcOrd="5" destOrd="0" presId="urn:microsoft.com/office/officeart/2018/2/layout/IconVerticalSolidList"/>
    <dgm:cxn modelId="{F7B962B4-FDE5-4C5D-91D4-A7BDDF08DC75}" type="presParOf" srcId="{E2DD7840-07CD-4C4A-90C7-06F0445698B7}" destId="{2A421693-A9B8-4867-A4E4-F9CD5FB5ED43}" srcOrd="6" destOrd="0" presId="urn:microsoft.com/office/officeart/2018/2/layout/IconVerticalSolidList"/>
    <dgm:cxn modelId="{B8B3F33A-2891-492A-904B-603E133F5B2B}" type="presParOf" srcId="{2A421693-A9B8-4867-A4E4-F9CD5FB5ED43}" destId="{47C176BA-2A60-4BE4-9A42-17B12773F81D}" srcOrd="0" destOrd="0" presId="urn:microsoft.com/office/officeart/2018/2/layout/IconVerticalSolidList"/>
    <dgm:cxn modelId="{905475C6-D3EF-4AFC-BB81-5BFE9801BA21}" type="presParOf" srcId="{2A421693-A9B8-4867-A4E4-F9CD5FB5ED43}" destId="{F2D96218-EA5C-4738-9EB0-8A953301B173}" srcOrd="1" destOrd="0" presId="urn:microsoft.com/office/officeart/2018/2/layout/IconVerticalSolidList"/>
    <dgm:cxn modelId="{696453C8-2866-4318-85E2-C8845E284EBB}" type="presParOf" srcId="{2A421693-A9B8-4867-A4E4-F9CD5FB5ED43}" destId="{3944E3AA-0681-41E6-BD0E-77C7CDF87D12}" srcOrd="2" destOrd="0" presId="urn:microsoft.com/office/officeart/2018/2/layout/IconVerticalSolidList"/>
    <dgm:cxn modelId="{705D6170-1BE9-4D4D-B057-9FA04954BA7F}" type="presParOf" srcId="{2A421693-A9B8-4867-A4E4-F9CD5FB5ED43}" destId="{9E45F9B5-05E1-4DD5-B891-554A533A79BD}" srcOrd="3" destOrd="0" presId="urn:microsoft.com/office/officeart/2018/2/layout/IconVerticalSolidList"/>
    <dgm:cxn modelId="{B9F91898-FEAC-4A56-B9C1-E5344CFFD1E5}" type="presParOf" srcId="{E2DD7840-07CD-4C4A-90C7-06F0445698B7}" destId="{5DEB4F6C-C53A-4644-A5B9-1E21235D3A89}" srcOrd="7" destOrd="0" presId="urn:microsoft.com/office/officeart/2018/2/layout/IconVerticalSolidList"/>
    <dgm:cxn modelId="{5C1EB666-F2CC-4B77-AAC2-35CD99EA1B8C}" type="presParOf" srcId="{E2DD7840-07CD-4C4A-90C7-06F0445698B7}" destId="{0C63E26E-0801-4548-BDC9-10131AF7A73E}" srcOrd="8" destOrd="0" presId="urn:microsoft.com/office/officeart/2018/2/layout/IconVerticalSolidList"/>
    <dgm:cxn modelId="{294AB2DE-BB1B-44AF-A50C-DCEC66BCF149}" type="presParOf" srcId="{0C63E26E-0801-4548-BDC9-10131AF7A73E}" destId="{96839423-8C50-43ED-9BFA-0F7C7079CF47}" srcOrd="0" destOrd="0" presId="urn:microsoft.com/office/officeart/2018/2/layout/IconVerticalSolidList"/>
    <dgm:cxn modelId="{C45674CC-157A-420F-9D67-D784C4B6B7CC}" type="presParOf" srcId="{0C63E26E-0801-4548-BDC9-10131AF7A73E}" destId="{1CA7341C-A647-447C-8E92-0A30E1819FED}" srcOrd="1" destOrd="0" presId="urn:microsoft.com/office/officeart/2018/2/layout/IconVerticalSolidList"/>
    <dgm:cxn modelId="{6B9FE479-CFAA-47DD-ABD7-895B16BCA2B0}" type="presParOf" srcId="{0C63E26E-0801-4548-BDC9-10131AF7A73E}" destId="{303181C4-A28D-4243-A02C-A00067BB27B0}" srcOrd="2" destOrd="0" presId="urn:microsoft.com/office/officeart/2018/2/layout/IconVerticalSolidList"/>
    <dgm:cxn modelId="{9104D3A3-3AC2-44AE-AC85-1DA6234AA7A5}" type="presParOf" srcId="{0C63E26E-0801-4548-BDC9-10131AF7A73E}" destId="{D3278778-432F-4A83-9BD3-A21C8522C43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764EC-6150-461C-9118-6F7DCCFD7E68}">
      <dsp:nvSpPr>
        <dsp:cNvPr id="0" name=""/>
        <dsp:cNvSpPr/>
      </dsp:nvSpPr>
      <dsp:spPr>
        <a:xfrm>
          <a:off x="0" y="712637"/>
          <a:ext cx="6262687" cy="2305800"/>
        </a:xfrm>
        <a:prstGeom prst="rect">
          <a:avLst/>
        </a:prstGeom>
        <a:solidFill>
          <a:schemeClr val="lt1">
            <a:alpha val="90000"/>
            <a:hueOff val="0"/>
            <a:satOff val="0"/>
            <a:lumOff val="0"/>
            <a:alphaOff val="0"/>
          </a:schemeClr>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054" tIns="999744" rIns="486054" bIns="170688" numCol="1" spcCol="1270" anchor="t" anchorCtr="0">
          <a:noAutofit/>
        </a:bodyPr>
        <a:lstStyle/>
        <a:p>
          <a:pPr marL="228600" lvl="1" indent="-228600" algn="l" defTabSz="1066800">
            <a:lnSpc>
              <a:spcPct val="90000"/>
            </a:lnSpc>
            <a:spcBef>
              <a:spcPct val="0"/>
            </a:spcBef>
            <a:spcAft>
              <a:spcPct val="15000"/>
            </a:spcAft>
            <a:buFontTx/>
            <a:buNone/>
          </a:pPr>
          <a:r>
            <a:rPr lang="en-US" sz="2400" b="1" kern="1200" dirty="0"/>
            <a:t>Core savings</a:t>
          </a:r>
        </a:p>
        <a:p>
          <a:pPr marL="457200" lvl="2" indent="-228600" algn="l" defTabSz="1066800">
            <a:lnSpc>
              <a:spcPct val="90000"/>
            </a:lnSpc>
            <a:spcBef>
              <a:spcPct val="0"/>
            </a:spcBef>
            <a:spcAft>
              <a:spcPct val="15000"/>
            </a:spcAft>
            <a:buFontTx/>
            <a:buNone/>
          </a:pPr>
          <a:r>
            <a:rPr lang="en-US" sz="2400" b="0" kern="1200" dirty="0"/>
            <a:t>Sell freed-up CPU cores in compute</a:t>
          </a:r>
        </a:p>
        <a:p>
          <a:pPr marL="457200" lvl="2" indent="-228600" algn="l" defTabSz="1066800">
            <a:lnSpc>
              <a:spcPct val="90000"/>
            </a:lnSpc>
            <a:spcBef>
              <a:spcPct val="0"/>
            </a:spcBef>
            <a:spcAft>
              <a:spcPct val="15000"/>
            </a:spcAft>
            <a:buFontTx/>
            <a:buNone/>
          </a:pPr>
          <a:r>
            <a:rPr lang="en-US" sz="2400" b="0" kern="1200" dirty="0"/>
            <a:t>Buy cheaper servers in storage</a:t>
          </a:r>
        </a:p>
      </dsp:txBody>
      <dsp:txXfrm>
        <a:off x="0" y="712637"/>
        <a:ext cx="6262687" cy="2305800"/>
      </dsp:txXfrm>
    </dsp:sp>
    <dsp:sp modelId="{957AD439-F77D-4209-831D-EBFAD78D78E8}">
      <dsp:nvSpPr>
        <dsp:cNvPr id="0" name=""/>
        <dsp:cNvSpPr/>
      </dsp:nvSpPr>
      <dsp:spPr>
        <a:xfrm>
          <a:off x="313134" y="4157"/>
          <a:ext cx="4383880" cy="141696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00" tIns="0" rIns="165700" bIns="0" numCol="1" spcCol="1270" anchor="ctr" anchorCtr="0">
          <a:noAutofit/>
        </a:bodyPr>
        <a:lstStyle/>
        <a:p>
          <a:pPr marL="0" lvl="0" indent="0" algn="l" defTabSz="2311400">
            <a:lnSpc>
              <a:spcPct val="90000"/>
            </a:lnSpc>
            <a:spcBef>
              <a:spcPct val="0"/>
            </a:spcBef>
            <a:spcAft>
              <a:spcPct val="35000"/>
            </a:spcAft>
            <a:buNone/>
          </a:pPr>
          <a:r>
            <a:rPr lang="en-US" sz="5200" kern="1200" dirty="0"/>
            <a:t>For Azure</a:t>
          </a:r>
        </a:p>
      </dsp:txBody>
      <dsp:txXfrm>
        <a:off x="382304" y="73327"/>
        <a:ext cx="4245540" cy="1278620"/>
      </dsp:txXfrm>
    </dsp:sp>
    <dsp:sp modelId="{85EADE2E-00A9-4B2C-B853-3AD4D0B8D18E}">
      <dsp:nvSpPr>
        <dsp:cNvPr id="0" name=""/>
        <dsp:cNvSpPr/>
      </dsp:nvSpPr>
      <dsp:spPr>
        <a:xfrm>
          <a:off x="0" y="3986117"/>
          <a:ext cx="6262687" cy="1512000"/>
        </a:xfrm>
        <a:prstGeom prst="rect">
          <a:avLst/>
        </a:prstGeom>
        <a:no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054" tIns="999744" rIns="486054" bIns="170688" numCol="1" spcCol="1270" anchor="t" anchorCtr="0">
          <a:noAutofit/>
        </a:bodyPr>
        <a:lstStyle/>
        <a:p>
          <a:pPr marL="228600" lvl="1" indent="-228600" algn="l" defTabSz="1066800">
            <a:lnSpc>
              <a:spcPct val="90000"/>
            </a:lnSpc>
            <a:spcBef>
              <a:spcPct val="0"/>
            </a:spcBef>
            <a:spcAft>
              <a:spcPct val="15000"/>
            </a:spcAft>
            <a:buFontTx/>
            <a:buNone/>
          </a:pPr>
          <a:r>
            <a:rPr lang="en-US" sz="2400" b="1" kern="1200" dirty="0"/>
            <a:t>Lower IO latency and jitter</a:t>
          </a:r>
        </a:p>
      </dsp:txBody>
      <dsp:txXfrm>
        <a:off x="0" y="3986117"/>
        <a:ext cx="6262687" cy="1512000"/>
      </dsp:txXfrm>
    </dsp:sp>
    <dsp:sp modelId="{E82EC92F-9994-49EB-8B78-55D72D7105F7}">
      <dsp:nvSpPr>
        <dsp:cNvPr id="0" name=""/>
        <dsp:cNvSpPr/>
      </dsp:nvSpPr>
      <dsp:spPr>
        <a:xfrm>
          <a:off x="313134" y="3277637"/>
          <a:ext cx="4383880" cy="141696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00" tIns="0" rIns="165700" bIns="0" numCol="1" spcCol="1270" anchor="ctr" anchorCtr="0">
          <a:noAutofit/>
        </a:bodyPr>
        <a:lstStyle/>
        <a:p>
          <a:pPr marL="0" lvl="0" indent="0" algn="l" defTabSz="2044700">
            <a:lnSpc>
              <a:spcPct val="90000"/>
            </a:lnSpc>
            <a:spcBef>
              <a:spcPct val="0"/>
            </a:spcBef>
            <a:spcAft>
              <a:spcPct val="35000"/>
            </a:spcAft>
            <a:buNone/>
          </a:pPr>
          <a:r>
            <a:rPr lang="en-US" sz="4600" kern="1200" dirty="0"/>
            <a:t>For Customers</a:t>
          </a:r>
        </a:p>
      </dsp:txBody>
      <dsp:txXfrm>
        <a:off x="382304" y="3346807"/>
        <a:ext cx="4245540" cy="12786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4D612-8555-4B43-90A8-27B323F8604B}">
      <dsp:nvSpPr>
        <dsp:cNvPr id="0" name=""/>
        <dsp:cNvSpPr/>
      </dsp:nvSpPr>
      <dsp:spPr>
        <a:xfrm>
          <a:off x="0" y="3399"/>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EA243D-186F-4D32-93B4-0BCCEF36A404}">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t="3646" b="364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7D7B87-BB8F-4D21-84A4-28DDCF52AC58}">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Failovers are very expensive for RDMA</a:t>
          </a:r>
        </a:p>
      </dsp:txBody>
      <dsp:txXfrm>
        <a:off x="836323" y="3399"/>
        <a:ext cx="9679276" cy="724089"/>
      </dsp:txXfrm>
    </dsp:sp>
    <dsp:sp modelId="{A832D5A2-6893-4A41-9A86-60441CA42116}">
      <dsp:nvSpPr>
        <dsp:cNvPr id="0" name=""/>
        <dsp:cNvSpPr/>
      </dsp:nvSpPr>
      <dsp:spPr>
        <a:xfrm>
          <a:off x="0" y="908511"/>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29A5D8-F6E0-43CD-86E8-2036B1DAB6C1}">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C2F8E1-A6D8-4A6F-885D-887992712B62}">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Host network and physical network should be converged</a:t>
          </a:r>
        </a:p>
      </dsp:txBody>
      <dsp:txXfrm>
        <a:off x="836323" y="908511"/>
        <a:ext cx="9679276" cy="724089"/>
      </dsp:txXfrm>
    </dsp:sp>
    <dsp:sp modelId="{2B390559-2814-4350-9248-83266958849B}">
      <dsp:nvSpPr>
        <dsp:cNvPr id="0" name=""/>
        <dsp:cNvSpPr/>
      </dsp:nvSpPr>
      <dsp:spPr>
        <a:xfrm>
          <a:off x="0" y="1813624"/>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F1B65C-08FA-4898-A4D7-963A26E9A7A2}">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t="6771" b="677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AB64AD-27D2-4302-8653-383FFE1E13ED}">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Switch buffer is increasingly important and needs more innovations</a:t>
          </a:r>
        </a:p>
      </dsp:txBody>
      <dsp:txXfrm>
        <a:off x="836323" y="1813624"/>
        <a:ext cx="9679276" cy="724089"/>
      </dsp:txXfrm>
    </dsp:sp>
    <dsp:sp modelId="{47C176BA-2A60-4BE4-9A42-17B12773F81D}">
      <dsp:nvSpPr>
        <dsp:cNvPr id="0" name=""/>
        <dsp:cNvSpPr/>
      </dsp:nvSpPr>
      <dsp:spPr>
        <a:xfrm>
          <a:off x="0" y="2718736"/>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D96218-EA5C-4738-9EB0-8A953301B173}">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t="21875" b="21875"/>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45F9B5-05E1-4DD5-B891-554A533A79BD}">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Cloud needs unified behavior models and interfaces for network devices</a:t>
          </a:r>
        </a:p>
      </dsp:txBody>
      <dsp:txXfrm>
        <a:off x="836323" y="2718736"/>
        <a:ext cx="9679276" cy="724089"/>
      </dsp:txXfrm>
    </dsp:sp>
    <dsp:sp modelId="{96839423-8C50-43ED-9BFA-0F7C7079CF47}">
      <dsp:nvSpPr>
        <dsp:cNvPr id="0" name=""/>
        <dsp:cNvSpPr/>
      </dsp:nvSpPr>
      <dsp:spPr>
        <a:xfrm>
          <a:off x="0" y="3623848"/>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A7341C-A647-447C-8E92-0A30E1819FED}">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278778-432F-4A83-9BD3-A21C8522C431}">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Testing new network devices is critical and challenging </a:t>
          </a:r>
        </a:p>
      </dsp:txBody>
      <dsp:txXfrm>
        <a:off x="836323" y="3623848"/>
        <a:ext cx="9679276" cy="72408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4D612-8555-4B43-90A8-27B323F8604B}">
      <dsp:nvSpPr>
        <dsp:cNvPr id="0" name=""/>
        <dsp:cNvSpPr/>
      </dsp:nvSpPr>
      <dsp:spPr>
        <a:xfrm>
          <a:off x="0" y="3399"/>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EA243D-186F-4D32-93B4-0BCCEF36A404}">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t="3646" b="364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7D7B87-BB8F-4D21-84A4-28DDCF52AC58}">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Failovers are very expensive for RDMA</a:t>
          </a:r>
        </a:p>
      </dsp:txBody>
      <dsp:txXfrm>
        <a:off x="836323" y="3399"/>
        <a:ext cx="9679276" cy="724089"/>
      </dsp:txXfrm>
    </dsp:sp>
    <dsp:sp modelId="{A832D5A2-6893-4A41-9A86-60441CA42116}">
      <dsp:nvSpPr>
        <dsp:cNvPr id="0" name=""/>
        <dsp:cNvSpPr/>
      </dsp:nvSpPr>
      <dsp:spPr>
        <a:xfrm>
          <a:off x="0" y="908511"/>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29A5D8-F6E0-43CD-86E8-2036B1DAB6C1}">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C2F8E1-A6D8-4A6F-885D-887992712B62}">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Host network and physical network should be converged</a:t>
          </a:r>
        </a:p>
      </dsp:txBody>
      <dsp:txXfrm>
        <a:off x="836323" y="908511"/>
        <a:ext cx="9679276" cy="724089"/>
      </dsp:txXfrm>
    </dsp:sp>
    <dsp:sp modelId="{2B390559-2814-4350-9248-83266958849B}">
      <dsp:nvSpPr>
        <dsp:cNvPr id="0" name=""/>
        <dsp:cNvSpPr/>
      </dsp:nvSpPr>
      <dsp:spPr>
        <a:xfrm>
          <a:off x="0" y="1813624"/>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F1B65C-08FA-4898-A4D7-963A26E9A7A2}">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t="6771" b="677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AB64AD-27D2-4302-8653-383FFE1E13ED}">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Switch buffer is increasingly important and needs more innovations</a:t>
          </a:r>
        </a:p>
      </dsp:txBody>
      <dsp:txXfrm>
        <a:off x="836323" y="1813624"/>
        <a:ext cx="9679276" cy="724089"/>
      </dsp:txXfrm>
    </dsp:sp>
    <dsp:sp modelId="{47C176BA-2A60-4BE4-9A42-17B12773F81D}">
      <dsp:nvSpPr>
        <dsp:cNvPr id="0" name=""/>
        <dsp:cNvSpPr/>
      </dsp:nvSpPr>
      <dsp:spPr>
        <a:xfrm>
          <a:off x="0" y="2718736"/>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D96218-EA5C-4738-9EB0-8A953301B173}">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t="21875" b="21875"/>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45F9B5-05E1-4DD5-B891-554A533A79BD}">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Cloud needs unified behavior models and interfaces for network devices</a:t>
          </a:r>
        </a:p>
      </dsp:txBody>
      <dsp:txXfrm>
        <a:off x="836323" y="2718736"/>
        <a:ext cx="9679276" cy="724089"/>
      </dsp:txXfrm>
    </dsp:sp>
    <dsp:sp modelId="{96839423-8C50-43ED-9BFA-0F7C7079CF47}">
      <dsp:nvSpPr>
        <dsp:cNvPr id="0" name=""/>
        <dsp:cNvSpPr/>
      </dsp:nvSpPr>
      <dsp:spPr>
        <a:xfrm>
          <a:off x="0" y="3623848"/>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A7341C-A647-447C-8E92-0A30E1819FED}">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278778-432F-4A83-9BD3-A21C8522C431}">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Testing new network devices is critical and challenging </a:t>
          </a:r>
        </a:p>
      </dsp:txBody>
      <dsp:txXfrm>
        <a:off x="836323" y="3623848"/>
        <a:ext cx="9679276" cy="724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A50EA-4EA6-4F28-B7FA-67735CC622CD}">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B8AFDD-BD4C-44DF-B028-8E46074480DF}">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2AEBA6-28C0-43F6-BD41-CE6BECF6DF62}">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244600">
            <a:lnSpc>
              <a:spcPct val="100000"/>
            </a:lnSpc>
            <a:spcBef>
              <a:spcPct val="0"/>
            </a:spcBef>
            <a:spcAft>
              <a:spcPct val="35000"/>
            </a:spcAft>
            <a:buNone/>
          </a:pPr>
          <a:r>
            <a:rPr lang="en-US" sz="2800" kern="1200" dirty="0"/>
            <a:t>RDMA-based protocols: </a:t>
          </a:r>
          <a:r>
            <a:rPr lang="en-US" sz="2800" kern="1200" dirty="0" err="1"/>
            <a:t>sU</a:t>
          </a:r>
          <a:r>
            <a:rPr lang="en-US" sz="2800" kern="1200" dirty="0"/>
            <a:t>-RDMA and </a:t>
          </a:r>
          <a:r>
            <a:rPr lang="en-US" sz="2800" kern="1200" dirty="0" err="1"/>
            <a:t>sK</a:t>
          </a:r>
          <a:r>
            <a:rPr lang="en-US" sz="2800" kern="1200" dirty="0"/>
            <a:t>-RDMA</a:t>
          </a:r>
        </a:p>
      </dsp:txBody>
      <dsp:txXfrm>
        <a:off x="1057183" y="1805"/>
        <a:ext cx="9458416" cy="915310"/>
      </dsp:txXfrm>
    </dsp:sp>
    <dsp:sp modelId="{FBEE1CF9-BB51-49DA-AC9A-23093C29B4D0}">
      <dsp:nvSpPr>
        <dsp:cNvPr id="0" name=""/>
        <dsp:cNvSpPr/>
      </dsp:nvSpPr>
      <dsp:spPr>
        <a:xfrm>
          <a:off x="0" y="114594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265355-433F-465F-A15F-8EC35A2A75F4}">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A15B3D-779C-4C61-B90E-1B79950FDD61}">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244600">
            <a:lnSpc>
              <a:spcPct val="100000"/>
            </a:lnSpc>
            <a:spcBef>
              <a:spcPct val="0"/>
            </a:spcBef>
            <a:spcAft>
              <a:spcPct val="35000"/>
            </a:spcAft>
            <a:buNone/>
          </a:pPr>
          <a:r>
            <a:rPr lang="en-US" sz="2800" kern="1200" dirty="0"/>
            <a:t>Host monitoring: RDMA </a:t>
          </a:r>
          <a:r>
            <a:rPr lang="en-US" sz="2800" kern="1200" dirty="0" err="1"/>
            <a:t>Estats</a:t>
          </a:r>
          <a:endParaRPr lang="en-US" sz="2800" kern="1200" dirty="0"/>
        </a:p>
      </dsp:txBody>
      <dsp:txXfrm>
        <a:off x="1057183" y="1145944"/>
        <a:ext cx="9458416" cy="915310"/>
      </dsp:txXfrm>
    </dsp:sp>
    <dsp:sp modelId="{9BDA939F-2675-4FA6-AC42-011C06D9345D}">
      <dsp:nvSpPr>
        <dsp:cNvPr id="0" name=""/>
        <dsp:cNvSpPr/>
      </dsp:nvSpPr>
      <dsp:spPr>
        <a:xfrm>
          <a:off x="0" y="2290082"/>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5FF35A-5B31-4D8C-81CA-511E1906D846}">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CCDA28-0D4E-40E8-95D6-FD5C20FE36E9}">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244600">
            <a:lnSpc>
              <a:spcPct val="100000"/>
            </a:lnSpc>
            <a:spcBef>
              <a:spcPct val="0"/>
            </a:spcBef>
            <a:spcAft>
              <a:spcPct val="35000"/>
            </a:spcAft>
            <a:buNone/>
          </a:pPr>
          <a:r>
            <a:rPr lang="en-US" sz="2800" kern="1200" dirty="0"/>
            <a:t>Unified switch software: SONiC</a:t>
          </a:r>
        </a:p>
      </dsp:txBody>
      <dsp:txXfrm>
        <a:off x="1057183" y="2290082"/>
        <a:ext cx="9458416" cy="915310"/>
      </dsp:txXfrm>
    </dsp:sp>
    <dsp:sp modelId="{91D0B5ED-8B75-4EF7-AF41-FA21C3725D00}">
      <dsp:nvSpPr>
        <dsp:cNvPr id="0" name=""/>
        <dsp:cNvSpPr/>
      </dsp:nvSpPr>
      <dsp:spPr>
        <a:xfrm>
          <a:off x="0" y="3434221"/>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8EBCA9-E6CC-4116-B3CC-F27012E351A1}">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4D9C8B-9294-4024-83B2-87C720193F3B}">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244600">
            <a:lnSpc>
              <a:spcPct val="100000"/>
            </a:lnSpc>
            <a:spcBef>
              <a:spcPct val="0"/>
            </a:spcBef>
            <a:spcAft>
              <a:spcPct val="35000"/>
            </a:spcAft>
            <a:buNone/>
          </a:pPr>
          <a:r>
            <a:rPr lang="en-US" sz="2800" kern="1200" dirty="0"/>
            <a:t>Congestion control: DCQCN + PFC </a:t>
          </a:r>
        </a:p>
      </dsp:txBody>
      <dsp:txXfrm>
        <a:off x="1057183" y="3434221"/>
        <a:ext cx="9458416" cy="915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3B032-B8D1-4601-974D-8EC00142DE47}">
      <dsp:nvSpPr>
        <dsp:cNvPr id="0" name=""/>
        <dsp:cNvSpPr/>
      </dsp:nvSpPr>
      <dsp:spPr>
        <a:xfrm>
          <a:off x="419013" y="1125"/>
          <a:ext cx="2280532" cy="13683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ECN</a:t>
          </a:r>
        </a:p>
      </dsp:txBody>
      <dsp:txXfrm>
        <a:off x="419013" y="1125"/>
        <a:ext cx="2280532" cy="1368319"/>
      </dsp:txXfrm>
    </dsp:sp>
    <dsp:sp modelId="{52989FC8-EBDA-422D-B374-E41EB34341E3}">
      <dsp:nvSpPr>
        <dsp:cNvPr id="0" name=""/>
        <dsp:cNvSpPr/>
      </dsp:nvSpPr>
      <dsp:spPr>
        <a:xfrm>
          <a:off x="2927599" y="1125"/>
          <a:ext cx="2280532" cy="13683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Shared buffer </a:t>
          </a:r>
        </a:p>
      </dsp:txBody>
      <dsp:txXfrm>
        <a:off x="2927599" y="1125"/>
        <a:ext cx="2280532" cy="1368319"/>
      </dsp:txXfrm>
    </dsp:sp>
    <dsp:sp modelId="{E9ED55AE-890A-467C-9045-E7177B8F6E8C}">
      <dsp:nvSpPr>
        <dsp:cNvPr id="0" name=""/>
        <dsp:cNvSpPr/>
      </dsp:nvSpPr>
      <dsp:spPr>
        <a:xfrm>
          <a:off x="419013" y="1597498"/>
          <a:ext cx="2280532" cy="13683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PFC</a:t>
          </a:r>
        </a:p>
      </dsp:txBody>
      <dsp:txXfrm>
        <a:off x="419013" y="1597498"/>
        <a:ext cx="2280532" cy="1368319"/>
      </dsp:txXfrm>
    </dsp:sp>
    <dsp:sp modelId="{E43D0F09-C66D-4186-AE09-79BFA94DEA3E}">
      <dsp:nvSpPr>
        <dsp:cNvPr id="0" name=""/>
        <dsp:cNvSpPr/>
      </dsp:nvSpPr>
      <dsp:spPr>
        <a:xfrm>
          <a:off x="2927599" y="1597498"/>
          <a:ext cx="2280532" cy="13683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PFC headroom pool</a:t>
          </a:r>
        </a:p>
      </dsp:txBody>
      <dsp:txXfrm>
        <a:off x="2927599" y="1597498"/>
        <a:ext cx="2280532" cy="1368319"/>
      </dsp:txXfrm>
    </dsp:sp>
    <dsp:sp modelId="{2B533D72-205D-4804-A566-E43B879EBC2A}">
      <dsp:nvSpPr>
        <dsp:cNvPr id="0" name=""/>
        <dsp:cNvSpPr/>
      </dsp:nvSpPr>
      <dsp:spPr>
        <a:xfrm>
          <a:off x="419013" y="3193871"/>
          <a:ext cx="2280532" cy="13683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PFC watchdog</a:t>
          </a:r>
        </a:p>
      </dsp:txBody>
      <dsp:txXfrm>
        <a:off x="419013" y="3193871"/>
        <a:ext cx="2280532" cy="1368319"/>
      </dsp:txXfrm>
    </dsp:sp>
    <dsp:sp modelId="{C3C0E4B5-5EA2-4F2B-9B7F-83929F6A2C84}">
      <dsp:nvSpPr>
        <dsp:cNvPr id="0" name=""/>
        <dsp:cNvSpPr/>
      </dsp:nvSpPr>
      <dsp:spPr>
        <a:xfrm>
          <a:off x="2927599" y="3193871"/>
          <a:ext cx="2280532" cy="13683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Various counters</a:t>
          </a:r>
        </a:p>
      </dsp:txBody>
      <dsp:txXfrm>
        <a:off x="2927599" y="3193871"/>
        <a:ext cx="2280532" cy="13683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3B032-B8D1-4601-974D-8EC00142DE47}">
      <dsp:nvSpPr>
        <dsp:cNvPr id="0" name=""/>
        <dsp:cNvSpPr/>
      </dsp:nvSpPr>
      <dsp:spPr>
        <a:xfrm>
          <a:off x="419013" y="1125"/>
          <a:ext cx="2280532" cy="13683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ECN</a:t>
          </a:r>
        </a:p>
      </dsp:txBody>
      <dsp:txXfrm>
        <a:off x="419013" y="1125"/>
        <a:ext cx="2280532" cy="1368319"/>
      </dsp:txXfrm>
    </dsp:sp>
    <dsp:sp modelId="{52989FC8-EBDA-422D-B374-E41EB34341E3}">
      <dsp:nvSpPr>
        <dsp:cNvPr id="0" name=""/>
        <dsp:cNvSpPr/>
      </dsp:nvSpPr>
      <dsp:spPr>
        <a:xfrm>
          <a:off x="2927599" y="1125"/>
          <a:ext cx="2280532" cy="13683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Shared buffer </a:t>
          </a:r>
        </a:p>
      </dsp:txBody>
      <dsp:txXfrm>
        <a:off x="2927599" y="1125"/>
        <a:ext cx="2280532" cy="1368319"/>
      </dsp:txXfrm>
    </dsp:sp>
    <dsp:sp modelId="{E9ED55AE-890A-467C-9045-E7177B8F6E8C}">
      <dsp:nvSpPr>
        <dsp:cNvPr id="0" name=""/>
        <dsp:cNvSpPr/>
      </dsp:nvSpPr>
      <dsp:spPr>
        <a:xfrm>
          <a:off x="419013" y="1597498"/>
          <a:ext cx="2280532" cy="13683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PFC</a:t>
          </a:r>
        </a:p>
      </dsp:txBody>
      <dsp:txXfrm>
        <a:off x="419013" y="1597498"/>
        <a:ext cx="2280532" cy="1368319"/>
      </dsp:txXfrm>
    </dsp:sp>
    <dsp:sp modelId="{E43D0F09-C66D-4186-AE09-79BFA94DEA3E}">
      <dsp:nvSpPr>
        <dsp:cNvPr id="0" name=""/>
        <dsp:cNvSpPr/>
      </dsp:nvSpPr>
      <dsp:spPr>
        <a:xfrm>
          <a:off x="2927599" y="1597498"/>
          <a:ext cx="2280532" cy="13683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PFC headroom pool</a:t>
          </a:r>
        </a:p>
      </dsp:txBody>
      <dsp:txXfrm>
        <a:off x="2927599" y="1597498"/>
        <a:ext cx="2280532" cy="1368319"/>
      </dsp:txXfrm>
    </dsp:sp>
    <dsp:sp modelId="{2B533D72-205D-4804-A566-E43B879EBC2A}">
      <dsp:nvSpPr>
        <dsp:cNvPr id="0" name=""/>
        <dsp:cNvSpPr/>
      </dsp:nvSpPr>
      <dsp:spPr>
        <a:xfrm>
          <a:off x="419013" y="3193871"/>
          <a:ext cx="2280532" cy="1368319"/>
        </a:xfrm>
        <a:prstGeom prst="rect">
          <a:avLst/>
        </a:prstGeom>
        <a:solidFill>
          <a:schemeClr val="accent1">
            <a:hueOff val="0"/>
            <a:satOff val="0"/>
            <a:lumOff val="0"/>
            <a:alphaOff val="0"/>
          </a:schemeClr>
        </a:solidFill>
        <a:ln w="5715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PFC watchdog</a:t>
          </a:r>
        </a:p>
      </dsp:txBody>
      <dsp:txXfrm>
        <a:off x="419013" y="3193871"/>
        <a:ext cx="2280532" cy="1368319"/>
      </dsp:txXfrm>
    </dsp:sp>
    <dsp:sp modelId="{C3C0E4B5-5EA2-4F2B-9B7F-83929F6A2C84}">
      <dsp:nvSpPr>
        <dsp:cNvPr id="0" name=""/>
        <dsp:cNvSpPr/>
      </dsp:nvSpPr>
      <dsp:spPr>
        <a:xfrm>
          <a:off x="2927599" y="3193871"/>
          <a:ext cx="2280532" cy="13683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Various counters</a:t>
          </a:r>
        </a:p>
      </dsp:txBody>
      <dsp:txXfrm>
        <a:off x="2927599" y="3193871"/>
        <a:ext cx="2280532" cy="13683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5C8FA-C9BD-417C-847A-18E1B007FF3A}">
      <dsp:nvSpPr>
        <dsp:cNvPr id="0" name=""/>
        <dsp:cNvSpPr/>
      </dsp:nvSpPr>
      <dsp:spPr>
        <a:xfrm>
          <a:off x="0" y="409508"/>
          <a:ext cx="6263640" cy="1282049"/>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458216" rIns="486128"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Test each individual component</a:t>
          </a:r>
        </a:p>
        <a:p>
          <a:pPr marL="228600" lvl="1" indent="-228600" algn="l" defTabSz="977900">
            <a:lnSpc>
              <a:spcPct val="90000"/>
            </a:lnSpc>
            <a:spcBef>
              <a:spcPct val="0"/>
            </a:spcBef>
            <a:spcAft>
              <a:spcPct val="15000"/>
            </a:spcAft>
            <a:buChar char="•"/>
          </a:pPr>
          <a:r>
            <a:rPr lang="en-US" sz="2200" kern="1200"/>
            <a:t>DCQCN tuning</a:t>
          </a:r>
        </a:p>
      </dsp:txBody>
      <dsp:txXfrm>
        <a:off x="0" y="409508"/>
        <a:ext cx="6263640" cy="1282049"/>
      </dsp:txXfrm>
    </dsp:sp>
    <dsp:sp modelId="{A134FF1E-5C25-40F0-A7C0-9EDB9A895A06}">
      <dsp:nvSpPr>
        <dsp:cNvPr id="0" name=""/>
        <dsp:cNvSpPr/>
      </dsp:nvSpPr>
      <dsp:spPr>
        <a:xfrm>
          <a:off x="313182" y="84788"/>
          <a:ext cx="4384548" cy="6494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977900">
            <a:lnSpc>
              <a:spcPct val="90000"/>
            </a:lnSpc>
            <a:spcBef>
              <a:spcPct val="0"/>
            </a:spcBef>
            <a:spcAft>
              <a:spcPct val="35000"/>
            </a:spcAft>
            <a:buNone/>
          </a:pPr>
          <a:r>
            <a:rPr lang="en-US" sz="2200" kern="1200"/>
            <a:t>Lab Testbed</a:t>
          </a:r>
        </a:p>
      </dsp:txBody>
      <dsp:txXfrm>
        <a:off x="344885" y="116491"/>
        <a:ext cx="4321142" cy="586034"/>
      </dsp:txXfrm>
    </dsp:sp>
    <dsp:sp modelId="{80A77E8E-3194-4B12-BD97-E8798E29B5B6}">
      <dsp:nvSpPr>
        <dsp:cNvPr id="0" name=""/>
        <dsp:cNvSpPr/>
      </dsp:nvSpPr>
      <dsp:spPr>
        <a:xfrm>
          <a:off x="0" y="2135078"/>
          <a:ext cx="6263640" cy="15939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458216" rIns="486128"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End-to-end stress tests (high load, error injection, different servicing flows)</a:t>
          </a:r>
        </a:p>
        <a:p>
          <a:pPr marL="228600" lvl="1" indent="-228600" algn="l" defTabSz="977900">
            <a:lnSpc>
              <a:spcPct val="90000"/>
            </a:lnSpc>
            <a:spcBef>
              <a:spcPct val="0"/>
            </a:spcBef>
            <a:spcAft>
              <a:spcPct val="15000"/>
            </a:spcAft>
            <a:buChar char="•"/>
          </a:pPr>
          <a:r>
            <a:rPr lang="en-US" sz="2200" kern="1200"/>
            <a:t>Finalize DCQDN parameters</a:t>
          </a:r>
        </a:p>
      </dsp:txBody>
      <dsp:txXfrm>
        <a:off x="0" y="2135078"/>
        <a:ext cx="6263640" cy="1593900"/>
      </dsp:txXfrm>
    </dsp:sp>
    <dsp:sp modelId="{5C4D6504-B4DC-403F-8621-998A0541EC4D}">
      <dsp:nvSpPr>
        <dsp:cNvPr id="0" name=""/>
        <dsp:cNvSpPr/>
      </dsp:nvSpPr>
      <dsp:spPr>
        <a:xfrm>
          <a:off x="313182" y="1810358"/>
          <a:ext cx="4384548" cy="64944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977900">
            <a:lnSpc>
              <a:spcPct val="90000"/>
            </a:lnSpc>
            <a:spcBef>
              <a:spcPct val="0"/>
            </a:spcBef>
            <a:spcAft>
              <a:spcPct val="35000"/>
            </a:spcAft>
            <a:buNone/>
          </a:pPr>
          <a:r>
            <a:rPr lang="en-US" sz="2200" kern="1200"/>
            <a:t>Test Clusters</a:t>
          </a:r>
        </a:p>
      </dsp:txBody>
      <dsp:txXfrm>
        <a:off x="344885" y="1842061"/>
        <a:ext cx="4321142" cy="586034"/>
      </dsp:txXfrm>
    </dsp:sp>
    <dsp:sp modelId="{891783AE-5155-4658-AF1C-8629253F064A}">
      <dsp:nvSpPr>
        <dsp:cNvPr id="0" name=""/>
        <dsp:cNvSpPr/>
      </dsp:nvSpPr>
      <dsp:spPr>
        <a:xfrm>
          <a:off x="0" y="4172499"/>
          <a:ext cx="6263640" cy="12474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458216" rIns="486128"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Minimize the impact of servicing switches and NICs to customer traffic</a:t>
          </a:r>
        </a:p>
      </dsp:txBody>
      <dsp:txXfrm>
        <a:off x="0" y="4172499"/>
        <a:ext cx="6263640" cy="1247400"/>
      </dsp:txXfrm>
    </dsp:sp>
    <dsp:sp modelId="{F71839E5-DC2E-4288-9F48-A154BE668DF6}">
      <dsp:nvSpPr>
        <dsp:cNvPr id="0" name=""/>
        <dsp:cNvSpPr/>
      </dsp:nvSpPr>
      <dsp:spPr>
        <a:xfrm>
          <a:off x="313182" y="3847778"/>
          <a:ext cx="4384548" cy="6494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977900">
            <a:lnSpc>
              <a:spcPct val="90000"/>
            </a:lnSpc>
            <a:spcBef>
              <a:spcPct val="0"/>
            </a:spcBef>
            <a:spcAft>
              <a:spcPct val="35000"/>
            </a:spcAft>
            <a:buNone/>
          </a:pPr>
          <a:r>
            <a:rPr lang="en-US" sz="2200" kern="1200"/>
            <a:t>Production Clusters</a:t>
          </a:r>
        </a:p>
      </dsp:txBody>
      <dsp:txXfrm>
        <a:off x="344885" y="3879481"/>
        <a:ext cx="4321142" cy="5860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D3665-A105-497C-99C0-F4AEC2BC8E9E}">
      <dsp:nvSpPr>
        <dsp:cNvPr id="0" name=""/>
        <dsp:cNvSpPr/>
      </dsp:nvSpPr>
      <dsp:spPr>
        <a:xfrm>
          <a:off x="0" y="14721"/>
          <a:ext cx="8239364"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O(10</a:t>
          </a:r>
          <a:r>
            <a:rPr lang="en-US" sz="2700" b="1" kern="1200" baseline="30000" dirty="0"/>
            <a:t>18</a:t>
          </a:r>
          <a:r>
            <a:rPr lang="en-US" sz="2700" b="1" kern="1200" dirty="0"/>
            <a:t>) bytes / day, O(10</a:t>
          </a:r>
          <a:r>
            <a:rPr lang="en-US" sz="2700" b="1" kern="1200" baseline="30000" dirty="0"/>
            <a:t>9</a:t>
          </a:r>
          <a:r>
            <a:rPr lang="en-US" sz="2700" b="1" kern="1200" dirty="0"/>
            <a:t>) IOs / day</a:t>
          </a:r>
        </a:p>
      </dsp:txBody>
      <dsp:txXfrm>
        <a:off x="31613" y="46334"/>
        <a:ext cx="8176138" cy="584369"/>
      </dsp:txXfrm>
    </dsp:sp>
    <dsp:sp modelId="{B16ADADC-582A-4636-976E-B48C3DD29FAC}">
      <dsp:nvSpPr>
        <dsp:cNvPr id="0" name=""/>
        <dsp:cNvSpPr/>
      </dsp:nvSpPr>
      <dsp:spPr>
        <a:xfrm>
          <a:off x="0" y="740076"/>
          <a:ext cx="8239364"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~70% of bytes. </a:t>
          </a:r>
          <a:r>
            <a:rPr lang="en-US" sz="2700" b="1" i="1" kern="1200" dirty="0"/>
            <a:t>TCP distant second.  </a:t>
          </a:r>
          <a:endParaRPr lang="en-US" sz="2700" kern="1200" dirty="0"/>
        </a:p>
      </dsp:txBody>
      <dsp:txXfrm>
        <a:off x="31613" y="771689"/>
        <a:ext cx="8176138" cy="584369"/>
      </dsp:txXfrm>
    </dsp:sp>
    <dsp:sp modelId="{18A865B8-F9BF-4C6F-96E1-17DA18D84ECC}">
      <dsp:nvSpPr>
        <dsp:cNvPr id="0" name=""/>
        <dsp:cNvSpPr/>
      </dsp:nvSpPr>
      <dsp:spPr>
        <a:xfrm>
          <a:off x="0" y="1465432"/>
          <a:ext cx="8239364"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Significant perf improvements and COGS savings</a:t>
          </a:r>
        </a:p>
      </dsp:txBody>
      <dsp:txXfrm>
        <a:off x="31613" y="1497045"/>
        <a:ext cx="8176138" cy="584369"/>
      </dsp:txXfrm>
    </dsp:sp>
    <dsp:sp modelId="{FF891FEF-7B4D-4FDE-8CC6-4FA4B60A4D56}">
      <dsp:nvSpPr>
        <dsp:cNvPr id="0" name=""/>
        <dsp:cNvSpPr/>
      </dsp:nvSpPr>
      <dsp:spPr>
        <a:xfrm>
          <a:off x="0" y="2190787"/>
          <a:ext cx="8239364"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Possibly largest RDMA deployment in the world</a:t>
          </a:r>
          <a:endParaRPr lang="en-US" sz="2700" kern="1200" dirty="0"/>
        </a:p>
      </dsp:txBody>
      <dsp:txXfrm>
        <a:off x="31613" y="2222400"/>
        <a:ext cx="8176138" cy="5843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4D612-8555-4B43-90A8-27B323F8604B}">
      <dsp:nvSpPr>
        <dsp:cNvPr id="0" name=""/>
        <dsp:cNvSpPr/>
      </dsp:nvSpPr>
      <dsp:spPr>
        <a:xfrm>
          <a:off x="0" y="3399"/>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EA243D-186F-4D32-93B4-0BCCEF36A404}">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t="3646" b="364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7D7B87-BB8F-4D21-84A4-28DDCF52AC58}">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Failovers are very expensive for RDMA</a:t>
          </a:r>
        </a:p>
      </dsp:txBody>
      <dsp:txXfrm>
        <a:off x="836323" y="3399"/>
        <a:ext cx="9679276" cy="724089"/>
      </dsp:txXfrm>
    </dsp:sp>
    <dsp:sp modelId="{A832D5A2-6893-4A41-9A86-60441CA42116}">
      <dsp:nvSpPr>
        <dsp:cNvPr id="0" name=""/>
        <dsp:cNvSpPr/>
      </dsp:nvSpPr>
      <dsp:spPr>
        <a:xfrm>
          <a:off x="0" y="908511"/>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29A5D8-F6E0-43CD-86E8-2036B1DAB6C1}">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C2F8E1-A6D8-4A6F-885D-887992712B62}">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Host network and physical network should be converged</a:t>
          </a:r>
        </a:p>
      </dsp:txBody>
      <dsp:txXfrm>
        <a:off x="836323" y="908511"/>
        <a:ext cx="9679276" cy="724089"/>
      </dsp:txXfrm>
    </dsp:sp>
    <dsp:sp modelId="{2B390559-2814-4350-9248-83266958849B}">
      <dsp:nvSpPr>
        <dsp:cNvPr id="0" name=""/>
        <dsp:cNvSpPr/>
      </dsp:nvSpPr>
      <dsp:spPr>
        <a:xfrm>
          <a:off x="0" y="1813624"/>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F1B65C-08FA-4898-A4D7-963A26E9A7A2}">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t="6771" b="677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AB64AD-27D2-4302-8653-383FFE1E13ED}">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Switch buffer is increasingly important and needs more innovations</a:t>
          </a:r>
        </a:p>
      </dsp:txBody>
      <dsp:txXfrm>
        <a:off x="836323" y="1813624"/>
        <a:ext cx="9679276" cy="724089"/>
      </dsp:txXfrm>
    </dsp:sp>
    <dsp:sp modelId="{47C176BA-2A60-4BE4-9A42-17B12773F81D}">
      <dsp:nvSpPr>
        <dsp:cNvPr id="0" name=""/>
        <dsp:cNvSpPr/>
      </dsp:nvSpPr>
      <dsp:spPr>
        <a:xfrm>
          <a:off x="0" y="2718736"/>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D96218-EA5C-4738-9EB0-8A953301B173}">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t="21875" b="21875"/>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45F9B5-05E1-4DD5-B891-554A533A79BD}">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Cloud needs unified behavior models and interfaces for network devices</a:t>
          </a:r>
        </a:p>
      </dsp:txBody>
      <dsp:txXfrm>
        <a:off x="836323" y="2718736"/>
        <a:ext cx="9679276" cy="724089"/>
      </dsp:txXfrm>
    </dsp:sp>
    <dsp:sp modelId="{96839423-8C50-43ED-9BFA-0F7C7079CF47}">
      <dsp:nvSpPr>
        <dsp:cNvPr id="0" name=""/>
        <dsp:cNvSpPr/>
      </dsp:nvSpPr>
      <dsp:spPr>
        <a:xfrm>
          <a:off x="0" y="3623848"/>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A7341C-A647-447C-8E92-0A30E1819FED}">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278778-432F-4A83-9BD3-A21C8522C431}">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Testing new network devices is critical and challenging </a:t>
          </a:r>
        </a:p>
      </dsp:txBody>
      <dsp:txXfrm>
        <a:off x="836323" y="3623848"/>
        <a:ext cx="9679276" cy="7240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4D612-8555-4B43-90A8-27B323F8604B}">
      <dsp:nvSpPr>
        <dsp:cNvPr id="0" name=""/>
        <dsp:cNvSpPr/>
      </dsp:nvSpPr>
      <dsp:spPr>
        <a:xfrm>
          <a:off x="0" y="3399"/>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EA243D-186F-4D32-93B4-0BCCEF36A404}">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t="3646" b="364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7D7B87-BB8F-4D21-84A4-28DDCF52AC58}">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Failovers are very expensive for RDMA</a:t>
          </a:r>
        </a:p>
      </dsp:txBody>
      <dsp:txXfrm>
        <a:off x="836323" y="3399"/>
        <a:ext cx="9679276" cy="724089"/>
      </dsp:txXfrm>
    </dsp:sp>
    <dsp:sp modelId="{A832D5A2-6893-4A41-9A86-60441CA42116}">
      <dsp:nvSpPr>
        <dsp:cNvPr id="0" name=""/>
        <dsp:cNvSpPr/>
      </dsp:nvSpPr>
      <dsp:spPr>
        <a:xfrm>
          <a:off x="0" y="908511"/>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29A5D8-F6E0-43CD-86E8-2036B1DAB6C1}">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C2F8E1-A6D8-4A6F-885D-887992712B62}">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Host network and physical network should be converged</a:t>
          </a:r>
        </a:p>
      </dsp:txBody>
      <dsp:txXfrm>
        <a:off x="836323" y="908511"/>
        <a:ext cx="9679276" cy="724089"/>
      </dsp:txXfrm>
    </dsp:sp>
    <dsp:sp modelId="{2B390559-2814-4350-9248-83266958849B}">
      <dsp:nvSpPr>
        <dsp:cNvPr id="0" name=""/>
        <dsp:cNvSpPr/>
      </dsp:nvSpPr>
      <dsp:spPr>
        <a:xfrm>
          <a:off x="0" y="1813624"/>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F1B65C-08FA-4898-A4D7-963A26E9A7A2}">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t="6771" b="677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AB64AD-27D2-4302-8653-383FFE1E13ED}">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Switch buffer is increasingly important and needs more innovations</a:t>
          </a:r>
        </a:p>
      </dsp:txBody>
      <dsp:txXfrm>
        <a:off x="836323" y="1813624"/>
        <a:ext cx="9679276" cy="724089"/>
      </dsp:txXfrm>
    </dsp:sp>
    <dsp:sp modelId="{47C176BA-2A60-4BE4-9A42-17B12773F81D}">
      <dsp:nvSpPr>
        <dsp:cNvPr id="0" name=""/>
        <dsp:cNvSpPr/>
      </dsp:nvSpPr>
      <dsp:spPr>
        <a:xfrm>
          <a:off x="0" y="2718736"/>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D96218-EA5C-4738-9EB0-8A953301B173}">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t="21875" b="21875"/>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45F9B5-05E1-4DD5-B891-554A533A79BD}">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Cloud needs unified behavior models and interfaces for network devices</a:t>
          </a:r>
        </a:p>
      </dsp:txBody>
      <dsp:txXfrm>
        <a:off x="836323" y="2718736"/>
        <a:ext cx="9679276" cy="724089"/>
      </dsp:txXfrm>
    </dsp:sp>
    <dsp:sp modelId="{96839423-8C50-43ED-9BFA-0F7C7079CF47}">
      <dsp:nvSpPr>
        <dsp:cNvPr id="0" name=""/>
        <dsp:cNvSpPr/>
      </dsp:nvSpPr>
      <dsp:spPr>
        <a:xfrm>
          <a:off x="0" y="3623848"/>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A7341C-A647-447C-8E92-0A30E1819FED}">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278778-432F-4A83-9BD3-A21C8522C431}">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Testing new network devices is critical and challenging </a:t>
          </a:r>
        </a:p>
      </dsp:txBody>
      <dsp:txXfrm>
        <a:off x="836323" y="3623848"/>
        <a:ext cx="9679276" cy="7240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4D612-8555-4B43-90A8-27B323F8604B}">
      <dsp:nvSpPr>
        <dsp:cNvPr id="0" name=""/>
        <dsp:cNvSpPr/>
      </dsp:nvSpPr>
      <dsp:spPr>
        <a:xfrm>
          <a:off x="0" y="3399"/>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EA243D-186F-4D32-93B4-0BCCEF36A404}">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t="3646" b="364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7D7B87-BB8F-4D21-84A4-28DDCF52AC58}">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Failovers are very expensive for RDMA</a:t>
          </a:r>
        </a:p>
      </dsp:txBody>
      <dsp:txXfrm>
        <a:off x="836323" y="3399"/>
        <a:ext cx="9679276" cy="724089"/>
      </dsp:txXfrm>
    </dsp:sp>
    <dsp:sp modelId="{A832D5A2-6893-4A41-9A86-60441CA42116}">
      <dsp:nvSpPr>
        <dsp:cNvPr id="0" name=""/>
        <dsp:cNvSpPr/>
      </dsp:nvSpPr>
      <dsp:spPr>
        <a:xfrm>
          <a:off x="0" y="908511"/>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29A5D8-F6E0-43CD-86E8-2036B1DAB6C1}">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C2F8E1-A6D8-4A6F-885D-887992712B62}">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Host network and physical network should be converged</a:t>
          </a:r>
        </a:p>
      </dsp:txBody>
      <dsp:txXfrm>
        <a:off x="836323" y="908511"/>
        <a:ext cx="9679276" cy="724089"/>
      </dsp:txXfrm>
    </dsp:sp>
    <dsp:sp modelId="{2B390559-2814-4350-9248-83266958849B}">
      <dsp:nvSpPr>
        <dsp:cNvPr id="0" name=""/>
        <dsp:cNvSpPr/>
      </dsp:nvSpPr>
      <dsp:spPr>
        <a:xfrm>
          <a:off x="0" y="1813624"/>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F1B65C-08FA-4898-A4D7-963A26E9A7A2}">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t="6771" b="677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AB64AD-27D2-4302-8653-383FFE1E13ED}">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Switch buffer is increasingly important and needs more innovations</a:t>
          </a:r>
        </a:p>
      </dsp:txBody>
      <dsp:txXfrm>
        <a:off x="836323" y="1813624"/>
        <a:ext cx="9679276" cy="724089"/>
      </dsp:txXfrm>
    </dsp:sp>
    <dsp:sp modelId="{47C176BA-2A60-4BE4-9A42-17B12773F81D}">
      <dsp:nvSpPr>
        <dsp:cNvPr id="0" name=""/>
        <dsp:cNvSpPr/>
      </dsp:nvSpPr>
      <dsp:spPr>
        <a:xfrm>
          <a:off x="0" y="2718736"/>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D96218-EA5C-4738-9EB0-8A953301B173}">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t="21875" b="21875"/>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45F9B5-05E1-4DD5-B891-554A533A79BD}">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Cloud needs unified behavior models and interfaces for network devices</a:t>
          </a:r>
        </a:p>
      </dsp:txBody>
      <dsp:txXfrm>
        <a:off x="836323" y="2718736"/>
        <a:ext cx="9679276" cy="724089"/>
      </dsp:txXfrm>
    </dsp:sp>
    <dsp:sp modelId="{96839423-8C50-43ED-9BFA-0F7C7079CF47}">
      <dsp:nvSpPr>
        <dsp:cNvPr id="0" name=""/>
        <dsp:cNvSpPr/>
      </dsp:nvSpPr>
      <dsp:spPr>
        <a:xfrm>
          <a:off x="0" y="3623848"/>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A7341C-A647-447C-8E92-0A30E1819FED}">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278778-432F-4A83-9BD3-A21C8522C431}">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1066800">
            <a:lnSpc>
              <a:spcPct val="100000"/>
            </a:lnSpc>
            <a:spcBef>
              <a:spcPct val="0"/>
            </a:spcBef>
            <a:spcAft>
              <a:spcPct val="35000"/>
            </a:spcAft>
            <a:buNone/>
          </a:pPr>
          <a:r>
            <a:rPr lang="en-US" sz="2400" kern="1200" dirty="0"/>
            <a:t>Testing new network devices is critical and challenging </a:t>
          </a:r>
        </a:p>
      </dsp:txBody>
      <dsp:txXfrm>
        <a:off x="836323" y="3623848"/>
        <a:ext cx="9679276" cy="72408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7C0CDD-7797-4780-AEF9-0E4CE935AC83}" type="datetimeFigureOut">
              <a:rPr lang="en-US" smtClean="0"/>
              <a:t>5/5/2023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92B8E8-113E-4DF2-A8F0-59505B2023BC}" type="slidenum">
              <a:rPr lang="en-US" smtClean="0"/>
              <a:t>‹#›</a:t>
            </a:fld>
            <a:endParaRPr lang="en-US"/>
          </a:p>
        </p:txBody>
      </p:sp>
    </p:spTree>
    <p:extLst>
      <p:ext uri="{BB962C8B-B14F-4D97-AF65-F5344CB8AC3E}">
        <p14:creationId xmlns:p14="http://schemas.microsoft.com/office/powerpoint/2010/main" val="4122355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I am very happy to be here to present collective work of Azure and MSR on RDMA networking</a:t>
            </a:r>
          </a:p>
        </p:txBody>
      </p:sp>
      <p:sp>
        <p:nvSpPr>
          <p:cNvPr id="4" name="Slide Number Placeholder 3"/>
          <p:cNvSpPr>
            <a:spLocks noGrp="1"/>
          </p:cNvSpPr>
          <p:nvPr>
            <p:ph type="sldNum" sz="quarter" idx="5"/>
          </p:nvPr>
        </p:nvSpPr>
        <p:spPr/>
        <p:txBody>
          <a:bodyPr/>
          <a:lstStyle/>
          <a:p>
            <a:fld id="{097C4E6F-F82E-43D1-9721-CAB1D07FA3FD}" type="slidenum">
              <a:rPr lang="en-US" smtClean="0"/>
              <a:t>1</a:t>
            </a:fld>
            <a:endParaRPr lang="en-US"/>
          </a:p>
        </p:txBody>
      </p:sp>
    </p:spTree>
    <p:extLst>
      <p:ext uri="{BB962C8B-B14F-4D97-AF65-F5344CB8AC3E}">
        <p14:creationId xmlns:p14="http://schemas.microsoft.com/office/powerpoint/2010/main" val="95478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3CD4A2-39D7-4511-AFEF-AAA71F4BFFFD}" type="slidenum">
              <a:rPr lang="en-US" smtClean="0"/>
              <a:t>21</a:t>
            </a:fld>
            <a:endParaRPr lang="en-US"/>
          </a:p>
        </p:txBody>
      </p:sp>
    </p:spTree>
    <p:extLst>
      <p:ext uri="{BB962C8B-B14F-4D97-AF65-F5344CB8AC3E}">
        <p14:creationId xmlns:p14="http://schemas.microsoft.com/office/powerpoint/2010/main" val="2707560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good analogy for TCP and RDMA. TCP is as slow as my Honda CRV and RDMA is like F1 race car. </a:t>
            </a:r>
          </a:p>
        </p:txBody>
      </p:sp>
      <p:sp>
        <p:nvSpPr>
          <p:cNvPr id="4" name="Slide Number Placeholder 3"/>
          <p:cNvSpPr>
            <a:spLocks noGrp="1"/>
          </p:cNvSpPr>
          <p:nvPr>
            <p:ph type="sldNum" sz="quarter" idx="5"/>
          </p:nvPr>
        </p:nvSpPr>
        <p:spPr/>
        <p:txBody>
          <a:bodyPr/>
          <a:lstStyle/>
          <a:p>
            <a:fld id="{C8456A77-154B-447A-B39C-84251C22E7AF}" type="slidenum">
              <a:rPr lang="en-US" smtClean="0"/>
              <a:t>22</a:t>
            </a:fld>
            <a:endParaRPr lang="en-US"/>
          </a:p>
        </p:txBody>
      </p:sp>
    </p:spTree>
    <p:extLst>
      <p:ext uri="{BB962C8B-B14F-4D97-AF65-F5344CB8AC3E}">
        <p14:creationId xmlns:p14="http://schemas.microsoft.com/office/powerpoint/2010/main" val="942738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figure gives the topology of an Azure region. Green ones are servers. Then there are four tiers of switches, T0, T1, T2 and RH.</a:t>
            </a:r>
          </a:p>
          <a:p>
            <a:endParaRPr lang="en-US"/>
          </a:p>
        </p:txBody>
      </p:sp>
      <p:sp>
        <p:nvSpPr>
          <p:cNvPr id="4" name="Slide Number Placeholder 3"/>
          <p:cNvSpPr>
            <a:spLocks noGrp="1"/>
          </p:cNvSpPr>
          <p:nvPr>
            <p:ph type="sldNum" sz="quarter" idx="5"/>
          </p:nvPr>
        </p:nvSpPr>
        <p:spPr/>
        <p:txBody>
          <a:bodyPr/>
          <a:lstStyle/>
          <a:p>
            <a:fld id="{C8456A77-154B-447A-B39C-84251C22E7AF}" type="slidenum">
              <a:rPr lang="en-US" smtClean="0"/>
              <a:t>23</a:t>
            </a:fld>
            <a:endParaRPr lang="en-US"/>
          </a:p>
        </p:txBody>
      </p:sp>
    </p:spTree>
    <p:extLst>
      <p:ext uri="{BB962C8B-B14F-4D97-AF65-F5344CB8AC3E}">
        <p14:creationId xmlns:p14="http://schemas.microsoft.com/office/powerpoint/2010/main" val="4075447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Azure, a compute VM can fetch the blob from any storage cluster inside the region. Therefore, RDMA traffic may cross different datacenters. </a:t>
            </a:r>
          </a:p>
        </p:txBody>
      </p:sp>
      <p:sp>
        <p:nvSpPr>
          <p:cNvPr id="4" name="Slide Number Placeholder 3"/>
          <p:cNvSpPr>
            <a:spLocks noGrp="1"/>
          </p:cNvSpPr>
          <p:nvPr>
            <p:ph type="sldNum" sz="quarter" idx="5"/>
          </p:nvPr>
        </p:nvSpPr>
        <p:spPr/>
        <p:txBody>
          <a:bodyPr/>
          <a:lstStyle/>
          <a:p>
            <a:fld id="{C8456A77-154B-447A-B39C-84251C22E7AF}" type="slidenum">
              <a:rPr lang="en-US" smtClean="0"/>
              <a:t>24</a:t>
            </a:fld>
            <a:endParaRPr lang="en-US"/>
          </a:p>
        </p:txBody>
      </p:sp>
    </p:spTree>
    <p:extLst>
      <p:ext uri="{BB962C8B-B14F-4D97-AF65-F5344CB8AC3E}">
        <p14:creationId xmlns:p14="http://schemas.microsoft.com/office/powerpoint/2010/main" val="4292923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means our RDMA traffic will experience a large RTT variation due to long haul cables between T2 and RH.</a:t>
            </a:r>
          </a:p>
        </p:txBody>
      </p:sp>
      <p:sp>
        <p:nvSpPr>
          <p:cNvPr id="4" name="Slide Number Placeholder 3"/>
          <p:cNvSpPr>
            <a:spLocks noGrp="1"/>
          </p:cNvSpPr>
          <p:nvPr>
            <p:ph type="sldNum" sz="quarter" idx="5"/>
          </p:nvPr>
        </p:nvSpPr>
        <p:spPr/>
        <p:txBody>
          <a:bodyPr/>
          <a:lstStyle/>
          <a:p>
            <a:fld id="{097C4E6F-F82E-43D1-9721-CAB1D07FA3FD}" type="slidenum">
              <a:rPr lang="en-US" smtClean="0"/>
              <a:t>25</a:t>
            </a:fld>
            <a:endParaRPr lang="en-US"/>
          </a:p>
        </p:txBody>
      </p:sp>
    </p:spTree>
    <p:extLst>
      <p:ext uri="{BB962C8B-B14F-4D97-AF65-F5344CB8AC3E}">
        <p14:creationId xmlns:p14="http://schemas.microsoft.com/office/powerpoint/2010/main" val="483199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need to handle heterogenous NIC hardware. </a:t>
            </a:r>
          </a:p>
          <a:p>
            <a:r>
              <a:rPr lang="en-US" dirty="0"/>
              <a:t>[click]</a:t>
            </a:r>
          </a:p>
          <a:p>
            <a:r>
              <a:rPr lang="en-US" dirty="0"/>
              <a:t>In Azure, different clusters use different hardware. Old clusters use CX3 while the new ones use CX4 and CX5. And they have different DCQCN implementations.</a:t>
            </a:r>
          </a:p>
        </p:txBody>
      </p:sp>
      <p:sp>
        <p:nvSpPr>
          <p:cNvPr id="4" name="Slide Number Placeholder 3"/>
          <p:cNvSpPr>
            <a:spLocks noGrp="1"/>
          </p:cNvSpPr>
          <p:nvPr>
            <p:ph type="sldNum" sz="quarter" idx="5"/>
          </p:nvPr>
        </p:nvSpPr>
        <p:spPr/>
        <p:txBody>
          <a:bodyPr/>
          <a:lstStyle/>
          <a:p>
            <a:fld id="{097C4E6F-F82E-43D1-9721-CAB1D07FA3FD}" type="slidenum">
              <a:rPr lang="en-US" smtClean="0"/>
              <a:t>26</a:t>
            </a:fld>
            <a:endParaRPr lang="en-US"/>
          </a:p>
        </p:txBody>
      </p:sp>
    </p:spTree>
    <p:extLst>
      <p:ext uri="{BB962C8B-B14F-4D97-AF65-F5344CB8AC3E}">
        <p14:creationId xmlns:p14="http://schemas.microsoft.com/office/powerpoint/2010/main" val="2647229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NIC, our switches are also heterogenous. At the high level, we can classify our data center switches into two categories. [click] At T0 and T1, ,[click] At T2 and RH</a:t>
            </a:r>
          </a:p>
        </p:txBody>
      </p:sp>
      <p:sp>
        <p:nvSpPr>
          <p:cNvPr id="4" name="Slide Number Placeholder 3"/>
          <p:cNvSpPr>
            <a:spLocks noGrp="1"/>
          </p:cNvSpPr>
          <p:nvPr>
            <p:ph type="sldNum" sz="quarter" idx="5"/>
          </p:nvPr>
        </p:nvSpPr>
        <p:spPr/>
        <p:txBody>
          <a:bodyPr/>
          <a:lstStyle/>
          <a:p>
            <a:fld id="{C8456A77-154B-447A-B39C-84251C22E7AF}" type="slidenum">
              <a:rPr lang="en-US" smtClean="0"/>
              <a:t>27</a:t>
            </a:fld>
            <a:endParaRPr lang="en-US"/>
          </a:p>
        </p:txBody>
      </p:sp>
    </p:spTree>
    <p:extLst>
      <p:ext uri="{BB962C8B-B14F-4D97-AF65-F5344CB8AC3E}">
        <p14:creationId xmlns:p14="http://schemas.microsoft.com/office/powerpoint/2010/main" val="3976373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all the cloud providers want to avoid vendor lock-in problem. So we use switches from different vendors. </a:t>
            </a:r>
          </a:p>
          <a:p>
            <a:endParaRPr lang="en-US" dirty="0"/>
          </a:p>
        </p:txBody>
      </p:sp>
      <p:sp>
        <p:nvSpPr>
          <p:cNvPr id="4" name="Slide Number Placeholder 3"/>
          <p:cNvSpPr>
            <a:spLocks noGrp="1"/>
          </p:cNvSpPr>
          <p:nvPr>
            <p:ph type="sldNum" sz="quarter" idx="5"/>
          </p:nvPr>
        </p:nvSpPr>
        <p:spPr/>
        <p:txBody>
          <a:bodyPr/>
          <a:lstStyle/>
          <a:p>
            <a:fld id="{C8456A77-154B-447A-B39C-84251C22E7AF}" type="slidenum">
              <a:rPr lang="en-US" smtClean="0"/>
              <a:t>28</a:t>
            </a:fld>
            <a:endParaRPr lang="en-US"/>
          </a:p>
        </p:txBody>
      </p:sp>
    </p:spTree>
    <p:extLst>
      <p:ext uri="{BB962C8B-B14F-4D97-AF65-F5344CB8AC3E}">
        <p14:creationId xmlns:p14="http://schemas.microsoft.com/office/powerpoint/2010/main" val="2431160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switch essentially consists of ASIC and switch OS software, which controls the ASIC. </a:t>
            </a:r>
          </a:p>
          <a:p>
            <a:endParaRPr lang="en-US" dirty="0"/>
          </a:p>
          <a:p>
            <a:r>
              <a:rPr lang="en-US" dirty="0"/>
              <a:t>Representative switch ASIC vendors include ..</a:t>
            </a:r>
          </a:p>
        </p:txBody>
      </p:sp>
      <p:sp>
        <p:nvSpPr>
          <p:cNvPr id="4" name="Slide Number Placeholder 3"/>
          <p:cNvSpPr>
            <a:spLocks noGrp="1"/>
          </p:cNvSpPr>
          <p:nvPr>
            <p:ph type="sldNum" sz="quarter" idx="5"/>
          </p:nvPr>
        </p:nvSpPr>
        <p:spPr/>
        <p:txBody>
          <a:bodyPr/>
          <a:lstStyle/>
          <a:p>
            <a:fld id="{91396054-841C-4D1D-A35A-41D89B801AEF}" type="slidenum">
              <a:rPr lang="en-US" smtClean="0"/>
              <a:t>34</a:t>
            </a:fld>
            <a:endParaRPr lang="en-US"/>
          </a:p>
        </p:txBody>
      </p:sp>
    </p:spTree>
    <p:extLst>
      <p:ext uri="{BB962C8B-B14F-4D97-AF65-F5344CB8AC3E}">
        <p14:creationId xmlns:p14="http://schemas.microsoft.com/office/powerpoint/2010/main" val="1029860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Switch vendors buy ASICs, build the switch OS to control ASICs. These switch OSs are not open sourced. And most importantly, the switch </a:t>
            </a:r>
            <a:r>
              <a:rPr lang="en-US" dirty="0" err="1"/>
              <a:t>Oses</a:t>
            </a:r>
            <a:r>
              <a:rPr lang="en-US" dirty="0"/>
              <a:t> are typically very complex because they includes the union of all features requested by all customers over the lifetime of the product. </a:t>
            </a:r>
          </a:p>
        </p:txBody>
      </p:sp>
      <p:sp>
        <p:nvSpPr>
          <p:cNvPr id="4" name="Slide Number Placeholder 3"/>
          <p:cNvSpPr>
            <a:spLocks noGrp="1"/>
          </p:cNvSpPr>
          <p:nvPr>
            <p:ph type="sldNum" sz="quarter" idx="5"/>
          </p:nvPr>
        </p:nvSpPr>
        <p:spPr/>
        <p:txBody>
          <a:bodyPr/>
          <a:lstStyle/>
          <a:p>
            <a:fld id="{91396054-841C-4D1D-A35A-41D89B801AEF}" type="slidenum">
              <a:rPr lang="en-US" smtClean="0"/>
              <a:t>35</a:t>
            </a:fld>
            <a:endParaRPr lang="en-US"/>
          </a:p>
        </p:txBody>
      </p:sp>
    </p:spTree>
    <p:extLst>
      <p:ext uri="{BB962C8B-B14F-4D97-AF65-F5344CB8AC3E}">
        <p14:creationId xmlns:p14="http://schemas.microsoft.com/office/powerpoint/2010/main" val="706618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agenda of my talk today</a:t>
            </a:r>
          </a:p>
        </p:txBody>
      </p:sp>
      <p:sp>
        <p:nvSpPr>
          <p:cNvPr id="4" name="Slide Number Placeholder 3"/>
          <p:cNvSpPr>
            <a:spLocks noGrp="1"/>
          </p:cNvSpPr>
          <p:nvPr>
            <p:ph type="sldNum" sz="quarter" idx="5"/>
          </p:nvPr>
        </p:nvSpPr>
        <p:spPr/>
        <p:txBody>
          <a:bodyPr/>
          <a:lstStyle/>
          <a:p>
            <a:fld id="{097C4E6F-F82E-43D1-9721-CAB1D07FA3FD}" type="slidenum">
              <a:rPr lang="en-US" smtClean="0"/>
              <a:t>2</a:t>
            </a:fld>
            <a:endParaRPr lang="en-US"/>
          </a:p>
        </p:txBody>
      </p:sp>
    </p:spTree>
    <p:extLst>
      <p:ext uri="{BB962C8B-B14F-4D97-AF65-F5344CB8AC3E}">
        <p14:creationId xmlns:p14="http://schemas.microsoft.com/office/powerpoint/2010/main" val="1338956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avoid vendor lock-in problem, cloud providers adopt switches from multiple vendors </a:t>
            </a:r>
          </a:p>
        </p:txBody>
      </p:sp>
      <p:sp>
        <p:nvSpPr>
          <p:cNvPr id="4" name="Slide Number Placeholder 3"/>
          <p:cNvSpPr>
            <a:spLocks noGrp="1"/>
          </p:cNvSpPr>
          <p:nvPr>
            <p:ph type="sldNum" sz="quarter" idx="5"/>
          </p:nvPr>
        </p:nvSpPr>
        <p:spPr/>
        <p:txBody>
          <a:bodyPr/>
          <a:lstStyle/>
          <a:p>
            <a:fld id="{91396054-841C-4D1D-A35A-41D89B801AEF}" type="slidenum">
              <a:rPr lang="en-US" smtClean="0"/>
              <a:t>36</a:t>
            </a:fld>
            <a:endParaRPr lang="en-US"/>
          </a:p>
        </p:txBody>
      </p:sp>
    </p:spTree>
    <p:extLst>
      <p:ext uri="{BB962C8B-B14F-4D97-AF65-F5344CB8AC3E}">
        <p14:creationId xmlns:p14="http://schemas.microsoft.com/office/powerpoint/2010/main" val="2991659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396054-841C-4D1D-A35A-41D89B801AEF}" type="slidenum">
              <a:rPr lang="en-US" smtClean="0"/>
              <a:t>37</a:t>
            </a:fld>
            <a:endParaRPr lang="en-US"/>
          </a:p>
        </p:txBody>
      </p:sp>
    </p:spTree>
    <p:extLst>
      <p:ext uri="{BB962C8B-B14F-4D97-AF65-F5344CB8AC3E}">
        <p14:creationId xmlns:p14="http://schemas.microsoft.com/office/powerpoint/2010/main" val="3610239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SONiC stands for ..</a:t>
            </a:r>
          </a:p>
          <a:p>
            <a:endParaRPr lang="en-US" dirty="0"/>
          </a:p>
          <a:p>
            <a:r>
              <a:rPr lang="en-US" dirty="0"/>
              <a:t>SAI provides unified interfaces and behavior models for the switch. ASIC vendors provide implementations of SAI. SAI enables switch OS to use a universal language to talk to different vendors. </a:t>
            </a:r>
          </a:p>
          <a:p>
            <a:endParaRPr lang="en-US" dirty="0"/>
          </a:p>
          <a:p>
            <a:r>
              <a:rPr lang="en-US" dirty="0"/>
              <a:t>SONiC is built on the top of SAI. </a:t>
            </a:r>
          </a:p>
          <a:p>
            <a:endParaRPr lang="en-US" dirty="0"/>
          </a:p>
          <a:p>
            <a:endParaRPr lang="en-US" dirty="0"/>
          </a:p>
        </p:txBody>
      </p:sp>
      <p:sp>
        <p:nvSpPr>
          <p:cNvPr id="4" name="Slide Number Placeholder 3"/>
          <p:cNvSpPr>
            <a:spLocks noGrp="1"/>
          </p:cNvSpPr>
          <p:nvPr>
            <p:ph type="sldNum" sz="quarter" idx="5"/>
          </p:nvPr>
        </p:nvSpPr>
        <p:spPr/>
        <p:txBody>
          <a:bodyPr/>
          <a:lstStyle/>
          <a:p>
            <a:fld id="{DD3CD4A2-39D7-4511-AFEF-AAA71F4BFFFD}" type="slidenum">
              <a:rPr lang="en-US" smtClean="0"/>
              <a:t>38</a:t>
            </a:fld>
            <a:endParaRPr lang="en-US"/>
          </a:p>
        </p:txBody>
      </p:sp>
    </p:spTree>
    <p:extLst>
      <p:ext uri="{BB962C8B-B14F-4D97-AF65-F5344CB8AC3E}">
        <p14:creationId xmlns:p14="http://schemas.microsoft.com/office/powerpoint/2010/main" val="730766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SONiC stands for ..</a:t>
            </a:r>
          </a:p>
          <a:p>
            <a:endParaRPr lang="en-US" dirty="0"/>
          </a:p>
          <a:p>
            <a:r>
              <a:rPr lang="en-US" dirty="0"/>
              <a:t>SAI provides unified interfaces and behavior models for the switch. ASIC vendors provide implementations of SAI. SAI enables switch OS to use a universal language to talk to different vendors. </a:t>
            </a:r>
          </a:p>
          <a:p>
            <a:endParaRPr lang="en-US" dirty="0"/>
          </a:p>
          <a:p>
            <a:r>
              <a:rPr lang="en-US" dirty="0"/>
              <a:t>SONiC is built on the top of SAI. </a:t>
            </a:r>
          </a:p>
          <a:p>
            <a:endParaRPr lang="en-US" dirty="0"/>
          </a:p>
          <a:p>
            <a:endParaRPr lang="en-US" dirty="0"/>
          </a:p>
        </p:txBody>
      </p:sp>
      <p:sp>
        <p:nvSpPr>
          <p:cNvPr id="4" name="Slide Number Placeholder 3"/>
          <p:cNvSpPr>
            <a:spLocks noGrp="1"/>
          </p:cNvSpPr>
          <p:nvPr>
            <p:ph type="sldNum" sz="quarter" idx="5"/>
          </p:nvPr>
        </p:nvSpPr>
        <p:spPr/>
        <p:txBody>
          <a:bodyPr/>
          <a:lstStyle/>
          <a:p>
            <a:fld id="{DD3CD4A2-39D7-4511-AFEF-AAA71F4BFFFD}" type="slidenum">
              <a:rPr lang="en-US" smtClean="0"/>
              <a:t>39</a:t>
            </a:fld>
            <a:endParaRPr lang="en-US"/>
          </a:p>
        </p:txBody>
      </p:sp>
    </p:spTree>
    <p:extLst>
      <p:ext uri="{BB962C8B-B14F-4D97-AF65-F5344CB8AC3E}">
        <p14:creationId xmlns:p14="http://schemas.microsoft.com/office/powerpoint/2010/main" val="29982344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design SONiC, we take RDMA required features into consideration from the day one. </a:t>
            </a:r>
          </a:p>
          <a:p>
            <a:endParaRPr lang="en-US" dirty="0"/>
          </a:p>
          <a:p>
            <a:endParaRPr lang="en-US" dirty="0"/>
          </a:p>
          <a:p>
            <a:r>
              <a:rPr lang="en-US" dirty="0"/>
              <a:t>But given these features, how to test them? How to ensure they work as expected?</a:t>
            </a:r>
          </a:p>
        </p:txBody>
      </p:sp>
      <p:sp>
        <p:nvSpPr>
          <p:cNvPr id="4" name="Slide Number Placeholder 3"/>
          <p:cNvSpPr>
            <a:spLocks noGrp="1"/>
          </p:cNvSpPr>
          <p:nvPr>
            <p:ph type="sldNum" sz="quarter" idx="5"/>
          </p:nvPr>
        </p:nvSpPr>
        <p:spPr/>
        <p:txBody>
          <a:bodyPr/>
          <a:lstStyle/>
          <a:p>
            <a:fld id="{DD3CD4A2-39D7-4511-AFEF-AAA71F4BFFFD}" type="slidenum">
              <a:rPr lang="en-US" smtClean="0"/>
              <a:t>40</a:t>
            </a:fld>
            <a:endParaRPr lang="en-US"/>
          </a:p>
        </p:txBody>
      </p:sp>
    </p:spTree>
    <p:extLst>
      <p:ext uri="{BB962C8B-B14F-4D97-AF65-F5344CB8AC3E}">
        <p14:creationId xmlns:p14="http://schemas.microsoft.com/office/powerpoint/2010/main" val="143786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design SONiC, we take RDMA required features into consideration from the day one. </a:t>
            </a:r>
          </a:p>
          <a:p>
            <a:endParaRPr lang="en-US" dirty="0"/>
          </a:p>
          <a:p>
            <a:endParaRPr lang="en-US" dirty="0"/>
          </a:p>
          <a:p>
            <a:r>
              <a:rPr lang="en-US" dirty="0"/>
              <a:t>But given these features, how to test them? How to ensure they work as expected?</a:t>
            </a:r>
          </a:p>
        </p:txBody>
      </p:sp>
      <p:sp>
        <p:nvSpPr>
          <p:cNvPr id="4" name="Slide Number Placeholder 3"/>
          <p:cNvSpPr>
            <a:spLocks noGrp="1"/>
          </p:cNvSpPr>
          <p:nvPr>
            <p:ph type="sldNum" sz="quarter" idx="5"/>
          </p:nvPr>
        </p:nvSpPr>
        <p:spPr/>
        <p:txBody>
          <a:bodyPr/>
          <a:lstStyle/>
          <a:p>
            <a:fld id="{DD3CD4A2-39D7-4511-AFEF-AAA71F4BFFFD}" type="slidenum">
              <a:rPr lang="en-US" smtClean="0"/>
              <a:t>41</a:t>
            </a:fld>
            <a:endParaRPr lang="en-US"/>
          </a:p>
        </p:txBody>
      </p:sp>
    </p:spTree>
    <p:extLst>
      <p:ext uri="{BB962C8B-B14F-4D97-AF65-F5344CB8AC3E}">
        <p14:creationId xmlns:p14="http://schemas.microsoft.com/office/powerpoint/2010/main" val="605410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3CD4A2-39D7-4511-AFEF-AAA71F4BFFFD}" type="slidenum">
              <a:rPr lang="en-US" smtClean="0"/>
              <a:t>42</a:t>
            </a:fld>
            <a:endParaRPr lang="en-US"/>
          </a:p>
        </p:txBody>
      </p:sp>
    </p:spTree>
    <p:extLst>
      <p:ext uri="{BB962C8B-B14F-4D97-AF65-F5344CB8AC3E}">
        <p14:creationId xmlns:p14="http://schemas.microsoft.com/office/powerpoint/2010/main" val="1842940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3CD4A2-39D7-4511-AFEF-AAA71F4BFFFD}" type="slidenum">
              <a:rPr lang="en-US" smtClean="0"/>
              <a:t>43</a:t>
            </a:fld>
            <a:endParaRPr lang="en-US"/>
          </a:p>
        </p:txBody>
      </p:sp>
    </p:spTree>
    <p:extLst>
      <p:ext uri="{BB962C8B-B14F-4D97-AF65-F5344CB8AC3E}">
        <p14:creationId xmlns:p14="http://schemas.microsoft.com/office/powerpoint/2010/main" val="25660134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3CD4A2-39D7-4511-AFEF-AAA71F4BFFFD}" type="slidenum">
              <a:rPr lang="en-US" smtClean="0"/>
              <a:t>44</a:t>
            </a:fld>
            <a:endParaRPr lang="en-US"/>
          </a:p>
        </p:txBody>
      </p:sp>
    </p:spTree>
    <p:extLst>
      <p:ext uri="{BB962C8B-B14F-4D97-AF65-F5344CB8AC3E}">
        <p14:creationId xmlns:p14="http://schemas.microsoft.com/office/powerpoint/2010/main" val="3151164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3CD4A2-39D7-4511-AFEF-AAA71F4BFFFD}" type="slidenum">
              <a:rPr lang="en-US" smtClean="0"/>
              <a:t>45</a:t>
            </a:fld>
            <a:endParaRPr lang="en-US"/>
          </a:p>
        </p:txBody>
      </p:sp>
    </p:spTree>
    <p:extLst>
      <p:ext uri="{BB962C8B-B14F-4D97-AF65-F5344CB8AC3E}">
        <p14:creationId xmlns:p14="http://schemas.microsoft.com/office/powerpoint/2010/main" val="2958380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agenda of my talk today</a:t>
            </a:r>
          </a:p>
        </p:txBody>
      </p:sp>
      <p:sp>
        <p:nvSpPr>
          <p:cNvPr id="4" name="Slide Number Placeholder 3"/>
          <p:cNvSpPr>
            <a:spLocks noGrp="1"/>
          </p:cNvSpPr>
          <p:nvPr>
            <p:ph type="sldNum" sz="quarter" idx="5"/>
          </p:nvPr>
        </p:nvSpPr>
        <p:spPr/>
        <p:txBody>
          <a:bodyPr/>
          <a:lstStyle/>
          <a:p>
            <a:fld id="{097C4E6F-F82E-43D1-9721-CAB1D07FA3FD}" type="slidenum">
              <a:rPr lang="en-US" smtClean="0"/>
              <a:t>3</a:t>
            </a:fld>
            <a:endParaRPr lang="en-US"/>
          </a:p>
        </p:txBody>
      </p:sp>
    </p:spTree>
    <p:extLst>
      <p:ext uri="{BB962C8B-B14F-4D97-AF65-F5344CB8AC3E}">
        <p14:creationId xmlns:p14="http://schemas.microsoft.com/office/powerpoint/2010/main" val="37267873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3CD4A2-39D7-4511-AFEF-AAA71F4BFFFD}" type="slidenum">
              <a:rPr lang="en-US" smtClean="0"/>
              <a:t>46</a:t>
            </a:fld>
            <a:endParaRPr lang="en-US"/>
          </a:p>
        </p:txBody>
      </p:sp>
    </p:spTree>
    <p:extLst>
      <p:ext uri="{BB962C8B-B14F-4D97-AF65-F5344CB8AC3E}">
        <p14:creationId xmlns:p14="http://schemas.microsoft.com/office/powerpoint/2010/main" val="35591714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Given these observations, together with Azure networking and Mellanox, we design DCQCN, a rate-based congestion control algorithm implemented in the NIC. Instead of sensing congestion through packet losses, DCQCN uses explicit congestion notification supported by commodity Ethernet switches to detection congestion and avoid packet losses as much as possible.</a:t>
            </a:r>
          </a:p>
          <a:p>
            <a:r>
              <a:rPr lang="en-US"/>
              <a:t>[click]</a:t>
            </a:r>
          </a:p>
          <a:p>
            <a:r>
              <a:rPr lang="en-US"/>
              <a:t>This example shows how DCQCN works. When there is congestion, there must be some queue build-ups in the switch buffer. [click] Let’s assume the marking threshold is 3. So the fourth packet in the buffer will be marked. [click] When the receiver sees this marked packet, it will know that there is congestion in the network and send a special kind of packets, called congestion notification packets, to tell the sender.</a:t>
            </a:r>
          </a:p>
          <a:p>
            <a:r>
              <a:rPr lang="en-US"/>
              <a:t>[click]</a:t>
            </a:r>
          </a:p>
          <a:p>
            <a:r>
              <a:rPr lang="en-US"/>
              <a:t>The sender lowers rate when it receives congestion notification packets. Otherwise, it will increase the sending rate.</a:t>
            </a:r>
          </a:p>
          <a:p>
            <a:r>
              <a:rPr lang="en-US"/>
              <a:t>[click]</a:t>
            </a:r>
          </a:p>
          <a:p>
            <a:r>
              <a:rPr lang="en-US"/>
              <a:t>We use both DCQCN and PFC in our deployments. We rely on DCQCN to eliminate packet losses in common cases and use PFC as the last resort to handle extreme cases.</a:t>
            </a:r>
          </a:p>
          <a:p>
            <a:endParaRPr lang="en-US"/>
          </a:p>
          <a:p>
            <a:endParaRPr lang="en-US"/>
          </a:p>
        </p:txBody>
      </p:sp>
      <p:sp>
        <p:nvSpPr>
          <p:cNvPr id="4" name="Slide Number Placeholder 3"/>
          <p:cNvSpPr>
            <a:spLocks noGrp="1"/>
          </p:cNvSpPr>
          <p:nvPr>
            <p:ph type="sldNum" sz="quarter" idx="5"/>
          </p:nvPr>
        </p:nvSpPr>
        <p:spPr/>
        <p:txBody>
          <a:bodyPr/>
          <a:lstStyle/>
          <a:p>
            <a:fld id="{097C4E6F-F82E-43D1-9721-CAB1D07FA3FD}" type="slidenum">
              <a:rPr lang="en-US" smtClean="0"/>
              <a:t>48</a:t>
            </a:fld>
            <a:endParaRPr lang="en-US"/>
          </a:p>
        </p:txBody>
      </p:sp>
    </p:spTree>
    <p:extLst>
      <p:ext uri="{BB962C8B-B14F-4D97-AF65-F5344CB8AC3E}">
        <p14:creationId xmlns:p14="http://schemas.microsoft.com/office/powerpoint/2010/main" val="4706846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agenda of my talk today</a:t>
            </a:r>
          </a:p>
        </p:txBody>
      </p:sp>
      <p:sp>
        <p:nvSpPr>
          <p:cNvPr id="4" name="Slide Number Placeholder 3"/>
          <p:cNvSpPr>
            <a:spLocks noGrp="1"/>
          </p:cNvSpPr>
          <p:nvPr>
            <p:ph type="sldNum" sz="quarter" idx="5"/>
          </p:nvPr>
        </p:nvSpPr>
        <p:spPr/>
        <p:txBody>
          <a:bodyPr/>
          <a:lstStyle/>
          <a:p>
            <a:fld id="{097C4E6F-F82E-43D1-9721-CAB1D07FA3FD}" type="slidenum">
              <a:rPr lang="en-US" smtClean="0"/>
              <a:t>52</a:t>
            </a:fld>
            <a:endParaRPr lang="en-US"/>
          </a:p>
        </p:txBody>
      </p:sp>
    </p:spTree>
    <p:extLst>
      <p:ext uri="{BB962C8B-B14F-4D97-AF65-F5344CB8AC3E}">
        <p14:creationId xmlns:p14="http://schemas.microsoft.com/office/powerpoint/2010/main" val="25685173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part of our testbed. </a:t>
            </a:r>
          </a:p>
          <a:p>
            <a:r>
              <a:rPr lang="en-US" dirty="0"/>
              <a:t>[click]</a:t>
            </a:r>
          </a:p>
          <a:p>
            <a:r>
              <a:rPr lang="en-US" dirty="0"/>
              <a:t>We use a dumbbell topology with two racks of servers to run all to all workloads.</a:t>
            </a:r>
          </a:p>
        </p:txBody>
      </p:sp>
      <p:sp>
        <p:nvSpPr>
          <p:cNvPr id="4" name="Slide Number Placeholder 3"/>
          <p:cNvSpPr>
            <a:spLocks noGrp="1"/>
          </p:cNvSpPr>
          <p:nvPr>
            <p:ph type="sldNum" sz="quarter" idx="5"/>
          </p:nvPr>
        </p:nvSpPr>
        <p:spPr/>
        <p:txBody>
          <a:bodyPr/>
          <a:lstStyle/>
          <a:p>
            <a:fld id="{097C4E6F-F82E-43D1-9721-CAB1D07FA3FD}" type="slidenum">
              <a:rPr lang="en-US" smtClean="0"/>
              <a:t>53</a:t>
            </a:fld>
            <a:endParaRPr lang="en-US"/>
          </a:p>
        </p:txBody>
      </p:sp>
    </p:spTree>
    <p:extLst>
      <p:ext uri="{BB962C8B-B14F-4D97-AF65-F5344CB8AC3E}">
        <p14:creationId xmlns:p14="http://schemas.microsoft.com/office/powerpoint/2010/main" val="33533797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7C4E6F-F82E-43D1-9721-CAB1D07FA3FD}" type="slidenum">
              <a:rPr lang="en-US" smtClean="0"/>
              <a:t>54</a:t>
            </a:fld>
            <a:endParaRPr lang="en-US"/>
          </a:p>
        </p:txBody>
      </p:sp>
    </p:spTree>
    <p:extLst>
      <p:ext uri="{BB962C8B-B14F-4D97-AF65-F5344CB8AC3E}">
        <p14:creationId xmlns:p14="http://schemas.microsoft.com/office/powerpoint/2010/main" val="21942108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the problem here? We use our domain knowledge to analyze this problem. We know that DCQCN should be able to achieve max-min fairness in such scenarios. So we use water-filling algorithm to derive the expected throughput for each host pair. </a:t>
            </a:r>
          </a:p>
        </p:txBody>
      </p:sp>
      <p:sp>
        <p:nvSpPr>
          <p:cNvPr id="4" name="Slide Number Placeholder 3"/>
          <p:cNvSpPr>
            <a:spLocks noGrp="1"/>
          </p:cNvSpPr>
          <p:nvPr>
            <p:ph type="sldNum" sz="quarter" idx="5"/>
          </p:nvPr>
        </p:nvSpPr>
        <p:spPr/>
        <p:txBody>
          <a:bodyPr/>
          <a:lstStyle/>
          <a:p>
            <a:fld id="{097C4E6F-F82E-43D1-9721-CAB1D07FA3FD}" type="slidenum">
              <a:rPr lang="en-US" smtClean="0"/>
              <a:t>55</a:t>
            </a:fld>
            <a:endParaRPr lang="en-US"/>
          </a:p>
        </p:txBody>
      </p:sp>
    </p:spTree>
    <p:extLst>
      <p:ext uri="{BB962C8B-B14F-4D97-AF65-F5344CB8AC3E}">
        <p14:creationId xmlns:p14="http://schemas.microsoft.com/office/powerpoint/2010/main" val="13984656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7C4E6F-F82E-43D1-9721-CAB1D07FA3FD}" type="slidenum">
              <a:rPr lang="en-US" smtClean="0"/>
              <a:t>56</a:t>
            </a:fld>
            <a:endParaRPr lang="en-US"/>
          </a:p>
        </p:txBody>
      </p:sp>
    </p:spTree>
    <p:extLst>
      <p:ext uri="{BB962C8B-B14F-4D97-AF65-F5344CB8AC3E}">
        <p14:creationId xmlns:p14="http://schemas.microsoft.com/office/powerpoint/2010/main" val="3307158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deploying the fix, our experiment results match theory analysis.</a:t>
            </a:r>
          </a:p>
        </p:txBody>
      </p:sp>
      <p:sp>
        <p:nvSpPr>
          <p:cNvPr id="4" name="Slide Number Placeholder 3"/>
          <p:cNvSpPr>
            <a:spLocks noGrp="1"/>
          </p:cNvSpPr>
          <p:nvPr>
            <p:ph type="sldNum" sz="quarter" idx="5"/>
          </p:nvPr>
        </p:nvSpPr>
        <p:spPr/>
        <p:txBody>
          <a:bodyPr/>
          <a:lstStyle/>
          <a:p>
            <a:fld id="{097C4E6F-F82E-43D1-9721-CAB1D07FA3FD}" type="slidenum">
              <a:rPr lang="en-US" smtClean="0"/>
              <a:t>57</a:t>
            </a:fld>
            <a:endParaRPr lang="en-US"/>
          </a:p>
        </p:txBody>
      </p:sp>
    </p:spTree>
    <p:extLst>
      <p:ext uri="{BB962C8B-B14F-4D97-AF65-F5344CB8AC3E}">
        <p14:creationId xmlns:p14="http://schemas.microsoft.com/office/powerpoint/2010/main" val="29520299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456A77-154B-447A-B39C-84251C22E7AF}" type="slidenum">
              <a:rPr lang="en-US" smtClean="0"/>
              <a:t>64</a:t>
            </a:fld>
            <a:endParaRPr lang="en-US"/>
          </a:p>
        </p:txBody>
      </p:sp>
    </p:spTree>
    <p:extLst>
      <p:ext uri="{BB962C8B-B14F-4D97-AF65-F5344CB8AC3E}">
        <p14:creationId xmlns:p14="http://schemas.microsoft.com/office/powerpoint/2010/main" val="1332764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start with basic concept of RDMA. I think many of you know DMA, direct memory access. This is a feature that allows certain hardware subsystems to access main memory independently of CPU. RDMA is essentially remote DMA that crosses different machines. </a:t>
            </a:r>
          </a:p>
          <a:p>
            <a:endParaRPr lang="en-US"/>
          </a:p>
          <a:p>
            <a:r>
              <a:rPr lang="en-US"/>
              <a:t>In this example, there are two hosts which are connected by the network. The requester application tells its NIC ‘hey, can you send data I store in local buffer A to a remote buffer B’. </a:t>
            </a:r>
          </a:p>
          <a:p>
            <a:r>
              <a:rPr lang="en-US"/>
              <a:t>[click]</a:t>
            </a:r>
          </a:p>
          <a:p>
            <a:r>
              <a:rPr lang="en-US"/>
              <a:t>The requester’s NIC fetches data from host memory using DMA without involvement of CPU, assemble data into packets, and [click] send packets to the destination NIC through the network.</a:t>
            </a:r>
          </a:p>
          <a:p>
            <a:r>
              <a:rPr lang="en-US"/>
              <a:t>[click]</a:t>
            </a:r>
          </a:p>
          <a:p>
            <a:r>
              <a:rPr lang="en-US"/>
              <a:t>Then destination NIC de-assemble packets to get data, writes data to the memory B, and tells the responder application “Hey, someone writes something to your buffer B”</a:t>
            </a:r>
          </a:p>
          <a:p>
            <a:r>
              <a:rPr lang="en-US"/>
              <a:t>[click]</a:t>
            </a:r>
          </a:p>
          <a:p>
            <a:r>
              <a:rPr lang="en-US"/>
              <a:t>This data exchange process does not involve network stack running in OS kernel, thus freeing CPU cores. Compared to OS network stack, NIC hardware can provide much lower processing latency and better throughput.</a:t>
            </a:r>
          </a:p>
        </p:txBody>
      </p:sp>
      <p:sp>
        <p:nvSpPr>
          <p:cNvPr id="4" name="Slide Number Placeholder 3"/>
          <p:cNvSpPr>
            <a:spLocks noGrp="1"/>
          </p:cNvSpPr>
          <p:nvPr>
            <p:ph type="sldNum" sz="quarter" idx="5"/>
          </p:nvPr>
        </p:nvSpPr>
        <p:spPr/>
        <p:txBody>
          <a:bodyPr/>
          <a:lstStyle/>
          <a:p>
            <a:fld id="{C8456A77-154B-447A-B39C-84251C22E7AF}" type="slidenum">
              <a:rPr lang="en-US" smtClean="0"/>
              <a:t>4</a:t>
            </a:fld>
            <a:endParaRPr lang="en-US"/>
          </a:p>
        </p:txBody>
      </p:sp>
    </p:spTree>
    <p:extLst>
      <p:ext uri="{BB962C8B-B14F-4D97-AF65-F5344CB8AC3E}">
        <p14:creationId xmlns:p14="http://schemas.microsoft.com/office/powerpoint/2010/main" val="1356689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mainly three types of RDMA techniques.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3CD4A2-39D7-4511-AFEF-AAA71F4BFF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5282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mainly three types of RDMA techniques.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3CD4A2-39D7-4511-AFEF-AAA71F4BFF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261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RDMA is not resilient to losses like TCP. In this experiment, we have two CX4 nodes connected to a Tofino programmable switch. When there is no packet drop, as we can see, RDMA significantly outperforms TCP. But if we program the switch to drop the first packet of every message, RDMA’s performance is even poor than TCP due to very slow retransmission in hardware</a:t>
            </a:r>
          </a:p>
        </p:txBody>
      </p:sp>
      <p:sp>
        <p:nvSpPr>
          <p:cNvPr id="4" name="Slide Number Placeholder 3"/>
          <p:cNvSpPr>
            <a:spLocks noGrp="1"/>
          </p:cNvSpPr>
          <p:nvPr>
            <p:ph type="sldNum" sz="quarter" idx="5"/>
          </p:nvPr>
        </p:nvSpPr>
        <p:spPr/>
        <p:txBody>
          <a:bodyPr/>
          <a:lstStyle/>
          <a:p>
            <a:fld id="{E1F8A61A-B9AE-4435-9DEA-3C7659C33CDB}" type="slidenum">
              <a:rPr lang="en-US" smtClean="0"/>
              <a:t>9</a:t>
            </a:fld>
            <a:endParaRPr lang="en-US"/>
          </a:p>
        </p:txBody>
      </p:sp>
    </p:spTree>
    <p:extLst>
      <p:ext uri="{BB962C8B-B14F-4D97-AF65-F5344CB8AC3E}">
        <p14:creationId xmlns:p14="http://schemas.microsoft.com/office/powerpoint/2010/main" val="3422217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RoCE</a:t>
            </a:r>
            <a:r>
              <a:rPr lang="en-US" dirty="0"/>
              <a:t> assumes a lossless network. However, we know that packet loss due to congestion is common in datacenters today and this is used by TCP as the important signal to infer congestion.</a:t>
            </a:r>
          </a:p>
          <a:p>
            <a:endParaRPr lang="en-US" dirty="0"/>
          </a:p>
          <a:p>
            <a:r>
              <a:rPr lang="en-US" dirty="0"/>
              <a:t>[click] To eliminate congestion lossless in datacenters, one option is using priority-based flow control, which is supported by Ethernet switches in our datacenters.</a:t>
            </a:r>
          </a:p>
          <a:p>
            <a:endParaRPr lang="en-US" dirty="0"/>
          </a:p>
          <a:p>
            <a:r>
              <a:rPr lang="en-US" dirty="0"/>
              <a:t>This figure shows how PFC works. There are two priorities each with a XOFF threshold. If the ingress queue length reaches the </a:t>
            </a:r>
            <a:r>
              <a:rPr lang="en-US" dirty="0" err="1"/>
              <a:t>Xoff</a:t>
            </a:r>
            <a:r>
              <a:rPr lang="en-US" dirty="0"/>
              <a:t> threshold, the switch sends red pause frame to the upstream device to tell it to stop sending data.</a:t>
            </a:r>
          </a:p>
        </p:txBody>
      </p:sp>
      <p:sp>
        <p:nvSpPr>
          <p:cNvPr id="4" name="Slide Number Placeholder 3"/>
          <p:cNvSpPr>
            <a:spLocks noGrp="1"/>
          </p:cNvSpPr>
          <p:nvPr>
            <p:ph type="sldNum" sz="quarter" idx="5"/>
          </p:nvPr>
        </p:nvSpPr>
        <p:spPr/>
        <p:txBody>
          <a:bodyPr/>
          <a:lstStyle/>
          <a:p>
            <a:fld id="{097C4E6F-F82E-43D1-9721-CAB1D07FA3FD}" type="slidenum">
              <a:rPr lang="en-US" smtClean="0"/>
              <a:t>10</a:t>
            </a:fld>
            <a:endParaRPr lang="en-US"/>
          </a:p>
        </p:txBody>
      </p:sp>
    </p:spTree>
    <p:extLst>
      <p:ext uri="{BB962C8B-B14F-4D97-AF65-F5344CB8AC3E}">
        <p14:creationId xmlns:p14="http://schemas.microsoft.com/office/powerpoint/2010/main" val="3750657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agenda of my talk today</a:t>
            </a:r>
          </a:p>
        </p:txBody>
      </p:sp>
      <p:sp>
        <p:nvSpPr>
          <p:cNvPr id="4" name="Slide Number Placeholder 3"/>
          <p:cNvSpPr>
            <a:spLocks noGrp="1"/>
          </p:cNvSpPr>
          <p:nvPr>
            <p:ph type="sldNum" sz="quarter" idx="5"/>
          </p:nvPr>
        </p:nvSpPr>
        <p:spPr/>
        <p:txBody>
          <a:bodyPr/>
          <a:lstStyle/>
          <a:p>
            <a:fld id="{097C4E6F-F82E-43D1-9721-CAB1D07FA3FD}" type="slidenum">
              <a:rPr lang="en-US" smtClean="0"/>
              <a:t>16</a:t>
            </a:fld>
            <a:endParaRPr lang="en-US"/>
          </a:p>
        </p:txBody>
      </p:sp>
    </p:spTree>
    <p:extLst>
      <p:ext uri="{BB962C8B-B14F-4D97-AF65-F5344CB8AC3E}">
        <p14:creationId xmlns:p14="http://schemas.microsoft.com/office/powerpoint/2010/main" val="1719078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1637-1279-C79C-687E-01FDAF1839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3D1877-4C3C-7B89-4A23-5873E56E5C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749295-5827-3CD9-E9CB-116563323BA0}"/>
              </a:ext>
            </a:extLst>
          </p:cNvPr>
          <p:cNvSpPr>
            <a:spLocks noGrp="1"/>
          </p:cNvSpPr>
          <p:nvPr>
            <p:ph type="dt" sz="half" idx="10"/>
          </p:nvPr>
        </p:nvSpPr>
        <p:spPr/>
        <p:txBody>
          <a:bodyPr/>
          <a:lstStyle/>
          <a:p>
            <a:fld id="{39799949-EF84-466A-904F-2D5375E2396F}" type="datetime1">
              <a:rPr lang="en-US" smtClean="0"/>
              <a:t>5/5/2023</a:t>
            </a:fld>
            <a:endParaRPr lang="en-US"/>
          </a:p>
        </p:txBody>
      </p:sp>
      <p:sp>
        <p:nvSpPr>
          <p:cNvPr id="5" name="Footer Placeholder 4">
            <a:extLst>
              <a:ext uri="{FF2B5EF4-FFF2-40B4-BE49-F238E27FC236}">
                <a16:creationId xmlns:a16="http://schemas.microsoft.com/office/drawing/2014/main" id="{91CEF429-0B8B-2AAE-C52E-F93A411A70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0C4400-4735-E800-6B0C-0B284832D049}"/>
              </a:ext>
            </a:extLst>
          </p:cNvPr>
          <p:cNvSpPr>
            <a:spLocks noGrp="1"/>
          </p:cNvSpPr>
          <p:nvPr>
            <p:ph type="sldNum" sz="quarter" idx="12"/>
          </p:nvPr>
        </p:nvSpPr>
        <p:spPr/>
        <p:txBody>
          <a:bodyPr/>
          <a:lstStyle/>
          <a:p>
            <a:fld id="{7007B509-2C77-4049-87E4-AEA94F216372}" type="slidenum">
              <a:rPr lang="en-US" smtClean="0"/>
              <a:t>‹#›</a:t>
            </a:fld>
            <a:endParaRPr lang="en-US"/>
          </a:p>
        </p:txBody>
      </p:sp>
    </p:spTree>
    <p:extLst>
      <p:ext uri="{BB962C8B-B14F-4D97-AF65-F5344CB8AC3E}">
        <p14:creationId xmlns:p14="http://schemas.microsoft.com/office/powerpoint/2010/main" val="2645962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6D3EA-9C45-379C-30AE-29BDAD7AFA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D2FE38-2F0A-F0F8-4CCC-1F123BAE54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D69FBE-5E27-1F42-F11A-0B4BA40F4D6A}"/>
              </a:ext>
            </a:extLst>
          </p:cNvPr>
          <p:cNvSpPr>
            <a:spLocks noGrp="1"/>
          </p:cNvSpPr>
          <p:nvPr>
            <p:ph type="dt" sz="half" idx="10"/>
          </p:nvPr>
        </p:nvSpPr>
        <p:spPr/>
        <p:txBody>
          <a:bodyPr/>
          <a:lstStyle/>
          <a:p>
            <a:fld id="{5BB46C28-2878-4599-B842-D81EA35F175D}" type="datetime1">
              <a:rPr lang="en-US" smtClean="0"/>
              <a:t>5/5/2023</a:t>
            </a:fld>
            <a:endParaRPr lang="en-US"/>
          </a:p>
        </p:txBody>
      </p:sp>
      <p:sp>
        <p:nvSpPr>
          <p:cNvPr id="5" name="Footer Placeholder 4">
            <a:extLst>
              <a:ext uri="{FF2B5EF4-FFF2-40B4-BE49-F238E27FC236}">
                <a16:creationId xmlns:a16="http://schemas.microsoft.com/office/drawing/2014/main" id="{571E29CC-FC17-808F-03D6-A751E802F2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001655-D5D9-8EC5-ED77-4A68C5470139}"/>
              </a:ext>
            </a:extLst>
          </p:cNvPr>
          <p:cNvSpPr>
            <a:spLocks noGrp="1"/>
          </p:cNvSpPr>
          <p:nvPr>
            <p:ph type="sldNum" sz="quarter" idx="12"/>
          </p:nvPr>
        </p:nvSpPr>
        <p:spPr/>
        <p:txBody>
          <a:bodyPr/>
          <a:lstStyle/>
          <a:p>
            <a:fld id="{7007B509-2C77-4049-87E4-AEA94F216372}" type="slidenum">
              <a:rPr lang="en-US" smtClean="0"/>
              <a:t>‹#›</a:t>
            </a:fld>
            <a:endParaRPr lang="en-US"/>
          </a:p>
        </p:txBody>
      </p:sp>
    </p:spTree>
    <p:extLst>
      <p:ext uri="{BB962C8B-B14F-4D97-AF65-F5344CB8AC3E}">
        <p14:creationId xmlns:p14="http://schemas.microsoft.com/office/powerpoint/2010/main" val="1454833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942594-A77B-6446-2FDE-E47FDDDEA4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2F76B3-345D-C749-52D8-B2D45FA2D9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FF4CF6-3715-9AA0-46E3-965481A1CACA}"/>
              </a:ext>
            </a:extLst>
          </p:cNvPr>
          <p:cNvSpPr>
            <a:spLocks noGrp="1"/>
          </p:cNvSpPr>
          <p:nvPr>
            <p:ph type="dt" sz="half" idx="10"/>
          </p:nvPr>
        </p:nvSpPr>
        <p:spPr/>
        <p:txBody>
          <a:bodyPr/>
          <a:lstStyle/>
          <a:p>
            <a:fld id="{DB3D9018-6CD4-47BC-B9FC-E7A01FEBC168}" type="datetime1">
              <a:rPr lang="en-US" smtClean="0"/>
              <a:t>5/5/2023</a:t>
            </a:fld>
            <a:endParaRPr lang="en-US"/>
          </a:p>
        </p:txBody>
      </p:sp>
      <p:sp>
        <p:nvSpPr>
          <p:cNvPr id="5" name="Footer Placeholder 4">
            <a:extLst>
              <a:ext uri="{FF2B5EF4-FFF2-40B4-BE49-F238E27FC236}">
                <a16:creationId xmlns:a16="http://schemas.microsoft.com/office/drawing/2014/main" id="{9EDAAF54-E7B2-E562-C086-58BE57D97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2E343-A585-1035-3FAC-00AF972755B7}"/>
              </a:ext>
            </a:extLst>
          </p:cNvPr>
          <p:cNvSpPr>
            <a:spLocks noGrp="1"/>
          </p:cNvSpPr>
          <p:nvPr>
            <p:ph type="sldNum" sz="quarter" idx="12"/>
          </p:nvPr>
        </p:nvSpPr>
        <p:spPr/>
        <p:txBody>
          <a:bodyPr/>
          <a:lstStyle/>
          <a:p>
            <a:fld id="{7007B509-2C77-4049-87E4-AEA94F216372}" type="slidenum">
              <a:rPr lang="en-US" smtClean="0"/>
              <a:t>‹#›</a:t>
            </a:fld>
            <a:endParaRPr lang="en-US"/>
          </a:p>
        </p:txBody>
      </p:sp>
    </p:spTree>
    <p:extLst>
      <p:ext uri="{BB962C8B-B14F-4D97-AF65-F5344CB8AC3E}">
        <p14:creationId xmlns:p14="http://schemas.microsoft.com/office/powerpoint/2010/main" val="2577120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A865E-3FDC-43E3-A146-017699DBC8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BF6CC2-8379-4230-89EC-1A5427163F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ACC7D4-1B0E-4E11-8DA6-F37FE9AF7F89}"/>
              </a:ext>
            </a:extLst>
          </p:cNvPr>
          <p:cNvSpPr>
            <a:spLocks noGrp="1"/>
          </p:cNvSpPr>
          <p:nvPr>
            <p:ph type="dt" sz="half" idx="10"/>
          </p:nvPr>
        </p:nvSpPr>
        <p:spPr/>
        <p:txBody>
          <a:bodyPr/>
          <a:lstStyle/>
          <a:p>
            <a:fld id="{53F3DD48-ECE7-49A7-9AD6-14051615D0C3}" type="datetime1">
              <a:rPr lang="en-US" smtClean="0"/>
              <a:t>5/5/2023</a:t>
            </a:fld>
            <a:endParaRPr lang="en-US"/>
          </a:p>
        </p:txBody>
      </p:sp>
      <p:sp>
        <p:nvSpPr>
          <p:cNvPr id="5" name="Footer Placeholder 4">
            <a:extLst>
              <a:ext uri="{FF2B5EF4-FFF2-40B4-BE49-F238E27FC236}">
                <a16:creationId xmlns:a16="http://schemas.microsoft.com/office/drawing/2014/main" id="{EE958469-3BA5-461F-9E2B-4444D7052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74F9A-14D4-46AC-BFFE-6D25C1BB2EEE}"/>
              </a:ext>
            </a:extLst>
          </p:cNvPr>
          <p:cNvSpPr>
            <a:spLocks noGrp="1"/>
          </p:cNvSpPr>
          <p:nvPr>
            <p:ph type="sldNum" sz="quarter" idx="12"/>
          </p:nvPr>
        </p:nvSpPr>
        <p:spPr/>
        <p:txBody>
          <a:bodyPr/>
          <a:lstStyle/>
          <a:p>
            <a:fld id="{E39302A7-BA06-4B39-85E4-E19DFEAB7718}" type="slidenum">
              <a:rPr lang="en-US" smtClean="0"/>
              <a:t>‹#›</a:t>
            </a:fld>
            <a:endParaRPr lang="en-US"/>
          </a:p>
        </p:txBody>
      </p:sp>
    </p:spTree>
    <p:extLst>
      <p:ext uri="{BB962C8B-B14F-4D97-AF65-F5344CB8AC3E}">
        <p14:creationId xmlns:p14="http://schemas.microsoft.com/office/powerpoint/2010/main" val="671504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6EB3-D763-4778-AFC0-174E4AAFC6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2064B2-8A2A-4DDF-8ACB-9CB60C4FBD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FB9ED0-F093-4FF4-8D3D-655C3B17D42E}"/>
              </a:ext>
            </a:extLst>
          </p:cNvPr>
          <p:cNvSpPr>
            <a:spLocks noGrp="1"/>
          </p:cNvSpPr>
          <p:nvPr>
            <p:ph type="dt" sz="half" idx="10"/>
          </p:nvPr>
        </p:nvSpPr>
        <p:spPr/>
        <p:txBody>
          <a:bodyPr/>
          <a:lstStyle/>
          <a:p>
            <a:fld id="{78EA21C2-7684-4696-9772-CBD359BEDC69}" type="datetime1">
              <a:rPr lang="en-US" smtClean="0"/>
              <a:t>5/5/2023</a:t>
            </a:fld>
            <a:endParaRPr lang="en-US"/>
          </a:p>
        </p:txBody>
      </p:sp>
      <p:sp>
        <p:nvSpPr>
          <p:cNvPr id="5" name="Footer Placeholder 4">
            <a:extLst>
              <a:ext uri="{FF2B5EF4-FFF2-40B4-BE49-F238E27FC236}">
                <a16:creationId xmlns:a16="http://schemas.microsoft.com/office/drawing/2014/main" id="{6912674B-1B6E-4475-9125-98C9182F48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8FD218-2A1F-4C84-BC10-5E3AC5C239BC}"/>
              </a:ext>
            </a:extLst>
          </p:cNvPr>
          <p:cNvSpPr>
            <a:spLocks noGrp="1"/>
          </p:cNvSpPr>
          <p:nvPr>
            <p:ph type="sldNum" sz="quarter" idx="12"/>
          </p:nvPr>
        </p:nvSpPr>
        <p:spPr/>
        <p:txBody>
          <a:bodyPr/>
          <a:lstStyle/>
          <a:p>
            <a:fld id="{E39302A7-BA06-4B39-85E4-E19DFEAB7718}" type="slidenum">
              <a:rPr lang="en-US" smtClean="0"/>
              <a:t>‹#›</a:t>
            </a:fld>
            <a:endParaRPr lang="en-US"/>
          </a:p>
        </p:txBody>
      </p:sp>
    </p:spTree>
    <p:extLst>
      <p:ext uri="{BB962C8B-B14F-4D97-AF65-F5344CB8AC3E}">
        <p14:creationId xmlns:p14="http://schemas.microsoft.com/office/powerpoint/2010/main" val="3138184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E9962-7BE5-4D56-9EF9-18C6202EB9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2253C2-AC2F-419E-99AA-03642C5DEE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2AD3A9-4818-43AA-BDBC-E2B21F009946}"/>
              </a:ext>
            </a:extLst>
          </p:cNvPr>
          <p:cNvSpPr>
            <a:spLocks noGrp="1"/>
          </p:cNvSpPr>
          <p:nvPr>
            <p:ph type="dt" sz="half" idx="10"/>
          </p:nvPr>
        </p:nvSpPr>
        <p:spPr/>
        <p:txBody>
          <a:bodyPr/>
          <a:lstStyle/>
          <a:p>
            <a:fld id="{0F7305C8-13E3-46B9-B7D2-C6051F9FC4F5}" type="datetime1">
              <a:rPr lang="en-US" smtClean="0"/>
              <a:t>5/5/2023</a:t>
            </a:fld>
            <a:endParaRPr lang="en-US"/>
          </a:p>
        </p:txBody>
      </p:sp>
      <p:sp>
        <p:nvSpPr>
          <p:cNvPr id="5" name="Footer Placeholder 4">
            <a:extLst>
              <a:ext uri="{FF2B5EF4-FFF2-40B4-BE49-F238E27FC236}">
                <a16:creationId xmlns:a16="http://schemas.microsoft.com/office/drawing/2014/main" id="{A175DC94-D84E-49D1-BB57-AE90D91B60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08AE03-C867-43D1-8394-ED2CCC927D7A}"/>
              </a:ext>
            </a:extLst>
          </p:cNvPr>
          <p:cNvSpPr>
            <a:spLocks noGrp="1"/>
          </p:cNvSpPr>
          <p:nvPr>
            <p:ph type="sldNum" sz="quarter" idx="12"/>
          </p:nvPr>
        </p:nvSpPr>
        <p:spPr/>
        <p:txBody>
          <a:bodyPr/>
          <a:lstStyle/>
          <a:p>
            <a:fld id="{E39302A7-BA06-4B39-85E4-E19DFEAB7718}" type="slidenum">
              <a:rPr lang="en-US" smtClean="0"/>
              <a:t>‹#›</a:t>
            </a:fld>
            <a:endParaRPr lang="en-US"/>
          </a:p>
        </p:txBody>
      </p:sp>
    </p:spTree>
    <p:extLst>
      <p:ext uri="{BB962C8B-B14F-4D97-AF65-F5344CB8AC3E}">
        <p14:creationId xmlns:p14="http://schemas.microsoft.com/office/powerpoint/2010/main" val="1767640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CEC71-62DA-47CE-9F63-765E4EAD26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A60190-CE84-41E8-A71B-BC9C05A6D0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2D74F6-3486-4B45-828E-CB8D0C6F2D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D445DC-F478-4565-9FF9-7DC0FACF39FF}"/>
              </a:ext>
            </a:extLst>
          </p:cNvPr>
          <p:cNvSpPr>
            <a:spLocks noGrp="1"/>
          </p:cNvSpPr>
          <p:nvPr>
            <p:ph type="dt" sz="half" idx="10"/>
          </p:nvPr>
        </p:nvSpPr>
        <p:spPr/>
        <p:txBody>
          <a:bodyPr/>
          <a:lstStyle/>
          <a:p>
            <a:fld id="{28D271FF-E21A-4728-A5B3-B0C44306C0C3}" type="datetime1">
              <a:rPr lang="en-US" smtClean="0"/>
              <a:t>5/5/2023</a:t>
            </a:fld>
            <a:endParaRPr lang="en-US"/>
          </a:p>
        </p:txBody>
      </p:sp>
      <p:sp>
        <p:nvSpPr>
          <p:cNvPr id="6" name="Footer Placeholder 5">
            <a:extLst>
              <a:ext uri="{FF2B5EF4-FFF2-40B4-BE49-F238E27FC236}">
                <a16:creationId xmlns:a16="http://schemas.microsoft.com/office/drawing/2014/main" id="{991B30BB-5805-4005-900F-E44D76D705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6A5357-1779-42EF-A6F8-866D959EF106}"/>
              </a:ext>
            </a:extLst>
          </p:cNvPr>
          <p:cNvSpPr>
            <a:spLocks noGrp="1"/>
          </p:cNvSpPr>
          <p:nvPr>
            <p:ph type="sldNum" sz="quarter" idx="12"/>
          </p:nvPr>
        </p:nvSpPr>
        <p:spPr/>
        <p:txBody>
          <a:bodyPr/>
          <a:lstStyle/>
          <a:p>
            <a:fld id="{E39302A7-BA06-4B39-85E4-E19DFEAB7718}" type="slidenum">
              <a:rPr lang="en-US" smtClean="0"/>
              <a:t>‹#›</a:t>
            </a:fld>
            <a:endParaRPr lang="en-US"/>
          </a:p>
        </p:txBody>
      </p:sp>
    </p:spTree>
    <p:extLst>
      <p:ext uri="{BB962C8B-B14F-4D97-AF65-F5344CB8AC3E}">
        <p14:creationId xmlns:p14="http://schemas.microsoft.com/office/powerpoint/2010/main" val="3901705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0E7DE-A3F7-4FE3-AF3E-427F85FEFB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39143F-EC6D-4723-B722-86F9168C5E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F2BE1C-1569-40AA-935D-EEC41FECD6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C9BFEA-DF93-4325-B6F5-5B524647A0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3837DA-F51F-4EED-BC3E-567567915A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93DDFF-35FF-4BF6-B166-4590FE452A78}"/>
              </a:ext>
            </a:extLst>
          </p:cNvPr>
          <p:cNvSpPr>
            <a:spLocks noGrp="1"/>
          </p:cNvSpPr>
          <p:nvPr>
            <p:ph type="dt" sz="half" idx="10"/>
          </p:nvPr>
        </p:nvSpPr>
        <p:spPr/>
        <p:txBody>
          <a:bodyPr/>
          <a:lstStyle/>
          <a:p>
            <a:fld id="{9442AF8E-1A35-415D-A3A9-2BC7BDE6362A}" type="datetime1">
              <a:rPr lang="en-US" smtClean="0"/>
              <a:t>5/5/2023</a:t>
            </a:fld>
            <a:endParaRPr lang="en-US"/>
          </a:p>
        </p:txBody>
      </p:sp>
      <p:sp>
        <p:nvSpPr>
          <p:cNvPr id="8" name="Footer Placeholder 7">
            <a:extLst>
              <a:ext uri="{FF2B5EF4-FFF2-40B4-BE49-F238E27FC236}">
                <a16:creationId xmlns:a16="http://schemas.microsoft.com/office/drawing/2014/main" id="{07B9082B-11C5-46E2-B7A5-485177893F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B3AB16-AC04-4F2C-B859-F3A8188F6E4E}"/>
              </a:ext>
            </a:extLst>
          </p:cNvPr>
          <p:cNvSpPr>
            <a:spLocks noGrp="1"/>
          </p:cNvSpPr>
          <p:nvPr>
            <p:ph type="sldNum" sz="quarter" idx="12"/>
          </p:nvPr>
        </p:nvSpPr>
        <p:spPr/>
        <p:txBody>
          <a:bodyPr/>
          <a:lstStyle/>
          <a:p>
            <a:fld id="{E39302A7-BA06-4B39-85E4-E19DFEAB7718}" type="slidenum">
              <a:rPr lang="en-US" smtClean="0"/>
              <a:t>‹#›</a:t>
            </a:fld>
            <a:endParaRPr lang="en-US"/>
          </a:p>
        </p:txBody>
      </p:sp>
    </p:spTree>
    <p:extLst>
      <p:ext uri="{BB962C8B-B14F-4D97-AF65-F5344CB8AC3E}">
        <p14:creationId xmlns:p14="http://schemas.microsoft.com/office/powerpoint/2010/main" val="4025180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1FFBE-A0CB-4FAC-9625-B05698BAAE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FD760C-B23E-4423-8B3C-747EB5D16D8F}"/>
              </a:ext>
            </a:extLst>
          </p:cNvPr>
          <p:cNvSpPr>
            <a:spLocks noGrp="1"/>
          </p:cNvSpPr>
          <p:nvPr>
            <p:ph type="dt" sz="half" idx="10"/>
          </p:nvPr>
        </p:nvSpPr>
        <p:spPr/>
        <p:txBody>
          <a:bodyPr/>
          <a:lstStyle/>
          <a:p>
            <a:fld id="{945CFBD3-C22E-4EDF-8E90-36949C580EE4}" type="datetime1">
              <a:rPr lang="en-US" smtClean="0"/>
              <a:t>5/5/2023</a:t>
            </a:fld>
            <a:endParaRPr lang="en-US"/>
          </a:p>
        </p:txBody>
      </p:sp>
      <p:sp>
        <p:nvSpPr>
          <p:cNvPr id="4" name="Footer Placeholder 3">
            <a:extLst>
              <a:ext uri="{FF2B5EF4-FFF2-40B4-BE49-F238E27FC236}">
                <a16:creationId xmlns:a16="http://schemas.microsoft.com/office/drawing/2014/main" id="{078E2E30-FFD9-4134-A742-667749B125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C185F3-9059-4ED9-BE23-7A663BFF1E8B}"/>
              </a:ext>
            </a:extLst>
          </p:cNvPr>
          <p:cNvSpPr>
            <a:spLocks noGrp="1"/>
          </p:cNvSpPr>
          <p:nvPr>
            <p:ph type="sldNum" sz="quarter" idx="12"/>
          </p:nvPr>
        </p:nvSpPr>
        <p:spPr/>
        <p:txBody>
          <a:bodyPr/>
          <a:lstStyle/>
          <a:p>
            <a:fld id="{E39302A7-BA06-4B39-85E4-E19DFEAB7718}" type="slidenum">
              <a:rPr lang="en-US" smtClean="0"/>
              <a:t>‹#›</a:t>
            </a:fld>
            <a:endParaRPr lang="en-US"/>
          </a:p>
        </p:txBody>
      </p:sp>
    </p:spTree>
    <p:extLst>
      <p:ext uri="{BB962C8B-B14F-4D97-AF65-F5344CB8AC3E}">
        <p14:creationId xmlns:p14="http://schemas.microsoft.com/office/powerpoint/2010/main" val="1984523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A74D43-1BBB-422D-A897-6C33C998034F}"/>
              </a:ext>
            </a:extLst>
          </p:cNvPr>
          <p:cNvSpPr>
            <a:spLocks noGrp="1"/>
          </p:cNvSpPr>
          <p:nvPr>
            <p:ph type="dt" sz="half" idx="10"/>
          </p:nvPr>
        </p:nvSpPr>
        <p:spPr/>
        <p:txBody>
          <a:bodyPr/>
          <a:lstStyle/>
          <a:p>
            <a:fld id="{0C344384-0B1B-4495-BB1B-96F5624C1D12}" type="datetime1">
              <a:rPr lang="en-US" smtClean="0"/>
              <a:t>5/5/2023</a:t>
            </a:fld>
            <a:endParaRPr lang="en-US"/>
          </a:p>
        </p:txBody>
      </p:sp>
      <p:sp>
        <p:nvSpPr>
          <p:cNvPr id="3" name="Footer Placeholder 2">
            <a:extLst>
              <a:ext uri="{FF2B5EF4-FFF2-40B4-BE49-F238E27FC236}">
                <a16:creationId xmlns:a16="http://schemas.microsoft.com/office/drawing/2014/main" id="{B6300612-B7BA-4C05-BBB6-3FCE067343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B625A8-2519-44F9-9164-6D60C6DA65BD}"/>
              </a:ext>
            </a:extLst>
          </p:cNvPr>
          <p:cNvSpPr>
            <a:spLocks noGrp="1"/>
          </p:cNvSpPr>
          <p:nvPr>
            <p:ph type="sldNum" sz="quarter" idx="12"/>
          </p:nvPr>
        </p:nvSpPr>
        <p:spPr/>
        <p:txBody>
          <a:bodyPr/>
          <a:lstStyle/>
          <a:p>
            <a:fld id="{E39302A7-BA06-4B39-85E4-E19DFEAB7718}" type="slidenum">
              <a:rPr lang="en-US" smtClean="0"/>
              <a:t>‹#›</a:t>
            </a:fld>
            <a:endParaRPr lang="en-US"/>
          </a:p>
        </p:txBody>
      </p:sp>
    </p:spTree>
    <p:extLst>
      <p:ext uri="{BB962C8B-B14F-4D97-AF65-F5344CB8AC3E}">
        <p14:creationId xmlns:p14="http://schemas.microsoft.com/office/powerpoint/2010/main" val="1038503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8A52C-B940-41F6-ADBA-21F21BB7B8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E2FF6F-B945-4598-AA67-1205B80C24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61D707-A81C-493F-9F93-15096B3912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5A20AB-89A7-40F2-89E6-7298E21C990C}"/>
              </a:ext>
            </a:extLst>
          </p:cNvPr>
          <p:cNvSpPr>
            <a:spLocks noGrp="1"/>
          </p:cNvSpPr>
          <p:nvPr>
            <p:ph type="dt" sz="half" idx="10"/>
          </p:nvPr>
        </p:nvSpPr>
        <p:spPr/>
        <p:txBody>
          <a:bodyPr/>
          <a:lstStyle/>
          <a:p>
            <a:fld id="{64770812-204A-4BAB-8DD2-F795DE55416C}" type="datetime1">
              <a:rPr lang="en-US" smtClean="0"/>
              <a:t>5/5/2023</a:t>
            </a:fld>
            <a:endParaRPr lang="en-US"/>
          </a:p>
        </p:txBody>
      </p:sp>
      <p:sp>
        <p:nvSpPr>
          <p:cNvPr id="6" name="Footer Placeholder 5">
            <a:extLst>
              <a:ext uri="{FF2B5EF4-FFF2-40B4-BE49-F238E27FC236}">
                <a16:creationId xmlns:a16="http://schemas.microsoft.com/office/drawing/2014/main" id="{E72524C7-DA41-48D8-AF64-A3121ADC62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F8BB62-9E24-4F6F-9BE6-AF2E8E03B9FA}"/>
              </a:ext>
            </a:extLst>
          </p:cNvPr>
          <p:cNvSpPr>
            <a:spLocks noGrp="1"/>
          </p:cNvSpPr>
          <p:nvPr>
            <p:ph type="sldNum" sz="quarter" idx="12"/>
          </p:nvPr>
        </p:nvSpPr>
        <p:spPr/>
        <p:txBody>
          <a:bodyPr/>
          <a:lstStyle/>
          <a:p>
            <a:fld id="{E39302A7-BA06-4B39-85E4-E19DFEAB7718}" type="slidenum">
              <a:rPr lang="en-US" smtClean="0"/>
              <a:t>‹#›</a:t>
            </a:fld>
            <a:endParaRPr lang="en-US"/>
          </a:p>
        </p:txBody>
      </p:sp>
    </p:spTree>
    <p:extLst>
      <p:ext uri="{BB962C8B-B14F-4D97-AF65-F5344CB8AC3E}">
        <p14:creationId xmlns:p14="http://schemas.microsoft.com/office/powerpoint/2010/main" val="4010668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01C3E-11AF-9120-BD07-426E23A658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ED3D66-1108-CBE4-3FF0-098736DCBD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2FA571-CAF7-1B60-1267-20A36B58FE03}"/>
              </a:ext>
            </a:extLst>
          </p:cNvPr>
          <p:cNvSpPr>
            <a:spLocks noGrp="1"/>
          </p:cNvSpPr>
          <p:nvPr>
            <p:ph type="dt" sz="half" idx="10"/>
          </p:nvPr>
        </p:nvSpPr>
        <p:spPr/>
        <p:txBody>
          <a:bodyPr/>
          <a:lstStyle/>
          <a:p>
            <a:fld id="{1B3271E9-FE72-41EA-9FA3-8A124BC324CB}" type="datetime1">
              <a:rPr lang="en-US" smtClean="0"/>
              <a:t>5/5/2023</a:t>
            </a:fld>
            <a:endParaRPr lang="en-US"/>
          </a:p>
        </p:txBody>
      </p:sp>
      <p:sp>
        <p:nvSpPr>
          <p:cNvPr id="5" name="Footer Placeholder 4">
            <a:extLst>
              <a:ext uri="{FF2B5EF4-FFF2-40B4-BE49-F238E27FC236}">
                <a16:creationId xmlns:a16="http://schemas.microsoft.com/office/drawing/2014/main" id="{40E3BFC1-0779-0F2B-3B0C-FDE64F8E9E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45D617-12AE-77EF-12C5-6F5F51F31946}"/>
              </a:ext>
            </a:extLst>
          </p:cNvPr>
          <p:cNvSpPr>
            <a:spLocks noGrp="1"/>
          </p:cNvSpPr>
          <p:nvPr>
            <p:ph type="sldNum" sz="quarter" idx="12"/>
          </p:nvPr>
        </p:nvSpPr>
        <p:spPr/>
        <p:txBody>
          <a:bodyPr/>
          <a:lstStyle/>
          <a:p>
            <a:fld id="{7007B509-2C77-4049-87E4-AEA94F216372}" type="slidenum">
              <a:rPr lang="en-US" smtClean="0"/>
              <a:t>‹#›</a:t>
            </a:fld>
            <a:endParaRPr lang="en-US"/>
          </a:p>
        </p:txBody>
      </p:sp>
    </p:spTree>
    <p:extLst>
      <p:ext uri="{BB962C8B-B14F-4D97-AF65-F5344CB8AC3E}">
        <p14:creationId xmlns:p14="http://schemas.microsoft.com/office/powerpoint/2010/main" val="671738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764E-D708-4D2F-94AC-8F62FCD189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9A262C-15B0-4E69-AC3F-DB7A1E777C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2E468B-9A2A-4390-81DE-91475FBCF3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CEA12D-9CA8-409C-886F-54117CF4E254}"/>
              </a:ext>
            </a:extLst>
          </p:cNvPr>
          <p:cNvSpPr>
            <a:spLocks noGrp="1"/>
          </p:cNvSpPr>
          <p:nvPr>
            <p:ph type="dt" sz="half" idx="10"/>
          </p:nvPr>
        </p:nvSpPr>
        <p:spPr/>
        <p:txBody>
          <a:bodyPr/>
          <a:lstStyle/>
          <a:p>
            <a:fld id="{D832E133-E474-4ADD-84F3-AE7716F44E14}" type="datetime1">
              <a:rPr lang="en-US" smtClean="0"/>
              <a:t>5/5/2023</a:t>
            </a:fld>
            <a:endParaRPr lang="en-US"/>
          </a:p>
        </p:txBody>
      </p:sp>
      <p:sp>
        <p:nvSpPr>
          <p:cNvPr id="6" name="Footer Placeholder 5">
            <a:extLst>
              <a:ext uri="{FF2B5EF4-FFF2-40B4-BE49-F238E27FC236}">
                <a16:creationId xmlns:a16="http://schemas.microsoft.com/office/drawing/2014/main" id="{D54A1DD3-5E6C-419B-A13F-261F8C7051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64A180-C19D-4570-8739-9143B22E5ADF}"/>
              </a:ext>
            </a:extLst>
          </p:cNvPr>
          <p:cNvSpPr>
            <a:spLocks noGrp="1"/>
          </p:cNvSpPr>
          <p:nvPr>
            <p:ph type="sldNum" sz="quarter" idx="12"/>
          </p:nvPr>
        </p:nvSpPr>
        <p:spPr/>
        <p:txBody>
          <a:bodyPr/>
          <a:lstStyle/>
          <a:p>
            <a:fld id="{E39302A7-BA06-4B39-85E4-E19DFEAB7718}" type="slidenum">
              <a:rPr lang="en-US" smtClean="0"/>
              <a:t>‹#›</a:t>
            </a:fld>
            <a:endParaRPr lang="en-US"/>
          </a:p>
        </p:txBody>
      </p:sp>
    </p:spTree>
    <p:extLst>
      <p:ext uri="{BB962C8B-B14F-4D97-AF65-F5344CB8AC3E}">
        <p14:creationId xmlns:p14="http://schemas.microsoft.com/office/powerpoint/2010/main" val="2512034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EFC8B-6F59-4CDB-B1BC-3223965DDF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159155-B88B-4B51-8BE2-1824DF754A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B8668-1C08-4D34-BFF3-16D73C9AFF70}"/>
              </a:ext>
            </a:extLst>
          </p:cNvPr>
          <p:cNvSpPr>
            <a:spLocks noGrp="1"/>
          </p:cNvSpPr>
          <p:nvPr>
            <p:ph type="dt" sz="half" idx="10"/>
          </p:nvPr>
        </p:nvSpPr>
        <p:spPr/>
        <p:txBody>
          <a:bodyPr/>
          <a:lstStyle/>
          <a:p>
            <a:fld id="{E2BEB8E6-6F35-4069-8328-5E78C7CD82DC}" type="datetime1">
              <a:rPr lang="en-US" smtClean="0"/>
              <a:t>5/5/2023</a:t>
            </a:fld>
            <a:endParaRPr lang="en-US"/>
          </a:p>
        </p:txBody>
      </p:sp>
      <p:sp>
        <p:nvSpPr>
          <p:cNvPr id="5" name="Footer Placeholder 4">
            <a:extLst>
              <a:ext uri="{FF2B5EF4-FFF2-40B4-BE49-F238E27FC236}">
                <a16:creationId xmlns:a16="http://schemas.microsoft.com/office/drawing/2014/main" id="{FA3FAEE2-97B7-45C9-8581-2681B8735A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F1362D-475D-4383-A935-C545346CE3E4}"/>
              </a:ext>
            </a:extLst>
          </p:cNvPr>
          <p:cNvSpPr>
            <a:spLocks noGrp="1"/>
          </p:cNvSpPr>
          <p:nvPr>
            <p:ph type="sldNum" sz="quarter" idx="12"/>
          </p:nvPr>
        </p:nvSpPr>
        <p:spPr/>
        <p:txBody>
          <a:bodyPr/>
          <a:lstStyle/>
          <a:p>
            <a:fld id="{E39302A7-BA06-4B39-85E4-E19DFEAB7718}" type="slidenum">
              <a:rPr lang="en-US" smtClean="0"/>
              <a:t>‹#›</a:t>
            </a:fld>
            <a:endParaRPr lang="en-US"/>
          </a:p>
        </p:txBody>
      </p:sp>
    </p:spTree>
    <p:extLst>
      <p:ext uri="{BB962C8B-B14F-4D97-AF65-F5344CB8AC3E}">
        <p14:creationId xmlns:p14="http://schemas.microsoft.com/office/powerpoint/2010/main" val="3032549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40DEDB-8F72-4A22-81B3-AD79705A6B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5FB568-92D4-4F25-A675-BB08615BFE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2E413E-4FD9-426A-B85A-B1229215B056}"/>
              </a:ext>
            </a:extLst>
          </p:cNvPr>
          <p:cNvSpPr>
            <a:spLocks noGrp="1"/>
          </p:cNvSpPr>
          <p:nvPr>
            <p:ph type="dt" sz="half" idx="10"/>
          </p:nvPr>
        </p:nvSpPr>
        <p:spPr/>
        <p:txBody>
          <a:bodyPr/>
          <a:lstStyle/>
          <a:p>
            <a:fld id="{3332E75C-D3F9-4C76-9D83-87A990370F1D}" type="datetime1">
              <a:rPr lang="en-US" smtClean="0"/>
              <a:t>5/5/2023</a:t>
            </a:fld>
            <a:endParaRPr lang="en-US"/>
          </a:p>
        </p:txBody>
      </p:sp>
      <p:sp>
        <p:nvSpPr>
          <p:cNvPr id="5" name="Footer Placeholder 4">
            <a:extLst>
              <a:ext uri="{FF2B5EF4-FFF2-40B4-BE49-F238E27FC236}">
                <a16:creationId xmlns:a16="http://schemas.microsoft.com/office/drawing/2014/main" id="{5DEA43A9-D399-4F97-B952-0144E02A54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979330-350F-4CAD-962B-F4DD902BAAD6}"/>
              </a:ext>
            </a:extLst>
          </p:cNvPr>
          <p:cNvSpPr>
            <a:spLocks noGrp="1"/>
          </p:cNvSpPr>
          <p:nvPr>
            <p:ph type="sldNum" sz="quarter" idx="12"/>
          </p:nvPr>
        </p:nvSpPr>
        <p:spPr/>
        <p:txBody>
          <a:bodyPr/>
          <a:lstStyle/>
          <a:p>
            <a:fld id="{E39302A7-BA06-4B39-85E4-E19DFEAB7718}" type="slidenum">
              <a:rPr lang="en-US" smtClean="0"/>
              <a:t>‹#›</a:t>
            </a:fld>
            <a:endParaRPr lang="en-US"/>
          </a:p>
        </p:txBody>
      </p:sp>
    </p:spTree>
    <p:extLst>
      <p:ext uri="{BB962C8B-B14F-4D97-AF65-F5344CB8AC3E}">
        <p14:creationId xmlns:p14="http://schemas.microsoft.com/office/powerpoint/2010/main" val="2649629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4356100" y="1836357"/>
            <a:ext cx="0" cy="3182112"/>
          </a:xfrm>
          <a:prstGeom prst="line">
            <a:avLst/>
          </a:prstGeom>
          <a:ln w="28575">
            <a:gradFill flip="none" rotWithShape="1">
              <a:gsLst>
                <a:gs pos="53000">
                  <a:schemeClr val="accent2"/>
                </a:gs>
                <a:gs pos="100000">
                  <a:schemeClr val="accent3"/>
                </a:gs>
                <a:gs pos="0">
                  <a:schemeClr val="accent1"/>
                </a:gs>
              </a:gsLst>
              <a:lin ang="5400000" scaled="1"/>
              <a:tileRect/>
            </a:gra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82253335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A90C6-47BD-E84A-56C3-B286C2F24A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F75746-12CE-F8C8-FDD3-3F5E7C2E3A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A75AFA-0224-CA46-CF0E-8BCAE1ADA18B}"/>
              </a:ext>
            </a:extLst>
          </p:cNvPr>
          <p:cNvSpPr>
            <a:spLocks noGrp="1"/>
          </p:cNvSpPr>
          <p:nvPr>
            <p:ph type="dt" sz="half" idx="10"/>
          </p:nvPr>
        </p:nvSpPr>
        <p:spPr/>
        <p:txBody>
          <a:bodyPr/>
          <a:lstStyle/>
          <a:p>
            <a:fld id="{2193FDF8-045C-41A3-B43D-3474E633AB78}" type="datetime1">
              <a:rPr lang="en-US" smtClean="0"/>
              <a:t>5/5/2023</a:t>
            </a:fld>
            <a:endParaRPr lang="en-US"/>
          </a:p>
        </p:txBody>
      </p:sp>
      <p:sp>
        <p:nvSpPr>
          <p:cNvPr id="5" name="Footer Placeholder 4">
            <a:extLst>
              <a:ext uri="{FF2B5EF4-FFF2-40B4-BE49-F238E27FC236}">
                <a16:creationId xmlns:a16="http://schemas.microsoft.com/office/drawing/2014/main" id="{B10CBB90-3D86-3A2D-3181-6F2B21DB0C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79B9EB-4456-8E77-2BC5-40EB656BFECE}"/>
              </a:ext>
            </a:extLst>
          </p:cNvPr>
          <p:cNvSpPr>
            <a:spLocks noGrp="1"/>
          </p:cNvSpPr>
          <p:nvPr>
            <p:ph type="sldNum" sz="quarter" idx="12"/>
          </p:nvPr>
        </p:nvSpPr>
        <p:spPr/>
        <p:txBody>
          <a:bodyPr/>
          <a:lstStyle/>
          <a:p>
            <a:fld id="{7007B509-2C77-4049-87E4-AEA94F216372}" type="slidenum">
              <a:rPr lang="en-US" smtClean="0"/>
              <a:t>‹#›</a:t>
            </a:fld>
            <a:endParaRPr lang="en-US"/>
          </a:p>
        </p:txBody>
      </p:sp>
    </p:spTree>
    <p:extLst>
      <p:ext uri="{BB962C8B-B14F-4D97-AF65-F5344CB8AC3E}">
        <p14:creationId xmlns:p14="http://schemas.microsoft.com/office/powerpoint/2010/main" val="1681632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26969-5756-8AF3-EF45-B302CD6546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84B39F-F2F8-E5E2-7807-48A1B67724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711810-6E53-C50F-2BEE-C7E055216D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CB19CD-96BE-7DE5-367C-A0D13635BF08}"/>
              </a:ext>
            </a:extLst>
          </p:cNvPr>
          <p:cNvSpPr>
            <a:spLocks noGrp="1"/>
          </p:cNvSpPr>
          <p:nvPr>
            <p:ph type="dt" sz="half" idx="10"/>
          </p:nvPr>
        </p:nvSpPr>
        <p:spPr/>
        <p:txBody>
          <a:bodyPr/>
          <a:lstStyle/>
          <a:p>
            <a:fld id="{DDD1BCBB-19C9-42E1-839C-81FA74D6F96B}" type="datetime1">
              <a:rPr lang="en-US" smtClean="0"/>
              <a:t>5/5/2023</a:t>
            </a:fld>
            <a:endParaRPr lang="en-US"/>
          </a:p>
        </p:txBody>
      </p:sp>
      <p:sp>
        <p:nvSpPr>
          <p:cNvPr id="6" name="Footer Placeholder 5">
            <a:extLst>
              <a:ext uri="{FF2B5EF4-FFF2-40B4-BE49-F238E27FC236}">
                <a16:creationId xmlns:a16="http://schemas.microsoft.com/office/drawing/2014/main" id="{9B98E9F8-B071-A3AD-37F5-6B1BEE150E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92466D-EDB1-1030-A3E0-47456A6D3819}"/>
              </a:ext>
            </a:extLst>
          </p:cNvPr>
          <p:cNvSpPr>
            <a:spLocks noGrp="1"/>
          </p:cNvSpPr>
          <p:nvPr>
            <p:ph type="sldNum" sz="quarter" idx="12"/>
          </p:nvPr>
        </p:nvSpPr>
        <p:spPr/>
        <p:txBody>
          <a:bodyPr/>
          <a:lstStyle/>
          <a:p>
            <a:fld id="{7007B509-2C77-4049-87E4-AEA94F216372}" type="slidenum">
              <a:rPr lang="en-US" smtClean="0"/>
              <a:t>‹#›</a:t>
            </a:fld>
            <a:endParaRPr lang="en-US"/>
          </a:p>
        </p:txBody>
      </p:sp>
    </p:spTree>
    <p:extLst>
      <p:ext uri="{BB962C8B-B14F-4D97-AF65-F5344CB8AC3E}">
        <p14:creationId xmlns:p14="http://schemas.microsoft.com/office/powerpoint/2010/main" val="1180532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6B32A-1C3C-0DD2-DDC2-E0CAB488DA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F4E885-14CA-B5ED-5298-509508628C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F6B3C9-6E0C-24FA-A097-8C4A1757AD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3B0286-CC72-6B4B-80CE-F723C1102C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51D942-5C02-1375-E4A8-C43693A92F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B5C8F0-1CBE-15BE-B144-26909A55EB5F}"/>
              </a:ext>
            </a:extLst>
          </p:cNvPr>
          <p:cNvSpPr>
            <a:spLocks noGrp="1"/>
          </p:cNvSpPr>
          <p:nvPr>
            <p:ph type="dt" sz="half" idx="10"/>
          </p:nvPr>
        </p:nvSpPr>
        <p:spPr/>
        <p:txBody>
          <a:bodyPr/>
          <a:lstStyle/>
          <a:p>
            <a:fld id="{A75524F3-AAB0-405A-A07B-4FD64568953A}" type="datetime1">
              <a:rPr lang="en-US" smtClean="0"/>
              <a:t>5/5/2023</a:t>
            </a:fld>
            <a:endParaRPr lang="en-US"/>
          </a:p>
        </p:txBody>
      </p:sp>
      <p:sp>
        <p:nvSpPr>
          <p:cNvPr id="8" name="Footer Placeholder 7">
            <a:extLst>
              <a:ext uri="{FF2B5EF4-FFF2-40B4-BE49-F238E27FC236}">
                <a16:creationId xmlns:a16="http://schemas.microsoft.com/office/drawing/2014/main" id="{FDFCF94D-F9CF-EC87-C633-B1F86A3F4D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9CB4A4-D7D5-4C79-EFEB-A3A42BEF3009}"/>
              </a:ext>
            </a:extLst>
          </p:cNvPr>
          <p:cNvSpPr>
            <a:spLocks noGrp="1"/>
          </p:cNvSpPr>
          <p:nvPr>
            <p:ph type="sldNum" sz="quarter" idx="12"/>
          </p:nvPr>
        </p:nvSpPr>
        <p:spPr/>
        <p:txBody>
          <a:bodyPr/>
          <a:lstStyle/>
          <a:p>
            <a:fld id="{7007B509-2C77-4049-87E4-AEA94F216372}" type="slidenum">
              <a:rPr lang="en-US" smtClean="0"/>
              <a:t>‹#›</a:t>
            </a:fld>
            <a:endParaRPr lang="en-US"/>
          </a:p>
        </p:txBody>
      </p:sp>
    </p:spTree>
    <p:extLst>
      <p:ext uri="{BB962C8B-B14F-4D97-AF65-F5344CB8AC3E}">
        <p14:creationId xmlns:p14="http://schemas.microsoft.com/office/powerpoint/2010/main" val="4036519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0FCEA-4FC2-548C-DEC6-6BF0209FAF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62D1D8-B153-E2AD-4444-E13D9B66F536}"/>
              </a:ext>
            </a:extLst>
          </p:cNvPr>
          <p:cNvSpPr>
            <a:spLocks noGrp="1"/>
          </p:cNvSpPr>
          <p:nvPr>
            <p:ph type="dt" sz="half" idx="10"/>
          </p:nvPr>
        </p:nvSpPr>
        <p:spPr/>
        <p:txBody>
          <a:bodyPr/>
          <a:lstStyle/>
          <a:p>
            <a:fld id="{745B449D-8466-46D1-9524-09126F41B4CB}" type="datetime1">
              <a:rPr lang="en-US" smtClean="0"/>
              <a:t>5/5/2023</a:t>
            </a:fld>
            <a:endParaRPr lang="en-US"/>
          </a:p>
        </p:txBody>
      </p:sp>
      <p:sp>
        <p:nvSpPr>
          <p:cNvPr id="4" name="Footer Placeholder 3">
            <a:extLst>
              <a:ext uri="{FF2B5EF4-FFF2-40B4-BE49-F238E27FC236}">
                <a16:creationId xmlns:a16="http://schemas.microsoft.com/office/drawing/2014/main" id="{8BC3EFE3-9B66-32C7-4786-286D158554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16A695-E517-7BF5-83CC-EA79194CB026}"/>
              </a:ext>
            </a:extLst>
          </p:cNvPr>
          <p:cNvSpPr>
            <a:spLocks noGrp="1"/>
          </p:cNvSpPr>
          <p:nvPr>
            <p:ph type="sldNum" sz="quarter" idx="12"/>
          </p:nvPr>
        </p:nvSpPr>
        <p:spPr/>
        <p:txBody>
          <a:bodyPr/>
          <a:lstStyle/>
          <a:p>
            <a:fld id="{7007B509-2C77-4049-87E4-AEA94F216372}" type="slidenum">
              <a:rPr lang="en-US" smtClean="0"/>
              <a:t>‹#›</a:t>
            </a:fld>
            <a:endParaRPr lang="en-US"/>
          </a:p>
        </p:txBody>
      </p:sp>
    </p:spTree>
    <p:extLst>
      <p:ext uri="{BB962C8B-B14F-4D97-AF65-F5344CB8AC3E}">
        <p14:creationId xmlns:p14="http://schemas.microsoft.com/office/powerpoint/2010/main" val="3509920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64E5DC-34EE-A509-E473-6AF2A18F29CC}"/>
              </a:ext>
            </a:extLst>
          </p:cNvPr>
          <p:cNvSpPr>
            <a:spLocks noGrp="1"/>
          </p:cNvSpPr>
          <p:nvPr>
            <p:ph type="dt" sz="half" idx="10"/>
          </p:nvPr>
        </p:nvSpPr>
        <p:spPr/>
        <p:txBody>
          <a:bodyPr/>
          <a:lstStyle/>
          <a:p>
            <a:fld id="{13028323-DCCD-46BB-A51A-959D5AF4914A}" type="datetime1">
              <a:rPr lang="en-US" smtClean="0"/>
              <a:t>5/5/2023</a:t>
            </a:fld>
            <a:endParaRPr lang="en-US"/>
          </a:p>
        </p:txBody>
      </p:sp>
      <p:sp>
        <p:nvSpPr>
          <p:cNvPr id="3" name="Footer Placeholder 2">
            <a:extLst>
              <a:ext uri="{FF2B5EF4-FFF2-40B4-BE49-F238E27FC236}">
                <a16:creationId xmlns:a16="http://schemas.microsoft.com/office/drawing/2014/main" id="{13306B7A-59E2-E14B-6C2A-181691D0EC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4932FD-8CFF-1860-0283-BF8D159F6D51}"/>
              </a:ext>
            </a:extLst>
          </p:cNvPr>
          <p:cNvSpPr>
            <a:spLocks noGrp="1"/>
          </p:cNvSpPr>
          <p:nvPr>
            <p:ph type="sldNum" sz="quarter" idx="12"/>
          </p:nvPr>
        </p:nvSpPr>
        <p:spPr/>
        <p:txBody>
          <a:bodyPr/>
          <a:lstStyle/>
          <a:p>
            <a:fld id="{7007B509-2C77-4049-87E4-AEA94F216372}" type="slidenum">
              <a:rPr lang="en-US" smtClean="0"/>
              <a:t>‹#›</a:t>
            </a:fld>
            <a:endParaRPr lang="en-US"/>
          </a:p>
        </p:txBody>
      </p:sp>
    </p:spTree>
    <p:extLst>
      <p:ext uri="{BB962C8B-B14F-4D97-AF65-F5344CB8AC3E}">
        <p14:creationId xmlns:p14="http://schemas.microsoft.com/office/powerpoint/2010/main" val="874648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D4F2-F383-1B2D-2C4A-26CBF0E088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2D2A73-57F2-2D1D-6783-EA7936DC7D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0832CB-8EB5-CE3F-F479-48FCC10B4F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F3B912-4902-B0CE-3F61-8158D522F165}"/>
              </a:ext>
            </a:extLst>
          </p:cNvPr>
          <p:cNvSpPr>
            <a:spLocks noGrp="1"/>
          </p:cNvSpPr>
          <p:nvPr>
            <p:ph type="dt" sz="half" idx="10"/>
          </p:nvPr>
        </p:nvSpPr>
        <p:spPr/>
        <p:txBody>
          <a:bodyPr/>
          <a:lstStyle/>
          <a:p>
            <a:fld id="{60E56D9E-AA68-4C03-B3BE-0E4246A8E518}" type="datetime1">
              <a:rPr lang="en-US" smtClean="0"/>
              <a:t>5/5/2023</a:t>
            </a:fld>
            <a:endParaRPr lang="en-US"/>
          </a:p>
        </p:txBody>
      </p:sp>
      <p:sp>
        <p:nvSpPr>
          <p:cNvPr id="6" name="Footer Placeholder 5">
            <a:extLst>
              <a:ext uri="{FF2B5EF4-FFF2-40B4-BE49-F238E27FC236}">
                <a16:creationId xmlns:a16="http://schemas.microsoft.com/office/drawing/2014/main" id="{38089F11-58C3-52CB-88E6-FE4AB4BE4F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7BD560-2E8C-8D55-78F9-841A1880FD98}"/>
              </a:ext>
            </a:extLst>
          </p:cNvPr>
          <p:cNvSpPr>
            <a:spLocks noGrp="1"/>
          </p:cNvSpPr>
          <p:nvPr>
            <p:ph type="sldNum" sz="quarter" idx="12"/>
          </p:nvPr>
        </p:nvSpPr>
        <p:spPr/>
        <p:txBody>
          <a:bodyPr/>
          <a:lstStyle/>
          <a:p>
            <a:fld id="{7007B509-2C77-4049-87E4-AEA94F216372}" type="slidenum">
              <a:rPr lang="en-US" smtClean="0"/>
              <a:t>‹#›</a:t>
            </a:fld>
            <a:endParaRPr lang="en-US"/>
          </a:p>
        </p:txBody>
      </p:sp>
    </p:spTree>
    <p:extLst>
      <p:ext uri="{BB962C8B-B14F-4D97-AF65-F5344CB8AC3E}">
        <p14:creationId xmlns:p14="http://schemas.microsoft.com/office/powerpoint/2010/main" val="262893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F3F8-9783-BFDB-8978-2DE480460A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4CC1B1-0549-0129-1996-1DC43F520D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60ED4C-4E7B-5FA6-8A64-75210DAF22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B0357C-27A8-3683-6FF6-980D21CFFE1E}"/>
              </a:ext>
            </a:extLst>
          </p:cNvPr>
          <p:cNvSpPr>
            <a:spLocks noGrp="1"/>
          </p:cNvSpPr>
          <p:nvPr>
            <p:ph type="dt" sz="half" idx="10"/>
          </p:nvPr>
        </p:nvSpPr>
        <p:spPr/>
        <p:txBody>
          <a:bodyPr/>
          <a:lstStyle/>
          <a:p>
            <a:fld id="{7B110E46-F727-4069-8167-F2D7CE32FE80}" type="datetime1">
              <a:rPr lang="en-US" smtClean="0"/>
              <a:t>5/5/2023</a:t>
            </a:fld>
            <a:endParaRPr lang="en-US"/>
          </a:p>
        </p:txBody>
      </p:sp>
      <p:sp>
        <p:nvSpPr>
          <p:cNvPr id="6" name="Footer Placeholder 5">
            <a:extLst>
              <a:ext uri="{FF2B5EF4-FFF2-40B4-BE49-F238E27FC236}">
                <a16:creationId xmlns:a16="http://schemas.microsoft.com/office/drawing/2014/main" id="{63CB9DBC-7214-507E-745D-695E3EBBC8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0895B5-54DF-2628-07C2-7FF82EF0016F}"/>
              </a:ext>
            </a:extLst>
          </p:cNvPr>
          <p:cNvSpPr>
            <a:spLocks noGrp="1"/>
          </p:cNvSpPr>
          <p:nvPr>
            <p:ph type="sldNum" sz="quarter" idx="12"/>
          </p:nvPr>
        </p:nvSpPr>
        <p:spPr/>
        <p:txBody>
          <a:bodyPr/>
          <a:lstStyle/>
          <a:p>
            <a:fld id="{7007B509-2C77-4049-87E4-AEA94F216372}" type="slidenum">
              <a:rPr lang="en-US" smtClean="0"/>
              <a:t>‹#›</a:t>
            </a:fld>
            <a:endParaRPr lang="en-US"/>
          </a:p>
        </p:txBody>
      </p:sp>
    </p:spTree>
    <p:extLst>
      <p:ext uri="{BB962C8B-B14F-4D97-AF65-F5344CB8AC3E}">
        <p14:creationId xmlns:p14="http://schemas.microsoft.com/office/powerpoint/2010/main" val="4007667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6936CA-BF84-4B81-DF90-B65D2E5642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986202-8249-D92B-0A6E-22812FA922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8CC8C1-616C-91BE-C921-60DD3F7F93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908A4-0626-45A2-9890-E8C3F18AB225}" type="datetime1">
              <a:rPr lang="en-US" smtClean="0"/>
              <a:t>5/5/2023</a:t>
            </a:fld>
            <a:endParaRPr lang="en-US"/>
          </a:p>
        </p:txBody>
      </p:sp>
      <p:sp>
        <p:nvSpPr>
          <p:cNvPr id="5" name="Footer Placeholder 4">
            <a:extLst>
              <a:ext uri="{FF2B5EF4-FFF2-40B4-BE49-F238E27FC236}">
                <a16:creationId xmlns:a16="http://schemas.microsoft.com/office/drawing/2014/main" id="{46E51DFB-6F8D-F607-0D83-75C6CF63C3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67FFCC-0CEB-B195-1D19-B60DE82311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7B509-2C77-4049-87E4-AEA94F216372}" type="slidenum">
              <a:rPr lang="en-US" smtClean="0"/>
              <a:t>‹#›</a:t>
            </a:fld>
            <a:endParaRPr lang="en-US"/>
          </a:p>
        </p:txBody>
      </p:sp>
    </p:spTree>
    <p:extLst>
      <p:ext uri="{BB962C8B-B14F-4D97-AF65-F5344CB8AC3E}">
        <p14:creationId xmlns:p14="http://schemas.microsoft.com/office/powerpoint/2010/main" val="3130312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550A61-5731-404A-8A49-BE031C913A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609224-E384-439C-8070-67EDE3E5D5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E67664-0773-4FBE-805C-AD4FAF0B9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A53C95-E916-4D88-9E9A-1726C78B25D7}" type="datetime1">
              <a:rPr lang="en-US" smtClean="0"/>
              <a:t>5/5/2023</a:t>
            </a:fld>
            <a:endParaRPr lang="en-US"/>
          </a:p>
        </p:txBody>
      </p:sp>
      <p:sp>
        <p:nvSpPr>
          <p:cNvPr id="5" name="Footer Placeholder 4">
            <a:extLst>
              <a:ext uri="{FF2B5EF4-FFF2-40B4-BE49-F238E27FC236}">
                <a16:creationId xmlns:a16="http://schemas.microsoft.com/office/drawing/2014/main" id="{E21655F8-AAE6-4D39-9E27-CF46104E7C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1F17D1-03B9-4D9F-BAF3-949541BF31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302A7-BA06-4B39-85E4-E19DFEAB7718}" type="slidenum">
              <a:rPr lang="en-US" smtClean="0"/>
              <a:t>‹#›</a:t>
            </a:fld>
            <a:endParaRPr lang="en-US"/>
          </a:p>
        </p:txBody>
      </p:sp>
    </p:spTree>
    <p:extLst>
      <p:ext uri="{BB962C8B-B14F-4D97-AF65-F5344CB8AC3E}">
        <p14:creationId xmlns:p14="http://schemas.microsoft.com/office/powerpoint/2010/main" val="3927294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0.tiff"/><Relationship Id="rId13" Type="http://schemas.openxmlformats.org/officeDocument/2006/relationships/image" Target="../media/image25.png"/><Relationship Id="rId3" Type="http://schemas.openxmlformats.org/officeDocument/2006/relationships/image" Target="../media/image15.tiff"/><Relationship Id="rId7" Type="http://schemas.openxmlformats.org/officeDocument/2006/relationships/image" Target="../media/image19.tiff"/><Relationship Id="rId12" Type="http://schemas.openxmlformats.org/officeDocument/2006/relationships/image" Target="../media/image24.tiff"/><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8.tiff"/><Relationship Id="rId11" Type="http://schemas.openxmlformats.org/officeDocument/2006/relationships/image" Target="../media/image23.tiff"/><Relationship Id="rId5" Type="http://schemas.openxmlformats.org/officeDocument/2006/relationships/image" Target="../media/image17.tiff"/><Relationship Id="rId15" Type="http://schemas.openxmlformats.org/officeDocument/2006/relationships/image" Target="../media/image27.png"/><Relationship Id="rId10" Type="http://schemas.openxmlformats.org/officeDocument/2006/relationships/image" Target="../media/image22.tiff"/><Relationship Id="rId4" Type="http://schemas.openxmlformats.org/officeDocument/2006/relationships/image" Target="../media/image16.tiff"/><Relationship Id="rId9" Type="http://schemas.openxmlformats.org/officeDocument/2006/relationships/image" Target="../media/image21.tiff"/><Relationship Id="rId1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0.png"/><Relationship Id="rId7" Type="http://schemas.openxmlformats.org/officeDocument/2006/relationships/image" Target="../media/image18.tiff"/><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17.tiff"/><Relationship Id="rId11"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27.png"/><Relationship Id="rId4" Type="http://schemas.openxmlformats.org/officeDocument/2006/relationships/image" Target="../media/image41.png"/><Relationship Id="rId9" Type="http://schemas.openxmlformats.org/officeDocument/2006/relationships/image" Target="../media/image26.png"/></Relationships>
</file>

<file path=ppt/slides/_rels/slide35.xml.rels><?xml version="1.0" encoding="UTF-8" standalone="yes"?>
<Relationships xmlns="http://schemas.openxmlformats.org/package/2006/relationships"><Relationship Id="rId8" Type="http://schemas.openxmlformats.org/officeDocument/2006/relationships/image" Target="../media/image23.tiff"/><Relationship Id="rId13" Type="http://schemas.openxmlformats.org/officeDocument/2006/relationships/image" Target="../media/image25.png"/><Relationship Id="rId3" Type="http://schemas.openxmlformats.org/officeDocument/2006/relationships/image" Target="../media/image17.tiff"/><Relationship Id="rId7" Type="http://schemas.openxmlformats.org/officeDocument/2006/relationships/image" Target="../media/image19.tiff"/><Relationship Id="rId12" Type="http://schemas.openxmlformats.org/officeDocument/2006/relationships/image" Target="../media/image18.tiff"/><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2.tiff"/><Relationship Id="rId11" Type="http://schemas.openxmlformats.org/officeDocument/2006/relationships/image" Target="../media/image45.png"/><Relationship Id="rId5" Type="http://schemas.openxmlformats.org/officeDocument/2006/relationships/image" Target="../media/image21.tiff"/><Relationship Id="rId15" Type="http://schemas.openxmlformats.org/officeDocument/2006/relationships/image" Target="../media/image27.png"/><Relationship Id="rId10" Type="http://schemas.openxmlformats.org/officeDocument/2006/relationships/image" Target="../media/image44.png"/><Relationship Id="rId4" Type="http://schemas.openxmlformats.org/officeDocument/2006/relationships/image" Target="../media/image20.tiff"/><Relationship Id="rId9" Type="http://schemas.openxmlformats.org/officeDocument/2006/relationships/image" Target="../media/image24.tiff"/><Relationship Id="rId14" Type="http://schemas.openxmlformats.org/officeDocument/2006/relationships/image" Target="../media/image26.png"/></Relationships>
</file>

<file path=ppt/slides/_rels/slide36.xml.rels><?xml version="1.0" encoding="UTF-8" standalone="yes"?>
<Relationships xmlns="http://schemas.openxmlformats.org/package/2006/relationships"><Relationship Id="rId8" Type="http://schemas.openxmlformats.org/officeDocument/2006/relationships/image" Target="../media/image20.tiff"/><Relationship Id="rId13" Type="http://schemas.openxmlformats.org/officeDocument/2006/relationships/image" Target="../media/image24.tiff"/><Relationship Id="rId3" Type="http://schemas.openxmlformats.org/officeDocument/2006/relationships/image" Target="../media/image46.png"/><Relationship Id="rId7" Type="http://schemas.openxmlformats.org/officeDocument/2006/relationships/image" Target="../media/image17.tiff"/><Relationship Id="rId12" Type="http://schemas.openxmlformats.org/officeDocument/2006/relationships/image" Target="../media/image23.tiff"/><Relationship Id="rId17" Type="http://schemas.openxmlformats.org/officeDocument/2006/relationships/image" Target="../media/image27.png"/><Relationship Id="rId2" Type="http://schemas.openxmlformats.org/officeDocument/2006/relationships/notesSlide" Target="../notesSlides/notesSlide20.xml"/><Relationship Id="rId16"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49.png"/><Relationship Id="rId11" Type="http://schemas.openxmlformats.org/officeDocument/2006/relationships/image" Target="../media/image19.tiff"/><Relationship Id="rId5" Type="http://schemas.openxmlformats.org/officeDocument/2006/relationships/image" Target="../media/image48.png"/><Relationship Id="rId15" Type="http://schemas.openxmlformats.org/officeDocument/2006/relationships/image" Target="../media/image25.png"/><Relationship Id="rId10" Type="http://schemas.openxmlformats.org/officeDocument/2006/relationships/image" Target="../media/image22.tiff"/><Relationship Id="rId4" Type="http://schemas.openxmlformats.org/officeDocument/2006/relationships/image" Target="../media/image47.png"/><Relationship Id="rId9" Type="http://schemas.openxmlformats.org/officeDocument/2006/relationships/image" Target="../media/image21.tiff"/><Relationship Id="rId14" Type="http://schemas.openxmlformats.org/officeDocument/2006/relationships/image" Target="../media/image18.tiff"/></Relationships>
</file>

<file path=ppt/slides/_rels/slide37.xml.rels><?xml version="1.0" encoding="UTF-8" standalone="yes"?>
<Relationships xmlns="http://schemas.openxmlformats.org/package/2006/relationships"><Relationship Id="rId8" Type="http://schemas.openxmlformats.org/officeDocument/2006/relationships/image" Target="../media/image53.tiff"/><Relationship Id="rId13" Type="http://schemas.openxmlformats.org/officeDocument/2006/relationships/image" Target="../media/image22.tiff"/><Relationship Id="rId18" Type="http://schemas.openxmlformats.org/officeDocument/2006/relationships/image" Target="../media/image47.png"/><Relationship Id="rId3" Type="http://schemas.openxmlformats.org/officeDocument/2006/relationships/image" Target="../media/image50.tiff"/><Relationship Id="rId7" Type="http://schemas.openxmlformats.org/officeDocument/2006/relationships/image" Target="../media/image16.tiff"/><Relationship Id="rId12" Type="http://schemas.openxmlformats.org/officeDocument/2006/relationships/image" Target="../media/image21.tiff"/><Relationship Id="rId17" Type="http://schemas.openxmlformats.org/officeDocument/2006/relationships/image" Target="../media/image46.png"/><Relationship Id="rId2" Type="http://schemas.openxmlformats.org/officeDocument/2006/relationships/notesSlide" Target="../notesSlides/notesSlide21.xml"/><Relationship Id="rId16" Type="http://schemas.openxmlformats.org/officeDocument/2006/relationships/image" Target="../media/image24.tiff"/><Relationship Id="rId20"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image" Target="../media/image15.tiff"/><Relationship Id="rId11" Type="http://schemas.openxmlformats.org/officeDocument/2006/relationships/image" Target="../media/image20.tiff"/><Relationship Id="rId5" Type="http://schemas.openxmlformats.org/officeDocument/2006/relationships/image" Target="../media/image52.tiff"/><Relationship Id="rId15" Type="http://schemas.openxmlformats.org/officeDocument/2006/relationships/image" Target="../media/image23.tiff"/><Relationship Id="rId10" Type="http://schemas.openxmlformats.org/officeDocument/2006/relationships/image" Target="../media/image18.tiff"/><Relationship Id="rId19" Type="http://schemas.openxmlformats.org/officeDocument/2006/relationships/image" Target="../media/image48.png"/><Relationship Id="rId4" Type="http://schemas.openxmlformats.org/officeDocument/2006/relationships/image" Target="../media/image51.jpeg"/><Relationship Id="rId9" Type="http://schemas.openxmlformats.org/officeDocument/2006/relationships/image" Target="../media/image17.tiff"/><Relationship Id="rId14" Type="http://schemas.openxmlformats.org/officeDocument/2006/relationships/image" Target="../media/image19.tiff"/></Relationships>
</file>

<file path=ppt/slides/_rels/slide38.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27.png"/><Relationship Id="rId3" Type="http://schemas.openxmlformats.org/officeDocument/2006/relationships/image" Target="../media/image54.png"/><Relationship Id="rId7" Type="http://schemas.openxmlformats.org/officeDocument/2006/relationships/image" Target="../media/image56.png"/><Relationship Id="rId12"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49.png"/><Relationship Id="rId11" Type="http://schemas.openxmlformats.org/officeDocument/2006/relationships/image" Target="../media/image25.png"/><Relationship Id="rId5" Type="http://schemas.openxmlformats.org/officeDocument/2006/relationships/image" Target="../media/image47.png"/><Relationship Id="rId10" Type="http://schemas.openxmlformats.org/officeDocument/2006/relationships/image" Target="../media/image18.tiff"/><Relationship Id="rId4" Type="http://schemas.openxmlformats.org/officeDocument/2006/relationships/image" Target="../media/image55.png"/><Relationship Id="rId9" Type="http://schemas.openxmlformats.org/officeDocument/2006/relationships/image" Target="../media/image17.tiff"/></Relationships>
</file>

<file path=ppt/slides/_rels/slide39.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27.png"/><Relationship Id="rId3" Type="http://schemas.openxmlformats.org/officeDocument/2006/relationships/image" Target="../media/image54.png"/><Relationship Id="rId7" Type="http://schemas.openxmlformats.org/officeDocument/2006/relationships/image" Target="../media/image56.png"/><Relationship Id="rId12"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49.png"/><Relationship Id="rId11" Type="http://schemas.openxmlformats.org/officeDocument/2006/relationships/image" Target="../media/image25.png"/><Relationship Id="rId5" Type="http://schemas.openxmlformats.org/officeDocument/2006/relationships/image" Target="../media/image47.png"/><Relationship Id="rId10" Type="http://schemas.openxmlformats.org/officeDocument/2006/relationships/image" Target="../media/image18.tiff"/><Relationship Id="rId4" Type="http://schemas.openxmlformats.org/officeDocument/2006/relationships/image" Target="../media/image55.png"/><Relationship Id="rId9" Type="http://schemas.openxmlformats.org/officeDocument/2006/relationships/image" Target="../media/image17.tif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63.png"/><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66.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6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4C603D8-13AF-410A-8795-23FB768A9C9C}"/>
              </a:ext>
            </a:extLst>
          </p:cNvPr>
          <p:cNvSpPr txBox="1"/>
          <p:nvPr/>
        </p:nvSpPr>
        <p:spPr>
          <a:xfrm>
            <a:off x="0" y="0"/>
            <a:ext cx="12242123" cy="6858000"/>
          </a:xfrm>
          <a:prstGeom prst="rect">
            <a:avLst/>
          </a:prstGeom>
          <a:solidFill>
            <a:srgbClr val="0070C0"/>
          </a:solidFill>
        </p:spPr>
        <p:txBody>
          <a:bodyPr wrap="square" rtlCol="0">
            <a:spAutoFit/>
          </a:bodyPr>
          <a:lstStyle/>
          <a:p>
            <a:endParaRPr lang="en-US"/>
          </a:p>
        </p:txBody>
      </p:sp>
      <p:sp>
        <p:nvSpPr>
          <p:cNvPr id="2" name="Title 1">
            <a:extLst>
              <a:ext uri="{FF2B5EF4-FFF2-40B4-BE49-F238E27FC236}">
                <a16:creationId xmlns:a16="http://schemas.microsoft.com/office/drawing/2014/main" id="{5D4180CA-8A62-4220-B72B-0782A0388869}"/>
              </a:ext>
            </a:extLst>
          </p:cNvPr>
          <p:cNvSpPr>
            <a:spLocks noGrp="1"/>
          </p:cNvSpPr>
          <p:nvPr>
            <p:ph type="ctrTitle"/>
          </p:nvPr>
        </p:nvSpPr>
        <p:spPr>
          <a:xfrm>
            <a:off x="0" y="974582"/>
            <a:ext cx="12192000" cy="2387600"/>
          </a:xfrm>
        </p:spPr>
        <p:txBody>
          <a:bodyPr>
            <a:normAutofit/>
          </a:bodyPr>
          <a:lstStyle/>
          <a:p>
            <a:r>
              <a:rPr lang="en-US" sz="5400" dirty="0">
                <a:solidFill>
                  <a:schemeClr val="bg1"/>
                </a:solidFill>
              </a:rPr>
              <a:t>Empowering Azure Storage with </a:t>
            </a:r>
            <a:br>
              <a:rPr lang="en-US" sz="5400" dirty="0">
                <a:solidFill>
                  <a:schemeClr val="bg1"/>
                </a:solidFill>
              </a:rPr>
            </a:br>
            <a:r>
              <a:rPr lang="en-US" sz="5400" dirty="0">
                <a:solidFill>
                  <a:schemeClr val="bg1"/>
                </a:solidFill>
              </a:rPr>
              <a:t>RDMA</a:t>
            </a:r>
            <a:endParaRPr lang="en-US" sz="4800" dirty="0">
              <a:solidFill>
                <a:schemeClr val="bg1"/>
              </a:solidFill>
            </a:endParaRPr>
          </a:p>
        </p:txBody>
      </p:sp>
      <p:sp>
        <p:nvSpPr>
          <p:cNvPr id="7" name="Subtitle 2">
            <a:extLst>
              <a:ext uri="{FF2B5EF4-FFF2-40B4-BE49-F238E27FC236}">
                <a16:creationId xmlns:a16="http://schemas.microsoft.com/office/drawing/2014/main" id="{D5945AFF-9F6B-4EE3-9707-C28519DE373A}"/>
              </a:ext>
            </a:extLst>
          </p:cNvPr>
          <p:cNvSpPr txBox="1">
            <a:spLocks/>
          </p:cNvSpPr>
          <p:nvPr/>
        </p:nvSpPr>
        <p:spPr>
          <a:xfrm>
            <a:off x="0" y="3255834"/>
            <a:ext cx="12242123" cy="312562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200" dirty="0"/>
          </a:p>
          <a:p>
            <a:endParaRPr lang="en-US" sz="3200" dirty="0"/>
          </a:p>
          <a:p>
            <a:r>
              <a:rPr lang="en-US" sz="4000" dirty="0">
                <a:solidFill>
                  <a:schemeClr val="bg1"/>
                </a:solidFill>
              </a:rPr>
              <a:t>Wei Bai</a:t>
            </a:r>
          </a:p>
          <a:p>
            <a:r>
              <a:rPr lang="en-US" sz="3200" dirty="0">
                <a:solidFill>
                  <a:schemeClr val="bg1"/>
                </a:solidFill>
              </a:rPr>
              <a:t>Presenting collective work of many teams in Microsoft</a:t>
            </a:r>
          </a:p>
        </p:txBody>
      </p:sp>
      <p:sp>
        <p:nvSpPr>
          <p:cNvPr id="10" name="Slide Number Placeholder 9">
            <a:extLst>
              <a:ext uri="{FF2B5EF4-FFF2-40B4-BE49-F238E27FC236}">
                <a16:creationId xmlns:a16="http://schemas.microsoft.com/office/drawing/2014/main" id="{DBC5E57E-F404-40C2-81D3-9A3344F13F63}"/>
              </a:ext>
            </a:extLst>
          </p:cNvPr>
          <p:cNvSpPr>
            <a:spLocks noGrp="1"/>
          </p:cNvSpPr>
          <p:nvPr>
            <p:ph type="sldNum" sz="quarter" idx="12"/>
          </p:nvPr>
        </p:nvSpPr>
        <p:spPr/>
        <p:txBody>
          <a:bodyPr/>
          <a:lstStyle/>
          <a:p>
            <a:fld id="{7DBD39D8-B3BA-4159-8DFF-E29AF85D5D3B}" type="slidenum">
              <a:rPr lang="en-US" smtClean="0"/>
              <a:t>1</a:t>
            </a:fld>
            <a:endParaRPr lang="en-US"/>
          </a:p>
        </p:txBody>
      </p:sp>
      <p:sp>
        <p:nvSpPr>
          <p:cNvPr id="11" name="Subtitle 2">
            <a:extLst>
              <a:ext uri="{FF2B5EF4-FFF2-40B4-BE49-F238E27FC236}">
                <a16:creationId xmlns:a16="http://schemas.microsoft.com/office/drawing/2014/main" id="{BF625716-4A74-4273-B4E1-DA4003214342}"/>
              </a:ext>
            </a:extLst>
          </p:cNvPr>
          <p:cNvSpPr txBox="1">
            <a:spLocks/>
          </p:cNvSpPr>
          <p:nvPr/>
        </p:nvSpPr>
        <p:spPr>
          <a:xfrm>
            <a:off x="0" y="6374665"/>
            <a:ext cx="12242123" cy="5018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solidFill>
                  <a:schemeClr val="bg1"/>
                </a:solidFill>
              </a:rPr>
              <a:t>Peking University</a:t>
            </a:r>
          </a:p>
        </p:txBody>
      </p:sp>
    </p:spTree>
    <p:extLst>
      <p:ext uri="{BB962C8B-B14F-4D97-AF65-F5344CB8AC3E}">
        <p14:creationId xmlns:p14="http://schemas.microsoft.com/office/powerpoint/2010/main" val="1333560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8A1D4-CC23-466B-AE06-5845822FA0AD}"/>
              </a:ext>
            </a:extLst>
          </p:cNvPr>
          <p:cNvSpPr>
            <a:spLocks noGrp="1"/>
          </p:cNvSpPr>
          <p:nvPr>
            <p:ph type="title"/>
          </p:nvPr>
        </p:nvSpPr>
        <p:spPr/>
        <p:txBody>
          <a:bodyPr/>
          <a:lstStyle/>
          <a:p>
            <a:r>
              <a:rPr lang="en-US" dirty="0"/>
              <a:t>Basic Challenges of </a:t>
            </a:r>
            <a:r>
              <a:rPr lang="en-US" dirty="0" err="1"/>
              <a:t>RoCE</a:t>
            </a:r>
            <a:endParaRPr lang="en-US" dirty="0"/>
          </a:p>
        </p:txBody>
      </p:sp>
      <p:sp>
        <p:nvSpPr>
          <p:cNvPr id="3" name="Content Placeholder 2">
            <a:extLst>
              <a:ext uri="{FF2B5EF4-FFF2-40B4-BE49-F238E27FC236}">
                <a16:creationId xmlns:a16="http://schemas.microsoft.com/office/drawing/2014/main" id="{BCFA701E-FA05-40F0-9B38-2C52A0C1BC10}"/>
              </a:ext>
            </a:extLst>
          </p:cNvPr>
          <p:cNvSpPr>
            <a:spLocks noGrp="1"/>
          </p:cNvSpPr>
          <p:nvPr>
            <p:ph idx="1"/>
          </p:nvPr>
        </p:nvSpPr>
        <p:spPr/>
        <p:txBody>
          <a:bodyPr/>
          <a:lstStyle/>
          <a:p>
            <a:r>
              <a:rPr lang="en-US" dirty="0" err="1"/>
              <a:t>RoCE</a:t>
            </a:r>
            <a:r>
              <a:rPr lang="en-US" dirty="0"/>
              <a:t> assumes a </a:t>
            </a:r>
            <a:r>
              <a:rPr lang="en-US" b="1" dirty="0">
                <a:solidFill>
                  <a:srgbClr val="C00000"/>
                </a:solidFill>
              </a:rPr>
              <a:t>lossless network,</a:t>
            </a:r>
            <a:r>
              <a:rPr lang="en-US" dirty="0"/>
              <a:t> but packet loss happens in DCs today and is used by TCP to infer congestion</a:t>
            </a:r>
          </a:p>
          <a:p>
            <a:pPr lvl="1"/>
            <a:endParaRPr lang="en-US" sz="1600" dirty="0"/>
          </a:p>
          <a:p>
            <a:r>
              <a:rPr lang="en-US" dirty="0"/>
              <a:t>Option: Use </a:t>
            </a:r>
            <a:r>
              <a:rPr lang="en-US" b="1" dirty="0">
                <a:solidFill>
                  <a:srgbClr val="C00000"/>
                </a:solidFill>
              </a:rPr>
              <a:t>Priority-based Flow Control (PFC)</a:t>
            </a:r>
            <a:r>
              <a:rPr lang="en-US" dirty="0"/>
              <a:t>, which is supported by Ethernet switches, to eliminate congestion loss</a:t>
            </a:r>
          </a:p>
          <a:p>
            <a:endParaRPr lang="en-US" dirty="0"/>
          </a:p>
        </p:txBody>
      </p:sp>
      <p:sp>
        <p:nvSpPr>
          <p:cNvPr id="4" name="Slide Number Placeholder 3">
            <a:extLst>
              <a:ext uri="{FF2B5EF4-FFF2-40B4-BE49-F238E27FC236}">
                <a16:creationId xmlns:a16="http://schemas.microsoft.com/office/drawing/2014/main" id="{FA158E41-6FE2-4955-964B-D60AB453AD84}"/>
              </a:ext>
            </a:extLst>
          </p:cNvPr>
          <p:cNvSpPr>
            <a:spLocks noGrp="1"/>
          </p:cNvSpPr>
          <p:nvPr>
            <p:ph type="sldNum" sz="quarter" idx="12"/>
          </p:nvPr>
        </p:nvSpPr>
        <p:spPr/>
        <p:txBody>
          <a:bodyPr/>
          <a:lstStyle/>
          <a:p>
            <a:fld id="{7DBD39D8-B3BA-4159-8DFF-E29AF85D5D3B}" type="slidenum">
              <a:rPr lang="en-US" smtClean="0"/>
              <a:t>10</a:t>
            </a:fld>
            <a:endParaRPr lang="en-US"/>
          </a:p>
        </p:txBody>
      </p:sp>
      <p:sp>
        <p:nvSpPr>
          <p:cNvPr id="6" name="TextBox 5">
            <a:extLst>
              <a:ext uri="{FF2B5EF4-FFF2-40B4-BE49-F238E27FC236}">
                <a16:creationId xmlns:a16="http://schemas.microsoft.com/office/drawing/2014/main" id="{9E9AA44F-9710-42FC-A1A0-649D2579CEDC}"/>
              </a:ext>
            </a:extLst>
          </p:cNvPr>
          <p:cNvSpPr txBox="1"/>
          <p:nvPr/>
        </p:nvSpPr>
        <p:spPr>
          <a:xfrm>
            <a:off x="2191360" y="4861655"/>
            <a:ext cx="2615979" cy="1315308"/>
          </a:xfrm>
          <a:prstGeom prst="rect">
            <a:avLst/>
          </a:prstGeom>
          <a:noFill/>
          <a:ln w="25400">
            <a:solidFill>
              <a:schemeClr val="tx1"/>
            </a:solidFill>
          </a:ln>
        </p:spPr>
        <p:txBody>
          <a:bodyPr wrap="square" rtlCol="0">
            <a:spAutoFit/>
          </a:bodyPr>
          <a:lstStyle/>
          <a:p>
            <a:endParaRPr lang="en-US"/>
          </a:p>
        </p:txBody>
      </p:sp>
      <p:sp>
        <p:nvSpPr>
          <p:cNvPr id="8" name="TextBox 7">
            <a:extLst>
              <a:ext uri="{FF2B5EF4-FFF2-40B4-BE49-F238E27FC236}">
                <a16:creationId xmlns:a16="http://schemas.microsoft.com/office/drawing/2014/main" id="{904EB4C9-0A1D-4A0D-A9FC-FEFB9B8DC3D2}"/>
              </a:ext>
            </a:extLst>
          </p:cNvPr>
          <p:cNvSpPr txBox="1"/>
          <p:nvPr/>
        </p:nvSpPr>
        <p:spPr>
          <a:xfrm>
            <a:off x="7168876" y="4861655"/>
            <a:ext cx="2615979" cy="1315308"/>
          </a:xfrm>
          <a:prstGeom prst="rect">
            <a:avLst/>
          </a:prstGeom>
          <a:noFill/>
          <a:ln w="25400">
            <a:solidFill>
              <a:schemeClr val="tx1"/>
            </a:solidFill>
          </a:ln>
        </p:spPr>
        <p:txBody>
          <a:bodyPr wrap="square" rtlCol="0">
            <a:spAutoFit/>
          </a:bodyPr>
          <a:lstStyle/>
          <a:p>
            <a:endParaRPr lang="en-US"/>
          </a:p>
        </p:txBody>
      </p:sp>
      <p:sp>
        <p:nvSpPr>
          <p:cNvPr id="10" name="矩形 8">
            <a:extLst>
              <a:ext uri="{FF2B5EF4-FFF2-40B4-BE49-F238E27FC236}">
                <a16:creationId xmlns:a16="http://schemas.microsoft.com/office/drawing/2014/main" id="{EC73EF70-91B0-47FB-9912-E54B4536BB0F}"/>
              </a:ext>
            </a:extLst>
          </p:cNvPr>
          <p:cNvSpPr/>
          <p:nvPr/>
        </p:nvSpPr>
        <p:spPr>
          <a:xfrm>
            <a:off x="2695853" y="5031417"/>
            <a:ext cx="2111485" cy="376971"/>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en-US" altLang="zh-CN" sz="2400" err="1">
                <a:solidFill>
                  <a:prstClr val="black"/>
                </a:solidFill>
                <a:latin typeface="Calibri"/>
                <a:ea typeface="宋体" panose="02010600030101010101" pitchFamily="2" charset="-122"/>
              </a:rPr>
              <a:t>Prio</a:t>
            </a:r>
            <a:r>
              <a:rPr lang="en-US" altLang="zh-CN" sz="2400">
                <a:solidFill>
                  <a:prstClr val="black"/>
                </a:solidFill>
                <a:latin typeface="Calibri"/>
                <a:ea typeface="宋体" panose="02010600030101010101" pitchFamily="2" charset="-122"/>
              </a:rPr>
              <a:t> 1</a:t>
            </a:r>
            <a:endParaRPr lang="zh-CN" altLang="en-US" sz="2400">
              <a:solidFill>
                <a:prstClr val="black"/>
              </a:solidFill>
              <a:latin typeface="Calibri"/>
              <a:ea typeface="宋体" panose="02010600030101010101" pitchFamily="2" charset="-122"/>
            </a:endParaRPr>
          </a:p>
        </p:txBody>
      </p:sp>
      <p:sp>
        <p:nvSpPr>
          <p:cNvPr id="12" name="矩形 8">
            <a:extLst>
              <a:ext uri="{FF2B5EF4-FFF2-40B4-BE49-F238E27FC236}">
                <a16:creationId xmlns:a16="http://schemas.microsoft.com/office/drawing/2014/main" id="{1AC0C715-AA66-4882-AAE9-BEF256A6F4CC}"/>
              </a:ext>
            </a:extLst>
          </p:cNvPr>
          <p:cNvSpPr/>
          <p:nvPr/>
        </p:nvSpPr>
        <p:spPr>
          <a:xfrm>
            <a:off x="2695853" y="5604190"/>
            <a:ext cx="2111485" cy="376971"/>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en-US" altLang="zh-CN" sz="2400" err="1">
                <a:solidFill>
                  <a:prstClr val="black"/>
                </a:solidFill>
                <a:latin typeface="Calibri"/>
                <a:ea typeface="宋体" panose="02010600030101010101" pitchFamily="2" charset="-122"/>
              </a:rPr>
              <a:t>Prio</a:t>
            </a:r>
            <a:r>
              <a:rPr lang="en-US" altLang="zh-CN" sz="2400">
                <a:solidFill>
                  <a:prstClr val="black"/>
                </a:solidFill>
                <a:latin typeface="Calibri"/>
                <a:ea typeface="宋体" panose="02010600030101010101" pitchFamily="2" charset="-122"/>
              </a:rPr>
              <a:t> 2</a:t>
            </a:r>
            <a:endParaRPr lang="zh-CN" altLang="en-US" sz="2400">
              <a:solidFill>
                <a:prstClr val="black"/>
              </a:solidFill>
              <a:latin typeface="Calibri"/>
              <a:ea typeface="宋体" panose="02010600030101010101" pitchFamily="2" charset="-122"/>
            </a:endParaRPr>
          </a:p>
        </p:txBody>
      </p:sp>
      <p:sp>
        <p:nvSpPr>
          <p:cNvPr id="14" name="矩形 8">
            <a:extLst>
              <a:ext uri="{FF2B5EF4-FFF2-40B4-BE49-F238E27FC236}">
                <a16:creationId xmlns:a16="http://schemas.microsoft.com/office/drawing/2014/main" id="{43624DBC-6EF8-4598-875B-683845669676}"/>
              </a:ext>
            </a:extLst>
          </p:cNvPr>
          <p:cNvSpPr/>
          <p:nvPr/>
        </p:nvSpPr>
        <p:spPr>
          <a:xfrm>
            <a:off x="7168875" y="5031417"/>
            <a:ext cx="2111485" cy="376971"/>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defRPr/>
            </a:pPr>
            <a:r>
              <a:rPr lang="en-US" altLang="zh-CN" sz="2400" err="1">
                <a:solidFill>
                  <a:prstClr val="black"/>
                </a:solidFill>
                <a:latin typeface="Calibri"/>
                <a:ea typeface="宋体" panose="02010600030101010101" pitchFamily="2" charset="-122"/>
              </a:rPr>
              <a:t>Prio</a:t>
            </a:r>
            <a:r>
              <a:rPr lang="en-US" altLang="zh-CN" sz="2400">
                <a:solidFill>
                  <a:prstClr val="black"/>
                </a:solidFill>
                <a:latin typeface="Calibri"/>
                <a:ea typeface="宋体" panose="02010600030101010101" pitchFamily="2" charset="-122"/>
              </a:rPr>
              <a:t> 1</a:t>
            </a:r>
            <a:endParaRPr lang="zh-CN" altLang="en-US" sz="2400">
              <a:solidFill>
                <a:prstClr val="black"/>
              </a:solidFill>
              <a:latin typeface="Calibri"/>
              <a:ea typeface="宋体" panose="02010600030101010101" pitchFamily="2" charset="-122"/>
            </a:endParaRPr>
          </a:p>
        </p:txBody>
      </p:sp>
      <p:sp>
        <p:nvSpPr>
          <p:cNvPr id="16" name="矩形 8">
            <a:extLst>
              <a:ext uri="{FF2B5EF4-FFF2-40B4-BE49-F238E27FC236}">
                <a16:creationId xmlns:a16="http://schemas.microsoft.com/office/drawing/2014/main" id="{94111C5B-3106-4BCE-8912-8520CF5B966C}"/>
              </a:ext>
            </a:extLst>
          </p:cNvPr>
          <p:cNvSpPr/>
          <p:nvPr/>
        </p:nvSpPr>
        <p:spPr>
          <a:xfrm>
            <a:off x="7168875" y="5604190"/>
            <a:ext cx="2111485" cy="376971"/>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defRPr/>
            </a:pPr>
            <a:r>
              <a:rPr lang="en-US" altLang="zh-CN" sz="2400" err="1">
                <a:solidFill>
                  <a:prstClr val="black"/>
                </a:solidFill>
                <a:latin typeface="Calibri"/>
                <a:ea typeface="宋体" panose="02010600030101010101" pitchFamily="2" charset="-122"/>
              </a:rPr>
              <a:t>Prio</a:t>
            </a:r>
            <a:r>
              <a:rPr lang="en-US" altLang="zh-CN" sz="2400">
                <a:solidFill>
                  <a:prstClr val="black"/>
                </a:solidFill>
                <a:latin typeface="Calibri"/>
                <a:ea typeface="宋体" panose="02010600030101010101" pitchFamily="2" charset="-122"/>
              </a:rPr>
              <a:t> 2</a:t>
            </a:r>
            <a:endParaRPr lang="zh-CN" altLang="en-US" sz="2400">
              <a:solidFill>
                <a:prstClr val="black"/>
              </a:solidFill>
              <a:latin typeface="Calibri"/>
              <a:ea typeface="宋体" panose="02010600030101010101" pitchFamily="2" charset="-122"/>
            </a:endParaRPr>
          </a:p>
        </p:txBody>
      </p:sp>
      <p:sp>
        <p:nvSpPr>
          <p:cNvPr id="18" name="TextBox 17">
            <a:extLst>
              <a:ext uri="{FF2B5EF4-FFF2-40B4-BE49-F238E27FC236}">
                <a16:creationId xmlns:a16="http://schemas.microsoft.com/office/drawing/2014/main" id="{C68B0229-EECD-426D-8A0F-52D8AD1A3E7C}"/>
              </a:ext>
            </a:extLst>
          </p:cNvPr>
          <p:cNvSpPr txBox="1"/>
          <p:nvPr/>
        </p:nvSpPr>
        <p:spPr>
          <a:xfrm>
            <a:off x="2666244" y="6200171"/>
            <a:ext cx="1666210" cy="461665"/>
          </a:xfrm>
          <a:prstGeom prst="rect">
            <a:avLst/>
          </a:prstGeom>
          <a:noFill/>
        </p:spPr>
        <p:txBody>
          <a:bodyPr wrap="square" rtlCol="0">
            <a:spAutoFit/>
          </a:bodyPr>
          <a:lstStyle/>
          <a:p>
            <a:pPr algn="ctr"/>
            <a:r>
              <a:rPr lang="en-US" sz="2400"/>
              <a:t>Egress Port</a:t>
            </a:r>
          </a:p>
        </p:txBody>
      </p:sp>
      <p:sp>
        <p:nvSpPr>
          <p:cNvPr id="20" name="TextBox 19">
            <a:extLst>
              <a:ext uri="{FF2B5EF4-FFF2-40B4-BE49-F238E27FC236}">
                <a16:creationId xmlns:a16="http://schemas.microsoft.com/office/drawing/2014/main" id="{BE273C80-3851-4331-96DF-B96A28F05014}"/>
              </a:ext>
            </a:extLst>
          </p:cNvPr>
          <p:cNvSpPr txBox="1"/>
          <p:nvPr/>
        </p:nvSpPr>
        <p:spPr>
          <a:xfrm>
            <a:off x="7643760" y="6200171"/>
            <a:ext cx="1666210" cy="461665"/>
          </a:xfrm>
          <a:prstGeom prst="rect">
            <a:avLst/>
          </a:prstGeom>
          <a:noFill/>
        </p:spPr>
        <p:txBody>
          <a:bodyPr wrap="square" rtlCol="0">
            <a:spAutoFit/>
          </a:bodyPr>
          <a:lstStyle/>
          <a:p>
            <a:pPr algn="ctr"/>
            <a:r>
              <a:rPr lang="en-US" sz="2400"/>
              <a:t>Ingress Port</a:t>
            </a:r>
          </a:p>
        </p:txBody>
      </p:sp>
      <p:cxnSp>
        <p:nvCxnSpPr>
          <p:cNvPr id="22" name="Straight Connector 21">
            <a:extLst>
              <a:ext uri="{FF2B5EF4-FFF2-40B4-BE49-F238E27FC236}">
                <a16:creationId xmlns:a16="http://schemas.microsoft.com/office/drawing/2014/main" id="{D0EEA727-AC25-476A-8894-C5B5084F5571}"/>
              </a:ext>
            </a:extLst>
          </p:cNvPr>
          <p:cNvCxnSpPr>
            <a:cxnSpLocks/>
            <a:stCxn id="10" idx="3"/>
            <a:endCxn id="14" idx="1"/>
          </p:cNvCxnSpPr>
          <p:nvPr/>
        </p:nvCxnSpPr>
        <p:spPr>
          <a:xfrm>
            <a:off x="4807338" y="5219903"/>
            <a:ext cx="2361537" cy="0"/>
          </a:xfrm>
          <a:prstGeom prst="line">
            <a:avLst/>
          </a:prstGeom>
          <a:ln w="317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526A504-60C0-4703-8576-30813BF36994}"/>
              </a:ext>
            </a:extLst>
          </p:cNvPr>
          <p:cNvCxnSpPr>
            <a:cxnSpLocks/>
          </p:cNvCxnSpPr>
          <p:nvPr/>
        </p:nvCxnSpPr>
        <p:spPr>
          <a:xfrm>
            <a:off x="4807338" y="5792397"/>
            <a:ext cx="2361537" cy="0"/>
          </a:xfrm>
          <a:prstGeom prst="line">
            <a:avLst/>
          </a:prstGeom>
          <a:ln w="317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EC521672-E389-45DC-BE20-BC2B1D63916D}"/>
              </a:ext>
            </a:extLst>
          </p:cNvPr>
          <p:cNvSpPr/>
          <p:nvPr/>
        </p:nvSpPr>
        <p:spPr>
          <a:xfrm>
            <a:off x="7176826" y="5030862"/>
            <a:ext cx="262396" cy="376971"/>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28" name="Rectangle 27">
            <a:extLst>
              <a:ext uri="{FF2B5EF4-FFF2-40B4-BE49-F238E27FC236}">
                <a16:creationId xmlns:a16="http://schemas.microsoft.com/office/drawing/2014/main" id="{3B9451D8-7975-4020-ACFD-FD66DA88F3C5}"/>
              </a:ext>
            </a:extLst>
          </p:cNvPr>
          <p:cNvSpPr/>
          <p:nvPr/>
        </p:nvSpPr>
        <p:spPr>
          <a:xfrm>
            <a:off x="4540967" y="5030862"/>
            <a:ext cx="262396" cy="376971"/>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30" name="Rectangle 29">
            <a:extLst>
              <a:ext uri="{FF2B5EF4-FFF2-40B4-BE49-F238E27FC236}">
                <a16:creationId xmlns:a16="http://schemas.microsoft.com/office/drawing/2014/main" id="{E15DB3DE-3648-4F44-8F25-0B4E8AD722BF}"/>
              </a:ext>
            </a:extLst>
          </p:cNvPr>
          <p:cNvSpPr/>
          <p:nvPr/>
        </p:nvSpPr>
        <p:spPr>
          <a:xfrm>
            <a:off x="4274595" y="5027130"/>
            <a:ext cx="262396" cy="376971"/>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32" name="Rectangle 25">
            <a:extLst>
              <a:ext uri="{FF2B5EF4-FFF2-40B4-BE49-F238E27FC236}">
                <a16:creationId xmlns:a16="http://schemas.microsoft.com/office/drawing/2014/main" id="{8D816105-E4D8-4912-B83C-358719AD7E1B}"/>
              </a:ext>
            </a:extLst>
          </p:cNvPr>
          <p:cNvSpPr/>
          <p:nvPr/>
        </p:nvSpPr>
        <p:spPr>
          <a:xfrm>
            <a:off x="6184896" y="5034659"/>
            <a:ext cx="262396" cy="376971"/>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34" name="Rectangle 25">
            <a:extLst>
              <a:ext uri="{FF2B5EF4-FFF2-40B4-BE49-F238E27FC236}">
                <a16:creationId xmlns:a16="http://schemas.microsoft.com/office/drawing/2014/main" id="{316C6003-DB28-4CAB-A5EC-404A28E12899}"/>
              </a:ext>
            </a:extLst>
          </p:cNvPr>
          <p:cNvSpPr/>
          <p:nvPr/>
        </p:nvSpPr>
        <p:spPr>
          <a:xfrm>
            <a:off x="7176826" y="5603635"/>
            <a:ext cx="262396" cy="376971"/>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36" name="Rectangle 25">
            <a:extLst>
              <a:ext uri="{FF2B5EF4-FFF2-40B4-BE49-F238E27FC236}">
                <a16:creationId xmlns:a16="http://schemas.microsoft.com/office/drawing/2014/main" id="{19E23FE7-03F7-440F-8C6D-8626770A1BB6}"/>
              </a:ext>
            </a:extLst>
          </p:cNvPr>
          <p:cNvSpPr/>
          <p:nvPr/>
        </p:nvSpPr>
        <p:spPr>
          <a:xfrm>
            <a:off x="7447172" y="5603634"/>
            <a:ext cx="262396" cy="376971"/>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38" name="Rectangle 25">
            <a:extLst>
              <a:ext uri="{FF2B5EF4-FFF2-40B4-BE49-F238E27FC236}">
                <a16:creationId xmlns:a16="http://schemas.microsoft.com/office/drawing/2014/main" id="{C6DE7C21-1C45-4BB9-A9D6-BE9047143E48}"/>
              </a:ext>
            </a:extLst>
          </p:cNvPr>
          <p:cNvSpPr/>
          <p:nvPr/>
        </p:nvSpPr>
        <p:spPr>
          <a:xfrm>
            <a:off x="7725471" y="5603633"/>
            <a:ext cx="262396" cy="376971"/>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40" name="Rectangle 25">
            <a:extLst>
              <a:ext uri="{FF2B5EF4-FFF2-40B4-BE49-F238E27FC236}">
                <a16:creationId xmlns:a16="http://schemas.microsoft.com/office/drawing/2014/main" id="{87930206-F91E-4694-A1D5-3173448A2BFD}"/>
              </a:ext>
            </a:extLst>
          </p:cNvPr>
          <p:cNvSpPr/>
          <p:nvPr/>
        </p:nvSpPr>
        <p:spPr>
          <a:xfrm>
            <a:off x="7995810" y="5603076"/>
            <a:ext cx="262396" cy="376971"/>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42" name="Rectangle 25">
            <a:extLst>
              <a:ext uri="{FF2B5EF4-FFF2-40B4-BE49-F238E27FC236}">
                <a16:creationId xmlns:a16="http://schemas.microsoft.com/office/drawing/2014/main" id="{96AF66CA-7CE0-4D34-A832-934E6D0DB754}"/>
              </a:ext>
            </a:extLst>
          </p:cNvPr>
          <p:cNvSpPr/>
          <p:nvPr/>
        </p:nvSpPr>
        <p:spPr>
          <a:xfrm>
            <a:off x="4544942" y="5603076"/>
            <a:ext cx="262396" cy="376971"/>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44" name="Rectangle 25">
            <a:extLst>
              <a:ext uri="{FF2B5EF4-FFF2-40B4-BE49-F238E27FC236}">
                <a16:creationId xmlns:a16="http://schemas.microsoft.com/office/drawing/2014/main" id="{7AA48415-4574-40E4-87CD-C306AFA5CBCD}"/>
              </a:ext>
            </a:extLst>
          </p:cNvPr>
          <p:cNvSpPr/>
          <p:nvPr/>
        </p:nvSpPr>
        <p:spPr>
          <a:xfrm>
            <a:off x="4290499" y="5596596"/>
            <a:ext cx="262396" cy="376971"/>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46" name="Rectangle 25">
            <a:extLst>
              <a:ext uri="{FF2B5EF4-FFF2-40B4-BE49-F238E27FC236}">
                <a16:creationId xmlns:a16="http://schemas.microsoft.com/office/drawing/2014/main" id="{CB2D2D6C-2378-4109-BB74-C6D2A206BF58}"/>
              </a:ext>
            </a:extLst>
          </p:cNvPr>
          <p:cNvSpPr/>
          <p:nvPr/>
        </p:nvSpPr>
        <p:spPr>
          <a:xfrm>
            <a:off x="4024127" y="5596596"/>
            <a:ext cx="262396" cy="376971"/>
          </a:xfrm>
          <a:prstGeom prst="rect">
            <a:avLst/>
          </a:prstGeom>
          <a:solidFill>
            <a:srgbClr val="00B05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latin typeface="Corbel" charset="0"/>
              <a:ea typeface="Corbel" charset="0"/>
              <a:cs typeface="Corbel" charset="0"/>
            </a:endParaRPr>
          </a:p>
        </p:txBody>
      </p:sp>
      <p:sp>
        <p:nvSpPr>
          <p:cNvPr id="48" name="Rectangle 47">
            <a:extLst>
              <a:ext uri="{FF2B5EF4-FFF2-40B4-BE49-F238E27FC236}">
                <a16:creationId xmlns:a16="http://schemas.microsoft.com/office/drawing/2014/main" id="{A10F7C80-4B14-402C-86EC-F3B4DC3B4F56}"/>
              </a:ext>
            </a:extLst>
          </p:cNvPr>
          <p:cNvSpPr/>
          <p:nvPr/>
        </p:nvSpPr>
        <p:spPr>
          <a:xfrm>
            <a:off x="5725709" y="5578152"/>
            <a:ext cx="262397" cy="380277"/>
          </a:xfrm>
          <a:prstGeom prst="rect">
            <a:avLst/>
          </a:prstGeom>
          <a:solidFill>
            <a:srgbClr val="C00000"/>
          </a:solidFill>
          <a:ln/>
        </p:spPr>
        <p:style>
          <a:lnRef idx="0">
            <a:schemeClr val="accent2"/>
          </a:lnRef>
          <a:fillRef idx="3">
            <a:schemeClr val="accent2"/>
          </a:fillRef>
          <a:effectRef idx="3">
            <a:schemeClr val="accent2"/>
          </a:effectRef>
          <a:fontRef idx="minor">
            <a:schemeClr val="lt1"/>
          </a:fontRef>
        </p:style>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a:solidFill>
                <a:prstClr val="white"/>
              </a:solidFill>
              <a:highlight>
                <a:srgbClr val="800000"/>
              </a:highlight>
              <a:latin typeface="Corbel" charset="0"/>
              <a:ea typeface="Corbel" charset="0"/>
              <a:cs typeface="Corbel" charset="0"/>
            </a:endParaRPr>
          </a:p>
        </p:txBody>
      </p:sp>
      <p:sp>
        <p:nvSpPr>
          <p:cNvPr id="50" name="TextBox 49">
            <a:extLst>
              <a:ext uri="{FF2B5EF4-FFF2-40B4-BE49-F238E27FC236}">
                <a16:creationId xmlns:a16="http://schemas.microsoft.com/office/drawing/2014/main" id="{0FBEE2F2-8EFA-433D-B492-EDBC132E5A3B}"/>
              </a:ext>
            </a:extLst>
          </p:cNvPr>
          <p:cNvSpPr txBox="1"/>
          <p:nvPr/>
        </p:nvSpPr>
        <p:spPr>
          <a:xfrm>
            <a:off x="5141874" y="4549786"/>
            <a:ext cx="1666210" cy="461665"/>
          </a:xfrm>
          <a:prstGeom prst="rect">
            <a:avLst/>
          </a:prstGeom>
          <a:noFill/>
        </p:spPr>
        <p:txBody>
          <a:bodyPr wrap="square" rtlCol="0">
            <a:spAutoFit/>
          </a:bodyPr>
          <a:lstStyle/>
          <a:p>
            <a:pPr algn="ctr"/>
            <a:r>
              <a:rPr lang="en-US" sz="2400"/>
              <a:t>Data Packet</a:t>
            </a:r>
          </a:p>
        </p:txBody>
      </p:sp>
      <p:sp>
        <p:nvSpPr>
          <p:cNvPr id="52" name="TextBox 51">
            <a:extLst>
              <a:ext uri="{FF2B5EF4-FFF2-40B4-BE49-F238E27FC236}">
                <a16:creationId xmlns:a16="http://schemas.microsoft.com/office/drawing/2014/main" id="{B81620E3-F0B0-42F3-B9B1-1466D4A504EB}"/>
              </a:ext>
            </a:extLst>
          </p:cNvPr>
          <p:cNvSpPr txBox="1"/>
          <p:nvPr/>
        </p:nvSpPr>
        <p:spPr>
          <a:xfrm>
            <a:off x="5121706" y="6029146"/>
            <a:ext cx="1833518" cy="461665"/>
          </a:xfrm>
          <a:prstGeom prst="rect">
            <a:avLst/>
          </a:prstGeom>
          <a:noFill/>
        </p:spPr>
        <p:txBody>
          <a:bodyPr wrap="square" rtlCol="0">
            <a:spAutoFit/>
          </a:bodyPr>
          <a:lstStyle/>
          <a:p>
            <a:pPr algn="ctr"/>
            <a:r>
              <a:rPr lang="en-US" sz="2400"/>
              <a:t>Pause Frame</a:t>
            </a:r>
          </a:p>
        </p:txBody>
      </p:sp>
      <p:cxnSp>
        <p:nvCxnSpPr>
          <p:cNvPr id="54" name="Straight Connector 53">
            <a:extLst>
              <a:ext uri="{FF2B5EF4-FFF2-40B4-BE49-F238E27FC236}">
                <a16:creationId xmlns:a16="http://schemas.microsoft.com/office/drawing/2014/main" id="{A4A75748-0820-4373-86F0-55F04CD2F2AB}"/>
              </a:ext>
            </a:extLst>
          </p:cNvPr>
          <p:cNvCxnSpPr>
            <a:cxnSpLocks/>
          </p:cNvCxnSpPr>
          <p:nvPr/>
        </p:nvCxnSpPr>
        <p:spPr>
          <a:xfrm>
            <a:off x="7976929" y="4780618"/>
            <a:ext cx="10939" cy="1535809"/>
          </a:xfrm>
          <a:prstGeom prst="line">
            <a:avLst/>
          </a:prstGeom>
          <a:ln w="349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04A47CBF-8FFF-43AE-8C95-16F39E4B71AB}"/>
              </a:ext>
            </a:extLst>
          </p:cNvPr>
          <p:cNvSpPr txBox="1"/>
          <p:nvPr/>
        </p:nvSpPr>
        <p:spPr>
          <a:xfrm>
            <a:off x="6923834" y="4434369"/>
            <a:ext cx="2649771" cy="461665"/>
          </a:xfrm>
          <a:prstGeom prst="rect">
            <a:avLst/>
          </a:prstGeom>
          <a:noFill/>
        </p:spPr>
        <p:txBody>
          <a:bodyPr wrap="square" rtlCol="0">
            <a:spAutoFit/>
          </a:bodyPr>
          <a:lstStyle/>
          <a:p>
            <a:pPr algn="ctr"/>
            <a:r>
              <a:rPr lang="en-US" sz="2400"/>
              <a:t>XOFF Threshold</a:t>
            </a:r>
          </a:p>
        </p:txBody>
      </p:sp>
    </p:spTree>
    <p:extLst>
      <p:ext uri="{BB962C8B-B14F-4D97-AF65-F5344CB8AC3E}">
        <p14:creationId xmlns:p14="http://schemas.microsoft.com/office/powerpoint/2010/main" val="303770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1000"/>
                                        <p:tgtEl>
                                          <p:spTgt spid="3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1000"/>
                                        <p:tgtEl>
                                          <p:spTgt spid="3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1000"/>
                                        <p:tgtEl>
                                          <p:spTgt spid="3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1000"/>
                                        <p:tgtEl>
                                          <p:spTgt spid="4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1000"/>
                                        <p:tgtEl>
                                          <p:spTgt spid="4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fade">
                                      <p:cBhvr>
                                        <p:cTn id="79" dur="1000"/>
                                        <p:tgtEl>
                                          <p:spTgt spid="52"/>
                                        </p:tgtEl>
                                      </p:cBhvr>
                                    </p:animEffect>
                                  </p:childTnLst>
                                </p:cTn>
                              </p:par>
                              <p:par>
                                <p:cTn id="80" presetID="10" presetClass="entr" presetSubtype="0" fill="hold" nodeType="with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6"/>
                                        </p:tgtEl>
                                        <p:attrNameLst>
                                          <p:attrName>style.visibility</p:attrName>
                                        </p:attrNameLst>
                                      </p:cBhvr>
                                      <p:to>
                                        <p:strVal val="visible"/>
                                      </p:to>
                                    </p:set>
                                    <p:animEffect transition="in" filter="fade">
                                      <p:cBhvr>
                                        <p:cTn id="85"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P spid="16" grpId="0" animBg="1"/>
      <p:bldP spid="18" grpId="0"/>
      <p:bldP spid="20" grpId="0"/>
      <p:bldP spid="26" grpId="0" animBg="1"/>
      <p:bldP spid="28" grpId="0" animBg="1"/>
      <p:bldP spid="30" grpId="0" animBg="1"/>
      <p:bldP spid="32" grpId="0" animBg="1"/>
      <p:bldP spid="34" grpId="0" animBg="1"/>
      <p:bldP spid="36" grpId="0" animBg="1"/>
      <p:bldP spid="38" grpId="0" animBg="1"/>
      <p:bldP spid="40" grpId="0" animBg="1"/>
      <p:bldP spid="42" grpId="0" animBg="1"/>
      <p:bldP spid="44" grpId="0" animBg="1"/>
      <p:bldP spid="46" grpId="0" animBg="1"/>
      <p:bldP spid="48" grpId="0" animBg="1"/>
      <p:bldP spid="50" grpId="0"/>
      <p:bldP spid="52"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3492-5D5D-475F-AEC0-7E605943DF24}"/>
              </a:ext>
            </a:extLst>
          </p:cNvPr>
          <p:cNvSpPr>
            <a:spLocks noGrp="1"/>
          </p:cNvSpPr>
          <p:nvPr>
            <p:ph type="title"/>
          </p:nvPr>
        </p:nvSpPr>
        <p:spPr/>
        <p:txBody>
          <a:bodyPr/>
          <a:lstStyle/>
          <a:p>
            <a:r>
              <a:rPr lang="en-US" dirty="0"/>
              <a:t>Problems of PFC</a:t>
            </a:r>
          </a:p>
        </p:txBody>
      </p:sp>
      <p:sp>
        <p:nvSpPr>
          <p:cNvPr id="3" name="Content Placeholder 2">
            <a:extLst>
              <a:ext uri="{FF2B5EF4-FFF2-40B4-BE49-F238E27FC236}">
                <a16:creationId xmlns:a16="http://schemas.microsoft.com/office/drawing/2014/main" id="{03307C34-4BCB-4677-BD62-F98E965BDB8A}"/>
              </a:ext>
            </a:extLst>
          </p:cNvPr>
          <p:cNvSpPr>
            <a:spLocks noGrp="1"/>
          </p:cNvSpPr>
          <p:nvPr>
            <p:ph idx="1"/>
          </p:nvPr>
        </p:nvSpPr>
        <p:spPr/>
        <p:txBody>
          <a:bodyPr/>
          <a:lstStyle/>
          <a:p>
            <a:r>
              <a:rPr lang="en-US" dirty="0"/>
              <a:t>Head-of-line (HOL) blocking</a:t>
            </a:r>
          </a:p>
          <a:p>
            <a:pPr marL="457200" lvl="1" indent="0">
              <a:buNone/>
            </a:pPr>
            <a:endParaRPr lang="en-US" dirty="0"/>
          </a:p>
        </p:txBody>
      </p:sp>
      <p:sp>
        <p:nvSpPr>
          <p:cNvPr id="5" name="Rectangle 4">
            <a:extLst>
              <a:ext uri="{FF2B5EF4-FFF2-40B4-BE49-F238E27FC236}">
                <a16:creationId xmlns:a16="http://schemas.microsoft.com/office/drawing/2014/main" id="{2816672B-AC64-4919-9371-106ACA662B00}"/>
              </a:ext>
            </a:extLst>
          </p:cNvPr>
          <p:cNvSpPr/>
          <p:nvPr/>
        </p:nvSpPr>
        <p:spPr>
          <a:xfrm>
            <a:off x="6690803" y="3595333"/>
            <a:ext cx="3453414" cy="27165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Switch</a:t>
            </a:r>
          </a:p>
          <a:p>
            <a:pPr algn="ctr"/>
            <a:endParaRPr lang="en-US" sz="3200" dirty="0">
              <a:solidFill>
                <a:schemeClr val="tx1"/>
              </a:solidFill>
            </a:endParaRPr>
          </a:p>
          <a:p>
            <a:pPr algn="ctr"/>
            <a:endParaRPr lang="en-US" sz="3200" dirty="0">
              <a:solidFill>
                <a:schemeClr val="tx1"/>
              </a:solidFill>
            </a:endParaRPr>
          </a:p>
          <a:p>
            <a:pPr algn="ctr"/>
            <a:endParaRPr lang="en-US" sz="3200" dirty="0">
              <a:solidFill>
                <a:schemeClr val="tx1"/>
              </a:solidFill>
            </a:endParaRPr>
          </a:p>
          <a:p>
            <a:pPr algn="ctr"/>
            <a:endParaRPr lang="en-US" sz="3200" dirty="0">
              <a:solidFill>
                <a:schemeClr val="tx1"/>
              </a:solidFill>
            </a:endParaRPr>
          </a:p>
        </p:txBody>
      </p:sp>
      <p:sp>
        <p:nvSpPr>
          <p:cNvPr id="6" name="TextBox 5">
            <a:extLst>
              <a:ext uri="{FF2B5EF4-FFF2-40B4-BE49-F238E27FC236}">
                <a16:creationId xmlns:a16="http://schemas.microsoft.com/office/drawing/2014/main" id="{49091DDF-03EF-41A4-BDF4-DE55E1B45B0E}"/>
              </a:ext>
            </a:extLst>
          </p:cNvPr>
          <p:cNvSpPr txBox="1"/>
          <p:nvPr/>
        </p:nvSpPr>
        <p:spPr>
          <a:xfrm>
            <a:off x="5761608" y="4132443"/>
            <a:ext cx="929196" cy="461665"/>
          </a:xfrm>
          <a:prstGeom prst="rect">
            <a:avLst/>
          </a:prstGeom>
          <a:noFill/>
          <a:ln>
            <a:solidFill>
              <a:schemeClr val="tx1"/>
            </a:solidFill>
          </a:ln>
        </p:spPr>
        <p:txBody>
          <a:bodyPr wrap="square" rtlCol="0">
            <a:spAutoFit/>
          </a:bodyPr>
          <a:lstStyle/>
          <a:p>
            <a:pPr algn="ctr"/>
            <a:r>
              <a:rPr lang="en-US" sz="2400" dirty="0"/>
              <a:t>Port 1</a:t>
            </a:r>
          </a:p>
        </p:txBody>
      </p:sp>
      <p:sp>
        <p:nvSpPr>
          <p:cNvPr id="7" name="TextBox 6">
            <a:extLst>
              <a:ext uri="{FF2B5EF4-FFF2-40B4-BE49-F238E27FC236}">
                <a16:creationId xmlns:a16="http://schemas.microsoft.com/office/drawing/2014/main" id="{DF145939-DC54-4E84-A2E8-4A4647B979C9}"/>
              </a:ext>
            </a:extLst>
          </p:cNvPr>
          <p:cNvSpPr txBox="1"/>
          <p:nvPr/>
        </p:nvSpPr>
        <p:spPr>
          <a:xfrm>
            <a:off x="5761606" y="5251026"/>
            <a:ext cx="929196" cy="461665"/>
          </a:xfrm>
          <a:prstGeom prst="rect">
            <a:avLst/>
          </a:prstGeom>
          <a:noFill/>
          <a:ln>
            <a:solidFill>
              <a:schemeClr val="tx1"/>
            </a:solidFill>
          </a:ln>
        </p:spPr>
        <p:txBody>
          <a:bodyPr wrap="square" rtlCol="0">
            <a:spAutoFit/>
          </a:bodyPr>
          <a:lstStyle/>
          <a:p>
            <a:pPr algn="ctr"/>
            <a:r>
              <a:rPr lang="en-US" sz="2400" dirty="0"/>
              <a:t>Port 2</a:t>
            </a:r>
          </a:p>
        </p:txBody>
      </p:sp>
      <p:sp>
        <p:nvSpPr>
          <p:cNvPr id="8" name="TextBox 7">
            <a:extLst>
              <a:ext uri="{FF2B5EF4-FFF2-40B4-BE49-F238E27FC236}">
                <a16:creationId xmlns:a16="http://schemas.microsoft.com/office/drawing/2014/main" id="{86D799E2-3FAC-40D1-8C11-824BF18F25C6}"/>
              </a:ext>
            </a:extLst>
          </p:cNvPr>
          <p:cNvSpPr txBox="1"/>
          <p:nvPr/>
        </p:nvSpPr>
        <p:spPr>
          <a:xfrm>
            <a:off x="10144217" y="4152401"/>
            <a:ext cx="929196" cy="461665"/>
          </a:xfrm>
          <a:prstGeom prst="rect">
            <a:avLst/>
          </a:prstGeom>
          <a:noFill/>
          <a:ln>
            <a:solidFill>
              <a:schemeClr val="tx1"/>
            </a:solidFill>
          </a:ln>
        </p:spPr>
        <p:txBody>
          <a:bodyPr wrap="square" rtlCol="0">
            <a:spAutoFit/>
          </a:bodyPr>
          <a:lstStyle/>
          <a:p>
            <a:pPr algn="ctr"/>
            <a:r>
              <a:rPr lang="en-US" sz="2400" dirty="0"/>
              <a:t>Port 3</a:t>
            </a:r>
          </a:p>
        </p:txBody>
      </p:sp>
      <p:sp>
        <p:nvSpPr>
          <p:cNvPr id="9" name="TextBox 8">
            <a:extLst>
              <a:ext uri="{FF2B5EF4-FFF2-40B4-BE49-F238E27FC236}">
                <a16:creationId xmlns:a16="http://schemas.microsoft.com/office/drawing/2014/main" id="{102EFA1B-696E-467D-BE00-B67032C8499F}"/>
              </a:ext>
            </a:extLst>
          </p:cNvPr>
          <p:cNvSpPr txBox="1"/>
          <p:nvPr/>
        </p:nvSpPr>
        <p:spPr>
          <a:xfrm>
            <a:off x="10144217" y="5251026"/>
            <a:ext cx="929196" cy="461665"/>
          </a:xfrm>
          <a:prstGeom prst="rect">
            <a:avLst/>
          </a:prstGeom>
          <a:noFill/>
          <a:ln>
            <a:solidFill>
              <a:schemeClr val="tx1"/>
            </a:solidFill>
          </a:ln>
        </p:spPr>
        <p:txBody>
          <a:bodyPr wrap="square" rtlCol="0">
            <a:spAutoFit/>
          </a:bodyPr>
          <a:lstStyle/>
          <a:p>
            <a:pPr algn="ctr"/>
            <a:r>
              <a:rPr lang="en-US" sz="2400" dirty="0"/>
              <a:t>Port 4</a:t>
            </a:r>
          </a:p>
        </p:txBody>
      </p:sp>
      <p:cxnSp>
        <p:nvCxnSpPr>
          <p:cNvPr id="11" name="Straight Arrow Connector 10">
            <a:extLst>
              <a:ext uri="{FF2B5EF4-FFF2-40B4-BE49-F238E27FC236}">
                <a16:creationId xmlns:a16="http://schemas.microsoft.com/office/drawing/2014/main" id="{A9BD0A64-034A-426B-9ED3-C63ED81CCD10}"/>
              </a:ext>
            </a:extLst>
          </p:cNvPr>
          <p:cNvCxnSpPr>
            <a:stCxn id="6" idx="3"/>
            <a:endCxn id="9" idx="1"/>
          </p:cNvCxnSpPr>
          <p:nvPr/>
        </p:nvCxnSpPr>
        <p:spPr>
          <a:xfrm>
            <a:off x="6690804" y="4363276"/>
            <a:ext cx="3453413" cy="1118583"/>
          </a:xfrm>
          <a:prstGeom prst="straightConnector1">
            <a:avLst/>
          </a:prstGeom>
          <a:ln w="38100">
            <a:solidFill>
              <a:srgbClr val="0000CC"/>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D735996-44BA-4962-A1E7-0A2A982FB374}"/>
              </a:ext>
            </a:extLst>
          </p:cNvPr>
          <p:cNvCxnSpPr>
            <a:cxnSpLocks/>
            <a:stCxn id="7" idx="3"/>
          </p:cNvCxnSpPr>
          <p:nvPr/>
        </p:nvCxnSpPr>
        <p:spPr>
          <a:xfrm>
            <a:off x="6690802" y="5481859"/>
            <a:ext cx="3453415" cy="62146"/>
          </a:xfrm>
          <a:prstGeom prst="straightConnector1">
            <a:avLst/>
          </a:prstGeom>
          <a:ln w="38100">
            <a:solidFill>
              <a:srgbClr val="0000CC"/>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02310E4-00AC-4749-AF02-247CE1086AEC}"/>
              </a:ext>
            </a:extLst>
          </p:cNvPr>
          <p:cNvCxnSpPr>
            <a:cxnSpLocks/>
            <a:stCxn id="6" idx="3"/>
            <a:endCxn id="8" idx="1"/>
          </p:cNvCxnSpPr>
          <p:nvPr/>
        </p:nvCxnSpPr>
        <p:spPr>
          <a:xfrm>
            <a:off x="6690804" y="4363276"/>
            <a:ext cx="3453413" cy="19958"/>
          </a:xfrm>
          <a:prstGeom prst="straightConnector1">
            <a:avLst/>
          </a:prstGeom>
          <a:ln w="38100">
            <a:solidFill>
              <a:srgbClr val="0000CC"/>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2AF17A0-9CE6-4B7C-9F95-371F3D3FA404}"/>
              </a:ext>
            </a:extLst>
          </p:cNvPr>
          <p:cNvCxnSpPr>
            <a:cxnSpLocks/>
          </p:cNvCxnSpPr>
          <p:nvPr/>
        </p:nvCxnSpPr>
        <p:spPr>
          <a:xfrm>
            <a:off x="6894990" y="2752038"/>
            <a:ext cx="1112668" cy="9979"/>
          </a:xfrm>
          <a:prstGeom prst="straightConnector1">
            <a:avLst/>
          </a:prstGeom>
          <a:ln w="38100">
            <a:solidFill>
              <a:srgbClr val="0000CC"/>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ABA837B-F834-40C5-8E19-AEA4D63B7B01}"/>
              </a:ext>
            </a:extLst>
          </p:cNvPr>
          <p:cNvSpPr txBox="1"/>
          <p:nvPr/>
        </p:nvSpPr>
        <p:spPr>
          <a:xfrm>
            <a:off x="8167456" y="2565647"/>
            <a:ext cx="1704513" cy="369332"/>
          </a:xfrm>
          <a:prstGeom prst="rect">
            <a:avLst/>
          </a:prstGeom>
          <a:noFill/>
        </p:spPr>
        <p:txBody>
          <a:bodyPr wrap="square" rtlCol="0">
            <a:spAutoFit/>
          </a:bodyPr>
          <a:lstStyle/>
          <a:p>
            <a:r>
              <a:rPr lang="en-US" dirty="0"/>
              <a:t>Data packets</a:t>
            </a:r>
          </a:p>
        </p:txBody>
      </p:sp>
      <p:sp>
        <p:nvSpPr>
          <p:cNvPr id="15" name="TextBox 14">
            <a:extLst>
              <a:ext uri="{FF2B5EF4-FFF2-40B4-BE49-F238E27FC236}">
                <a16:creationId xmlns:a16="http://schemas.microsoft.com/office/drawing/2014/main" id="{837225F3-A48C-4A0B-9BE0-98E876B8EFF0}"/>
              </a:ext>
            </a:extLst>
          </p:cNvPr>
          <p:cNvSpPr txBox="1"/>
          <p:nvPr/>
        </p:nvSpPr>
        <p:spPr>
          <a:xfrm>
            <a:off x="853734" y="2985630"/>
            <a:ext cx="2828279" cy="1015663"/>
          </a:xfrm>
          <a:prstGeom prst="rect">
            <a:avLst/>
          </a:prstGeom>
          <a:noFill/>
        </p:spPr>
        <p:txBody>
          <a:bodyPr wrap="square" rtlCol="0">
            <a:spAutoFit/>
          </a:bodyPr>
          <a:lstStyle/>
          <a:p>
            <a:pPr algn="ctr"/>
            <a:r>
              <a:rPr lang="en-US" sz="2000" dirty="0"/>
              <a:t>Flow1: port 1 -&gt; port 4</a:t>
            </a:r>
          </a:p>
          <a:p>
            <a:pPr algn="ctr"/>
            <a:r>
              <a:rPr lang="en-US" sz="2000" dirty="0"/>
              <a:t>Flow2: port 2 -&gt; port 4</a:t>
            </a:r>
          </a:p>
          <a:p>
            <a:pPr algn="ctr"/>
            <a:r>
              <a:rPr lang="en-US" sz="2000" dirty="0"/>
              <a:t>Flow3: port 1 -&gt; port 3</a:t>
            </a:r>
          </a:p>
        </p:txBody>
      </p:sp>
      <p:sp>
        <p:nvSpPr>
          <p:cNvPr id="4" name="Slide Number Placeholder 3">
            <a:extLst>
              <a:ext uri="{FF2B5EF4-FFF2-40B4-BE49-F238E27FC236}">
                <a16:creationId xmlns:a16="http://schemas.microsoft.com/office/drawing/2014/main" id="{7085008F-2F47-4F3D-9286-E321EF1F4BA3}"/>
              </a:ext>
            </a:extLst>
          </p:cNvPr>
          <p:cNvSpPr>
            <a:spLocks noGrp="1"/>
          </p:cNvSpPr>
          <p:nvPr>
            <p:ph type="sldNum" sz="quarter" idx="12"/>
          </p:nvPr>
        </p:nvSpPr>
        <p:spPr/>
        <p:txBody>
          <a:bodyPr/>
          <a:lstStyle/>
          <a:p>
            <a:fld id="{E39302A7-BA06-4B39-85E4-E19DFEAB7718}" type="slidenum">
              <a:rPr lang="en-US" smtClean="0"/>
              <a:t>11</a:t>
            </a:fld>
            <a:endParaRPr lang="en-US"/>
          </a:p>
        </p:txBody>
      </p:sp>
      <p:sp>
        <p:nvSpPr>
          <p:cNvPr id="10" name="TextBox 9">
            <a:extLst>
              <a:ext uri="{FF2B5EF4-FFF2-40B4-BE49-F238E27FC236}">
                <a16:creationId xmlns:a16="http://schemas.microsoft.com/office/drawing/2014/main" id="{FB494F50-EFC8-73FA-453E-F983BD9389B6}"/>
              </a:ext>
            </a:extLst>
          </p:cNvPr>
          <p:cNvSpPr txBox="1"/>
          <p:nvPr/>
        </p:nvSpPr>
        <p:spPr>
          <a:xfrm>
            <a:off x="8369237" y="4338188"/>
            <a:ext cx="1704513" cy="461665"/>
          </a:xfrm>
          <a:prstGeom prst="rect">
            <a:avLst/>
          </a:prstGeom>
          <a:noFill/>
        </p:spPr>
        <p:txBody>
          <a:bodyPr wrap="square" rtlCol="0">
            <a:spAutoFit/>
          </a:bodyPr>
          <a:lstStyle/>
          <a:p>
            <a:pPr algn="ctr"/>
            <a:r>
              <a:rPr lang="en-US" sz="2400" dirty="0"/>
              <a:t>Flow 3</a:t>
            </a:r>
          </a:p>
        </p:txBody>
      </p:sp>
      <p:sp>
        <p:nvSpPr>
          <p:cNvPr id="12" name="TextBox 11">
            <a:extLst>
              <a:ext uri="{FF2B5EF4-FFF2-40B4-BE49-F238E27FC236}">
                <a16:creationId xmlns:a16="http://schemas.microsoft.com/office/drawing/2014/main" id="{D562BE8C-12BE-70D7-4E55-2B10F5412194}"/>
              </a:ext>
            </a:extLst>
          </p:cNvPr>
          <p:cNvSpPr txBox="1"/>
          <p:nvPr/>
        </p:nvSpPr>
        <p:spPr>
          <a:xfrm rot="1035670">
            <a:off x="7342941" y="4825137"/>
            <a:ext cx="1704513" cy="461665"/>
          </a:xfrm>
          <a:prstGeom prst="rect">
            <a:avLst/>
          </a:prstGeom>
          <a:noFill/>
        </p:spPr>
        <p:txBody>
          <a:bodyPr wrap="square" rtlCol="0">
            <a:spAutoFit/>
          </a:bodyPr>
          <a:lstStyle/>
          <a:p>
            <a:pPr algn="ctr"/>
            <a:r>
              <a:rPr lang="en-US" sz="2400" dirty="0"/>
              <a:t>Flow 1</a:t>
            </a:r>
          </a:p>
        </p:txBody>
      </p:sp>
      <p:sp>
        <p:nvSpPr>
          <p:cNvPr id="14" name="TextBox 13">
            <a:extLst>
              <a:ext uri="{FF2B5EF4-FFF2-40B4-BE49-F238E27FC236}">
                <a16:creationId xmlns:a16="http://schemas.microsoft.com/office/drawing/2014/main" id="{459BC0D8-63EE-4BA4-C99A-0F685DE4BD15}"/>
              </a:ext>
            </a:extLst>
          </p:cNvPr>
          <p:cNvSpPr txBox="1"/>
          <p:nvPr/>
        </p:nvSpPr>
        <p:spPr>
          <a:xfrm>
            <a:off x="7419881" y="5526309"/>
            <a:ext cx="1704513" cy="461665"/>
          </a:xfrm>
          <a:prstGeom prst="rect">
            <a:avLst/>
          </a:prstGeom>
          <a:noFill/>
        </p:spPr>
        <p:txBody>
          <a:bodyPr wrap="square" rtlCol="0">
            <a:spAutoFit/>
          </a:bodyPr>
          <a:lstStyle/>
          <a:p>
            <a:pPr algn="ctr"/>
            <a:r>
              <a:rPr lang="en-US" sz="2400" dirty="0"/>
              <a:t>Flow 2</a:t>
            </a:r>
          </a:p>
        </p:txBody>
      </p:sp>
    </p:spTree>
    <p:extLst>
      <p:ext uri="{BB962C8B-B14F-4D97-AF65-F5344CB8AC3E}">
        <p14:creationId xmlns:p14="http://schemas.microsoft.com/office/powerpoint/2010/main" val="324257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638A425-6B4A-460E-41C5-6ED5C8CD3E71}"/>
              </a:ext>
            </a:extLst>
          </p:cNvPr>
          <p:cNvPicPr>
            <a:picLocks noChangeAspect="1"/>
          </p:cNvPicPr>
          <p:nvPr/>
        </p:nvPicPr>
        <p:blipFill>
          <a:blip r:embed="rId2"/>
          <a:stretch>
            <a:fillRect/>
          </a:stretch>
        </p:blipFill>
        <p:spPr>
          <a:xfrm>
            <a:off x="9675178" y="4967493"/>
            <a:ext cx="461665" cy="461665"/>
          </a:xfrm>
          <a:prstGeom prst="rect">
            <a:avLst/>
          </a:prstGeom>
        </p:spPr>
      </p:pic>
      <p:sp>
        <p:nvSpPr>
          <p:cNvPr id="2" name="Title 1">
            <a:extLst>
              <a:ext uri="{FF2B5EF4-FFF2-40B4-BE49-F238E27FC236}">
                <a16:creationId xmlns:a16="http://schemas.microsoft.com/office/drawing/2014/main" id="{C05A3492-5D5D-475F-AEC0-7E605943DF24}"/>
              </a:ext>
            </a:extLst>
          </p:cNvPr>
          <p:cNvSpPr>
            <a:spLocks noGrp="1"/>
          </p:cNvSpPr>
          <p:nvPr>
            <p:ph type="title"/>
          </p:nvPr>
        </p:nvSpPr>
        <p:spPr/>
        <p:txBody>
          <a:bodyPr/>
          <a:lstStyle/>
          <a:p>
            <a:r>
              <a:rPr lang="en-US" dirty="0"/>
              <a:t>Problems of PFC</a:t>
            </a:r>
          </a:p>
        </p:txBody>
      </p:sp>
      <p:sp>
        <p:nvSpPr>
          <p:cNvPr id="3" name="Content Placeholder 2">
            <a:extLst>
              <a:ext uri="{FF2B5EF4-FFF2-40B4-BE49-F238E27FC236}">
                <a16:creationId xmlns:a16="http://schemas.microsoft.com/office/drawing/2014/main" id="{03307C34-4BCB-4677-BD62-F98E965BDB8A}"/>
              </a:ext>
            </a:extLst>
          </p:cNvPr>
          <p:cNvSpPr>
            <a:spLocks noGrp="1"/>
          </p:cNvSpPr>
          <p:nvPr>
            <p:ph idx="1"/>
          </p:nvPr>
        </p:nvSpPr>
        <p:spPr/>
        <p:txBody>
          <a:bodyPr/>
          <a:lstStyle/>
          <a:p>
            <a:r>
              <a:rPr lang="en-US" dirty="0"/>
              <a:t>Head-of-line (HOL) blocking</a:t>
            </a:r>
          </a:p>
          <a:p>
            <a:pPr marL="457200" lvl="1" indent="0">
              <a:buNone/>
            </a:pPr>
            <a:endParaRPr lang="en-US" dirty="0"/>
          </a:p>
        </p:txBody>
      </p:sp>
      <p:sp>
        <p:nvSpPr>
          <p:cNvPr id="5" name="Rectangle 4">
            <a:extLst>
              <a:ext uri="{FF2B5EF4-FFF2-40B4-BE49-F238E27FC236}">
                <a16:creationId xmlns:a16="http://schemas.microsoft.com/office/drawing/2014/main" id="{2816672B-AC64-4919-9371-106ACA662B00}"/>
              </a:ext>
            </a:extLst>
          </p:cNvPr>
          <p:cNvSpPr/>
          <p:nvPr/>
        </p:nvSpPr>
        <p:spPr>
          <a:xfrm>
            <a:off x="6690803" y="3595333"/>
            <a:ext cx="3453414" cy="27165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Switch</a:t>
            </a:r>
          </a:p>
          <a:p>
            <a:pPr algn="ctr"/>
            <a:endParaRPr lang="en-US" sz="3200" dirty="0">
              <a:solidFill>
                <a:schemeClr val="tx1"/>
              </a:solidFill>
            </a:endParaRPr>
          </a:p>
          <a:p>
            <a:pPr algn="ctr"/>
            <a:endParaRPr lang="en-US" sz="3200" dirty="0">
              <a:solidFill>
                <a:schemeClr val="tx1"/>
              </a:solidFill>
            </a:endParaRPr>
          </a:p>
          <a:p>
            <a:pPr algn="ctr"/>
            <a:endParaRPr lang="en-US" sz="3200" dirty="0">
              <a:solidFill>
                <a:schemeClr val="tx1"/>
              </a:solidFill>
            </a:endParaRPr>
          </a:p>
          <a:p>
            <a:pPr algn="ctr"/>
            <a:endParaRPr lang="en-US" sz="3200" dirty="0">
              <a:solidFill>
                <a:schemeClr val="tx1"/>
              </a:solidFill>
            </a:endParaRPr>
          </a:p>
        </p:txBody>
      </p:sp>
      <p:sp>
        <p:nvSpPr>
          <p:cNvPr id="6" name="TextBox 5">
            <a:extLst>
              <a:ext uri="{FF2B5EF4-FFF2-40B4-BE49-F238E27FC236}">
                <a16:creationId xmlns:a16="http://schemas.microsoft.com/office/drawing/2014/main" id="{49091DDF-03EF-41A4-BDF4-DE55E1B45B0E}"/>
              </a:ext>
            </a:extLst>
          </p:cNvPr>
          <p:cNvSpPr txBox="1"/>
          <p:nvPr/>
        </p:nvSpPr>
        <p:spPr>
          <a:xfrm>
            <a:off x="5761608" y="4132443"/>
            <a:ext cx="929196" cy="461665"/>
          </a:xfrm>
          <a:prstGeom prst="rect">
            <a:avLst/>
          </a:prstGeom>
          <a:noFill/>
          <a:ln>
            <a:solidFill>
              <a:schemeClr val="tx1"/>
            </a:solidFill>
          </a:ln>
        </p:spPr>
        <p:txBody>
          <a:bodyPr wrap="square" rtlCol="0">
            <a:spAutoFit/>
          </a:bodyPr>
          <a:lstStyle/>
          <a:p>
            <a:pPr algn="ctr"/>
            <a:r>
              <a:rPr lang="en-US" sz="2400" dirty="0"/>
              <a:t>Port 1</a:t>
            </a:r>
          </a:p>
        </p:txBody>
      </p:sp>
      <p:sp>
        <p:nvSpPr>
          <p:cNvPr id="7" name="TextBox 6">
            <a:extLst>
              <a:ext uri="{FF2B5EF4-FFF2-40B4-BE49-F238E27FC236}">
                <a16:creationId xmlns:a16="http://schemas.microsoft.com/office/drawing/2014/main" id="{DF145939-DC54-4E84-A2E8-4A4647B979C9}"/>
              </a:ext>
            </a:extLst>
          </p:cNvPr>
          <p:cNvSpPr txBox="1"/>
          <p:nvPr/>
        </p:nvSpPr>
        <p:spPr>
          <a:xfrm>
            <a:off x="5761606" y="5251026"/>
            <a:ext cx="929196" cy="461665"/>
          </a:xfrm>
          <a:prstGeom prst="rect">
            <a:avLst/>
          </a:prstGeom>
          <a:noFill/>
          <a:ln>
            <a:solidFill>
              <a:schemeClr val="tx1"/>
            </a:solidFill>
          </a:ln>
        </p:spPr>
        <p:txBody>
          <a:bodyPr wrap="square" rtlCol="0">
            <a:spAutoFit/>
          </a:bodyPr>
          <a:lstStyle/>
          <a:p>
            <a:pPr algn="ctr"/>
            <a:r>
              <a:rPr lang="en-US" sz="2400" dirty="0"/>
              <a:t>Port 2</a:t>
            </a:r>
          </a:p>
        </p:txBody>
      </p:sp>
      <p:sp>
        <p:nvSpPr>
          <p:cNvPr id="8" name="TextBox 7">
            <a:extLst>
              <a:ext uri="{FF2B5EF4-FFF2-40B4-BE49-F238E27FC236}">
                <a16:creationId xmlns:a16="http://schemas.microsoft.com/office/drawing/2014/main" id="{86D799E2-3FAC-40D1-8C11-824BF18F25C6}"/>
              </a:ext>
            </a:extLst>
          </p:cNvPr>
          <p:cNvSpPr txBox="1"/>
          <p:nvPr/>
        </p:nvSpPr>
        <p:spPr>
          <a:xfrm>
            <a:off x="10144217" y="4152401"/>
            <a:ext cx="929196" cy="461665"/>
          </a:xfrm>
          <a:prstGeom prst="rect">
            <a:avLst/>
          </a:prstGeom>
          <a:noFill/>
          <a:ln>
            <a:solidFill>
              <a:schemeClr val="tx1"/>
            </a:solidFill>
          </a:ln>
        </p:spPr>
        <p:txBody>
          <a:bodyPr wrap="square" rtlCol="0">
            <a:spAutoFit/>
          </a:bodyPr>
          <a:lstStyle/>
          <a:p>
            <a:pPr algn="ctr"/>
            <a:r>
              <a:rPr lang="en-US" sz="2400" dirty="0"/>
              <a:t>Port 3</a:t>
            </a:r>
          </a:p>
        </p:txBody>
      </p:sp>
      <p:sp>
        <p:nvSpPr>
          <p:cNvPr id="9" name="TextBox 8">
            <a:extLst>
              <a:ext uri="{FF2B5EF4-FFF2-40B4-BE49-F238E27FC236}">
                <a16:creationId xmlns:a16="http://schemas.microsoft.com/office/drawing/2014/main" id="{102EFA1B-696E-467D-BE00-B67032C8499F}"/>
              </a:ext>
            </a:extLst>
          </p:cNvPr>
          <p:cNvSpPr txBox="1"/>
          <p:nvPr/>
        </p:nvSpPr>
        <p:spPr>
          <a:xfrm>
            <a:off x="10144217" y="5251026"/>
            <a:ext cx="929196" cy="461665"/>
          </a:xfrm>
          <a:prstGeom prst="rect">
            <a:avLst/>
          </a:prstGeom>
          <a:noFill/>
          <a:ln>
            <a:solidFill>
              <a:schemeClr val="tx1"/>
            </a:solidFill>
          </a:ln>
        </p:spPr>
        <p:txBody>
          <a:bodyPr wrap="square" rtlCol="0">
            <a:spAutoFit/>
          </a:bodyPr>
          <a:lstStyle/>
          <a:p>
            <a:pPr algn="ctr"/>
            <a:r>
              <a:rPr lang="en-US" sz="2400" dirty="0"/>
              <a:t>Port 4</a:t>
            </a:r>
          </a:p>
        </p:txBody>
      </p:sp>
      <p:cxnSp>
        <p:nvCxnSpPr>
          <p:cNvPr id="11" name="Straight Arrow Connector 10">
            <a:extLst>
              <a:ext uri="{FF2B5EF4-FFF2-40B4-BE49-F238E27FC236}">
                <a16:creationId xmlns:a16="http://schemas.microsoft.com/office/drawing/2014/main" id="{A9BD0A64-034A-426B-9ED3-C63ED81CCD10}"/>
              </a:ext>
            </a:extLst>
          </p:cNvPr>
          <p:cNvCxnSpPr>
            <a:stCxn id="6" idx="3"/>
            <a:endCxn id="9" idx="1"/>
          </p:cNvCxnSpPr>
          <p:nvPr/>
        </p:nvCxnSpPr>
        <p:spPr>
          <a:xfrm>
            <a:off x="6690804" y="4363276"/>
            <a:ext cx="3453413" cy="1118583"/>
          </a:xfrm>
          <a:prstGeom prst="straightConnector1">
            <a:avLst/>
          </a:prstGeom>
          <a:ln w="38100">
            <a:solidFill>
              <a:srgbClr val="0000CC"/>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D735996-44BA-4962-A1E7-0A2A982FB374}"/>
              </a:ext>
            </a:extLst>
          </p:cNvPr>
          <p:cNvCxnSpPr>
            <a:cxnSpLocks/>
            <a:stCxn id="7" idx="3"/>
          </p:cNvCxnSpPr>
          <p:nvPr/>
        </p:nvCxnSpPr>
        <p:spPr>
          <a:xfrm>
            <a:off x="6690802" y="5481859"/>
            <a:ext cx="3453415" cy="62146"/>
          </a:xfrm>
          <a:prstGeom prst="straightConnector1">
            <a:avLst/>
          </a:prstGeom>
          <a:ln w="38100">
            <a:solidFill>
              <a:srgbClr val="0000CC"/>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451AEFF-77D3-4121-866C-274AEDD71CDD}"/>
              </a:ext>
            </a:extLst>
          </p:cNvPr>
          <p:cNvSpPr txBox="1"/>
          <p:nvPr/>
        </p:nvSpPr>
        <p:spPr>
          <a:xfrm>
            <a:off x="853734" y="2985630"/>
            <a:ext cx="2828279" cy="1015663"/>
          </a:xfrm>
          <a:prstGeom prst="rect">
            <a:avLst/>
          </a:prstGeom>
          <a:noFill/>
        </p:spPr>
        <p:txBody>
          <a:bodyPr wrap="square" rtlCol="0">
            <a:spAutoFit/>
          </a:bodyPr>
          <a:lstStyle/>
          <a:p>
            <a:pPr algn="ctr"/>
            <a:r>
              <a:rPr lang="en-US" sz="2000" dirty="0"/>
              <a:t>Flow1: port 1 -&gt; port 4</a:t>
            </a:r>
          </a:p>
          <a:p>
            <a:pPr algn="ctr"/>
            <a:r>
              <a:rPr lang="en-US" sz="2000" dirty="0"/>
              <a:t>Flow2: port 2 -&gt; port 4</a:t>
            </a:r>
          </a:p>
          <a:p>
            <a:pPr algn="ctr"/>
            <a:r>
              <a:rPr lang="en-US" sz="2000" dirty="0"/>
              <a:t>Flow3: port 1 -&gt; port 3</a:t>
            </a:r>
          </a:p>
        </p:txBody>
      </p:sp>
      <p:cxnSp>
        <p:nvCxnSpPr>
          <p:cNvPr id="26" name="Straight Arrow Connector 25">
            <a:extLst>
              <a:ext uri="{FF2B5EF4-FFF2-40B4-BE49-F238E27FC236}">
                <a16:creationId xmlns:a16="http://schemas.microsoft.com/office/drawing/2014/main" id="{B2AF17A0-9CE6-4B7C-9F95-371F3D3FA404}"/>
              </a:ext>
            </a:extLst>
          </p:cNvPr>
          <p:cNvCxnSpPr>
            <a:cxnSpLocks/>
          </p:cNvCxnSpPr>
          <p:nvPr/>
        </p:nvCxnSpPr>
        <p:spPr>
          <a:xfrm>
            <a:off x="6894990" y="2752038"/>
            <a:ext cx="1112668" cy="9979"/>
          </a:xfrm>
          <a:prstGeom prst="straightConnector1">
            <a:avLst/>
          </a:prstGeom>
          <a:ln w="38100">
            <a:solidFill>
              <a:srgbClr val="0000CC"/>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ABA837B-F834-40C5-8E19-AEA4D63B7B01}"/>
              </a:ext>
            </a:extLst>
          </p:cNvPr>
          <p:cNvSpPr txBox="1"/>
          <p:nvPr/>
        </p:nvSpPr>
        <p:spPr>
          <a:xfrm>
            <a:off x="8167456" y="2565647"/>
            <a:ext cx="1704513" cy="369332"/>
          </a:xfrm>
          <a:prstGeom prst="rect">
            <a:avLst/>
          </a:prstGeom>
          <a:noFill/>
        </p:spPr>
        <p:txBody>
          <a:bodyPr wrap="square" rtlCol="0">
            <a:spAutoFit/>
          </a:bodyPr>
          <a:lstStyle/>
          <a:p>
            <a:r>
              <a:rPr lang="en-US" dirty="0"/>
              <a:t>Data packets</a:t>
            </a:r>
          </a:p>
        </p:txBody>
      </p:sp>
      <p:cxnSp>
        <p:nvCxnSpPr>
          <p:cNvPr id="34" name="Straight Arrow Connector 33">
            <a:extLst>
              <a:ext uri="{FF2B5EF4-FFF2-40B4-BE49-F238E27FC236}">
                <a16:creationId xmlns:a16="http://schemas.microsoft.com/office/drawing/2014/main" id="{FB379171-6B99-4C94-9CBA-E72A718765E5}"/>
              </a:ext>
            </a:extLst>
          </p:cNvPr>
          <p:cNvCxnSpPr>
            <a:cxnSpLocks/>
          </p:cNvCxnSpPr>
          <p:nvPr/>
        </p:nvCxnSpPr>
        <p:spPr>
          <a:xfrm>
            <a:off x="6894990" y="3063527"/>
            <a:ext cx="1112668" cy="9979"/>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B1A65C0-EC5C-4A78-9FD9-16DE80AA2F78}"/>
              </a:ext>
            </a:extLst>
          </p:cNvPr>
          <p:cNvSpPr txBox="1"/>
          <p:nvPr/>
        </p:nvSpPr>
        <p:spPr>
          <a:xfrm>
            <a:off x="7896317" y="2885250"/>
            <a:ext cx="1704513" cy="369332"/>
          </a:xfrm>
          <a:prstGeom prst="rect">
            <a:avLst/>
          </a:prstGeom>
          <a:noFill/>
        </p:spPr>
        <p:txBody>
          <a:bodyPr wrap="square" rtlCol="0">
            <a:spAutoFit/>
          </a:bodyPr>
          <a:lstStyle/>
          <a:p>
            <a:pPr algn="ctr"/>
            <a:r>
              <a:rPr lang="en-US" dirty="0"/>
              <a:t>PFC</a:t>
            </a:r>
          </a:p>
        </p:txBody>
      </p:sp>
      <p:cxnSp>
        <p:nvCxnSpPr>
          <p:cNvPr id="36" name="Straight Arrow Connector 35">
            <a:extLst>
              <a:ext uri="{FF2B5EF4-FFF2-40B4-BE49-F238E27FC236}">
                <a16:creationId xmlns:a16="http://schemas.microsoft.com/office/drawing/2014/main" id="{6A109A3D-5389-48F5-BA90-DE2BB12EC95D}"/>
              </a:ext>
            </a:extLst>
          </p:cNvPr>
          <p:cNvCxnSpPr>
            <a:cxnSpLocks/>
          </p:cNvCxnSpPr>
          <p:nvPr/>
        </p:nvCxnSpPr>
        <p:spPr>
          <a:xfrm flipH="1" flipV="1">
            <a:off x="4876055" y="4363274"/>
            <a:ext cx="736847" cy="1"/>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CC0FD04-D33D-42A1-A624-8780185E49C0}"/>
              </a:ext>
            </a:extLst>
          </p:cNvPr>
          <p:cNvCxnSpPr>
            <a:cxnSpLocks/>
          </p:cNvCxnSpPr>
          <p:nvPr/>
        </p:nvCxnSpPr>
        <p:spPr>
          <a:xfrm flipH="1" flipV="1">
            <a:off x="4863481" y="5478421"/>
            <a:ext cx="736847" cy="1"/>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076826E-98D1-4382-B46C-6B35E6F73D1A}"/>
              </a:ext>
            </a:extLst>
          </p:cNvPr>
          <p:cNvSpPr txBox="1"/>
          <p:nvPr/>
        </p:nvSpPr>
        <p:spPr>
          <a:xfrm>
            <a:off x="780490" y="4315586"/>
            <a:ext cx="3185606" cy="707886"/>
          </a:xfrm>
          <a:prstGeom prst="rect">
            <a:avLst/>
          </a:prstGeom>
          <a:noFill/>
        </p:spPr>
        <p:txBody>
          <a:bodyPr wrap="square" rtlCol="0">
            <a:spAutoFit/>
          </a:bodyPr>
          <a:lstStyle/>
          <a:p>
            <a:pPr algn="ctr"/>
            <a:r>
              <a:rPr lang="en-US" sz="2000" dirty="0"/>
              <a:t>The switch sends PFC pause frames from port 1 and 2</a:t>
            </a:r>
          </a:p>
        </p:txBody>
      </p:sp>
      <p:sp>
        <p:nvSpPr>
          <p:cNvPr id="4" name="Slide Number Placeholder 3">
            <a:extLst>
              <a:ext uri="{FF2B5EF4-FFF2-40B4-BE49-F238E27FC236}">
                <a16:creationId xmlns:a16="http://schemas.microsoft.com/office/drawing/2014/main" id="{E434FD98-B9D4-4820-BC63-A04C265B9742}"/>
              </a:ext>
            </a:extLst>
          </p:cNvPr>
          <p:cNvSpPr>
            <a:spLocks noGrp="1"/>
          </p:cNvSpPr>
          <p:nvPr>
            <p:ph type="sldNum" sz="quarter" idx="12"/>
          </p:nvPr>
        </p:nvSpPr>
        <p:spPr/>
        <p:txBody>
          <a:bodyPr/>
          <a:lstStyle/>
          <a:p>
            <a:fld id="{E39302A7-BA06-4B39-85E4-E19DFEAB7718}" type="slidenum">
              <a:rPr lang="en-US" smtClean="0"/>
              <a:t>12</a:t>
            </a:fld>
            <a:endParaRPr lang="en-US"/>
          </a:p>
        </p:txBody>
      </p:sp>
      <p:sp>
        <p:nvSpPr>
          <p:cNvPr id="22" name="TextBox 21">
            <a:extLst>
              <a:ext uri="{FF2B5EF4-FFF2-40B4-BE49-F238E27FC236}">
                <a16:creationId xmlns:a16="http://schemas.microsoft.com/office/drawing/2014/main" id="{62C0A49A-E50A-4895-8A40-AF503928A271}"/>
              </a:ext>
            </a:extLst>
          </p:cNvPr>
          <p:cNvSpPr txBox="1"/>
          <p:nvPr/>
        </p:nvSpPr>
        <p:spPr>
          <a:xfrm>
            <a:off x="8369237" y="4338188"/>
            <a:ext cx="1704513" cy="461665"/>
          </a:xfrm>
          <a:prstGeom prst="rect">
            <a:avLst/>
          </a:prstGeom>
          <a:noFill/>
        </p:spPr>
        <p:txBody>
          <a:bodyPr wrap="square" rtlCol="0">
            <a:spAutoFit/>
          </a:bodyPr>
          <a:lstStyle/>
          <a:p>
            <a:pPr algn="ctr"/>
            <a:r>
              <a:rPr lang="en-US" sz="2400" dirty="0"/>
              <a:t>Flow 3</a:t>
            </a:r>
          </a:p>
        </p:txBody>
      </p:sp>
      <p:sp>
        <p:nvSpPr>
          <p:cNvPr id="23" name="TextBox 22">
            <a:extLst>
              <a:ext uri="{FF2B5EF4-FFF2-40B4-BE49-F238E27FC236}">
                <a16:creationId xmlns:a16="http://schemas.microsoft.com/office/drawing/2014/main" id="{119B6841-599E-4883-91A9-50E89E7893F2}"/>
              </a:ext>
            </a:extLst>
          </p:cNvPr>
          <p:cNvSpPr txBox="1"/>
          <p:nvPr/>
        </p:nvSpPr>
        <p:spPr>
          <a:xfrm rot="1035670">
            <a:off x="7342941" y="4825137"/>
            <a:ext cx="1704513" cy="461665"/>
          </a:xfrm>
          <a:prstGeom prst="rect">
            <a:avLst/>
          </a:prstGeom>
          <a:noFill/>
        </p:spPr>
        <p:txBody>
          <a:bodyPr wrap="square" rtlCol="0">
            <a:spAutoFit/>
          </a:bodyPr>
          <a:lstStyle/>
          <a:p>
            <a:pPr algn="ctr"/>
            <a:r>
              <a:rPr lang="en-US" sz="2400" dirty="0"/>
              <a:t>Flow 1</a:t>
            </a:r>
          </a:p>
        </p:txBody>
      </p:sp>
      <p:sp>
        <p:nvSpPr>
          <p:cNvPr id="24" name="TextBox 23">
            <a:extLst>
              <a:ext uri="{FF2B5EF4-FFF2-40B4-BE49-F238E27FC236}">
                <a16:creationId xmlns:a16="http://schemas.microsoft.com/office/drawing/2014/main" id="{2EDA7213-4189-475A-B1DB-809C4BC268C6}"/>
              </a:ext>
            </a:extLst>
          </p:cNvPr>
          <p:cNvSpPr txBox="1"/>
          <p:nvPr/>
        </p:nvSpPr>
        <p:spPr>
          <a:xfrm>
            <a:off x="7419881" y="5526309"/>
            <a:ext cx="1704513" cy="461665"/>
          </a:xfrm>
          <a:prstGeom prst="rect">
            <a:avLst/>
          </a:prstGeom>
          <a:noFill/>
        </p:spPr>
        <p:txBody>
          <a:bodyPr wrap="square" rtlCol="0">
            <a:spAutoFit/>
          </a:bodyPr>
          <a:lstStyle/>
          <a:p>
            <a:pPr algn="ctr"/>
            <a:r>
              <a:rPr lang="en-US" sz="2400" dirty="0"/>
              <a:t>Flow 2</a:t>
            </a:r>
          </a:p>
        </p:txBody>
      </p:sp>
      <p:cxnSp>
        <p:nvCxnSpPr>
          <p:cNvPr id="10" name="Straight Arrow Connector 9">
            <a:extLst>
              <a:ext uri="{FF2B5EF4-FFF2-40B4-BE49-F238E27FC236}">
                <a16:creationId xmlns:a16="http://schemas.microsoft.com/office/drawing/2014/main" id="{AD85251D-A59D-F262-829F-FCCE431F7B6E}"/>
              </a:ext>
            </a:extLst>
          </p:cNvPr>
          <p:cNvCxnSpPr>
            <a:cxnSpLocks/>
          </p:cNvCxnSpPr>
          <p:nvPr/>
        </p:nvCxnSpPr>
        <p:spPr>
          <a:xfrm>
            <a:off x="6690804" y="4363276"/>
            <a:ext cx="3453413" cy="19958"/>
          </a:xfrm>
          <a:prstGeom prst="straightConnector1">
            <a:avLst/>
          </a:prstGeom>
          <a:ln w="38100">
            <a:solidFill>
              <a:srgbClr val="0000CC"/>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184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7A39F28-1D95-102F-BD8C-C4016DC2B38A}"/>
              </a:ext>
            </a:extLst>
          </p:cNvPr>
          <p:cNvPicPr>
            <a:picLocks noChangeAspect="1"/>
          </p:cNvPicPr>
          <p:nvPr/>
        </p:nvPicPr>
        <p:blipFill>
          <a:blip r:embed="rId2"/>
          <a:stretch>
            <a:fillRect/>
          </a:stretch>
        </p:blipFill>
        <p:spPr>
          <a:xfrm>
            <a:off x="9675178" y="4967493"/>
            <a:ext cx="461665" cy="461665"/>
          </a:xfrm>
          <a:prstGeom prst="rect">
            <a:avLst/>
          </a:prstGeom>
        </p:spPr>
      </p:pic>
      <p:sp>
        <p:nvSpPr>
          <p:cNvPr id="2" name="Title 1">
            <a:extLst>
              <a:ext uri="{FF2B5EF4-FFF2-40B4-BE49-F238E27FC236}">
                <a16:creationId xmlns:a16="http://schemas.microsoft.com/office/drawing/2014/main" id="{C05A3492-5D5D-475F-AEC0-7E605943DF24}"/>
              </a:ext>
            </a:extLst>
          </p:cNvPr>
          <p:cNvSpPr>
            <a:spLocks noGrp="1"/>
          </p:cNvSpPr>
          <p:nvPr>
            <p:ph type="title"/>
          </p:nvPr>
        </p:nvSpPr>
        <p:spPr/>
        <p:txBody>
          <a:bodyPr/>
          <a:lstStyle/>
          <a:p>
            <a:r>
              <a:rPr lang="en-US" dirty="0"/>
              <a:t>Problems of PFC</a:t>
            </a:r>
          </a:p>
        </p:txBody>
      </p:sp>
      <p:sp>
        <p:nvSpPr>
          <p:cNvPr id="3" name="Content Placeholder 2">
            <a:extLst>
              <a:ext uri="{FF2B5EF4-FFF2-40B4-BE49-F238E27FC236}">
                <a16:creationId xmlns:a16="http://schemas.microsoft.com/office/drawing/2014/main" id="{03307C34-4BCB-4677-BD62-F98E965BDB8A}"/>
              </a:ext>
            </a:extLst>
          </p:cNvPr>
          <p:cNvSpPr>
            <a:spLocks noGrp="1"/>
          </p:cNvSpPr>
          <p:nvPr>
            <p:ph idx="1"/>
          </p:nvPr>
        </p:nvSpPr>
        <p:spPr/>
        <p:txBody>
          <a:bodyPr/>
          <a:lstStyle/>
          <a:p>
            <a:r>
              <a:rPr lang="en-US" dirty="0"/>
              <a:t>Head-of-line (HOL) blocking</a:t>
            </a:r>
          </a:p>
          <a:p>
            <a:pPr marL="457200" lvl="1" indent="0">
              <a:buNone/>
            </a:pPr>
            <a:endParaRPr lang="en-US" dirty="0"/>
          </a:p>
        </p:txBody>
      </p:sp>
      <p:sp>
        <p:nvSpPr>
          <p:cNvPr id="5" name="Rectangle 4">
            <a:extLst>
              <a:ext uri="{FF2B5EF4-FFF2-40B4-BE49-F238E27FC236}">
                <a16:creationId xmlns:a16="http://schemas.microsoft.com/office/drawing/2014/main" id="{2816672B-AC64-4919-9371-106ACA662B00}"/>
              </a:ext>
            </a:extLst>
          </p:cNvPr>
          <p:cNvSpPr/>
          <p:nvPr/>
        </p:nvSpPr>
        <p:spPr>
          <a:xfrm>
            <a:off x="6690803" y="3595333"/>
            <a:ext cx="3453414" cy="27165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Switch</a:t>
            </a:r>
          </a:p>
          <a:p>
            <a:pPr algn="ctr"/>
            <a:endParaRPr lang="en-US" sz="3200" dirty="0">
              <a:solidFill>
                <a:schemeClr val="tx1"/>
              </a:solidFill>
            </a:endParaRPr>
          </a:p>
          <a:p>
            <a:pPr algn="ctr"/>
            <a:endParaRPr lang="en-US" sz="3200" dirty="0">
              <a:solidFill>
                <a:schemeClr val="tx1"/>
              </a:solidFill>
            </a:endParaRPr>
          </a:p>
          <a:p>
            <a:pPr algn="ctr"/>
            <a:endParaRPr lang="en-US" sz="3200" dirty="0">
              <a:solidFill>
                <a:schemeClr val="tx1"/>
              </a:solidFill>
            </a:endParaRPr>
          </a:p>
          <a:p>
            <a:pPr algn="ctr"/>
            <a:endParaRPr lang="en-US" sz="3200" dirty="0">
              <a:solidFill>
                <a:schemeClr val="tx1"/>
              </a:solidFill>
            </a:endParaRPr>
          </a:p>
        </p:txBody>
      </p:sp>
      <p:sp>
        <p:nvSpPr>
          <p:cNvPr id="6" name="TextBox 5">
            <a:extLst>
              <a:ext uri="{FF2B5EF4-FFF2-40B4-BE49-F238E27FC236}">
                <a16:creationId xmlns:a16="http://schemas.microsoft.com/office/drawing/2014/main" id="{49091DDF-03EF-41A4-BDF4-DE55E1B45B0E}"/>
              </a:ext>
            </a:extLst>
          </p:cNvPr>
          <p:cNvSpPr txBox="1"/>
          <p:nvPr/>
        </p:nvSpPr>
        <p:spPr>
          <a:xfrm>
            <a:off x="5761608" y="4132443"/>
            <a:ext cx="929196" cy="461665"/>
          </a:xfrm>
          <a:prstGeom prst="rect">
            <a:avLst/>
          </a:prstGeom>
          <a:noFill/>
          <a:ln>
            <a:solidFill>
              <a:schemeClr val="tx1"/>
            </a:solidFill>
          </a:ln>
        </p:spPr>
        <p:txBody>
          <a:bodyPr wrap="square" rtlCol="0">
            <a:spAutoFit/>
          </a:bodyPr>
          <a:lstStyle/>
          <a:p>
            <a:pPr algn="ctr"/>
            <a:r>
              <a:rPr lang="en-US" sz="2400" dirty="0"/>
              <a:t>Port 1</a:t>
            </a:r>
          </a:p>
        </p:txBody>
      </p:sp>
      <p:sp>
        <p:nvSpPr>
          <p:cNvPr id="7" name="TextBox 6">
            <a:extLst>
              <a:ext uri="{FF2B5EF4-FFF2-40B4-BE49-F238E27FC236}">
                <a16:creationId xmlns:a16="http://schemas.microsoft.com/office/drawing/2014/main" id="{DF145939-DC54-4E84-A2E8-4A4647B979C9}"/>
              </a:ext>
            </a:extLst>
          </p:cNvPr>
          <p:cNvSpPr txBox="1"/>
          <p:nvPr/>
        </p:nvSpPr>
        <p:spPr>
          <a:xfrm>
            <a:off x="5761606" y="5251026"/>
            <a:ext cx="929196" cy="461665"/>
          </a:xfrm>
          <a:prstGeom prst="rect">
            <a:avLst/>
          </a:prstGeom>
          <a:noFill/>
          <a:ln>
            <a:solidFill>
              <a:schemeClr val="tx1"/>
            </a:solidFill>
          </a:ln>
        </p:spPr>
        <p:txBody>
          <a:bodyPr wrap="square" rtlCol="0">
            <a:spAutoFit/>
          </a:bodyPr>
          <a:lstStyle/>
          <a:p>
            <a:pPr algn="ctr"/>
            <a:r>
              <a:rPr lang="en-US" sz="2400" dirty="0"/>
              <a:t>Port 2</a:t>
            </a:r>
          </a:p>
        </p:txBody>
      </p:sp>
      <p:sp>
        <p:nvSpPr>
          <p:cNvPr id="8" name="TextBox 7">
            <a:extLst>
              <a:ext uri="{FF2B5EF4-FFF2-40B4-BE49-F238E27FC236}">
                <a16:creationId xmlns:a16="http://schemas.microsoft.com/office/drawing/2014/main" id="{86D799E2-3FAC-40D1-8C11-824BF18F25C6}"/>
              </a:ext>
            </a:extLst>
          </p:cNvPr>
          <p:cNvSpPr txBox="1"/>
          <p:nvPr/>
        </p:nvSpPr>
        <p:spPr>
          <a:xfrm>
            <a:off x="10144217" y="4152401"/>
            <a:ext cx="929196" cy="461665"/>
          </a:xfrm>
          <a:prstGeom prst="rect">
            <a:avLst/>
          </a:prstGeom>
          <a:noFill/>
          <a:ln>
            <a:solidFill>
              <a:schemeClr val="tx1"/>
            </a:solidFill>
          </a:ln>
        </p:spPr>
        <p:txBody>
          <a:bodyPr wrap="square" rtlCol="0">
            <a:spAutoFit/>
          </a:bodyPr>
          <a:lstStyle/>
          <a:p>
            <a:pPr algn="ctr"/>
            <a:r>
              <a:rPr lang="en-US" sz="2400" dirty="0"/>
              <a:t>Port 3</a:t>
            </a:r>
          </a:p>
        </p:txBody>
      </p:sp>
      <p:sp>
        <p:nvSpPr>
          <p:cNvPr id="9" name="TextBox 8">
            <a:extLst>
              <a:ext uri="{FF2B5EF4-FFF2-40B4-BE49-F238E27FC236}">
                <a16:creationId xmlns:a16="http://schemas.microsoft.com/office/drawing/2014/main" id="{102EFA1B-696E-467D-BE00-B67032C8499F}"/>
              </a:ext>
            </a:extLst>
          </p:cNvPr>
          <p:cNvSpPr txBox="1"/>
          <p:nvPr/>
        </p:nvSpPr>
        <p:spPr>
          <a:xfrm>
            <a:off x="10144217" y="5251026"/>
            <a:ext cx="929196" cy="461665"/>
          </a:xfrm>
          <a:prstGeom prst="rect">
            <a:avLst/>
          </a:prstGeom>
          <a:noFill/>
          <a:ln>
            <a:solidFill>
              <a:schemeClr val="tx1"/>
            </a:solidFill>
          </a:ln>
        </p:spPr>
        <p:txBody>
          <a:bodyPr wrap="square" rtlCol="0">
            <a:spAutoFit/>
          </a:bodyPr>
          <a:lstStyle/>
          <a:p>
            <a:pPr algn="ctr"/>
            <a:r>
              <a:rPr lang="en-US" sz="2400" dirty="0"/>
              <a:t>Port 4</a:t>
            </a:r>
          </a:p>
        </p:txBody>
      </p:sp>
      <p:cxnSp>
        <p:nvCxnSpPr>
          <p:cNvPr id="11" name="Straight Arrow Connector 10">
            <a:extLst>
              <a:ext uri="{FF2B5EF4-FFF2-40B4-BE49-F238E27FC236}">
                <a16:creationId xmlns:a16="http://schemas.microsoft.com/office/drawing/2014/main" id="{A9BD0A64-034A-426B-9ED3-C63ED81CCD10}"/>
              </a:ext>
            </a:extLst>
          </p:cNvPr>
          <p:cNvCxnSpPr>
            <a:stCxn id="6" idx="3"/>
            <a:endCxn id="9" idx="1"/>
          </p:cNvCxnSpPr>
          <p:nvPr/>
        </p:nvCxnSpPr>
        <p:spPr>
          <a:xfrm>
            <a:off x="6690804" y="4363276"/>
            <a:ext cx="3453413" cy="1118583"/>
          </a:xfrm>
          <a:prstGeom prst="straightConnector1">
            <a:avLst/>
          </a:prstGeom>
          <a:ln w="38100">
            <a:solidFill>
              <a:srgbClr val="0000CC"/>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D735996-44BA-4962-A1E7-0A2A982FB374}"/>
              </a:ext>
            </a:extLst>
          </p:cNvPr>
          <p:cNvCxnSpPr>
            <a:cxnSpLocks/>
            <a:stCxn id="7" idx="3"/>
          </p:cNvCxnSpPr>
          <p:nvPr/>
        </p:nvCxnSpPr>
        <p:spPr>
          <a:xfrm>
            <a:off x="6690802" y="5481859"/>
            <a:ext cx="3453415" cy="62146"/>
          </a:xfrm>
          <a:prstGeom prst="straightConnector1">
            <a:avLst/>
          </a:prstGeom>
          <a:ln w="38100">
            <a:solidFill>
              <a:srgbClr val="0000CC"/>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451AEFF-77D3-4121-866C-274AEDD71CDD}"/>
              </a:ext>
            </a:extLst>
          </p:cNvPr>
          <p:cNvSpPr txBox="1"/>
          <p:nvPr/>
        </p:nvSpPr>
        <p:spPr>
          <a:xfrm>
            <a:off x="853734" y="2985630"/>
            <a:ext cx="2828279" cy="1015663"/>
          </a:xfrm>
          <a:prstGeom prst="rect">
            <a:avLst/>
          </a:prstGeom>
          <a:noFill/>
        </p:spPr>
        <p:txBody>
          <a:bodyPr wrap="square" rtlCol="0">
            <a:spAutoFit/>
          </a:bodyPr>
          <a:lstStyle/>
          <a:p>
            <a:pPr algn="ctr"/>
            <a:r>
              <a:rPr lang="en-US" sz="2000" dirty="0"/>
              <a:t>Flow1: port 1 -&gt; port 4</a:t>
            </a:r>
          </a:p>
          <a:p>
            <a:pPr algn="ctr"/>
            <a:r>
              <a:rPr lang="en-US" sz="2000" dirty="0"/>
              <a:t>Flow2: port 2 -&gt; port 4</a:t>
            </a:r>
          </a:p>
          <a:p>
            <a:pPr algn="ctr"/>
            <a:r>
              <a:rPr lang="en-US" sz="2000" dirty="0"/>
              <a:t>Flow3: port 1 -&gt; port 3</a:t>
            </a:r>
          </a:p>
        </p:txBody>
      </p:sp>
      <p:cxnSp>
        <p:nvCxnSpPr>
          <p:cNvPr id="26" name="Straight Arrow Connector 25">
            <a:extLst>
              <a:ext uri="{FF2B5EF4-FFF2-40B4-BE49-F238E27FC236}">
                <a16:creationId xmlns:a16="http://schemas.microsoft.com/office/drawing/2014/main" id="{B2AF17A0-9CE6-4B7C-9F95-371F3D3FA404}"/>
              </a:ext>
            </a:extLst>
          </p:cNvPr>
          <p:cNvCxnSpPr>
            <a:cxnSpLocks/>
          </p:cNvCxnSpPr>
          <p:nvPr/>
        </p:nvCxnSpPr>
        <p:spPr>
          <a:xfrm>
            <a:off x="6894990" y="2752038"/>
            <a:ext cx="1112668" cy="9979"/>
          </a:xfrm>
          <a:prstGeom prst="straightConnector1">
            <a:avLst/>
          </a:prstGeom>
          <a:ln w="38100">
            <a:solidFill>
              <a:srgbClr val="0000CC"/>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ABA837B-F834-40C5-8E19-AEA4D63B7B01}"/>
              </a:ext>
            </a:extLst>
          </p:cNvPr>
          <p:cNvSpPr txBox="1"/>
          <p:nvPr/>
        </p:nvSpPr>
        <p:spPr>
          <a:xfrm>
            <a:off x="8167456" y="2565647"/>
            <a:ext cx="1704513" cy="369332"/>
          </a:xfrm>
          <a:prstGeom prst="rect">
            <a:avLst/>
          </a:prstGeom>
          <a:noFill/>
        </p:spPr>
        <p:txBody>
          <a:bodyPr wrap="square" rtlCol="0">
            <a:spAutoFit/>
          </a:bodyPr>
          <a:lstStyle/>
          <a:p>
            <a:r>
              <a:rPr lang="en-US" dirty="0"/>
              <a:t>Data packets</a:t>
            </a:r>
          </a:p>
        </p:txBody>
      </p:sp>
      <p:cxnSp>
        <p:nvCxnSpPr>
          <p:cNvPr id="34" name="Straight Arrow Connector 33">
            <a:extLst>
              <a:ext uri="{FF2B5EF4-FFF2-40B4-BE49-F238E27FC236}">
                <a16:creationId xmlns:a16="http://schemas.microsoft.com/office/drawing/2014/main" id="{FB379171-6B99-4C94-9CBA-E72A718765E5}"/>
              </a:ext>
            </a:extLst>
          </p:cNvPr>
          <p:cNvCxnSpPr>
            <a:cxnSpLocks/>
          </p:cNvCxnSpPr>
          <p:nvPr/>
        </p:nvCxnSpPr>
        <p:spPr>
          <a:xfrm>
            <a:off x="6894990" y="3063527"/>
            <a:ext cx="1112668" cy="9979"/>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B1A65C0-EC5C-4A78-9FD9-16DE80AA2F78}"/>
              </a:ext>
            </a:extLst>
          </p:cNvPr>
          <p:cNvSpPr txBox="1"/>
          <p:nvPr/>
        </p:nvSpPr>
        <p:spPr>
          <a:xfrm>
            <a:off x="7896317" y="2885250"/>
            <a:ext cx="1704513" cy="369332"/>
          </a:xfrm>
          <a:prstGeom prst="rect">
            <a:avLst/>
          </a:prstGeom>
          <a:noFill/>
        </p:spPr>
        <p:txBody>
          <a:bodyPr wrap="square" rtlCol="0">
            <a:spAutoFit/>
          </a:bodyPr>
          <a:lstStyle/>
          <a:p>
            <a:pPr algn="ctr"/>
            <a:r>
              <a:rPr lang="en-US" dirty="0"/>
              <a:t>PFC</a:t>
            </a:r>
          </a:p>
        </p:txBody>
      </p:sp>
      <p:cxnSp>
        <p:nvCxnSpPr>
          <p:cNvPr id="36" name="Straight Arrow Connector 35">
            <a:extLst>
              <a:ext uri="{FF2B5EF4-FFF2-40B4-BE49-F238E27FC236}">
                <a16:creationId xmlns:a16="http://schemas.microsoft.com/office/drawing/2014/main" id="{6A109A3D-5389-48F5-BA90-DE2BB12EC95D}"/>
              </a:ext>
            </a:extLst>
          </p:cNvPr>
          <p:cNvCxnSpPr>
            <a:cxnSpLocks/>
          </p:cNvCxnSpPr>
          <p:nvPr/>
        </p:nvCxnSpPr>
        <p:spPr>
          <a:xfrm flipH="1" flipV="1">
            <a:off x="4876055" y="4363274"/>
            <a:ext cx="736847" cy="1"/>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CC0FD04-D33D-42A1-A624-8780185E49C0}"/>
              </a:ext>
            </a:extLst>
          </p:cNvPr>
          <p:cNvCxnSpPr>
            <a:cxnSpLocks/>
          </p:cNvCxnSpPr>
          <p:nvPr/>
        </p:nvCxnSpPr>
        <p:spPr>
          <a:xfrm flipH="1" flipV="1">
            <a:off x="4863481" y="5478421"/>
            <a:ext cx="736847" cy="1"/>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4FD01E96-3C75-4A49-9C37-EC1BA3D49E7A}"/>
              </a:ext>
            </a:extLst>
          </p:cNvPr>
          <p:cNvSpPr txBox="1"/>
          <p:nvPr/>
        </p:nvSpPr>
        <p:spPr>
          <a:xfrm>
            <a:off x="475885" y="5297192"/>
            <a:ext cx="4158888" cy="830997"/>
          </a:xfrm>
          <a:prstGeom prst="rect">
            <a:avLst/>
          </a:prstGeom>
          <a:noFill/>
        </p:spPr>
        <p:txBody>
          <a:bodyPr wrap="square" rtlCol="0">
            <a:spAutoFit/>
          </a:bodyPr>
          <a:lstStyle/>
          <a:p>
            <a:pPr algn="ctr"/>
            <a:r>
              <a:rPr lang="en-US" sz="2400" b="1" dirty="0">
                <a:solidFill>
                  <a:srgbClr val="C00000"/>
                </a:solidFill>
              </a:rPr>
              <a:t>Flow 3 is paused though it does not create any congestion!</a:t>
            </a:r>
          </a:p>
        </p:txBody>
      </p:sp>
      <p:sp>
        <p:nvSpPr>
          <p:cNvPr id="41" name="TextBox 40">
            <a:extLst>
              <a:ext uri="{FF2B5EF4-FFF2-40B4-BE49-F238E27FC236}">
                <a16:creationId xmlns:a16="http://schemas.microsoft.com/office/drawing/2014/main" id="{8076826E-98D1-4382-B46C-6B35E6F73D1A}"/>
              </a:ext>
            </a:extLst>
          </p:cNvPr>
          <p:cNvSpPr txBox="1"/>
          <p:nvPr/>
        </p:nvSpPr>
        <p:spPr>
          <a:xfrm>
            <a:off x="780490" y="4315586"/>
            <a:ext cx="3185606" cy="707886"/>
          </a:xfrm>
          <a:prstGeom prst="rect">
            <a:avLst/>
          </a:prstGeom>
          <a:noFill/>
        </p:spPr>
        <p:txBody>
          <a:bodyPr wrap="square" rtlCol="0">
            <a:spAutoFit/>
          </a:bodyPr>
          <a:lstStyle/>
          <a:p>
            <a:pPr algn="ctr"/>
            <a:r>
              <a:rPr lang="en-US" sz="2000" dirty="0"/>
              <a:t>The switch sends PFC pause frames from port 1 and 2</a:t>
            </a:r>
          </a:p>
        </p:txBody>
      </p:sp>
      <p:sp>
        <p:nvSpPr>
          <p:cNvPr id="4" name="Slide Number Placeholder 3">
            <a:extLst>
              <a:ext uri="{FF2B5EF4-FFF2-40B4-BE49-F238E27FC236}">
                <a16:creationId xmlns:a16="http://schemas.microsoft.com/office/drawing/2014/main" id="{E434FD98-B9D4-4820-BC63-A04C265B9742}"/>
              </a:ext>
            </a:extLst>
          </p:cNvPr>
          <p:cNvSpPr>
            <a:spLocks noGrp="1"/>
          </p:cNvSpPr>
          <p:nvPr>
            <p:ph type="sldNum" sz="quarter" idx="12"/>
          </p:nvPr>
        </p:nvSpPr>
        <p:spPr/>
        <p:txBody>
          <a:bodyPr/>
          <a:lstStyle/>
          <a:p>
            <a:fld id="{E39302A7-BA06-4B39-85E4-E19DFEAB7718}" type="slidenum">
              <a:rPr lang="en-US" smtClean="0"/>
              <a:t>13</a:t>
            </a:fld>
            <a:endParaRPr lang="en-US"/>
          </a:p>
        </p:txBody>
      </p:sp>
      <p:sp>
        <p:nvSpPr>
          <p:cNvPr id="22" name="TextBox 21">
            <a:extLst>
              <a:ext uri="{FF2B5EF4-FFF2-40B4-BE49-F238E27FC236}">
                <a16:creationId xmlns:a16="http://schemas.microsoft.com/office/drawing/2014/main" id="{62C0A49A-E50A-4895-8A40-AF503928A271}"/>
              </a:ext>
            </a:extLst>
          </p:cNvPr>
          <p:cNvSpPr txBox="1"/>
          <p:nvPr/>
        </p:nvSpPr>
        <p:spPr>
          <a:xfrm>
            <a:off x="8369237" y="4338188"/>
            <a:ext cx="1704513" cy="461665"/>
          </a:xfrm>
          <a:prstGeom prst="rect">
            <a:avLst/>
          </a:prstGeom>
          <a:noFill/>
        </p:spPr>
        <p:txBody>
          <a:bodyPr wrap="square" rtlCol="0">
            <a:spAutoFit/>
          </a:bodyPr>
          <a:lstStyle/>
          <a:p>
            <a:pPr algn="ctr"/>
            <a:r>
              <a:rPr lang="en-US" sz="2400" b="1" dirty="0">
                <a:solidFill>
                  <a:schemeClr val="accent2"/>
                </a:solidFill>
              </a:rPr>
              <a:t>Flow 3</a:t>
            </a:r>
          </a:p>
        </p:txBody>
      </p:sp>
      <p:sp>
        <p:nvSpPr>
          <p:cNvPr id="23" name="TextBox 22">
            <a:extLst>
              <a:ext uri="{FF2B5EF4-FFF2-40B4-BE49-F238E27FC236}">
                <a16:creationId xmlns:a16="http://schemas.microsoft.com/office/drawing/2014/main" id="{119B6841-599E-4883-91A9-50E89E7893F2}"/>
              </a:ext>
            </a:extLst>
          </p:cNvPr>
          <p:cNvSpPr txBox="1"/>
          <p:nvPr/>
        </p:nvSpPr>
        <p:spPr>
          <a:xfrm rot="1035670">
            <a:off x="7342941" y="4825137"/>
            <a:ext cx="1704513" cy="461665"/>
          </a:xfrm>
          <a:prstGeom prst="rect">
            <a:avLst/>
          </a:prstGeom>
          <a:noFill/>
        </p:spPr>
        <p:txBody>
          <a:bodyPr wrap="square" rtlCol="0">
            <a:spAutoFit/>
          </a:bodyPr>
          <a:lstStyle/>
          <a:p>
            <a:pPr algn="ctr"/>
            <a:r>
              <a:rPr lang="en-US" sz="2400" dirty="0"/>
              <a:t>Flow 1</a:t>
            </a:r>
          </a:p>
        </p:txBody>
      </p:sp>
      <p:sp>
        <p:nvSpPr>
          <p:cNvPr id="24" name="TextBox 23">
            <a:extLst>
              <a:ext uri="{FF2B5EF4-FFF2-40B4-BE49-F238E27FC236}">
                <a16:creationId xmlns:a16="http://schemas.microsoft.com/office/drawing/2014/main" id="{2EDA7213-4189-475A-B1DB-809C4BC268C6}"/>
              </a:ext>
            </a:extLst>
          </p:cNvPr>
          <p:cNvSpPr txBox="1"/>
          <p:nvPr/>
        </p:nvSpPr>
        <p:spPr>
          <a:xfrm>
            <a:off x="7419881" y="5526309"/>
            <a:ext cx="1704513" cy="461665"/>
          </a:xfrm>
          <a:prstGeom prst="rect">
            <a:avLst/>
          </a:prstGeom>
          <a:noFill/>
        </p:spPr>
        <p:txBody>
          <a:bodyPr wrap="square" rtlCol="0">
            <a:spAutoFit/>
          </a:bodyPr>
          <a:lstStyle/>
          <a:p>
            <a:pPr algn="ctr"/>
            <a:r>
              <a:rPr lang="en-US" sz="2400" dirty="0"/>
              <a:t>Flow 2</a:t>
            </a:r>
          </a:p>
        </p:txBody>
      </p:sp>
      <p:cxnSp>
        <p:nvCxnSpPr>
          <p:cNvPr id="10" name="Straight Arrow Connector 9">
            <a:extLst>
              <a:ext uri="{FF2B5EF4-FFF2-40B4-BE49-F238E27FC236}">
                <a16:creationId xmlns:a16="http://schemas.microsoft.com/office/drawing/2014/main" id="{AD85251D-A59D-F262-829F-FCCE431F7B6E}"/>
              </a:ext>
            </a:extLst>
          </p:cNvPr>
          <p:cNvCxnSpPr>
            <a:cxnSpLocks/>
          </p:cNvCxnSpPr>
          <p:nvPr/>
        </p:nvCxnSpPr>
        <p:spPr>
          <a:xfrm>
            <a:off x="6690804" y="4363276"/>
            <a:ext cx="3453413" cy="19958"/>
          </a:xfrm>
          <a:prstGeom prst="straightConnector1">
            <a:avLst/>
          </a:prstGeom>
          <a:ln w="5715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0401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3492-5D5D-475F-AEC0-7E605943DF24}"/>
              </a:ext>
            </a:extLst>
          </p:cNvPr>
          <p:cNvSpPr>
            <a:spLocks noGrp="1"/>
          </p:cNvSpPr>
          <p:nvPr>
            <p:ph type="title"/>
          </p:nvPr>
        </p:nvSpPr>
        <p:spPr/>
        <p:txBody>
          <a:bodyPr/>
          <a:lstStyle/>
          <a:p>
            <a:r>
              <a:rPr lang="en-US" dirty="0"/>
              <a:t>Problems of PFC</a:t>
            </a:r>
          </a:p>
        </p:txBody>
      </p:sp>
      <p:sp>
        <p:nvSpPr>
          <p:cNvPr id="3" name="Content Placeholder 2">
            <a:extLst>
              <a:ext uri="{FF2B5EF4-FFF2-40B4-BE49-F238E27FC236}">
                <a16:creationId xmlns:a16="http://schemas.microsoft.com/office/drawing/2014/main" id="{03307C34-4BCB-4677-BD62-F98E965BDB8A}"/>
              </a:ext>
            </a:extLst>
          </p:cNvPr>
          <p:cNvSpPr>
            <a:spLocks noGrp="1"/>
          </p:cNvSpPr>
          <p:nvPr>
            <p:ph idx="1"/>
          </p:nvPr>
        </p:nvSpPr>
        <p:spPr/>
        <p:txBody>
          <a:bodyPr/>
          <a:lstStyle/>
          <a:p>
            <a:r>
              <a:rPr lang="en-US" dirty="0"/>
              <a:t>Head-of-line (HOL) blocking</a:t>
            </a:r>
          </a:p>
          <a:p>
            <a:r>
              <a:rPr lang="en-US" dirty="0"/>
              <a:t>Mad NICs and switches send PFC frames when there is no congestion</a:t>
            </a:r>
          </a:p>
        </p:txBody>
      </p:sp>
      <p:sp>
        <p:nvSpPr>
          <p:cNvPr id="4" name="Slide Number Placeholder 3">
            <a:extLst>
              <a:ext uri="{FF2B5EF4-FFF2-40B4-BE49-F238E27FC236}">
                <a16:creationId xmlns:a16="http://schemas.microsoft.com/office/drawing/2014/main" id="{E434FD98-B9D4-4820-BC63-A04C265B9742}"/>
              </a:ext>
            </a:extLst>
          </p:cNvPr>
          <p:cNvSpPr>
            <a:spLocks noGrp="1"/>
          </p:cNvSpPr>
          <p:nvPr>
            <p:ph type="sldNum" sz="quarter" idx="12"/>
          </p:nvPr>
        </p:nvSpPr>
        <p:spPr/>
        <p:txBody>
          <a:bodyPr/>
          <a:lstStyle/>
          <a:p>
            <a:fld id="{E39302A7-BA06-4B39-85E4-E19DFEAB7718}" type="slidenum">
              <a:rPr lang="en-US" smtClean="0"/>
              <a:t>14</a:t>
            </a:fld>
            <a:endParaRPr lang="en-US"/>
          </a:p>
        </p:txBody>
      </p:sp>
      <p:pic>
        <p:nvPicPr>
          <p:cNvPr id="14" name="Picture 13">
            <a:extLst>
              <a:ext uri="{FF2B5EF4-FFF2-40B4-BE49-F238E27FC236}">
                <a16:creationId xmlns:a16="http://schemas.microsoft.com/office/drawing/2014/main" id="{D0266586-5A19-8FBF-5419-517B2F546727}"/>
              </a:ext>
            </a:extLst>
          </p:cNvPr>
          <p:cNvPicPr>
            <a:picLocks noChangeAspect="1"/>
          </p:cNvPicPr>
          <p:nvPr/>
        </p:nvPicPr>
        <p:blipFill>
          <a:blip r:embed="rId2"/>
          <a:stretch>
            <a:fillRect/>
          </a:stretch>
        </p:blipFill>
        <p:spPr>
          <a:xfrm>
            <a:off x="3260436" y="2897005"/>
            <a:ext cx="5855854" cy="3369651"/>
          </a:xfrm>
          <a:prstGeom prst="rect">
            <a:avLst/>
          </a:prstGeom>
        </p:spPr>
      </p:pic>
      <p:sp>
        <p:nvSpPr>
          <p:cNvPr id="17" name="TextBox 16">
            <a:extLst>
              <a:ext uri="{FF2B5EF4-FFF2-40B4-BE49-F238E27FC236}">
                <a16:creationId xmlns:a16="http://schemas.microsoft.com/office/drawing/2014/main" id="{0D0134EA-A3EA-EEAA-1DDC-3DD3254BCE34}"/>
              </a:ext>
            </a:extLst>
          </p:cNvPr>
          <p:cNvSpPr txBox="1"/>
          <p:nvPr/>
        </p:nvSpPr>
        <p:spPr>
          <a:xfrm>
            <a:off x="988750" y="6356350"/>
            <a:ext cx="10214499" cy="369332"/>
          </a:xfrm>
          <a:prstGeom prst="rect">
            <a:avLst/>
          </a:prstGeom>
          <a:noFill/>
        </p:spPr>
        <p:txBody>
          <a:bodyPr wrap="square" rtlCol="0">
            <a:spAutoFit/>
          </a:bodyPr>
          <a:lstStyle/>
          <a:p>
            <a:pPr algn="ctr"/>
            <a:r>
              <a:rPr lang="en-US" dirty="0"/>
              <a:t>Credit: Chuanxiong Guo “RDMA in Data Centers: Looking Back and Looking Forward” in </a:t>
            </a:r>
            <a:r>
              <a:rPr lang="en-US" dirty="0" err="1"/>
              <a:t>APNet</a:t>
            </a:r>
            <a:r>
              <a:rPr lang="en-US" dirty="0"/>
              <a:t> 2017</a:t>
            </a:r>
          </a:p>
        </p:txBody>
      </p:sp>
    </p:spTree>
    <p:extLst>
      <p:ext uri="{BB962C8B-B14F-4D97-AF65-F5344CB8AC3E}">
        <p14:creationId xmlns:p14="http://schemas.microsoft.com/office/powerpoint/2010/main" val="3122725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3492-5D5D-475F-AEC0-7E605943DF24}"/>
              </a:ext>
            </a:extLst>
          </p:cNvPr>
          <p:cNvSpPr>
            <a:spLocks noGrp="1"/>
          </p:cNvSpPr>
          <p:nvPr>
            <p:ph type="title"/>
          </p:nvPr>
        </p:nvSpPr>
        <p:spPr/>
        <p:txBody>
          <a:bodyPr/>
          <a:lstStyle/>
          <a:p>
            <a:r>
              <a:rPr lang="en-US" dirty="0"/>
              <a:t>Problems of PFC</a:t>
            </a:r>
          </a:p>
        </p:txBody>
      </p:sp>
      <p:sp>
        <p:nvSpPr>
          <p:cNvPr id="3" name="Content Placeholder 2">
            <a:extLst>
              <a:ext uri="{FF2B5EF4-FFF2-40B4-BE49-F238E27FC236}">
                <a16:creationId xmlns:a16="http://schemas.microsoft.com/office/drawing/2014/main" id="{03307C34-4BCB-4677-BD62-F98E965BDB8A}"/>
              </a:ext>
            </a:extLst>
          </p:cNvPr>
          <p:cNvSpPr>
            <a:spLocks noGrp="1"/>
          </p:cNvSpPr>
          <p:nvPr>
            <p:ph idx="1"/>
          </p:nvPr>
        </p:nvSpPr>
        <p:spPr/>
        <p:txBody>
          <a:bodyPr/>
          <a:lstStyle/>
          <a:p>
            <a:r>
              <a:rPr lang="en-US" dirty="0"/>
              <a:t>Head-of-line (HOL) blocking</a:t>
            </a:r>
          </a:p>
          <a:p>
            <a:r>
              <a:rPr lang="en-US" dirty="0"/>
              <a:t>Mad NICs and switches send PFC frames when there is no congestion</a:t>
            </a:r>
          </a:p>
        </p:txBody>
      </p:sp>
      <p:sp>
        <p:nvSpPr>
          <p:cNvPr id="4" name="Slide Number Placeholder 3">
            <a:extLst>
              <a:ext uri="{FF2B5EF4-FFF2-40B4-BE49-F238E27FC236}">
                <a16:creationId xmlns:a16="http://schemas.microsoft.com/office/drawing/2014/main" id="{E434FD98-B9D4-4820-BC63-A04C265B9742}"/>
              </a:ext>
            </a:extLst>
          </p:cNvPr>
          <p:cNvSpPr>
            <a:spLocks noGrp="1"/>
          </p:cNvSpPr>
          <p:nvPr>
            <p:ph type="sldNum" sz="quarter" idx="12"/>
          </p:nvPr>
        </p:nvSpPr>
        <p:spPr/>
        <p:txBody>
          <a:bodyPr/>
          <a:lstStyle/>
          <a:p>
            <a:fld id="{E39302A7-BA06-4B39-85E4-E19DFEAB7718}" type="slidenum">
              <a:rPr lang="en-US" smtClean="0"/>
              <a:t>15</a:t>
            </a:fld>
            <a:endParaRPr lang="en-US"/>
          </a:p>
        </p:txBody>
      </p:sp>
      <p:pic>
        <p:nvPicPr>
          <p:cNvPr id="14" name="Picture 13">
            <a:extLst>
              <a:ext uri="{FF2B5EF4-FFF2-40B4-BE49-F238E27FC236}">
                <a16:creationId xmlns:a16="http://schemas.microsoft.com/office/drawing/2014/main" id="{D0266586-5A19-8FBF-5419-517B2F546727}"/>
              </a:ext>
            </a:extLst>
          </p:cNvPr>
          <p:cNvPicPr>
            <a:picLocks noChangeAspect="1"/>
          </p:cNvPicPr>
          <p:nvPr/>
        </p:nvPicPr>
        <p:blipFill>
          <a:blip r:embed="rId2"/>
          <a:stretch>
            <a:fillRect/>
          </a:stretch>
        </p:blipFill>
        <p:spPr>
          <a:xfrm>
            <a:off x="3260436" y="2897005"/>
            <a:ext cx="5855854" cy="3369651"/>
          </a:xfrm>
          <a:prstGeom prst="rect">
            <a:avLst/>
          </a:prstGeom>
        </p:spPr>
      </p:pic>
      <p:sp>
        <p:nvSpPr>
          <p:cNvPr id="17" name="TextBox 16">
            <a:extLst>
              <a:ext uri="{FF2B5EF4-FFF2-40B4-BE49-F238E27FC236}">
                <a16:creationId xmlns:a16="http://schemas.microsoft.com/office/drawing/2014/main" id="{0D0134EA-A3EA-EEAA-1DDC-3DD3254BCE34}"/>
              </a:ext>
            </a:extLst>
          </p:cNvPr>
          <p:cNvSpPr txBox="1"/>
          <p:nvPr/>
        </p:nvSpPr>
        <p:spPr>
          <a:xfrm>
            <a:off x="988750" y="6356350"/>
            <a:ext cx="10214499" cy="369332"/>
          </a:xfrm>
          <a:prstGeom prst="rect">
            <a:avLst/>
          </a:prstGeom>
          <a:noFill/>
        </p:spPr>
        <p:txBody>
          <a:bodyPr wrap="square" rtlCol="0">
            <a:spAutoFit/>
          </a:bodyPr>
          <a:lstStyle/>
          <a:p>
            <a:pPr algn="ctr"/>
            <a:r>
              <a:rPr lang="en-US" dirty="0"/>
              <a:t>Credit: Chuanxiong Guo “RDMA in Data Centers: Looking Back and Looking Forward” in </a:t>
            </a:r>
            <a:r>
              <a:rPr lang="en-US" dirty="0" err="1"/>
              <a:t>APNet</a:t>
            </a:r>
            <a:r>
              <a:rPr lang="en-US" dirty="0"/>
              <a:t> 2017</a:t>
            </a:r>
          </a:p>
        </p:txBody>
      </p:sp>
      <p:sp>
        <p:nvSpPr>
          <p:cNvPr id="5" name="标题 8">
            <a:extLst>
              <a:ext uri="{FF2B5EF4-FFF2-40B4-BE49-F238E27FC236}">
                <a16:creationId xmlns:a16="http://schemas.microsoft.com/office/drawing/2014/main" id="{188E10C4-EAD3-ABDB-BE15-08A8FF06C12E}"/>
              </a:ext>
            </a:extLst>
          </p:cNvPr>
          <p:cNvSpPr txBox="1">
            <a:spLocks/>
          </p:cNvSpPr>
          <p:nvPr/>
        </p:nvSpPr>
        <p:spPr>
          <a:xfrm>
            <a:off x="0" y="409305"/>
            <a:ext cx="12192000" cy="6312170"/>
          </a:xfrm>
          <a:prstGeom prst="rect">
            <a:avLst/>
          </a:prstGeom>
          <a:solidFill>
            <a:sysClr val="window" lastClr="FFFFFF">
              <a:alpha val="95000"/>
            </a:sysClr>
          </a:solidFill>
        </p:spPr>
        <p:txBody>
          <a:bodyPr vert="horz" lIns="91440" tIns="45720" rIns="91440" bIns="4572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54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5400" dirty="0">
              <a:solidFill>
                <a:sysClr val="windowText" lastClr="000000"/>
              </a:solidFill>
              <a:latin typeface="Calibri"/>
              <a:ea typeface="宋体"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54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cs typeface="Times New Roman" panose="02020603050405020304" pitchFamily="18" charset="0"/>
            </a:endParaRPr>
          </a:p>
          <a:p>
            <a:pPr marL="0" indent="0" algn="ctr">
              <a:buNone/>
            </a:pPr>
            <a:r>
              <a:rPr lang="en-US" sz="4800" dirty="0"/>
              <a:t>PFC can spread congestion, is unfair, and </a:t>
            </a:r>
          </a:p>
          <a:p>
            <a:pPr marL="0" indent="0" algn="ctr">
              <a:buNone/>
            </a:pPr>
            <a:r>
              <a:rPr lang="en-US" sz="4800" dirty="0"/>
              <a:t>can lead to deadlocks!</a:t>
            </a:r>
          </a:p>
          <a:p>
            <a:pPr marL="0" indent="0" algn="ctr">
              <a:buNone/>
            </a:pPr>
            <a:endParaRPr lang="en-US" sz="3200" dirty="0"/>
          </a:p>
          <a:p>
            <a:pPr marL="0" indent="0" algn="ctr">
              <a:buNone/>
            </a:pPr>
            <a:r>
              <a:rPr lang="en-US" sz="2800" dirty="0"/>
              <a:t>Zhu et al. [SIGCOMM’15], Guo et al. [SIGCOMM’16], Hu et al. [HotNets’17]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54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5400" dirty="0">
              <a:solidFill>
                <a:sysClr val="windowText" lastClr="000000"/>
              </a:solidFill>
              <a:latin typeface="Calibri"/>
              <a:ea typeface="宋体" panose="0201060003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dirty="0">
              <a:ln>
                <a:noFill/>
              </a:ln>
              <a:solidFill>
                <a:sysClr val="windowText" lastClr="000000"/>
              </a:solidFill>
              <a:effectLst/>
              <a:uLnTx/>
              <a:uFillTx/>
              <a:latin typeface="Calibri"/>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79875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18CBFC1-07B4-45DD-818A-FC930557B779}"/>
              </a:ext>
            </a:extLst>
          </p:cNvPr>
          <p:cNvSpPr txBox="1"/>
          <p:nvPr/>
        </p:nvSpPr>
        <p:spPr>
          <a:xfrm>
            <a:off x="0" y="0"/>
            <a:ext cx="12242123" cy="6858000"/>
          </a:xfrm>
          <a:prstGeom prst="rect">
            <a:avLst/>
          </a:prstGeom>
          <a:solidFill>
            <a:srgbClr val="0070C0"/>
          </a:solidFill>
        </p:spPr>
        <p:txBody>
          <a:bodyPr wrap="square" rtlCol="0">
            <a:spAutoFit/>
          </a:bodyPr>
          <a:lstStyle/>
          <a:p>
            <a:endParaRPr lang="en-US"/>
          </a:p>
        </p:txBody>
      </p:sp>
      <p:sp>
        <p:nvSpPr>
          <p:cNvPr id="2" name="Title 1">
            <a:extLst>
              <a:ext uri="{FF2B5EF4-FFF2-40B4-BE49-F238E27FC236}">
                <a16:creationId xmlns:a16="http://schemas.microsoft.com/office/drawing/2014/main" id="{2ADC107E-B21F-4268-B5FF-2C9E3467AA69}"/>
              </a:ext>
            </a:extLst>
          </p:cNvPr>
          <p:cNvSpPr>
            <a:spLocks noGrp="1"/>
          </p:cNvSpPr>
          <p:nvPr>
            <p:ph type="title"/>
          </p:nvPr>
        </p:nvSpPr>
        <p:spPr/>
        <p:txBody>
          <a:bodyPr>
            <a:normAutofit/>
          </a:bodyPr>
          <a:lstStyle/>
          <a:p>
            <a:r>
              <a:rPr lang="en-US" sz="5400">
                <a:solidFill>
                  <a:schemeClr val="bg1"/>
                </a:solidFill>
              </a:rPr>
              <a:t>Agenda</a:t>
            </a:r>
          </a:p>
        </p:txBody>
      </p:sp>
      <p:sp>
        <p:nvSpPr>
          <p:cNvPr id="3" name="Content Placeholder 2">
            <a:extLst>
              <a:ext uri="{FF2B5EF4-FFF2-40B4-BE49-F238E27FC236}">
                <a16:creationId xmlns:a16="http://schemas.microsoft.com/office/drawing/2014/main" id="{5BA49931-0924-4F3D-A3BD-8C39516C056B}"/>
              </a:ext>
            </a:extLst>
          </p:cNvPr>
          <p:cNvSpPr>
            <a:spLocks noGrp="1"/>
          </p:cNvSpPr>
          <p:nvPr>
            <p:ph idx="1"/>
          </p:nvPr>
        </p:nvSpPr>
        <p:spPr/>
        <p:txBody>
          <a:bodyPr/>
          <a:lstStyle/>
          <a:p>
            <a:r>
              <a:rPr lang="en-US" sz="3600" dirty="0">
                <a:solidFill>
                  <a:schemeClr val="bg1"/>
                </a:solidFill>
              </a:rPr>
              <a:t>Background</a:t>
            </a:r>
          </a:p>
          <a:p>
            <a:r>
              <a:rPr lang="en-US" sz="3600" b="1" dirty="0">
                <a:solidFill>
                  <a:schemeClr val="bg1"/>
                </a:solidFill>
              </a:rPr>
              <a:t>RDMA Deployment for Azure Storage</a:t>
            </a:r>
          </a:p>
          <a:p>
            <a:r>
              <a:rPr lang="en-US" sz="3600" dirty="0">
                <a:solidFill>
                  <a:schemeClr val="bg1"/>
                </a:solidFill>
              </a:rPr>
              <a:t>Problems, Lessons and Future Directions</a:t>
            </a:r>
          </a:p>
          <a:p>
            <a:pPr marL="0" indent="0">
              <a:buNone/>
            </a:pPr>
            <a:endParaRPr lang="en-US" sz="3600" dirty="0">
              <a:solidFill>
                <a:schemeClr val="bg1"/>
              </a:solidFill>
            </a:endParaRPr>
          </a:p>
          <a:p>
            <a:endParaRPr lang="en-US" sz="3600" dirty="0">
              <a:solidFill>
                <a:schemeClr val="bg1"/>
              </a:solidFill>
            </a:endParaRPr>
          </a:p>
          <a:p>
            <a:endParaRPr lang="en-US" sz="3600" dirty="0">
              <a:solidFill>
                <a:schemeClr val="bg1"/>
              </a:solidFill>
            </a:endParaRPr>
          </a:p>
          <a:p>
            <a:endParaRPr lang="en-US" dirty="0">
              <a:solidFill>
                <a:schemeClr val="bg1"/>
              </a:solidFill>
            </a:endParaRPr>
          </a:p>
          <a:p>
            <a:pPr lvl="1"/>
            <a:endParaRPr lang="en-US" dirty="0">
              <a:solidFill>
                <a:schemeClr val="bg1"/>
              </a:solidFill>
            </a:endParaRPr>
          </a:p>
        </p:txBody>
      </p:sp>
      <p:sp>
        <p:nvSpPr>
          <p:cNvPr id="4" name="Slide Number Placeholder 3">
            <a:extLst>
              <a:ext uri="{FF2B5EF4-FFF2-40B4-BE49-F238E27FC236}">
                <a16:creationId xmlns:a16="http://schemas.microsoft.com/office/drawing/2014/main" id="{EFF8BE98-5D98-4384-A3CE-24A9052963B1}"/>
              </a:ext>
            </a:extLst>
          </p:cNvPr>
          <p:cNvSpPr>
            <a:spLocks noGrp="1"/>
          </p:cNvSpPr>
          <p:nvPr>
            <p:ph type="sldNum" sz="quarter" idx="12"/>
          </p:nvPr>
        </p:nvSpPr>
        <p:spPr/>
        <p:txBody>
          <a:bodyPr/>
          <a:lstStyle/>
          <a:p>
            <a:fld id="{7DBD39D8-B3BA-4159-8DFF-E29AF85D5D3B}" type="slidenum">
              <a:rPr lang="en-US" smtClean="0"/>
              <a:t>16</a:t>
            </a:fld>
            <a:endParaRPr lang="en-US"/>
          </a:p>
        </p:txBody>
      </p:sp>
    </p:spTree>
    <p:extLst>
      <p:ext uri="{BB962C8B-B14F-4D97-AF65-F5344CB8AC3E}">
        <p14:creationId xmlns:p14="http://schemas.microsoft.com/office/powerpoint/2010/main" val="1980221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2F20C-9A11-1502-52DB-D76DD8EFDF3E}"/>
              </a:ext>
            </a:extLst>
          </p:cNvPr>
          <p:cNvSpPr>
            <a:spLocks noGrp="1"/>
          </p:cNvSpPr>
          <p:nvPr>
            <p:ph type="title"/>
          </p:nvPr>
        </p:nvSpPr>
        <p:spPr/>
        <p:txBody>
          <a:bodyPr/>
          <a:lstStyle/>
          <a:p>
            <a:r>
              <a:rPr lang="en-US" dirty="0"/>
              <a:t>Disaggregated Storage in Azure</a:t>
            </a:r>
          </a:p>
        </p:txBody>
      </p:sp>
      <p:sp>
        <p:nvSpPr>
          <p:cNvPr id="4" name="Slide Number Placeholder 3">
            <a:extLst>
              <a:ext uri="{FF2B5EF4-FFF2-40B4-BE49-F238E27FC236}">
                <a16:creationId xmlns:a16="http://schemas.microsoft.com/office/drawing/2014/main" id="{A185E373-6D74-070D-465C-A6F51E7D1255}"/>
              </a:ext>
            </a:extLst>
          </p:cNvPr>
          <p:cNvSpPr>
            <a:spLocks noGrp="1"/>
          </p:cNvSpPr>
          <p:nvPr>
            <p:ph type="sldNum" sz="quarter" idx="12"/>
          </p:nvPr>
        </p:nvSpPr>
        <p:spPr/>
        <p:txBody>
          <a:bodyPr/>
          <a:lstStyle/>
          <a:p>
            <a:fld id="{E39302A7-BA06-4B39-85E4-E19DFEAB7718}" type="slidenum">
              <a:rPr lang="en-US" smtClean="0"/>
              <a:t>17</a:t>
            </a:fld>
            <a:endParaRPr lang="en-US"/>
          </a:p>
        </p:txBody>
      </p:sp>
      <p:pic>
        <p:nvPicPr>
          <p:cNvPr id="9" name="Picture 8" descr="Icon&#10;&#10;Description automatically generated">
            <a:extLst>
              <a:ext uri="{FF2B5EF4-FFF2-40B4-BE49-F238E27FC236}">
                <a16:creationId xmlns:a16="http://schemas.microsoft.com/office/drawing/2014/main" id="{6DA1E8E3-161D-ACA0-43F1-3D94F085CEFC}"/>
              </a:ext>
            </a:extLst>
          </p:cNvPr>
          <p:cNvPicPr>
            <a:picLocks noChangeAspect="1"/>
          </p:cNvPicPr>
          <p:nvPr/>
        </p:nvPicPr>
        <p:blipFill>
          <a:blip r:embed="rId2"/>
          <a:stretch>
            <a:fillRect/>
          </a:stretch>
        </p:blipFill>
        <p:spPr>
          <a:xfrm>
            <a:off x="2115095" y="2531712"/>
            <a:ext cx="2570682" cy="2570682"/>
          </a:xfrm>
          <a:prstGeom prst="rect">
            <a:avLst/>
          </a:prstGeom>
        </p:spPr>
      </p:pic>
      <p:pic>
        <p:nvPicPr>
          <p:cNvPr id="10" name="Picture 9" descr="Icon&#10;&#10;Description automatically generated">
            <a:extLst>
              <a:ext uri="{FF2B5EF4-FFF2-40B4-BE49-F238E27FC236}">
                <a16:creationId xmlns:a16="http://schemas.microsoft.com/office/drawing/2014/main" id="{E71B197F-41BA-F746-4800-9A4715FD52BD}"/>
              </a:ext>
            </a:extLst>
          </p:cNvPr>
          <p:cNvPicPr>
            <a:picLocks noChangeAspect="1"/>
          </p:cNvPicPr>
          <p:nvPr/>
        </p:nvPicPr>
        <p:blipFill>
          <a:blip r:embed="rId3"/>
          <a:stretch>
            <a:fillRect/>
          </a:stretch>
        </p:blipFill>
        <p:spPr>
          <a:xfrm>
            <a:off x="7172128" y="2622100"/>
            <a:ext cx="2570682" cy="2389907"/>
          </a:xfrm>
          <a:prstGeom prst="rect">
            <a:avLst/>
          </a:prstGeom>
        </p:spPr>
      </p:pic>
      <p:sp>
        <p:nvSpPr>
          <p:cNvPr id="11" name="TextBox 11">
            <a:extLst>
              <a:ext uri="{FF2B5EF4-FFF2-40B4-BE49-F238E27FC236}">
                <a16:creationId xmlns:a16="http://schemas.microsoft.com/office/drawing/2014/main" id="{722901FA-3905-845E-BB16-7EEEC9D51C72}"/>
              </a:ext>
            </a:extLst>
          </p:cNvPr>
          <p:cNvSpPr txBox="1"/>
          <p:nvPr/>
        </p:nvSpPr>
        <p:spPr>
          <a:xfrm>
            <a:off x="7172128" y="4930478"/>
            <a:ext cx="257068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a:solidFill>
                  <a:srgbClr val="0070C0"/>
                </a:solidFill>
              </a:rPr>
              <a:t>Azure Storage</a:t>
            </a:r>
          </a:p>
        </p:txBody>
      </p:sp>
      <p:sp>
        <p:nvSpPr>
          <p:cNvPr id="12" name="TextBox 13">
            <a:extLst>
              <a:ext uri="{FF2B5EF4-FFF2-40B4-BE49-F238E27FC236}">
                <a16:creationId xmlns:a16="http://schemas.microsoft.com/office/drawing/2014/main" id="{98620F2D-510C-9983-2436-825F6FAD2F6E}"/>
              </a:ext>
            </a:extLst>
          </p:cNvPr>
          <p:cNvSpPr txBox="1"/>
          <p:nvPr/>
        </p:nvSpPr>
        <p:spPr>
          <a:xfrm>
            <a:off x="2172635" y="4930478"/>
            <a:ext cx="257068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a:solidFill>
                  <a:srgbClr val="0070C0"/>
                </a:solidFill>
              </a:rPr>
              <a:t>Azure Compute</a:t>
            </a:r>
          </a:p>
        </p:txBody>
      </p:sp>
    </p:spTree>
    <p:extLst>
      <p:ext uri="{BB962C8B-B14F-4D97-AF65-F5344CB8AC3E}">
        <p14:creationId xmlns:p14="http://schemas.microsoft.com/office/powerpoint/2010/main" val="4244671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2F20C-9A11-1502-52DB-D76DD8EFDF3E}"/>
              </a:ext>
            </a:extLst>
          </p:cNvPr>
          <p:cNvSpPr>
            <a:spLocks noGrp="1"/>
          </p:cNvSpPr>
          <p:nvPr>
            <p:ph type="title"/>
          </p:nvPr>
        </p:nvSpPr>
        <p:spPr/>
        <p:txBody>
          <a:bodyPr/>
          <a:lstStyle/>
          <a:p>
            <a:r>
              <a:rPr lang="en-US" dirty="0"/>
              <a:t>Disaggregated Storage in Azure</a:t>
            </a:r>
          </a:p>
        </p:txBody>
      </p:sp>
      <p:sp>
        <p:nvSpPr>
          <p:cNvPr id="4" name="Slide Number Placeholder 3">
            <a:extLst>
              <a:ext uri="{FF2B5EF4-FFF2-40B4-BE49-F238E27FC236}">
                <a16:creationId xmlns:a16="http://schemas.microsoft.com/office/drawing/2014/main" id="{A185E373-6D74-070D-465C-A6F51E7D1255}"/>
              </a:ext>
            </a:extLst>
          </p:cNvPr>
          <p:cNvSpPr>
            <a:spLocks noGrp="1"/>
          </p:cNvSpPr>
          <p:nvPr>
            <p:ph type="sldNum" sz="quarter" idx="12"/>
          </p:nvPr>
        </p:nvSpPr>
        <p:spPr/>
        <p:txBody>
          <a:bodyPr/>
          <a:lstStyle/>
          <a:p>
            <a:fld id="{E39302A7-BA06-4B39-85E4-E19DFEAB7718}" type="slidenum">
              <a:rPr lang="en-US" smtClean="0"/>
              <a:t>18</a:t>
            </a:fld>
            <a:endParaRPr lang="en-US"/>
          </a:p>
        </p:txBody>
      </p:sp>
      <p:pic>
        <p:nvPicPr>
          <p:cNvPr id="5" name="Picture 4" descr="Icon&#10;&#10;Description automatically generated">
            <a:extLst>
              <a:ext uri="{FF2B5EF4-FFF2-40B4-BE49-F238E27FC236}">
                <a16:creationId xmlns:a16="http://schemas.microsoft.com/office/drawing/2014/main" id="{7BD45666-7F86-5114-FC13-122865734C41}"/>
              </a:ext>
            </a:extLst>
          </p:cNvPr>
          <p:cNvPicPr>
            <a:picLocks noChangeAspect="1"/>
          </p:cNvPicPr>
          <p:nvPr/>
        </p:nvPicPr>
        <p:blipFill>
          <a:blip r:embed="rId2"/>
          <a:stretch>
            <a:fillRect/>
          </a:stretch>
        </p:blipFill>
        <p:spPr>
          <a:xfrm>
            <a:off x="2115095" y="2531712"/>
            <a:ext cx="2570682" cy="2570682"/>
          </a:xfrm>
          <a:prstGeom prst="rect">
            <a:avLst/>
          </a:prstGeom>
        </p:spPr>
      </p:pic>
      <p:pic>
        <p:nvPicPr>
          <p:cNvPr id="6" name="Picture 5" descr="Icon&#10;&#10;Description automatically generated">
            <a:extLst>
              <a:ext uri="{FF2B5EF4-FFF2-40B4-BE49-F238E27FC236}">
                <a16:creationId xmlns:a16="http://schemas.microsoft.com/office/drawing/2014/main" id="{B534F292-A07D-3CDC-960A-C84DFEB113EF}"/>
              </a:ext>
            </a:extLst>
          </p:cNvPr>
          <p:cNvPicPr>
            <a:picLocks noChangeAspect="1"/>
          </p:cNvPicPr>
          <p:nvPr/>
        </p:nvPicPr>
        <p:blipFill>
          <a:blip r:embed="rId3"/>
          <a:stretch>
            <a:fillRect/>
          </a:stretch>
        </p:blipFill>
        <p:spPr>
          <a:xfrm>
            <a:off x="7172128" y="2622100"/>
            <a:ext cx="2570682" cy="2389907"/>
          </a:xfrm>
          <a:prstGeom prst="rect">
            <a:avLst/>
          </a:prstGeom>
        </p:spPr>
      </p:pic>
      <p:sp>
        <p:nvSpPr>
          <p:cNvPr id="7" name="TextBox 11">
            <a:extLst>
              <a:ext uri="{FF2B5EF4-FFF2-40B4-BE49-F238E27FC236}">
                <a16:creationId xmlns:a16="http://schemas.microsoft.com/office/drawing/2014/main" id="{79D86DED-B209-8611-CED1-A168AD5D012B}"/>
              </a:ext>
            </a:extLst>
          </p:cNvPr>
          <p:cNvSpPr txBox="1"/>
          <p:nvPr/>
        </p:nvSpPr>
        <p:spPr>
          <a:xfrm>
            <a:off x="7172128" y="4930478"/>
            <a:ext cx="257068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a:solidFill>
                  <a:srgbClr val="0070C0"/>
                </a:solidFill>
              </a:rPr>
              <a:t>Azure Storage</a:t>
            </a:r>
          </a:p>
        </p:txBody>
      </p:sp>
      <p:sp>
        <p:nvSpPr>
          <p:cNvPr id="8" name="TextBox 13">
            <a:extLst>
              <a:ext uri="{FF2B5EF4-FFF2-40B4-BE49-F238E27FC236}">
                <a16:creationId xmlns:a16="http://schemas.microsoft.com/office/drawing/2014/main" id="{871C344C-1198-3FF4-98AE-18A57CBF17F5}"/>
              </a:ext>
            </a:extLst>
          </p:cNvPr>
          <p:cNvSpPr txBox="1"/>
          <p:nvPr/>
        </p:nvSpPr>
        <p:spPr>
          <a:xfrm>
            <a:off x="2172635" y="4930478"/>
            <a:ext cx="257068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a:solidFill>
                  <a:srgbClr val="0070C0"/>
                </a:solidFill>
              </a:rPr>
              <a:t>Azure Compute</a:t>
            </a:r>
          </a:p>
        </p:txBody>
      </p:sp>
      <p:sp>
        <p:nvSpPr>
          <p:cNvPr id="3" name="Arrow: Left 2">
            <a:extLst>
              <a:ext uri="{FF2B5EF4-FFF2-40B4-BE49-F238E27FC236}">
                <a16:creationId xmlns:a16="http://schemas.microsoft.com/office/drawing/2014/main" id="{7766A071-A566-24C9-A3B9-B4BDCAB658A3}"/>
              </a:ext>
            </a:extLst>
          </p:cNvPr>
          <p:cNvSpPr/>
          <p:nvPr/>
        </p:nvSpPr>
        <p:spPr>
          <a:xfrm>
            <a:off x="5138839" y="3870474"/>
            <a:ext cx="1580226" cy="435006"/>
          </a:xfrm>
          <a:prstGeom prst="leftArrow">
            <a:avLst/>
          </a:prstGeom>
          <a:solidFill>
            <a:srgbClr val="0079D6"/>
          </a:solidFill>
          <a:ln>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BA8500CE-5D36-6E93-71D0-4BBF86192AE4}"/>
              </a:ext>
            </a:extLst>
          </p:cNvPr>
          <p:cNvSpPr/>
          <p:nvPr/>
        </p:nvSpPr>
        <p:spPr>
          <a:xfrm rot="10800000">
            <a:off x="5266253" y="3435468"/>
            <a:ext cx="1580226" cy="435006"/>
          </a:xfrm>
          <a:prstGeom prst="leftArrow">
            <a:avLst/>
          </a:prstGeom>
          <a:solidFill>
            <a:srgbClr val="0079D6"/>
          </a:solidFill>
          <a:ln>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2EDA4F6-4100-DE95-2623-9D396EEB5F8B}"/>
              </a:ext>
            </a:extLst>
          </p:cNvPr>
          <p:cNvSpPr txBox="1"/>
          <p:nvPr/>
        </p:nvSpPr>
        <p:spPr>
          <a:xfrm>
            <a:off x="4743317" y="2859769"/>
            <a:ext cx="257068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rgbClr val="0070C0"/>
                </a:solidFill>
              </a:rPr>
              <a:t>Frontend</a:t>
            </a:r>
          </a:p>
        </p:txBody>
      </p:sp>
      <p:sp>
        <p:nvSpPr>
          <p:cNvPr id="11" name="Arrow: Curved Right 10">
            <a:extLst>
              <a:ext uri="{FF2B5EF4-FFF2-40B4-BE49-F238E27FC236}">
                <a16:creationId xmlns:a16="http://schemas.microsoft.com/office/drawing/2014/main" id="{D51E09AF-2230-8F52-794B-3414FCC7934E}"/>
              </a:ext>
            </a:extLst>
          </p:cNvPr>
          <p:cNvSpPr/>
          <p:nvPr/>
        </p:nvSpPr>
        <p:spPr>
          <a:xfrm rot="10608920">
            <a:off x="9634552" y="2882628"/>
            <a:ext cx="867815" cy="1613517"/>
          </a:xfrm>
          <a:prstGeom prst="curvedRightArrow">
            <a:avLst/>
          </a:prstGeom>
          <a:solidFill>
            <a:srgbClr val="0079D6"/>
          </a:solidFill>
          <a:ln>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D8E4697-F08E-ABEB-30B1-0B472C40A5F7}"/>
              </a:ext>
            </a:extLst>
          </p:cNvPr>
          <p:cNvSpPr txBox="1"/>
          <p:nvPr/>
        </p:nvSpPr>
        <p:spPr>
          <a:xfrm>
            <a:off x="8783118" y="2299892"/>
            <a:ext cx="257068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rgbClr val="0070C0"/>
                </a:solidFill>
              </a:rPr>
              <a:t>Backend</a:t>
            </a:r>
          </a:p>
        </p:txBody>
      </p:sp>
    </p:spTree>
    <p:extLst>
      <p:ext uri="{BB962C8B-B14F-4D97-AF65-F5344CB8AC3E}">
        <p14:creationId xmlns:p14="http://schemas.microsoft.com/office/powerpoint/2010/main" val="3008646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ABD33-E3C1-28E4-53E7-625A2159D650}"/>
              </a:ext>
            </a:extLst>
          </p:cNvPr>
          <p:cNvSpPr>
            <a:spLocks noGrp="1"/>
          </p:cNvSpPr>
          <p:nvPr>
            <p:ph type="title"/>
          </p:nvPr>
        </p:nvSpPr>
        <p:spPr/>
        <p:txBody>
          <a:bodyPr/>
          <a:lstStyle/>
          <a:p>
            <a:r>
              <a:rPr lang="en-US" dirty="0"/>
              <a:t>Disaggregated Storage in Azure</a:t>
            </a:r>
          </a:p>
        </p:txBody>
      </p:sp>
      <p:sp>
        <p:nvSpPr>
          <p:cNvPr id="8" name="Rectangle 7">
            <a:extLst>
              <a:ext uri="{FF2B5EF4-FFF2-40B4-BE49-F238E27FC236}">
                <a16:creationId xmlns:a16="http://schemas.microsoft.com/office/drawing/2014/main" id="{27A7B317-8BA4-07A7-0213-69EF2D41A8FF}"/>
              </a:ext>
            </a:extLst>
          </p:cNvPr>
          <p:cNvSpPr/>
          <p:nvPr/>
        </p:nvSpPr>
        <p:spPr>
          <a:xfrm>
            <a:off x="948788" y="4254964"/>
            <a:ext cx="1650795" cy="646210"/>
          </a:xfrm>
          <a:prstGeom prst="rect">
            <a:avLst/>
          </a:prstGeom>
          <a:solidFill>
            <a:schemeClr val="tx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H</a:t>
            </a:r>
            <a:r>
              <a:rPr lang="en-US" altLang="zh-CN" sz="2000" dirty="0">
                <a:solidFill>
                  <a:schemeClr val="bg1"/>
                </a:solidFill>
              </a:rPr>
              <a:t>ost Domain</a:t>
            </a:r>
            <a:endParaRPr lang="en-US" sz="2000" dirty="0">
              <a:solidFill>
                <a:schemeClr val="bg1"/>
              </a:solidFill>
            </a:endParaRPr>
          </a:p>
        </p:txBody>
      </p:sp>
      <p:sp>
        <p:nvSpPr>
          <p:cNvPr id="9" name="Rectangle 8">
            <a:extLst>
              <a:ext uri="{FF2B5EF4-FFF2-40B4-BE49-F238E27FC236}">
                <a16:creationId xmlns:a16="http://schemas.microsoft.com/office/drawing/2014/main" id="{456A5EC4-E6CE-FF82-9D93-8559145C8E2A}"/>
              </a:ext>
            </a:extLst>
          </p:cNvPr>
          <p:cNvSpPr/>
          <p:nvPr/>
        </p:nvSpPr>
        <p:spPr>
          <a:xfrm>
            <a:off x="948788" y="3362035"/>
            <a:ext cx="1650795" cy="88925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0" name="Rectangle: Rounded Corners 9">
            <a:extLst>
              <a:ext uri="{FF2B5EF4-FFF2-40B4-BE49-F238E27FC236}">
                <a16:creationId xmlns:a16="http://schemas.microsoft.com/office/drawing/2014/main" id="{7B62AD5D-874D-88BE-ABD6-FF529D5CEF4D}"/>
              </a:ext>
            </a:extLst>
          </p:cNvPr>
          <p:cNvSpPr/>
          <p:nvPr/>
        </p:nvSpPr>
        <p:spPr>
          <a:xfrm>
            <a:off x="967776" y="3484252"/>
            <a:ext cx="792885" cy="5729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VM1</a:t>
            </a:r>
          </a:p>
        </p:txBody>
      </p:sp>
      <p:sp>
        <p:nvSpPr>
          <p:cNvPr id="11" name="TextBox 10">
            <a:extLst>
              <a:ext uri="{FF2B5EF4-FFF2-40B4-BE49-F238E27FC236}">
                <a16:creationId xmlns:a16="http://schemas.microsoft.com/office/drawing/2014/main" id="{CE9E5AC0-81E2-06CD-0254-99CB981A1D52}"/>
              </a:ext>
            </a:extLst>
          </p:cNvPr>
          <p:cNvSpPr txBox="1"/>
          <p:nvPr/>
        </p:nvSpPr>
        <p:spPr>
          <a:xfrm>
            <a:off x="529917" y="4901174"/>
            <a:ext cx="2553562" cy="461665"/>
          </a:xfrm>
          <a:prstGeom prst="rect">
            <a:avLst/>
          </a:prstGeom>
          <a:noFill/>
        </p:spPr>
        <p:txBody>
          <a:bodyPr wrap="square" rtlCol="0">
            <a:spAutoFit/>
          </a:bodyPr>
          <a:lstStyle/>
          <a:p>
            <a:pPr algn="ctr"/>
            <a:r>
              <a:rPr lang="en-US" sz="2400" dirty="0"/>
              <a:t>Compute Server</a:t>
            </a:r>
          </a:p>
        </p:txBody>
      </p:sp>
      <p:sp>
        <p:nvSpPr>
          <p:cNvPr id="12" name="Rectangle: Rounded Corners 11">
            <a:extLst>
              <a:ext uri="{FF2B5EF4-FFF2-40B4-BE49-F238E27FC236}">
                <a16:creationId xmlns:a16="http://schemas.microsoft.com/office/drawing/2014/main" id="{0F590891-680A-B4B2-6E50-2E1DB2FF3F58}"/>
              </a:ext>
            </a:extLst>
          </p:cNvPr>
          <p:cNvSpPr/>
          <p:nvPr/>
        </p:nvSpPr>
        <p:spPr>
          <a:xfrm>
            <a:off x="1779649" y="3484252"/>
            <a:ext cx="792884" cy="5729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VM2</a:t>
            </a:r>
          </a:p>
        </p:txBody>
      </p:sp>
      <p:sp>
        <p:nvSpPr>
          <p:cNvPr id="15" name="Rectangle 14">
            <a:extLst>
              <a:ext uri="{FF2B5EF4-FFF2-40B4-BE49-F238E27FC236}">
                <a16:creationId xmlns:a16="http://schemas.microsoft.com/office/drawing/2014/main" id="{85546DC5-E46A-E99B-FC25-D5602377CDD2}"/>
              </a:ext>
            </a:extLst>
          </p:cNvPr>
          <p:cNvSpPr/>
          <p:nvPr/>
        </p:nvSpPr>
        <p:spPr>
          <a:xfrm>
            <a:off x="4450604" y="5232635"/>
            <a:ext cx="1496291" cy="946722"/>
          </a:xfrm>
          <a:prstGeom prst="rect">
            <a:avLst/>
          </a:prstGeom>
          <a:solidFill>
            <a:schemeClr val="accent1">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Extent Node</a:t>
            </a:r>
          </a:p>
        </p:txBody>
      </p:sp>
      <p:sp>
        <p:nvSpPr>
          <p:cNvPr id="18" name="TextBox 17">
            <a:extLst>
              <a:ext uri="{FF2B5EF4-FFF2-40B4-BE49-F238E27FC236}">
                <a16:creationId xmlns:a16="http://schemas.microsoft.com/office/drawing/2014/main" id="{60E0B86F-4D45-F946-76EF-D26708AAEAAE}"/>
              </a:ext>
            </a:extLst>
          </p:cNvPr>
          <p:cNvSpPr txBox="1"/>
          <p:nvPr/>
        </p:nvSpPr>
        <p:spPr>
          <a:xfrm>
            <a:off x="4450604" y="6179357"/>
            <a:ext cx="1496291" cy="461665"/>
          </a:xfrm>
          <a:prstGeom prst="rect">
            <a:avLst/>
          </a:prstGeom>
          <a:noFill/>
        </p:spPr>
        <p:txBody>
          <a:bodyPr wrap="square" rtlCol="0">
            <a:spAutoFit/>
          </a:bodyPr>
          <a:lstStyle/>
          <a:p>
            <a:pPr algn="ctr"/>
            <a:r>
              <a:rPr lang="en-US" sz="2400" dirty="0"/>
              <a:t>P</a:t>
            </a:r>
            <a:r>
              <a:rPr lang="en-US" altLang="zh-CN" sz="2400" dirty="0"/>
              <a:t>rimary</a:t>
            </a:r>
            <a:endParaRPr lang="en-US" sz="2400" dirty="0"/>
          </a:p>
        </p:txBody>
      </p:sp>
      <p:sp>
        <p:nvSpPr>
          <p:cNvPr id="19" name="TextBox 18">
            <a:extLst>
              <a:ext uri="{FF2B5EF4-FFF2-40B4-BE49-F238E27FC236}">
                <a16:creationId xmlns:a16="http://schemas.microsoft.com/office/drawing/2014/main" id="{0F1773F0-43FF-4590-9499-3E0BA537825F}"/>
              </a:ext>
            </a:extLst>
          </p:cNvPr>
          <p:cNvSpPr txBox="1"/>
          <p:nvPr/>
        </p:nvSpPr>
        <p:spPr>
          <a:xfrm>
            <a:off x="7164936" y="6206701"/>
            <a:ext cx="1496291" cy="461665"/>
          </a:xfrm>
          <a:prstGeom prst="rect">
            <a:avLst/>
          </a:prstGeom>
          <a:noFill/>
        </p:spPr>
        <p:txBody>
          <a:bodyPr wrap="square" rtlCol="0">
            <a:spAutoFit/>
          </a:bodyPr>
          <a:lstStyle/>
          <a:p>
            <a:pPr algn="ctr"/>
            <a:r>
              <a:rPr lang="en-US" sz="2400" dirty="0"/>
              <a:t>Secondary</a:t>
            </a:r>
          </a:p>
        </p:txBody>
      </p:sp>
      <p:sp>
        <p:nvSpPr>
          <p:cNvPr id="20" name="TextBox 19">
            <a:extLst>
              <a:ext uri="{FF2B5EF4-FFF2-40B4-BE49-F238E27FC236}">
                <a16:creationId xmlns:a16="http://schemas.microsoft.com/office/drawing/2014/main" id="{BB1EBC33-C360-A3A1-EF34-A32B6A48A1D9}"/>
              </a:ext>
            </a:extLst>
          </p:cNvPr>
          <p:cNvSpPr txBox="1"/>
          <p:nvPr/>
        </p:nvSpPr>
        <p:spPr>
          <a:xfrm>
            <a:off x="10140162" y="6206701"/>
            <a:ext cx="1496291" cy="461665"/>
          </a:xfrm>
          <a:prstGeom prst="rect">
            <a:avLst/>
          </a:prstGeom>
          <a:noFill/>
        </p:spPr>
        <p:txBody>
          <a:bodyPr wrap="square" rtlCol="0">
            <a:spAutoFit/>
          </a:bodyPr>
          <a:lstStyle/>
          <a:p>
            <a:pPr algn="ctr"/>
            <a:r>
              <a:rPr lang="en-US" sz="2400" dirty="0"/>
              <a:t>Secondary</a:t>
            </a:r>
          </a:p>
        </p:txBody>
      </p:sp>
      <p:sp>
        <p:nvSpPr>
          <p:cNvPr id="21" name="Rectangle 20">
            <a:extLst>
              <a:ext uri="{FF2B5EF4-FFF2-40B4-BE49-F238E27FC236}">
                <a16:creationId xmlns:a16="http://schemas.microsoft.com/office/drawing/2014/main" id="{BF94388D-0B85-47F4-79DD-BF1AC7FB585A}"/>
              </a:ext>
            </a:extLst>
          </p:cNvPr>
          <p:cNvSpPr/>
          <p:nvPr/>
        </p:nvSpPr>
        <p:spPr>
          <a:xfrm>
            <a:off x="7164936" y="5232635"/>
            <a:ext cx="1496291" cy="946722"/>
          </a:xfrm>
          <a:prstGeom prst="rect">
            <a:avLst/>
          </a:prstGeom>
          <a:solidFill>
            <a:schemeClr val="accent1">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Extent Node</a:t>
            </a:r>
          </a:p>
        </p:txBody>
      </p:sp>
      <p:sp>
        <p:nvSpPr>
          <p:cNvPr id="22" name="Rectangle 21">
            <a:extLst>
              <a:ext uri="{FF2B5EF4-FFF2-40B4-BE49-F238E27FC236}">
                <a16:creationId xmlns:a16="http://schemas.microsoft.com/office/drawing/2014/main" id="{82DFF12B-20F0-25E1-98E8-F5A0A5E3F527}"/>
              </a:ext>
            </a:extLst>
          </p:cNvPr>
          <p:cNvSpPr/>
          <p:nvPr/>
        </p:nvSpPr>
        <p:spPr>
          <a:xfrm>
            <a:off x="10137255" y="5230094"/>
            <a:ext cx="1496291" cy="946722"/>
          </a:xfrm>
          <a:prstGeom prst="rect">
            <a:avLst/>
          </a:prstGeom>
          <a:solidFill>
            <a:schemeClr val="accent1">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Extent Node</a:t>
            </a:r>
          </a:p>
        </p:txBody>
      </p:sp>
      <p:sp>
        <p:nvSpPr>
          <p:cNvPr id="31" name="Rectangle 30">
            <a:extLst>
              <a:ext uri="{FF2B5EF4-FFF2-40B4-BE49-F238E27FC236}">
                <a16:creationId xmlns:a16="http://schemas.microsoft.com/office/drawing/2014/main" id="{4138B358-FF25-ADB9-020C-491E08944675}"/>
              </a:ext>
            </a:extLst>
          </p:cNvPr>
          <p:cNvSpPr/>
          <p:nvPr/>
        </p:nvSpPr>
        <p:spPr>
          <a:xfrm>
            <a:off x="7164935" y="3361475"/>
            <a:ext cx="1496291" cy="946722"/>
          </a:xfrm>
          <a:prstGeom prst="rect">
            <a:avLst/>
          </a:prstGeom>
          <a:solidFill>
            <a:schemeClr val="accent1">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Partition Server</a:t>
            </a:r>
          </a:p>
        </p:txBody>
      </p:sp>
      <p:sp>
        <p:nvSpPr>
          <p:cNvPr id="32" name="Rectangle 31">
            <a:extLst>
              <a:ext uri="{FF2B5EF4-FFF2-40B4-BE49-F238E27FC236}">
                <a16:creationId xmlns:a16="http://schemas.microsoft.com/office/drawing/2014/main" id="{B19EB589-B77D-2C29-3E9D-4308A5FCD7F0}"/>
              </a:ext>
            </a:extLst>
          </p:cNvPr>
          <p:cNvSpPr/>
          <p:nvPr/>
        </p:nvSpPr>
        <p:spPr>
          <a:xfrm>
            <a:off x="7164934" y="1648140"/>
            <a:ext cx="1496291" cy="946722"/>
          </a:xfrm>
          <a:prstGeom prst="rect">
            <a:avLst/>
          </a:prstGeom>
          <a:solidFill>
            <a:schemeClr val="accent1">
              <a:lumMod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Frontend</a:t>
            </a:r>
          </a:p>
        </p:txBody>
      </p:sp>
      <p:sp>
        <p:nvSpPr>
          <p:cNvPr id="33" name="Rectangle 32">
            <a:extLst>
              <a:ext uri="{FF2B5EF4-FFF2-40B4-BE49-F238E27FC236}">
                <a16:creationId xmlns:a16="http://schemas.microsoft.com/office/drawing/2014/main" id="{BB924344-16E8-FE3E-B6FD-BA09C260E269}"/>
              </a:ext>
            </a:extLst>
          </p:cNvPr>
          <p:cNvSpPr/>
          <p:nvPr/>
        </p:nvSpPr>
        <p:spPr>
          <a:xfrm>
            <a:off x="4285672" y="1505527"/>
            <a:ext cx="7486999" cy="5162839"/>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66AA298A-A581-C6E7-17D2-69593A031366}"/>
              </a:ext>
            </a:extLst>
          </p:cNvPr>
          <p:cNvSpPr txBox="1"/>
          <p:nvPr/>
        </p:nvSpPr>
        <p:spPr>
          <a:xfrm>
            <a:off x="9523274" y="1556686"/>
            <a:ext cx="2249397" cy="646331"/>
          </a:xfrm>
          <a:prstGeom prst="rect">
            <a:avLst/>
          </a:prstGeom>
          <a:noFill/>
        </p:spPr>
        <p:txBody>
          <a:bodyPr wrap="square" rtlCol="0">
            <a:spAutoFit/>
          </a:bodyPr>
          <a:lstStyle/>
          <a:p>
            <a:pPr algn="ctr"/>
            <a:r>
              <a:rPr lang="en-US" sz="3600" dirty="0"/>
              <a:t>Storage</a:t>
            </a:r>
          </a:p>
        </p:txBody>
      </p:sp>
      <p:cxnSp>
        <p:nvCxnSpPr>
          <p:cNvPr id="35" name="Straight Arrow Connector 34">
            <a:extLst>
              <a:ext uri="{FF2B5EF4-FFF2-40B4-BE49-F238E27FC236}">
                <a16:creationId xmlns:a16="http://schemas.microsoft.com/office/drawing/2014/main" id="{0CCEFB42-1EFF-52AB-DC67-D3C7F30F4710}"/>
              </a:ext>
            </a:extLst>
          </p:cNvPr>
          <p:cNvCxnSpPr>
            <a:cxnSpLocks/>
          </p:cNvCxnSpPr>
          <p:nvPr/>
        </p:nvCxnSpPr>
        <p:spPr>
          <a:xfrm flipV="1">
            <a:off x="2610096" y="1998834"/>
            <a:ext cx="4565351" cy="2456568"/>
          </a:xfrm>
          <a:prstGeom prst="straightConnector1">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CEB25FA-62A8-43D0-909D-4FF3099E1A87}"/>
              </a:ext>
            </a:extLst>
          </p:cNvPr>
          <p:cNvCxnSpPr>
            <a:cxnSpLocks/>
          </p:cNvCxnSpPr>
          <p:nvPr/>
        </p:nvCxnSpPr>
        <p:spPr>
          <a:xfrm>
            <a:off x="7844444" y="2594862"/>
            <a:ext cx="0" cy="774825"/>
          </a:xfrm>
          <a:prstGeom prst="straightConnector1">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BDB44C8-7113-36D9-446C-7641B5ABF8F0}"/>
              </a:ext>
            </a:extLst>
          </p:cNvPr>
          <p:cNvCxnSpPr>
            <a:cxnSpLocks/>
          </p:cNvCxnSpPr>
          <p:nvPr/>
        </p:nvCxnSpPr>
        <p:spPr>
          <a:xfrm flipH="1">
            <a:off x="4817929" y="4319499"/>
            <a:ext cx="2604994" cy="929178"/>
          </a:xfrm>
          <a:prstGeom prst="straightConnector1">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25EE268-803A-5182-7207-85AE18FD7B6E}"/>
              </a:ext>
            </a:extLst>
          </p:cNvPr>
          <p:cNvCxnSpPr>
            <a:cxnSpLocks/>
            <a:stCxn id="31" idx="2"/>
            <a:endCxn id="21" idx="0"/>
          </p:cNvCxnSpPr>
          <p:nvPr/>
        </p:nvCxnSpPr>
        <p:spPr>
          <a:xfrm>
            <a:off x="7913081" y="4308197"/>
            <a:ext cx="1" cy="924438"/>
          </a:xfrm>
          <a:prstGeom prst="straightConnector1">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61180BE1-036A-3202-FA37-3F11CB3C7D19}"/>
              </a:ext>
            </a:extLst>
          </p:cNvPr>
          <p:cNvCxnSpPr>
            <a:cxnSpLocks/>
          </p:cNvCxnSpPr>
          <p:nvPr/>
        </p:nvCxnSpPr>
        <p:spPr>
          <a:xfrm>
            <a:off x="8277020" y="4319499"/>
            <a:ext cx="2370952" cy="880710"/>
          </a:xfrm>
          <a:prstGeom prst="straightConnector1">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C9E21FF-C007-72A1-85F7-E5324FAD7E42}"/>
              </a:ext>
            </a:extLst>
          </p:cNvPr>
          <p:cNvCxnSpPr>
            <a:cxnSpLocks/>
            <a:stCxn id="15" idx="0"/>
          </p:cNvCxnSpPr>
          <p:nvPr/>
        </p:nvCxnSpPr>
        <p:spPr>
          <a:xfrm flipV="1">
            <a:off x="5198750" y="4341091"/>
            <a:ext cx="2485905" cy="891544"/>
          </a:xfrm>
          <a:prstGeom prst="straightConnector1">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60C40D07-55D9-1025-7ACE-E0DA8AE7BD0C}"/>
              </a:ext>
            </a:extLst>
          </p:cNvPr>
          <p:cNvCxnSpPr>
            <a:cxnSpLocks/>
          </p:cNvCxnSpPr>
          <p:nvPr/>
        </p:nvCxnSpPr>
        <p:spPr>
          <a:xfrm flipV="1">
            <a:off x="8042401" y="4265257"/>
            <a:ext cx="0" cy="952250"/>
          </a:xfrm>
          <a:prstGeom prst="straightConnector1">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BFC72E61-B54E-8F69-9E88-88C2D252EAFA}"/>
              </a:ext>
            </a:extLst>
          </p:cNvPr>
          <p:cNvCxnSpPr>
            <a:cxnSpLocks/>
          </p:cNvCxnSpPr>
          <p:nvPr/>
        </p:nvCxnSpPr>
        <p:spPr>
          <a:xfrm flipH="1" flipV="1">
            <a:off x="8562121" y="4315758"/>
            <a:ext cx="2443352" cy="905100"/>
          </a:xfrm>
          <a:prstGeom prst="straightConnector1">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B0F07AD6-9C98-6F57-C289-0A6FBABA4605}"/>
              </a:ext>
            </a:extLst>
          </p:cNvPr>
          <p:cNvCxnSpPr>
            <a:cxnSpLocks/>
          </p:cNvCxnSpPr>
          <p:nvPr/>
        </p:nvCxnSpPr>
        <p:spPr>
          <a:xfrm flipV="1">
            <a:off x="7992227" y="2532002"/>
            <a:ext cx="0" cy="817783"/>
          </a:xfrm>
          <a:prstGeom prst="straightConnector1">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CA0C8F7-381A-71E6-78D2-711B19D4D8F6}"/>
              </a:ext>
            </a:extLst>
          </p:cNvPr>
          <p:cNvCxnSpPr>
            <a:cxnSpLocks/>
          </p:cNvCxnSpPr>
          <p:nvPr/>
        </p:nvCxnSpPr>
        <p:spPr>
          <a:xfrm flipH="1">
            <a:off x="2590573" y="2141539"/>
            <a:ext cx="4575864" cy="2505659"/>
          </a:xfrm>
          <a:prstGeom prst="straightConnector1">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7076CB78-1E3F-05CF-3685-9A68E336E2CC}"/>
              </a:ext>
            </a:extLst>
          </p:cNvPr>
          <p:cNvSpPr txBox="1"/>
          <p:nvPr/>
        </p:nvSpPr>
        <p:spPr>
          <a:xfrm rot="19913552">
            <a:off x="4108365" y="2364029"/>
            <a:ext cx="2838701" cy="461665"/>
          </a:xfrm>
          <a:prstGeom prst="rect">
            <a:avLst/>
          </a:prstGeom>
          <a:noFill/>
        </p:spPr>
        <p:txBody>
          <a:bodyPr wrap="square" rtlCol="0">
            <a:spAutoFit/>
          </a:bodyPr>
          <a:lstStyle/>
          <a:p>
            <a:pPr algn="ctr"/>
            <a:r>
              <a:rPr lang="en-US" sz="2400" dirty="0"/>
              <a:t>Disk Write Request</a:t>
            </a:r>
          </a:p>
        </p:txBody>
      </p:sp>
      <p:sp>
        <p:nvSpPr>
          <p:cNvPr id="76" name="Slide Number Placeholder 75">
            <a:extLst>
              <a:ext uri="{FF2B5EF4-FFF2-40B4-BE49-F238E27FC236}">
                <a16:creationId xmlns:a16="http://schemas.microsoft.com/office/drawing/2014/main" id="{D015A4FB-98EA-AC4A-E5F8-D4218247E2F2}"/>
              </a:ext>
            </a:extLst>
          </p:cNvPr>
          <p:cNvSpPr>
            <a:spLocks noGrp="1"/>
          </p:cNvSpPr>
          <p:nvPr>
            <p:ph type="sldNum" sz="quarter" idx="12"/>
          </p:nvPr>
        </p:nvSpPr>
        <p:spPr/>
        <p:txBody>
          <a:bodyPr/>
          <a:lstStyle/>
          <a:p>
            <a:fld id="{E39302A7-BA06-4B39-85E4-E19DFEAB7718}" type="slidenum">
              <a:rPr lang="en-US" smtClean="0"/>
              <a:t>19</a:t>
            </a:fld>
            <a:endParaRPr lang="en-US"/>
          </a:p>
        </p:txBody>
      </p:sp>
      <p:sp>
        <p:nvSpPr>
          <p:cNvPr id="77" name="TextBox 76">
            <a:extLst>
              <a:ext uri="{FF2B5EF4-FFF2-40B4-BE49-F238E27FC236}">
                <a16:creationId xmlns:a16="http://schemas.microsoft.com/office/drawing/2014/main" id="{4EB036CC-C878-8D7C-6825-94022E15D72B}"/>
              </a:ext>
            </a:extLst>
          </p:cNvPr>
          <p:cNvSpPr txBox="1"/>
          <p:nvPr/>
        </p:nvSpPr>
        <p:spPr>
          <a:xfrm rot="19839102">
            <a:off x="4442275" y="2934332"/>
            <a:ext cx="2838701" cy="461665"/>
          </a:xfrm>
          <a:prstGeom prst="rect">
            <a:avLst/>
          </a:prstGeom>
          <a:noFill/>
        </p:spPr>
        <p:txBody>
          <a:bodyPr wrap="square" rtlCol="0">
            <a:spAutoFit/>
          </a:bodyPr>
          <a:lstStyle/>
          <a:p>
            <a:pPr algn="ctr"/>
            <a:r>
              <a:rPr lang="en-US" sz="2400" dirty="0"/>
              <a:t>Disk Write Response</a:t>
            </a:r>
          </a:p>
        </p:txBody>
      </p:sp>
    </p:spTree>
    <p:extLst>
      <p:ext uri="{BB962C8B-B14F-4D97-AF65-F5344CB8AC3E}">
        <p14:creationId xmlns:p14="http://schemas.microsoft.com/office/powerpoint/2010/main" val="410159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1000"/>
                                        <p:tgtEl>
                                          <p:spTgt spid="3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wipe(down)">
                                      <p:cBhvr>
                                        <p:cTn id="10" dur="750"/>
                                        <p:tgtEl>
                                          <p:spTgt spid="75"/>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up)">
                                      <p:cBhvr>
                                        <p:cTn id="14" dur="1000"/>
                                        <p:tgtEl>
                                          <p:spTgt spid="38"/>
                                        </p:tgtEl>
                                      </p:cBhvr>
                                    </p:animEffect>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up)">
                                      <p:cBhvr>
                                        <p:cTn id="18" dur="1000"/>
                                        <p:tgtEl>
                                          <p:spTgt spid="41"/>
                                        </p:tgtEl>
                                      </p:cBhvr>
                                    </p:animEffect>
                                  </p:childTnLst>
                                </p:cTn>
                              </p:par>
                              <p:par>
                                <p:cTn id="19" presetID="22" presetClass="entr" presetSubtype="1"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up)">
                                      <p:cBhvr>
                                        <p:cTn id="21" dur="1000"/>
                                        <p:tgtEl>
                                          <p:spTgt spid="45"/>
                                        </p:tgtEl>
                                      </p:cBhvr>
                                    </p:animEffect>
                                  </p:childTnLst>
                                </p:cTn>
                              </p:par>
                              <p:par>
                                <p:cTn id="22" presetID="22" presetClass="entr" presetSubtype="1" fill="hold"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wipe(up)">
                                      <p:cBhvr>
                                        <p:cTn id="24" dur="1000"/>
                                        <p:tgtEl>
                                          <p:spTgt spid="5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wipe(down)">
                                      <p:cBhvr>
                                        <p:cTn id="29" dur="1000"/>
                                        <p:tgtEl>
                                          <p:spTgt spid="53"/>
                                        </p:tgtEl>
                                      </p:cBhvr>
                                    </p:animEffect>
                                  </p:childTnLst>
                                </p:cTn>
                              </p:par>
                              <p:par>
                                <p:cTn id="30" presetID="22" presetClass="entr" presetSubtype="4" fill="hold"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down)">
                                      <p:cBhvr>
                                        <p:cTn id="32" dur="1000"/>
                                        <p:tgtEl>
                                          <p:spTgt spid="58"/>
                                        </p:tgtEl>
                                      </p:cBhvr>
                                    </p:animEffect>
                                  </p:childTnLst>
                                </p:cTn>
                              </p:par>
                              <p:par>
                                <p:cTn id="33" presetID="22" presetClass="entr" presetSubtype="4"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wipe(down)">
                                      <p:cBhvr>
                                        <p:cTn id="35" dur="1000"/>
                                        <p:tgtEl>
                                          <p:spTgt spid="62"/>
                                        </p:tgtEl>
                                      </p:cBhvr>
                                    </p:animEffect>
                                  </p:childTnLst>
                                </p:cTn>
                              </p:par>
                            </p:childTnLst>
                          </p:cTn>
                        </p:par>
                        <p:par>
                          <p:cTn id="36" fill="hold">
                            <p:stCondLst>
                              <p:cond delay="1000"/>
                            </p:stCondLst>
                            <p:childTnLst>
                              <p:par>
                                <p:cTn id="37" presetID="22" presetClass="entr" presetSubtype="4"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down)">
                                      <p:cBhvr>
                                        <p:cTn id="39" dur="500"/>
                                        <p:tgtEl>
                                          <p:spTgt spid="68"/>
                                        </p:tgtEl>
                                      </p:cBhvr>
                                    </p:animEffect>
                                  </p:childTnLst>
                                </p:cTn>
                              </p:par>
                            </p:childTnLst>
                          </p:cTn>
                        </p:par>
                        <p:par>
                          <p:cTn id="40" fill="hold">
                            <p:stCondLst>
                              <p:cond delay="1500"/>
                            </p:stCondLst>
                            <p:childTnLst>
                              <p:par>
                                <p:cTn id="41" presetID="22" presetClass="entr" presetSubtype="2" fill="hold"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wipe(right)">
                                      <p:cBhvr>
                                        <p:cTn id="43" dur="1000"/>
                                        <p:tgtEl>
                                          <p:spTgt spid="70"/>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wipe(right)">
                                      <p:cBhvr>
                                        <p:cTn id="46" dur="7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18CBFC1-07B4-45DD-818A-FC930557B779}"/>
              </a:ext>
            </a:extLst>
          </p:cNvPr>
          <p:cNvSpPr txBox="1"/>
          <p:nvPr/>
        </p:nvSpPr>
        <p:spPr>
          <a:xfrm>
            <a:off x="0" y="0"/>
            <a:ext cx="12242123" cy="6858000"/>
          </a:xfrm>
          <a:prstGeom prst="rect">
            <a:avLst/>
          </a:prstGeom>
          <a:solidFill>
            <a:srgbClr val="0070C0"/>
          </a:solidFill>
        </p:spPr>
        <p:txBody>
          <a:bodyPr wrap="square" rtlCol="0">
            <a:spAutoFit/>
          </a:bodyPr>
          <a:lstStyle/>
          <a:p>
            <a:endParaRPr lang="en-US"/>
          </a:p>
        </p:txBody>
      </p:sp>
      <p:sp>
        <p:nvSpPr>
          <p:cNvPr id="2" name="Title 1">
            <a:extLst>
              <a:ext uri="{FF2B5EF4-FFF2-40B4-BE49-F238E27FC236}">
                <a16:creationId xmlns:a16="http://schemas.microsoft.com/office/drawing/2014/main" id="{2ADC107E-B21F-4268-B5FF-2C9E3467AA69}"/>
              </a:ext>
            </a:extLst>
          </p:cNvPr>
          <p:cNvSpPr>
            <a:spLocks noGrp="1"/>
          </p:cNvSpPr>
          <p:nvPr>
            <p:ph type="title"/>
          </p:nvPr>
        </p:nvSpPr>
        <p:spPr/>
        <p:txBody>
          <a:bodyPr>
            <a:normAutofit/>
          </a:bodyPr>
          <a:lstStyle/>
          <a:p>
            <a:r>
              <a:rPr lang="en-US" sz="5400" dirty="0">
                <a:solidFill>
                  <a:schemeClr val="bg1"/>
                </a:solidFill>
              </a:rPr>
              <a:t>Project Contributors</a:t>
            </a:r>
          </a:p>
        </p:txBody>
      </p:sp>
      <p:sp>
        <p:nvSpPr>
          <p:cNvPr id="4" name="Slide Number Placeholder 3">
            <a:extLst>
              <a:ext uri="{FF2B5EF4-FFF2-40B4-BE49-F238E27FC236}">
                <a16:creationId xmlns:a16="http://schemas.microsoft.com/office/drawing/2014/main" id="{EFF8BE98-5D98-4384-A3CE-24A9052963B1}"/>
              </a:ext>
            </a:extLst>
          </p:cNvPr>
          <p:cNvSpPr>
            <a:spLocks noGrp="1"/>
          </p:cNvSpPr>
          <p:nvPr>
            <p:ph type="sldNum" sz="quarter" idx="12"/>
          </p:nvPr>
        </p:nvSpPr>
        <p:spPr/>
        <p:txBody>
          <a:bodyPr/>
          <a:lstStyle/>
          <a:p>
            <a:fld id="{7DBD39D8-B3BA-4159-8DFF-E29AF85D5D3B}" type="slidenum">
              <a:rPr lang="en-US" smtClean="0"/>
              <a:t>2</a:t>
            </a:fld>
            <a:endParaRPr lang="en-US"/>
          </a:p>
        </p:txBody>
      </p:sp>
      <p:sp>
        <p:nvSpPr>
          <p:cNvPr id="5" name="TextBox 4">
            <a:extLst>
              <a:ext uri="{FF2B5EF4-FFF2-40B4-BE49-F238E27FC236}">
                <a16:creationId xmlns:a16="http://schemas.microsoft.com/office/drawing/2014/main" id="{E26B80CA-913C-42B2-2A6E-8F04352596D4}"/>
              </a:ext>
            </a:extLst>
          </p:cNvPr>
          <p:cNvSpPr txBox="1"/>
          <p:nvPr/>
        </p:nvSpPr>
        <p:spPr>
          <a:xfrm>
            <a:off x="5661891" y="2974109"/>
            <a:ext cx="914400" cy="914400"/>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9F180A59-1F32-2324-AC1D-D6BE0843900A}"/>
              </a:ext>
            </a:extLst>
          </p:cNvPr>
          <p:cNvSpPr txBox="1"/>
          <p:nvPr/>
        </p:nvSpPr>
        <p:spPr>
          <a:xfrm>
            <a:off x="129309" y="1820253"/>
            <a:ext cx="11822545" cy="3170099"/>
          </a:xfrm>
          <a:prstGeom prst="rect">
            <a:avLst/>
          </a:prstGeom>
          <a:noFill/>
        </p:spPr>
        <p:txBody>
          <a:bodyPr wrap="square" rtlCol="0">
            <a:spAutoFit/>
          </a:bodyPr>
          <a:lstStyle/>
          <a:p>
            <a:pPr marL="457200" lvl="1" indent="0">
              <a:buNone/>
            </a:pPr>
            <a:r>
              <a:rPr lang="en-US" sz="2000" dirty="0">
                <a:solidFill>
                  <a:schemeClr val="bg1"/>
                </a:solidFill>
              </a:rPr>
              <a:t>Wei Bai, Shanim Sainul Abdeen, Ankit Agrawal, Krishan Kumar Attre, </a:t>
            </a:r>
            <a:r>
              <a:rPr lang="en-US" sz="2000" dirty="0" err="1">
                <a:solidFill>
                  <a:schemeClr val="bg1"/>
                </a:solidFill>
              </a:rPr>
              <a:t>Paramvir</a:t>
            </a:r>
            <a:r>
              <a:rPr lang="en-US" sz="2000" dirty="0">
                <a:solidFill>
                  <a:schemeClr val="bg1"/>
                </a:solidFill>
              </a:rPr>
              <a:t> Bahl, Ameya Bhagat, Gowri </a:t>
            </a:r>
            <a:r>
              <a:rPr lang="en-US" sz="2000" dirty="0" err="1">
                <a:solidFill>
                  <a:schemeClr val="bg1"/>
                </a:solidFill>
              </a:rPr>
              <a:t>Bhaskara</a:t>
            </a:r>
            <a:r>
              <a:rPr lang="en-US" sz="2000" dirty="0">
                <a:solidFill>
                  <a:schemeClr val="bg1"/>
                </a:solidFill>
              </a:rPr>
              <a:t>, Tanya Brokhman, Lei Cao, Ahmad Cheema, Rebecca Chow, Jeff Cohen, Mahmoud Elhaddad, Vivek Ette, </a:t>
            </a:r>
            <a:r>
              <a:rPr lang="en-US" sz="2000" dirty="0" err="1">
                <a:solidFill>
                  <a:schemeClr val="bg1"/>
                </a:solidFill>
              </a:rPr>
              <a:t>Igal</a:t>
            </a:r>
            <a:r>
              <a:rPr lang="en-US" sz="2000" dirty="0">
                <a:solidFill>
                  <a:schemeClr val="bg1"/>
                </a:solidFill>
              </a:rPr>
              <a:t> </a:t>
            </a:r>
            <a:r>
              <a:rPr lang="en-US" sz="2000" dirty="0" err="1">
                <a:solidFill>
                  <a:schemeClr val="bg1"/>
                </a:solidFill>
              </a:rPr>
              <a:t>Figlin</a:t>
            </a:r>
            <a:r>
              <a:rPr lang="en-US" sz="2000" dirty="0">
                <a:solidFill>
                  <a:schemeClr val="bg1"/>
                </a:solidFill>
              </a:rPr>
              <a:t>, Daniel Firestone, Mathew George, Ilya German, </a:t>
            </a:r>
            <a:r>
              <a:rPr lang="en-US" sz="2000" dirty="0" err="1">
                <a:solidFill>
                  <a:schemeClr val="bg1"/>
                </a:solidFill>
              </a:rPr>
              <a:t>Lakhmeet</a:t>
            </a:r>
            <a:r>
              <a:rPr lang="en-US" sz="2000" dirty="0">
                <a:solidFill>
                  <a:schemeClr val="bg1"/>
                </a:solidFill>
              </a:rPr>
              <a:t> </a:t>
            </a:r>
            <a:r>
              <a:rPr lang="en-US" sz="2000" dirty="0" err="1">
                <a:solidFill>
                  <a:schemeClr val="bg1"/>
                </a:solidFill>
              </a:rPr>
              <a:t>Ghai</a:t>
            </a:r>
            <a:r>
              <a:rPr lang="en-US" sz="2000" dirty="0">
                <a:solidFill>
                  <a:schemeClr val="bg1"/>
                </a:solidFill>
              </a:rPr>
              <a:t>, Eric Green, Albert Greenberg, Manish Gupta, Randy </a:t>
            </a:r>
            <a:r>
              <a:rPr lang="en-US" sz="2000" dirty="0" err="1">
                <a:solidFill>
                  <a:schemeClr val="bg1"/>
                </a:solidFill>
              </a:rPr>
              <a:t>Haagens</a:t>
            </a:r>
            <a:r>
              <a:rPr lang="en-US" sz="2000" dirty="0">
                <a:solidFill>
                  <a:schemeClr val="bg1"/>
                </a:solidFill>
              </a:rPr>
              <a:t>, Matthew Hendel, Ridwan </a:t>
            </a:r>
            <a:r>
              <a:rPr lang="en-US" sz="2000" dirty="0" err="1">
                <a:solidFill>
                  <a:schemeClr val="bg1"/>
                </a:solidFill>
              </a:rPr>
              <a:t>Howlader</a:t>
            </a:r>
            <a:r>
              <a:rPr lang="en-US" sz="2000" dirty="0">
                <a:solidFill>
                  <a:schemeClr val="bg1"/>
                </a:solidFill>
              </a:rPr>
              <a:t>, Neetha John, Julia Johnstone, Tom Jolly, Greg Kramer, David Kruse, Ankit Kumar, Erica Lan, Ivan Lee, Avi Levy, Marina Lipshteyn, Xin Liu, Chen Liu, Guohan Lu, Yuemin Lu, Xiakun Lu, Vadim </a:t>
            </a:r>
            <a:r>
              <a:rPr lang="en-US" sz="2000" dirty="0" err="1">
                <a:solidFill>
                  <a:schemeClr val="bg1"/>
                </a:solidFill>
              </a:rPr>
              <a:t>Makhervaks</a:t>
            </a:r>
            <a:r>
              <a:rPr lang="en-US" sz="2000" dirty="0">
                <a:solidFill>
                  <a:schemeClr val="bg1"/>
                </a:solidFill>
              </a:rPr>
              <a:t>, Ulad Malashanka, David A. Maltz, Ilias Marinos, Rohan Mehta, Sharda Murthi, Anup Namdhari, Aaron Ogus, Jitendra Padhye, Madhav Pandya, Douglas Phillips, Adrian Power, Suraj Puri, Shachar Raindel, Jordan Rhee, Anthony Russo, Maneesh Sah, Ali Sheriff, Chris </a:t>
            </a:r>
            <a:r>
              <a:rPr lang="en-US" sz="2000" dirty="0" err="1">
                <a:solidFill>
                  <a:schemeClr val="bg1"/>
                </a:solidFill>
              </a:rPr>
              <a:t>Sparacino</a:t>
            </a:r>
            <a:r>
              <a:rPr lang="en-US" sz="2000" dirty="0">
                <a:solidFill>
                  <a:schemeClr val="bg1"/>
                </a:solidFill>
              </a:rPr>
              <a:t>, Ashutosh Srivastava, </a:t>
            </a:r>
            <a:r>
              <a:rPr lang="en-US" sz="2000" dirty="0" err="1">
                <a:solidFill>
                  <a:schemeClr val="bg1"/>
                </a:solidFill>
              </a:rPr>
              <a:t>Weixiang</a:t>
            </a:r>
            <a:r>
              <a:rPr lang="en-US" sz="2000" dirty="0">
                <a:solidFill>
                  <a:schemeClr val="bg1"/>
                </a:solidFill>
              </a:rPr>
              <a:t> Sun, Nick Swanson, </a:t>
            </a:r>
            <a:r>
              <a:rPr lang="en-US" sz="2000" dirty="0" err="1">
                <a:solidFill>
                  <a:schemeClr val="bg1"/>
                </a:solidFill>
              </a:rPr>
              <a:t>Fuhou</a:t>
            </a:r>
            <a:r>
              <a:rPr lang="en-US" sz="2000" dirty="0">
                <a:solidFill>
                  <a:schemeClr val="bg1"/>
                </a:solidFill>
              </a:rPr>
              <a:t> Tian, Lukasz </a:t>
            </a:r>
            <a:r>
              <a:rPr lang="en-US" sz="2000" dirty="0" err="1">
                <a:solidFill>
                  <a:schemeClr val="bg1"/>
                </a:solidFill>
              </a:rPr>
              <a:t>Tomczyk</a:t>
            </a:r>
            <a:r>
              <a:rPr lang="en-US" sz="2000" dirty="0">
                <a:solidFill>
                  <a:schemeClr val="bg1"/>
                </a:solidFill>
              </a:rPr>
              <a:t>, Vamsi Vadlamuri, Alec Wolman, Ying Xie, Joyce Yom, Lihua Yuan, Yanzhao Zhang, Brian Zill, and many others</a:t>
            </a:r>
          </a:p>
        </p:txBody>
      </p:sp>
      <p:sp>
        <p:nvSpPr>
          <p:cNvPr id="12" name="TextBox 11">
            <a:extLst>
              <a:ext uri="{FF2B5EF4-FFF2-40B4-BE49-F238E27FC236}">
                <a16:creationId xmlns:a16="http://schemas.microsoft.com/office/drawing/2014/main" id="{17386550-0793-E2FE-DF83-E8A25965F6B3}"/>
              </a:ext>
            </a:extLst>
          </p:cNvPr>
          <p:cNvSpPr txBox="1"/>
          <p:nvPr/>
        </p:nvSpPr>
        <p:spPr>
          <a:xfrm>
            <a:off x="621407" y="5468678"/>
            <a:ext cx="8795209" cy="400110"/>
          </a:xfrm>
          <a:prstGeom prst="rect">
            <a:avLst/>
          </a:prstGeom>
          <a:noFill/>
        </p:spPr>
        <p:txBody>
          <a:bodyPr wrap="square" rtlCol="0">
            <a:spAutoFit/>
          </a:bodyPr>
          <a:lstStyle/>
          <a:p>
            <a:r>
              <a:rPr lang="en-US" sz="2000" dirty="0">
                <a:solidFill>
                  <a:schemeClr val="bg1"/>
                </a:solidFill>
              </a:rPr>
              <a:t>Technical support from Arista Networks, Broadcom, Cisco, Dell, Keysight, NVIDIA </a:t>
            </a:r>
          </a:p>
        </p:txBody>
      </p:sp>
    </p:spTree>
    <p:extLst>
      <p:ext uri="{BB962C8B-B14F-4D97-AF65-F5344CB8AC3E}">
        <p14:creationId xmlns:p14="http://schemas.microsoft.com/office/powerpoint/2010/main" val="3187154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2F20C-9A11-1502-52DB-D76DD8EFDF3E}"/>
              </a:ext>
            </a:extLst>
          </p:cNvPr>
          <p:cNvSpPr>
            <a:spLocks noGrp="1"/>
          </p:cNvSpPr>
          <p:nvPr>
            <p:ph type="title"/>
          </p:nvPr>
        </p:nvSpPr>
        <p:spPr/>
        <p:txBody>
          <a:bodyPr/>
          <a:lstStyle/>
          <a:p>
            <a:r>
              <a:rPr lang="en-US" dirty="0"/>
              <a:t>Disaggregated Storage in Azure</a:t>
            </a:r>
          </a:p>
        </p:txBody>
      </p:sp>
      <p:sp>
        <p:nvSpPr>
          <p:cNvPr id="4" name="Slide Number Placeholder 3">
            <a:extLst>
              <a:ext uri="{FF2B5EF4-FFF2-40B4-BE49-F238E27FC236}">
                <a16:creationId xmlns:a16="http://schemas.microsoft.com/office/drawing/2014/main" id="{A185E373-6D74-070D-465C-A6F51E7D1255}"/>
              </a:ext>
            </a:extLst>
          </p:cNvPr>
          <p:cNvSpPr>
            <a:spLocks noGrp="1"/>
          </p:cNvSpPr>
          <p:nvPr>
            <p:ph type="sldNum" sz="quarter" idx="12"/>
          </p:nvPr>
        </p:nvSpPr>
        <p:spPr/>
        <p:txBody>
          <a:bodyPr/>
          <a:lstStyle/>
          <a:p>
            <a:fld id="{E39302A7-BA06-4B39-85E4-E19DFEAB7718}" type="slidenum">
              <a:rPr lang="en-US" smtClean="0"/>
              <a:t>20</a:t>
            </a:fld>
            <a:endParaRPr lang="en-US"/>
          </a:p>
        </p:txBody>
      </p:sp>
      <p:pic>
        <p:nvPicPr>
          <p:cNvPr id="5" name="Picture 4" descr="Icon&#10;&#10;Description automatically generated">
            <a:extLst>
              <a:ext uri="{FF2B5EF4-FFF2-40B4-BE49-F238E27FC236}">
                <a16:creationId xmlns:a16="http://schemas.microsoft.com/office/drawing/2014/main" id="{7BD45666-7F86-5114-FC13-122865734C41}"/>
              </a:ext>
            </a:extLst>
          </p:cNvPr>
          <p:cNvPicPr>
            <a:picLocks noChangeAspect="1"/>
          </p:cNvPicPr>
          <p:nvPr/>
        </p:nvPicPr>
        <p:blipFill>
          <a:blip r:embed="rId2"/>
          <a:stretch>
            <a:fillRect/>
          </a:stretch>
        </p:blipFill>
        <p:spPr>
          <a:xfrm>
            <a:off x="2115095" y="2531712"/>
            <a:ext cx="2570682" cy="2570682"/>
          </a:xfrm>
          <a:prstGeom prst="rect">
            <a:avLst/>
          </a:prstGeom>
        </p:spPr>
      </p:pic>
      <p:pic>
        <p:nvPicPr>
          <p:cNvPr id="6" name="Picture 5" descr="Icon&#10;&#10;Description automatically generated">
            <a:extLst>
              <a:ext uri="{FF2B5EF4-FFF2-40B4-BE49-F238E27FC236}">
                <a16:creationId xmlns:a16="http://schemas.microsoft.com/office/drawing/2014/main" id="{B534F292-A07D-3CDC-960A-C84DFEB113EF}"/>
              </a:ext>
            </a:extLst>
          </p:cNvPr>
          <p:cNvPicPr>
            <a:picLocks noChangeAspect="1"/>
          </p:cNvPicPr>
          <p:nvPr/>
        </p:nvPicPr>
        <p:blipFill>
          <a:blip r:embed="rId3"/>
          <a:stretch>
            <a:fillRect/>
          </a:stretch>
        </p:blipFill>
        <p:spPr>
          <a:xfrm>
            <a:off x="7172128" y="2622100"/>
            <a:ext cx="2570682" cy="2389907"/>
          </a:xfrm>
          <a:prstGeom prst="rect">
            <a:avLst/>
          </a:prstGeom>
        </p:spPr>
      </p:pic>
      <p:sp>
        <p:nvSpPr>
          <p:cNvPr id="7" name="TextBox 11">
            <a:extLst>
              <a:ext uri="{FF2B5EF4-FFF2-40B4-BE49-F238E27FC236}">
                <a16:creationId xmlns:a16="http://schemas.microsoft.com/office/drawing/2014/main" id="{79D86DED-B209-8611-CED1-A168AD5D012B}"/>
              </a:ext>
            </a:extLst>
          </p:cNvPr>
          <p:cNvSpPr txBox="1"/>
          <p:nvPr/>
        </p:nvSpPr>
        <p:spPr>
          <a:xfrm>
            <a:off x="7172128" y="4930478"/>
            <a:ext cx="257068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a:solidFill>
                  <a:srgbClr val="0070C0"/>
                </a:solidFill>
              </a:rPr>
              <a:t>Azure Storage</a:t>
            </a:r>
          </a:p>
        </p:txBody>
      </p:sp>
      <p:sp>
        <p:nvSpPr>
          <p:cNvPr id="8" name="TextBox 13">
            <a:extLst>
              <a:ext uri="{FF2B5EF4-FFF2-40B4-BE49-F238E27FC236}">
                <a16:creationId xmlns:a16="http://schemas.microsoft.com/office/drawing/2014/main" id="{871C344C-1198-3FF4-98AE-18A57CBF17F5}"/>
              </a:ext>
            </a:extLst>
          </p:cNvPr>
          <p:cNvSpPr txBox="1"/>
          <p:nvPr/>
        </p:nvSpPr>
        <p:spPr>
          <a:xfrm>
            <a:off x="2172635" y="4930478"/>
            <a:ext cx="257068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a:solidFill>
                  <a:srgbClr val="0070C0"/>
                </a:solidFill>
              </a:rPr>
              <a:t>Azure Compute</a:t>
            </a:r>
          </a:p>
        </p:txBody>
      </p:sp>
      <p:sp>
        <p:nvSpPr>
          <p:cNvPr id="3" name="Arrow: Left 2">
            <a:extLst>
              <a:ext uri="{FF2B5EF4-FFF2-40B4-BE49-F238E27FC236}">
                <a16:creationId xmlns:a16="http://schemas.microsoft.com/office/drawing/2014/main" id="{7766A071-A566-24C9-A3B9-B4BDCAB658A3}"/>
              </a:ext>
            </a:extLst>
          </p:cNvPr>
          <p:cNvSpPr/>
          <p:nvPr/>
        </p:nvSpPr>
        <p:spPr>
          <a:xfrm>
            <a:off x="5138839" y="3870474"/>
            <a:ext cx="1580226" cy="435006"/>
          </a:xfrm>
          <a:prstGeom prst="leftArrow">
            <a:avLst/>
          </a:prstGeom>
          <a:solidFill>
            <a:srgbClr val="0079D6"/>
          </a:solidFill>
          <a:ln>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BA8500CE-5D36-6E93-71D0-4BBF86192AE4}"/>
              </a:ext>
            </a:extLst>
          </p:cNvPr>
          <p:cNvSpPr/>
          <p:nvPr/>
        </p:nvSpPr>
        <p:spPr>
          <a:xfrm rot="10800000">
            <a:off x="5266253" y="3435468"/>
            <a:ext cx="1580226" cy="435006"/>
          </a:xfrm>
          <a:prstGeom prst="leftArrow">
            <a:avLst/>
          </a:prstGeom>
          <a:solidFill>
            <a:srgbClr val="0079D6"/>
          </a:solidFill>
          <a:ln>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2EDA4F6-4100-DE95-2623-9D396EEB5F8B}"/>
              </a:ext>
            </a:extLst>
          </p:cNvPr>
          <p:cNvSpPr txBox="1"/>
          <p:nvPr/>
        </p:nvSpPr>
        <p:spPr>
          <a:xfrm>
            <a:off x="4743317" y="2859769"/>
            <a:ext cx="257068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rgbClr val="0070C0"/>
                </a:solidFill>
              </a:rPr>
              <a:t>Frontend</a:t>
            </a:r>
          </a:p>
        </p:txBody>
      </p:sp>
      <p:sp>
        <p:nvSpPr>
          <p:cNvPr id="11" name="Arrow: Curved Right 10">
            <a:extLst>
              <a:ext uri="{FF2B5EF4-FFF2-40B4-BE49-F238E27FC236}">
                <a16:creationId xmlns:a16="http://schemas.microsoft.com/office/drawing/2014/main" id="{D51E09AF-2230-8F52-794B-3414FCC7934E}"/>
              </a:ext>
            </a:extLst>
          </p:cNvPr>
          <p:cNvSpPr/>
          <p:nvPr/>
        </p:nvSpPr>
        <p:spPr>
          <a:xfrm rot="10608920">
            <a:off x="9634552" y="2882628"/>
            <a:ext cx="867815" cy="1613517"/>
          </a:xfrm>
          <a:prstGeom prst="curvedRightArrow">
            <a:avLst/>
          </a:prstGeom>
          <a:solidFill>
            <a:srgbClr val="0079D6"/>
          </a:solidFill>
          <a:ln>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D8E4697-F08E-ABEB-30B1-0B472C40A5F7}"/>
              </a:ext>
            </a:extLst>
          </p:cNvPr>
          <p:cNvSpPr txBox="1"/>
          <p:nvPr/>
        </p:nvSpPr>
        <p:spPr>
          <a:xfrm>
            <a:off x="8783118" y="2299892"/>
            <a:ext cx="257068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rgbClr val="0070C0"/>
                </a:solidFill>
              </a:rPr>
              <a:t>Backend</a:t>
            </a:r>
          </a:p>
        </p:txBody>
      </p:sp>
      <p:sp>
        <p:nvSpPr>
          <p:cNvPr id="13" name="TextBox 12">
            <a:extLst>
              <a:ext uri="{FF2B5EF4-FFF2-40B4-BE49-F238E27FC236}">
                <a16:creationId xmlns:a16="http://schemas.microsoft.com/office/drawing/2014/main" id="{EF6A6715-E0B7-3C08-5427-BDD06402CE71}"/>
              </a:ext>
            </a:extLst>
          </p:cNvPr>
          <p:cNvSpPr txBox="1"/>
          <p:nvPr/>
        </p:nvSpPr>
        <p:spPr>
          <a:xfrm>
            <a:off x="5275488" y="1316529"/>
            <a:ext cx="1937157" cy="707886"/>
          </a:xfrm>
          <a:prstGeom prst="rect">
            <a:avLst/>
          </a:prstGeom>
          <a:noFill/>
        </p:spPr>
        <p:txBody>
          <a:bodyPr wrap="square" rtlCol="0">
            <a:spAutoFit/>
          </a:bodyPr>
          <a:lstStyle/>
          <a:p>
            <a:pPr algn="ctr"/>
            <a:r>
              <a:rPr lang="en-US" sz="4000" b="1" dirty="0">
                <a:solidFill>
                  <a:srgbClr val="C00000"/>
                </a:solidFill>
              </a:rPr>
              <a:t>RDMA</a:t>
            </a:r>
          </a:p>
        </p:txBody>
      </p:sp>
      <p:cxnSp>
        <p:nvCxnSpPr>
          <p:cNvPr id="14" name="Straight Arrow Connector 13">
            <a:extLst>
              <a:ext uri="{FF2B5EF4-FFF2-40B4-BE49-F238E27FC236}">
                <a16:creationId xmlns:a16="http://schemas.microsoft.com/office/drawing/2014/main" id="{219F543B-F922-DA84-0F12-624FD2C64B88}"/>
              </a:ext>
            </a:extLst>
          </p:cNvPr>
          <p:cNvCxnSpPr>
            <a:cxnSpLocks/>
          </p:cNvCxnSpPr>
          <p:nvPr/>
        </p:nvCxnSpPr>
        <p:spPr>
          <a:xfrm flipH="1">
            <a:off x="5929745" y="1930400"/>
            <a:ext cx="166255" cy="10160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79EAC3F-CF14-8A71-5BAF-27C0BA273684}"/>
              </a:ext>
            </a:extLst>
          </p:cNvPr>
          <p:cNvCxnSpPr>
            <a:cxnSpLocks/>
          </p:cNvCxnSpPr>
          <p:nvPr/>
        </p:nvCxnSpPr>
        <p:spPr>
          <a:xfrm>
            <a:off x="6474691" y="1930400"/>
            <a:ext cx="2761673" cy="60131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25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33192-F51A-42B0-A8E5-CC3B09FC39D9}"/>
              </a:ext>
            </a:extLst>
          </p:cNvPr>
          <p:cNvSpPr>
            <a:spLocks noGrp="1"/>
          </p:cNvSpPr>
          <p:nvPr>
            <p:ph type="title"/>
          </p:nvPr>
        </p:nvSpPr>
        <p:spPr/>
        <p:txBody>
          <a:bodyPr>
            <a:normAutofit/>
          </a:bodyPr>
          <a:lstStyle/>
          <a:p>
            <a:r>
              <a:rPr lang="en-US" sz="6000" dirty="0"/>
              <a:t>RDMA Benefits</a:t>
            </a:r>
            <a:r>
              <a:rPr lang="en-US" sz="6000" dirty="0">
                <a:solidFill>
                  <a:schemeClr val="bg1"/>
                </a:solidFill>
              </a:rPr>
              <a:t> benefits</a:t>
            </a:r>
          </a:p>
        </p:txBody>
      </p:sp>
      <p:graphicFrame>
        <p:nvGraphicFramePr>
          <p:cNvPr id="12" name="Content Placeholder 2">
            <a:extLst>
              <a:ext uri="{FF2B5EF4-FFF2-40B4-BE49-F238E27FC236}">
                <a16:creationId xmlns:a16="http://schemas.microsoft.com/office/drawing/2014/main" id="{B40784C1-9E15-45F0-B2BE-EC8E8F783C1C}"/>
              </a:ext>
            </a:extLst>
          </p:cNvPr>
          <p:cNvGraphicFramePr>
            <a:graphicFrameLocks noGrp="1"/>
          </p:cNvGraphicFramePr>
          <p:nvPr>
            <p:ph idx="4294967295"/>
          </p:nvPr>
        </p:nvGraphicFramePr>
        <p:xfrm>
          <a:off x="4763294" y="690562"/>
          <a:ext cx="6262687" cy="5502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93719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E4C8D3-03BA-47AF-A6CD-571A5212D79E}"/>
              </a:ext>
            </a:extLst>
          </p:cNvPr>
          <p:cNvPicPr>
            <a:picLocks noChangeAspect="1"/>
          </p:cNvPicPr>
          <p:nvPr/>
        </p:nvPicPr>
        <p:blipFill rotWithShape="1">
          <a:blip r:embed="rId3"/>
          <a:srcRect t="15625"/>
          <a:stretch/>
        </p:blipFill>
        <p:spPr>
          <a:xfrm>
            <a:off x="20" y="10"/>
            <a:ext cx="6095980" cy="6857990"/>
          </a:xfrm>
          <a:prstGeom prst="rect">
            <a:avLst/>
          </a:prstGeom>
        </p:spPr>
      </p:pic>
      <p:pic>
        <p:nvPicPr>
          <p:cNvPr id="5" name="Picture 4">
            <a:extLst>
              <a:ext uri="{FF2B5EF4-FFF2-40B4-BE49-F238E27FC236}">
                <a16:creationId xmlns:a16="http://schemas.microsoft.com/office/drawing/2014/main" id="{DBE0984D-2504-4ABA-9C26-17EE6A84245A}"/>
              </a:ext>
            </a:extLst>
          </p:cNvPr>
          <p:cNvPicPr>
            <a:picLocks noChangeAspect="1"/>
          </p:cNvPicPr>
          <p:nvPr/>
        </p:nvPicPr>
        <p:blipFill rotWithShape="1">
          <a:blip r:embed="rId4"/>
          <a:srcRect l="27751" r="22249"/>
          <a:stretch/>
        </p:blipFill>
        <p:spPr>
          <a:xfrm>
            <a:off x="6096000" y="10"/>
            <a:ext cx="6096000" cy="6857990"/>
          </a:xfrm>
          <a:prstGeom prst="rect">
            <a:avLst/>
          </a:prstGeom>
        </p:spPr>
      </p:pic>
      <p:sp>
        <p:nvSpPr>
          <p:cNvPr id="6" name="TextBox 5">
            <a:extLst>
              <a:ext uri="{FF2B5EF4-FFF2-40B4-BE49-F238E27FC236}">
                <a16:creationId xmlns:a16="http://schemas.microsoft.com/office/drawing/2014/main" id="{3BB26A5B-7413-4AD7-B390-19867A1B7DC4}"/>
              </a:ext>
            </a:extLst>
          </p:cNvPr>
          <p:cNvSpPr txBox="1"/>
          <p:nvPr/>
        </p:nvSpPr>
        <p:spPr>
          <a:xfrm>
            <a:off x="8268508" y="5395380"/>
            <a:ext cx="2425959" cy="923330"/>
          </a:xfrm>
          <a:prstGeom prst="rect">
            <a:avLst/>
          </a:prstGeom>
          <a:noFill/>
        </p:spPr>
        <p:txBody>
          <a:bodyPr wrap="square" rtlCol="0">
            <a:spAutoFit/>
          </a:bodyPr>
          <a:lstStyle/>
          <a:p>
            <a:pPr algn="ctr">
              <a:spcAft>
                <a:spcPts val="600"/>
              </a:spcAft>
            </a:pPr>
            <a:r>
              <a:rPr lang="en-US" sz="5400">
                <a:solidFill>
                  <a:schemeClr val="bg1"/>
                </a:solidFill>
              </a:rPr>
              <a:t>RDMA</a:t>
            </a:r>
          </a:p>
        </p:txBody>
      </p:sp>
      <p:sp>
        <p:nvSpPr>
          <p:cNvPr id="10" name="TextBox 9">
            <a:extLst>
              <a:ext uri="{FF2B5EF4-FFF2-40B4-BE49-F238E27FC236}">
                <a16:creationId xmlns:a16="http://schemas.microsoft.com/office/drawing/2014/main" id="{4A89CDF0-730E-4300-BA2C-8D8A017DCDFA}"/>
              </a:ext>
            </a:extLst>
          </p:cNvPr>
          <p:cNvSpPr txBox="1"/>
          <p:nvPr/>
        </p:nvSpPr>
        <p:spPr>
          <a:xfrm>
            <a:off x="1791478" y="5395380"/>
            <a:ext cx="1595534" cy="923330"/>
          </a:xfrm>
          <a:prstGeom prst="rect">
            <a:avLst/>
          </a:prstGeom>
          <a:noFill/>
        </p:spPr>
        <p:txBody>
          <a:bodyPr wrap="square" rtlCol="0">
            <a:spAutoFit/>
          </a:bodyPr>
          <a:lstStyle/>
          <a:p>
            <a:pPr algn="ctr">
              <a:spcAft>
                <a:spcPts val="600"/>
              </a:spcAft>
            </a:pPr>
            <a:r>
              <a:rPr lang="en-US" sz="5400">
                <a:solidFill>
                  <a:schemeClr val="bg1"/>
                </a:solidFill>
              </a:rPr>
              <a:t>TCP</a:t>
            </a:r>
          </a:p>
        </p:txBody>
      </p:sp>
      <p:sp>
        <p:nvSpPr>
          <p:cNvPr id="8" name="TextBox 7">
            <a:extLst>
              <a:ext uri="{FF2B5EF4-FFF2-40B4-BE49-F238E27FC236}">
                <a16:creationId xmlns:a16="http://schemas.microsoft.com/office/drawing/2014/main" id="{A7F8CF38-E45E-4F7C-8620-37C9D73A0264}"/>
              </a:ext>
            </a:extLst>
          </p:cNvPr>
          <p:cNvSpPr txBox="1"/>
          <p:nvPr/>
        </p:nvSpPr>
        <p:spPr>
          <a:xfrm>
            <a:off x="3717716" y="6318710"/>
            <a:ext cx="4986911" cy="461665"/>
          </a:xfrm>
          <a:prstGeom prst="rect">
            <a:avLst/>
          </a:prstGeom>
          <a:noFill/>
        </p:spPr>
        <p:txBody>
          <a:bodyPr wrap="square" rtlCol="0">
            <a:spAutoFit/>
          </a:bodyPr>
          <a:lstStyle/>
          <a:p>
            <a:pPr algn="ctr">
              <a:spcAft>
                <a:spcPts val="600"/>
              </a:spcAft>
            </a:pPr>
            <a:r>
              <a:rPr lang="en-US" sz="2400" dirty="0">
                <a:solidFill>
                  <a:schemeClr val="bg1"/>
                </a:solidFill>
              </a:rPr>
              <a:t>Credit: Jitu Padhye</a:t>
            </a:r>
          </a:p>
        </p:txBody>
      </p:sp>
      <p:sp>
        <p:nvSpPr>
          <p:cNvPr id="2" name="Slide Number Placeholder 1">
            <a:extLst>
              <a:ext uri="{FF2B5EF4-FFF2-40B4-BE49-F238E27FC236}">
                <a16:creationId xmlns:a16="http://schemas.microsoft.com/office/drawing/2014/main" id="{D9DC198C-73A9-4B31-88D3-6552D145C13C}"/>
              </a:ext>
            </a:extLst>
          </p:cNvPr>
          <p:cNvSpPr>
            <a:spLocks noGrp="1"/>
          </p:cNvSpPr>
          <p:nvPr>
            <p:ph type="sldNum" sz="quarter" idx="12"/>
          </p:nvPr>
        </p:nvSpPr>
        <p:spPr/>
        <p:txBody>
          <a:bodyPr/>
          <a:lstStyle/>
          <a:p>
            <a:fld id="{68A5C0F4-3F8F-4EF5-BE77-BD783F77889F}" type="slidenum">
              <a:rPr lang="en-US" smtClean="0"/>
              <a:t>22</a:t>
            </a:fld>
            <a:endParaRPr lang="en-US"/>
          </a:p>
        </p:txBody>
      </p:sp>
    </p:spTree>
    <p:extLst>
      <p:ext uri="{BB962C8B-B14F-4D97-AF65-F5344CB8AC3E}">
        <p14:creationId xmlns:p14="http://schemas.microsoft.com/office/powerpoint/2010/main" val="3803559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BE9EE-EB96-4D59-B4EF-813A28139F18}"/>
              </a:ext>
            </a:extLst>
          </p:cNvPr>
          <p:cNvSpPr>
            <a:spLocks noGrp="1"/>
          </p:cNvSpPr>
          <p:nvPr>
            <p:ph type="title"/>
          </p:nvPr>
        </p:nvSpPr>
        <p:spPr/>
        <p:txBody>
          <a:bodyPr/>
          <a:lstStyle/>
          <a:p>
            <a:r>
              <a:rPr lang="en-US" dirty="0"/>
              <a:t>Network Architecture of an Azure Region</a:t>
            </a:r>
          </a:p>
        </p:txBody>
      </p:sp>
      <p:sp>
        <p:nvSpPr>
          <p:cNvPr id="4" name="Rectangle 3">
            <a:extLst>
              <a:ext uri="{FF2B5EF4-FFF2-40B4-BE49-F238E27FC236}">
                <a16:creationId xmlns:a16="http://schemas.microsoft.com/office/drawing/2014/main" id="{77DA76CE-D142-41D5-8968-B8DD7BDFA31F}"/>
              </a:ext>
            </a:extLst>
          </p:cNvPr>
          <p:cNvSpPr/>
          <p:nvPr/>
        </p:nvSpPr>
        <p:spPr>
          <a:xfrm>
            <a:off x="1640529" y="4116460"/>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30E1201C-D517-4543-B148-BA8FE538DB6D}"/>
              </a:ext>
            </a:extLst>
          </p:cNvPr>
          <p:cNvSpPr/>
          <p:nvPr/>
        </p:nvSpPr>
        <p:spPr>
          <a:xfrm>
            <a:off x="1640529" y="5083792"/>
            <a:ext cx="731520" cy="395086"/>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ABC32DC8-1A78-41EE-A64E-0A025FACE5C5}"/>
              </a:ext>
            </a:extLst>
          </p:cNvPr>
          <p:cNvSpPr/>
          <p:nvPr/>
        </p:nvSpPr>
        <p:spPr>
          <a:xfrm>
            <a:off x="2711710" y="4106338"/>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EB9489A5-A871-4DBD-83A2-439D557F97DE}"/>
              </a:ext>
            </a:extLst>
          </p:cNvPr>
          <p:cNvSpPr/>
          <p:nvPr/>
        </p:nvSpPr>
        <p:spPr>
          <a:xfrm>
            <a:off x="2702833" y="5092643"/>
            <a:ext cx="731520" cy="365355"/>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8" name="Straight Connector 7">
            <a:extLst>
              <a:ext uri="{FF2B5EF4-FFF2-40B4-BE49-F238E27FC236}">
                <a16:creationId xmlns:a16="http://schemas.microsoft.com/office/drawing/2014/main" id="{60335DC7-7742-4816-BF24-06F24008F934}"/>
              </a:ext>
            </a:extLst>
          </p:cNvPr>
          <p:cNvCxnSpPr>
            <a:cxnSpLocks/>
            <a:stCxn id="4" idx="2"/>
            <a:endCxn id="5" idx="0"/>
          </p:cNvCxnSpPr>
          <p:nvPr/>
        </p:nvCxnSpPr>
        <p:spPr>
          <a:xfrm>
            <a:off x="2006289" y="4631849"/>
            <a:ext cx="0" cy="451943"/>
          </a:xfrm>
          <a:prstGeom prst="line">
            <a:avLst/>
          </a:prstGeom>
          <a:noFill/>
          <a:ln w="9525" cap="flat" cmpd="sng" algn="ctr">
            <a:solidFill>
              <a:sysClr val="windowText" lastClr="000000">
                <a:shade val="95000"/>
                <a:satMod val="105000"/>
              </a:sysClr>
            </a:solidFill>
            <a:prstDash val="solid"/>
          </a:ln>
          <a:effectLst/>
        </p:spPr>
      </p:cxnSp>
      <p:cxnSp>
        <p:nvCxnSpPr>
          <p:cNvPr id="9" name="Straight Connector 8">
            <a:extLst>
              <a:ext uri="{FF2B5EF4-FFF2-40B4-BE49-F238E27FC236}">
                <a16:creationId xmlns:a16="http://schemas.microsoft.com/office/drawing/2014/main" id="{69038C0A-5BA6-4A2F-A098-47283307556D}"/>
              </a:ext>
            </a:extLst>
          </p:cNvPr>
          <p:cNvCxnSpPr>
            <a:stCxn id="6" idx="2"/>
            <a:endCxn id="7" idx="0"/>
          </p:cNvCxnSpPr>
          <p:nvPr/>
        </p:nvCxnSpPr>
        <p:spPr>
          <a:xfrm flipH="1">
            <a:off x="3068593" y="4621727"/>
            <a:ext cx="8877" cy="470916"/>
          </a:xfrm>
          <a:prstGeom prst="line">
            <a:avLst/>
          </a:prstGeom>
          <a:noFill/>
          <a:ln w="9525" cap="flat" cmpd="sng" algn="ctr">
            <a:solidFill>
              <a:sysClr val="windowText" lastClr="000000">
                <a:shade val="95000"/>
                <a:satMod val="105000"/>
              </a:sysClr>
            </a:solidFill>
            <a:prstDash val="solid"/>
          </a:ln>
          <a:effectLst/>
        </p:spPr>
      </p:cxnSp>
      <p:cxnSp>
        <p:nvCxnSpPr>
          <p:cNvPr id="10" name="Straight Connector 9">
            <a:extLst>
              <a:ext uri="{FF2B5EF4-FFF2-40B4-BE49-F238E27FC236}">
                <a16:creationId xmlns:a16="http://schemas.microsoft.com/office/drawing/2014/main" id="{251BD828-885F-49AF-A79A-9F7E9B4A0405}"/>
              </a:ext>
            </a:extLst>
          </p:cNvPr>
          <p:cNvCxnSpPr>
            <a:stCxn id="6" idx="2"/>
            <a:endCxn id="5" idx="0"/>
          </p:cNvCxnSpPr>
          <p:nvPr/>
        </p:nvCxnSpPr>
        <p:spPr>
          <a:xfrm flipH="1">
            <a:off x="2006289" y="4621727"/>
            <a:ext cx="1071181" cy="462065"/>
          </a:xfrm>
          <a:prstGeom prst="line">
            <a:avLst/>
          </a:prstGeom>
          <a:noFill/>
          <a:ln w="9525" cap="flat" cmpd="sng" algn="ctr">
            <a:solidFill>
              <a:sysClr val="windowText" lastClr="000000">
                <a:shade val="95000"/>
                <a:satMod val="105000"/>
              </a:sysClr>
            </a:solidFill>
            <a:prstDash val="solid"/>
          </a:ln>
          <a:effectLst/>
        </p:spPr>
      </p:cxnSp>
      <p:cxnSp>
        <p:nvCxnSpPr>
          <p:cNvPr id="11" name="Straight Connector 10">
            <a:extLst>
              <a:ext uri="{FF2B5EF4-FFF2-40B4-BE49-F238E27FC236}">
                <a16:creationId xmlns:a16="http://schemas.microsoft.com/office/drawing/2014/main" id="{2EB2EEF7-AFD7-4366-82E1-375D775AA885}"/>
              </a:ext>
            </a:extLst>
          </p:cNvPr>
          <p:cNvCxnSpPr>
            <a:stCxn id="4" idx="2"/>
            <a:endCxn id="7" idx="0"/>
          </p:cNvCxnSpPr>
          <p:nvPr/>
        </p:nvCxnSpPr>
        <p:spPr>
          <a:xfrm>
            <a:off x="2006289" y="4631849"/>
            <a:ext cx="1062304" cy="460794"/>
          </a:xfrm>
          <a:prstGeom prst="line">
            <a:avLst/>
          </a:prstGeom>
          <a:noFill/>
          <a:ln w="9525" cap="flat" cmpd="sng" algn="ctr">
            <a:solidFill>
              <a:sysClr val="windowText" lastClr="000000">
                <a:shade val="95000"/>
                <a:satMod val="105000"/>
              </a:sysClr>
            </a:solidFill>
            <a:prstDash val="solid"/>
          </a:ln>
          <a:effectLst/>
        </p:spPr>
      </p:cxnSp>
      <p:sp>
        <p:nvSpPr>
          <p:cNvPr id="13" name="Rectangle 12">
            <a:extLst>
              <a:ext uri="{FF2B5EF4-FFF2-40B4-BE49-F238E27FC236}">
                <a16:creationId xmlns:a16="http://schemas.microsoft.com/office/drawing/2014/main" id="{429A076E-360E-47DC-9425-EA0363D6EF35}"/>
              </a:ext>
            </a:extLst>
          </p:cNvPr>
          <p:cNvSpPr/>
          <p:nvPr/>
        </p:nvSpPr>
        <p:spPr>
          <a:xfrm>
            <a:off x="2701528" y="2924488"/>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524F3BDF-85A5-4400-B859-913706BDEA40}"/>
              </a:ext>
            </a:extLst>
          </p:cNvPr>
          <p:cNvSpPr/>
          <p:nvPr/>
        </p:nvSpPr>
        <p:spPr>
          <a:xfrm>
            <a:off x="3897482" y="2913699"/>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639ACDBD-42D0-49F1-BA1B-D002438FEDDE}"/>
              </a:ext>
            </a:extLst>
          </p:cNvPr>
          <p:cNvSpPr/>
          <p:nvPr/>
        </p:nvSpPr>
        <p:spPr>
          <a:xfrm>
            <a:off x="3901773" y="4122223"/>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BF0DE8E8-AD59-47C7-BC02-276F81F55BE3}"/>
              </a:ext>
            </a:extLst>
          </p:cNvPr>
          <p:cNvSpPr/>
          <p:nvPr/>
        </p:nvSpPr>
        <p:spPr>
          <a:xfrm>
            <a:off x="3899883" y="5103858"/>
            <a:ext cx="731520" cy="375020"/>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AB5F434B-9F13-4FAD-BF55-2976870EBDB5}"/>
              </a:ext>
            </a:extLst>
          </p:cNvPr>
          <p:cNvSpPr/>
          <p:nvPr/>
        </p:nvSpPr>
        <p:spPr>
          <a:xfrm>
            <a:off x="5030241" y="4106337"/>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28D98083-F617-470F-A1E2-4FA65BA00C14}"/>
              </a:ext>
            </a:extLst>
          </p:cNvPr>
          <p:cNvSpPr/>
          <p:nvPr/>
        </p:nvSpPr>
        <p:spPr>
          <a:xfrm>
            <a:off x="5030241" y="5102710"/>
            <a:ext cx="731520" cy="376168"/>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21" name="Straight Connector 20">
            <a:extLst>
              <a:ext uri="{FF2B5EF4-FFF2-40B4-BE49-F238E27FC236}">
                <a16:creationId xmlns:a16="http://schemas.microsoft.com/office/drawing/2014/main" id="{F98B3CEE-6AA5-48B6-B725-5F733013717D}"/>
              </a:ext>
            </a:extLst>
          </p:cNvPr>
          <p:cNvCxnSpPr>
            <a:stCxn id="17" idx="2"/>
            <a:endCxn id="18" idx="0"/>
          </p:cNvCxnSpPr>
          <p:nvPr/>
        </p:nvCxnSpPr>
        <p:spPr>
          <a:xfrm flipH="1">
            <a:off x="4265643" y="4637612"/>
            <a:ext cx="1890" cy="466246"/>
          </a:xfrm>
          <a:prstGeom prst="line">
            <a:avLst/>
          </a:prstGeom>
          <a:noFill/>
          <a:ln w="9525" cap="flat" cmpd="sng" algn="ctr">
            <a:solidFill>
              <a:sysClr val="windowText" lastClr="000000">
                <a:shade val="95000"/>
                <a:satMod val="105000"/>
              </a:sysClr>
            </a:solidFill>
            <a:prstDash val="solid"/>
          </a:ln>
          <a:effectLst/>
        </p:spPr>
      </p:cxnSp>
      <p:cxnSp>
        <p:nvCxnSpPr>
          <p:cNvPr id="22" name="Straight Connector 21">
            <a:extLst>
              <a:ext uri="{FF2B5EF4-FFF2-40B4-BE49-F238E27FC236}">
                <a16:creationId xmlns:a16="http://schemas.microsoft.com/office/drawing/2014/main" id="{9F11522F-E2DF-4287-9F78-8372966239E7}"/>
              </a:ext>
            </a:extLst>
          </p:cNvPr>
          <p:cNvCxnSpPr>
            <a:cxnSpLocks/>
            <a:stCxn id="19" idx="2"/>
            <a:endCxn id="20" idx="0"/>
          </p:cNvCxnSpPr>
          <p:nvPr/>
        </p:nvCxnSpPr>
        <p:spPr>
          <a:xfrm>
            <a:off x="5396001" y="4621726"/>
            <a:ext cx="0" cy="480984"/>
          </a:xfrm>
          <a:prstGeom prst="line">
            <a:avLst/>
          </a:prstGeom>
          <a:noFill/>
          <a:ln w="9525" cap="flat" cmpd="sng" algn="ctr">
            <a:solidFill>
              <a:sysClr val="windowText" lastClr="000000">
                <a:shade val="95000"/>
                <a:satMod val="105000"/>
              </a:sysClr>
            </a:solidFill>
            <a:prstDash val="solid"/>
          </a:ln>
          <a:effectLst/>
        </p:spPr>
      </p:cxnSp>
      <p:cxnSp>
        <p:nvCxnSpPr>
          <p:cNvPr id="23" name="Straight Connector 22">
            <a:extLst>
              <a:ext uri="{FF2B5EF4-FFF2-40B4-BE49-F238E27FC236}">
                <a16:creationId xmlns:a16="http://schemas.microsoft.com/office/drawing/2014/main" id="{01D1F4B3-C07A-43D4-98AE-C3EF6A721DB8}"/>
              </a:ext>
            </a:extLst>
          </p:cNvPr>
          <p:cNvCxnSpPr>
            <a:stCxn id="19" idx="2"/>
            <a:endCxn id="18" idx="0"/>
          </p:cNvCxnSpPr>
          <p:nvPr/>
        </p:nvCxnSpPr>
        <p:spPr>
          <a:xfrm flipH="1">
            <a:off x="4265643" y="4621726"/>
            <a:ext cx="1130358" cy="482132"/>
          </a:xfrm>
          <a:prstGeom prst="line">
            <a:avLst/>
          </a:prstGeom>
          <a:noFill/>
          <a:ln w="9525" cap="flat" cmpd="sng" algn="ctr">
            <a:solidFill>
              <a:sysClr val="windowText" lastClr="000000">
                <a:shade val="95000"/>
                <a:satMod val="105000"/>
              </a:sysClr>
            </a:solidFill>
            <a:prstDash val="solid"/>
          </a:ln>
          <a:effectLst/>
        </p:spPr>
      </p:cxnSp>
      <p:cxnSp>
        <p:nvCxnSpPr>
          <p:cNvPr id="24" name="Straight Connector 23">
            <a:extLst>
              <a:ext uri="{FF2B5EF4-FFF2-40B4-BE49-F238E27FC236}">
                <a16:creationId xmlns:a16="http://schemas.microsoft.com/office/drawing/2014/main" id="{911827D0-AFC1-4A06-A428-DB5DA21CE584}"/>
              </a:ext>
            </a:extLst>
          </p:cNvPr>
          <p:cNvCxnSpPr>
            <a:stCxn id="17" idx="2"/>
            <a:endCxn id="20" idx="0"/>
          </p:cNvCxnSpPr>
          <p:nvPr/>
        </p:nvCxnSpPr>
        <p:spPr>
          <a:xfrm>
            <a:off x="4267533" y="4637612"/>
            <a:ext cx="1128468" cy="465098"/>
          </a:xfrm>
          <a:prstGeom prst="line">
            <a:avLst/>
          </a:prstGeom>
          <a:noFill/>
          <a:ln w="9525" cap="flat" cmpd="sng" algn="ctr">
            <a:solidFill>
              <a:sysClr val="windowText" lastClr="000000">
                <a:shade val="95000"/>
                <a:satMod val="105000"/>
              </a:sysClr>
            </a:solidFill>
            <a:prstDash val="solid"/>
          </a:ln>
          <a:effectLst/>
        </p:spPr>
      </p:cxnSp>
      <p:cxnSp>
        <p:nvCxnSpPr>
          <p:cNvPr id="26" name="Straight Connector 25">
            <a:extLst>
              <a:ext uri="{FF2B5EF4-FFF2-40B4-BE49-F238E27FC236}">
                <a16:creationId xmlns:a16="http://schemas.microsoft.com/office/drawing/2014/main" id="{2D3EE3AB-B4DE-42F4-9FBB-6302B94DCA2D}"/>
              </a:ext>
            </a:extLst>
          </p:cNvPr>
          <p:cNvCxnSpPr>
            <a:stCxn id="4" idx="0"/>
            <a:endCxn id="13" idx="2"/>
          </p:cNvCxnSpPr>
          <p:nvPr/>
        </p:nvCxnSpPr>
        <p:spPr>
          <a:xfrm flipV="1">
            <a:off x="2006289" y="3439877"/>
            <a:ext cx="1060999" cy="676583"/>
          </a:xfrm>
          <a:prstGeom prst="line">
            <a:avLst/>
          </a:prstGeom>
          <a:noFill/>
          <a:ln w="9525" cap="flat" cmpd="sng" algn="ctr">
            <a:solidFill>
              <a:sysClr val="windowText" lastClr="000000">
                <a:shade val="95000"/>
                <a:satMod val="105000"/>
              </a:sysClr>
            </a:solidFill>
            <a:prstDash val="solid"/>
          </a:ln>
          <a:effectLst/>
        </p:spPr>
      </p:cxnSp>
      <p:cxnSp>
        <p:nvCxnSpPr>
          <p:cNvPr id="30" name="Straight Connector 29">
            <a:extLst>
              <a:ext uri="{FF2B5EF4-FFF2-40B4-BE49-F238E27FC236}">
                <a16:creationId xmlns:a16="http://schemas.microsoft.com/office/drawing/2014/main" id="{89E4F365-10E8-454A-8D28-1F3D470F2F94}"/>
              </a:ext>
            </a:extLst>
          </p:cNvPr>
          <p:cNvCxnSpPr>
            <a:stCxn id="6" idx="0"/>
            <a:endCxn id="6" idx="0"/>
          </p:cNvCxnSpPr>
          <p:nvPr/>
        </p:nvCxnSpPr>
        <p:spPr>
          <a:xfrm>
            <a:off x="3077470" y="4106338"/>
            <a:ext cx="0" cy="0"/>
          </a:xfrm>
          <a:prstGeom prst="line">
            <a:avLst/>
          </a:prstGeom>
          <a:noFill/>
          <a:ln w="9525" cap="flat" cmpd="sng" algn="ctr">
            <a:solidFill>
              <a:sysClr val="windowText" lastClr="000000">
                <a:shade val="95000"/>
                <a:satMod val="105000"/>
              </a:sysClr>
            </a:solidFill>
            <a:prstDash val="solid"/>
          </a:ln>
          <a:effectLst/>
        </p:spPr>
      </p:cxnSp>
      <p:grpSp>
        <p:nvGrpSpPr>
          <p:cNvPr id="41" name="Group 40">
            <a:extLst>
              <a:ext uri="{FF2B5EF4-FFF2-40B4-BE49-F238E27FC236}">
                <a16:creationId xmlns:a16="http://schemas.microsoft.com/office/drawing/2014/main" id="{91425BF6-07C2-430F-849C-1B047BDAAA40}"/>
              </a:ext>
            </a:extLst>
          </p:cNvPr>
          <p:cNvGrpSpPr/>
          <p:nvPr/>
        </p:nvGrpSpPr>
        <p:grpSpPr>
          <a:xfrm>
            <a:off x="1640529" y="5573631"/>
            <a:ext cx="731880" cy="771197"/>
            <a:chOff x="1242606" y="5413274"/>
            <a:chExt cx="731880" cy="771197"/>
          </a:xfrm>
        </p:grpSpPr>
        <p:sp>
          <p:nvSpPr>
            <p:cNvPr id="69" name="Rectangle 68">
              <a:extLst>
                <a:ext uri="{FF2B5EF4-FFF2-40B4-BE49-F238E27FC236}">
                  <a16:creationId xmlns:a16="http://schemas.microsoft.com/office/drawing/2014/main" id="{E26C8560-807B-4AA0-A21F-D833CCDDA790}"/>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Rectangle 69">
              <a:extLst>
                <a:ext uri="{FF2B5EF4-FFF2-40B4-BE49-F238E27FC236}">
                  <a16:creationId xmlns:a16="http://schemas.microsoft.com/office/drawing/2014/main" id="{3535F38F-D2C5-4671-A850-01ADB9B1D92A}"/>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Rectangle 70">
              <a:extLst>
                <a:ext uri="{FF2B5EF4-FFF2-40B4-BE49-F238E27FC236}">
                  <a16:creationId xmlns:a16="http://schemas.microsoft.com/office/drawing/2014/main" id="{32226447-C739-408B-B052-A575DA088B52}"/>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4" name="Group 43">
            <a:extLst>
              <a:ext uri="{FF2B5EF4-FFF2-40B4-BE49-F238E27FC236}">
                <a16:creationId xmlns:a16="http://schemas.microsoft.com/office/drawing/2014/main" id="{4F82DB35-31D6-422A-A937-0DAC869E5BB8}"/>
              </a:ext>
            </a:extLst>
          </p:cNvPr>
          <p:cNvGrpSpPr/>
          <p:nvPr/>
        </p:nvGrpSpPr>
        <p:grpSpPr>
          <a:xfrm>
            <a:off x="2707058" y="5587788"/>
            <a:ext cx="731880" cy="771197"/>
            <a:chOff x="1242606" y="5413274"/>
            <a:chExt cx="731880" cy="771197"/>
          </a:xfrm>
        </p:grpSpPr>
        <p:sp>
          <p:nvSpPr>
            <p:cNvPr id="63" name="Rectangle 62">
              <a:extLst>
                <a:ext uri="{FF2B5EF4-FFF2-40B4-BE49-F238E27FC236}">
                  <a16:creationId xmlns:a16="http://schemas.microsoft.com/office/drawing/2014/main" id="{3CDC5E1B-73A6-4D3C-968D-F166C2665890}"/>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Rectangle 63">
              <a:extLst>
                <a:ext uri="{FF2B5EF4-FFF2-40B4-BE49-F238E27FC236}">
                  <a16:creationId xmlns:a16="http://schemas.microsoft.com/office/drawing/2014/main" id="{28FC23C9-F1AD-45DE-9887-04C47B752814}"/>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Rectangle 64">
              <a:extLst>
                <a:ext uri="{FF2B5EF4-FFF2-40B4-BE49-F238E27FC236}">
                  <a16:creationId xmlns:a16="http://schemas.microsoft.com/office/drawing/2014/main" id="{A4936148-0D19-42B0-8196-F4A336DD9606}"/>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5" name="Group 44">
            <a:extLst>
              <a:ext uri="{FF2B5EF4-FFF2-40B4-BE49-F238E27FC236}">
                <a16:creationId xmlns:a16="http://schemas.microsoft.com/office/drawing/2014/main" id="{AB3B2F41-788C-4FB6-9D98-DDDD9316D1AE}"/>
              </a:ext>
            </a:extLst>
          </p:cNvPr>
          <p:cNvGrpSpPr/>
          <p:nvPr/>
        </p:nvGrpSpPr>
        <p:grpSpPr>
          <a:xfrm>
            <a:off x="3897482" y="5603362"/>
            <a:ext cx="731880" cy="771197"/>
            <a:chOff x="1242606" y="5413274"/>
            <a:chExt cx="731880" cy="771197"/>
          </a:xfrm>
        </p:grpSpPr>
        <p:sp>
          <p:nvSpPr>
            <p:cNvPr id="60" name="Rectangle 59">
              <a:extLst>
                <a:ext uri="{FF2B5EF4-FFF2-40B4-BE49-F238E27FC236}">
                  <a16:creationId xmlns:a16="http://schemas.microsoft.com/office/drawing/2014/main" id="{47863F36-E071-4116-87E7-CBF660E8DD0E}"/>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Rectangle 60">
              <a:extLst>
                <a:ext uri="{FF2B5EF4-FFF2-40B4-BE49-F238E27FC236}">
                  <a16:creationId xmlns:a16="http://schemas.microsoft.com/office/drawing/2014/main" id="{28A23DBC-E04F-4E84-BF93-860D5F6AF8FB}"/>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Rectangle 61">
              <a:extLst>
                <a:ext uri="{FF2B5EF4-FFF2-40B4-BE49-F238E27FC236}">
                  <a16:creationId xmlns:a16="http://schemas.microsoft.com/office/drawing/2014/main" id="{16996806-C91D-4DB0-972B-B3E2A77A3641}"/>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7" name="Group 46">
            <a:extLst>
              <a:ext uri="{FF2B5EF4-FFF2-40B4-BE49-F238E27FC236}">
                <a16:creationId xmlns:a16="http://schemas.microsoft.com/office/drawing/2014/main" id="{35511D7B-B2A1-439C-A5AF-FAAE4287CB67}"/>
              </a:ext>
            </a:extLst>
          </p:cNvPr>
          <p:cNvGrpSpPr/>
          <p:nvPr/>
        </p:nvGrpSpPr>
        <p:grpSpPr>
          <a:xfrm>
            <a:off x="5030241" y="5603362"/>
            <a:ext cx="731880" cy="771197"/>
            <a:chOff x="1242606" y="5413274"/>
            <a:chExt cx="731880" cy="771197"/>
          </a:xfrm>
        </p:grpSpPr>
        <p:sp>
          <p:nvSpPr>
            <p:cNvPr id="54" name="Rectangle 53">
              <a:extLst>
                <a:ext uri="{FF2B5EF4-FFF2-40B4-BE49-F238E27FC236}">
                  <a16:creationId xmlns:a16="http://schemas.microsoft.com/office/drawing/2014/main" id="{665B5C17-6950-416E-B29C-C223430373AD}"/>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5" name="Rectangle 54">
              <a:extLst>
                <a:ext uri="{FF2B5EF4-FFF2-40B4-BE49-F238E27FC236}">
                  <a16:creationId xmlns:a16="http://schemas.microsoft.com/office/drawing/2014/main" id="{E8DD3EDA-5C5C-42B2-B3F4-5698615E7A09}"/>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Rectangle 55">
              <a:extLst>
                <a:ext uri="{FF2B5EF4-FFF2-40B4-BE49-F238E27FC236}">
                  <a16:creationId xmlns:a16="http://schemas.microsoft.com/office/drawing/2014/main" id="{385B8013-3858-47A5-B070-65B54E3C4E5F}"/>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cxnSp>
        <p:nvCxnSpPr>
          <p:cNvPr id="100" name="Straight Connector 99">
            <a:extLst>
              <a:ext uri="{FF2B5EF4-FFF2-40B4-BE49-F238E27FC236}">
                <a16:creationId xmlns:a16="http://schemas.microsoft.com/office/drawing/2014/main" id="{DF066811-9726-43B5-AC82-2561C62B2E83}"/>
              </a:ext>
            </a:extLst>
          </p:cNvPr>
          <p:cNvCxnSpPr>
            <a:cxnSpLocks/>
            <a:stCxn id="4" idx="0"/>
            <a:endCxn id="16" idx="2"/>
          </p:cNvCxnSpPr>
          <p:nvPr/>
        </p:nvCxnSpPr>
        <p:spPr>
          <a:xfrm flipV="1">
            <a:off x="2006289" y="3429088"/>
            <a:ext cx="2256953" cy="687372"/>
          </a:xfrm>
          <a:prstGeom prst="line">
            <a:avLst/>
          </a:prstGeom>
          <a:noFill/>
          <a:ln w="9525" cap="flat" cmpd="sng" algn="ctr">
            <a:solidFill>
              <a:sysClr val="windowText" lastClr="000000">
                <a:shade val="95000"/>
                <a:satMod val="105000"/>
              </a:sysClr>
            </a:solidFill>
            <a:prstDash val="solid"/>
          </a:ln>
          <a:effectLst/>
        </p:spPr>
      </p:cxnSp>
      <p:cxnSp>
        <p:nvCxnSpPr>
          <p:cNvPr id="103" name="Straight Connector 102">
            <a:extLst>
              <a:ext uri="{FF2B5EF4-FFF2-40B4-BE49-F238E27FC236}">
                <a16:creationId xmlns:a16="http://schemas.microsoft.com/office/drawing/2014/main" id="{B6C9492D-004C-452E-91C9-E7B50F5F4972}"/>
              </a:ext>
            </a:extLst>
          </p:cNvPr>
          <p:cNvCxnSpPr>
            <a:cxnSpLocks/>
            <a:stCxn id="6" idx="0"/>
            <a:endCxn id="13" idx="2"/>
          </p:cNvCxnSpPr>
          <p:nvPr/>
        </p:nvCxnSpPr>
        <p:spPr>
          <a:xfrm flipH="1" flipV="1">
            <a:off x="3067288" y="3439877"/>
            <a:ext cx="10182" cy="666461"/>
          </a:xfrm>
          <a:prstGeom prst="line">
            <a:avLst/>
          </a:prstGeom>
          <a:noFill/>
          <a:ln w="9525" cap="flat" cmpd="sng" algn="ctr">
            <a:solidFill>
              <a:sysClr val="windowText" lastClr="000000">
                <a:shade val="95000"/>
                <a:satMod val="105000"/>
              </a:sysClr>
            </a:solidFill>
            <a:prstDash val="solid"/>
          </a:ln>
          <a:effectLst/>
        </p:spPr>
      </p:cxnSp>
      <p:cxnSp>
        <p:nvCxnSpPr>
          <p:cNvPr id="106" name="Straight Connector 105">
            <a:extLst>
              <a:ext uri="{FF2B5EF4-FFF2-40B4-BE49-F238E27FC236}">
                <a16:creationId xmlns:a16="http://schemas.microsoft.com/office/drawing/2014/main" id="{CA2D978A-B08F-46A5-911E-4871CA68F582}"/>
              </a:ext>
            </a:extLst>
          </p:cNvPr>
          <p:cNvCxnSpPr>
            <a:cxnSpLocks/>
            <a:stCxn id="6" idx="0"/>
            <a:endCxn id="16" idx="2"/>
          </p:cNvCxnSpPr>
          <p:nvPr/>
        </p:nvCxnSpPr>
        <p:spPr>
          <a:xfrm flipV="1">
            <a:off x="3077470" y="3429088"/>
            <a:ext cx="1185772" cy="677250"/>
          </a:xfrm>
          <a:prstGeom prst="line">
            <a:avLst/>
          </a:prstGeom>
          <a:noFill/>
          <a:ln w="9525" cap="flat" cmpd="sng" algn="ctr">
            <a:solidFill>
              <a:sysClr val="windowText" lastClr="000000">
                <a:shade val="95000"/>
                <a:satMod val="105000"/>
              </a:sysClr>
            </a:solidFill>
            <a:prstDash val="solid"/>
          </a:ln>
          <a:effectLst/>
        </p:spPr>
      </p:cxnSp>
      <p:cxnSp>
        <p:nvCxnSpPr>
          <p:cNvPr id="110" name="Straight Connector 109">
            <a:extLst>
              <a:ext uri="{FF2B5EF4-FFF2-40B4-BE49-F238E27FC236}">
                <a16:creationId xmlns:a16="http://schemas.microsoft.com/office/drawing/2014/main" id="{0A6A8BA8-54CF-4FC5-936E-D47CCE35C352}"/>
              </a:ext>
            </a:extLst>
          </p:cNvPr>
          <p:cNvCxnSpPr>
            <a:cxnSpLocks/>
            <a:stCxn id="17" idx="0"/>
            <a:endCxn id="13" idx="2"/>
          </p:cNvCxnSpPr>
          <p:nvPr/>
        </p:nvCxnSpPr>
        <p:spPr>
          <a:xfrm flipH="1" flipV="1">
            <a:off x="3067288" y="3439877"/>
            <a:ext cx="1200245" cy="682346"/>
          </a:xfrm>
          <a:prstGeom prst="line">
            <a:avLst/>
          </a:prstGeom>
          <a:noFill/>
          <a:ln w="9525" cap="flat" cmpd="sng" algn="ctr">
            <a:solidFill>
              <a:sysClr val="windowText" lastClr="000000">
                <a:shade val="95000"/>
                <a:satMod val="105000"/>
              </a:sysClr>
            </a:solidFill>
            <a:prstDash val="solid"/>
          </a:ln>
          <a:effectLst/>
        </p:spPr>
      </p:cxnSp>
      <p:cxnSp>
        <p:nvCxnSpPr>
          <p:cNvPr id="113" name="Straight Connector 112">
            <a:extLst>
              <a:ext uri="{FF2B5EF4-FFF2-40B4-BE49-F238E27FC236}">
                <a16:creationId xmlns:a16="http://schemas.microsoft.com/office/drawing/2014/main" id="{570CFBB6-004A-4CE0-A317-D34DA66F89C5}"/>
              </a:ext>
            </a:extLst>
          </p:cNvPr>
          <p:cNvCxnSpPr>
            <a:cxnSpLocks/>
            <a:stCxn id="19" idx="0"/>
            <a:endCxn id="13" idx="2"/>
          </p:cNvCxnSpPr>
          <p:nvPr/>
        </p:nvCxnSpPr>
        <p:spPr>
          <a:xfrm flipH="1" flipV="1">
            <a:off x="3067288" y="3439877"/>
            <a:ext cx="2328713" cy="666460"/>
          </a:xfrm>
          <a:prstGeom prst="line">
            <a:avLst/>
          </a:prstGeom>
          <a:noFill/>
          <a:ln w="9525" cap="flat" cmpd="sng" algn="ctr">
            <a:solidFill>
              <a:sysClr val="windowText" lastClr="000000">
                <a:shade val="95000"/>
                <a:satMod val="105000"/>
              </a:sysClr>
            </a:solidFill>
            <a:prstDash val="solid"/>
          </a:ln>
          <a:effectLst/>
        </p:spPr>
      </p:cxnSp>
      <p:cxnSp>
        <p:nvCxnSpPr>
          <p:cNvPr id="116" name="Straight Connector 115">
            <a:extLst>
              <a:ext uri="{FF2B5EF4-FFF2-40B4-BE49-F238E27FC236}">
                <a16:creationId xmlns:a16="http://schemas.microsoft.com/office/drawing/2014/main" id="{1DE9CFE4-D162-4082-AC77-BE206F0ECF6F}"/>
              </a:ext>
            </a:extLst>
          </p:cNvPr>
          <p:cNvCxnSpPr>
            <a:cxnSpLocks/>
            <a:stCxn id="17" idx="0"/>
            <a:endCxn id="16" idx="2"/>
          </p:cNvCxnSpPr>
          <p:nvPr/>
        </p:nvCxnSpPr>
        <p:spPr>
          <a:xfrm flipH="1" flipV="1">
            <a:off x="4263242" y="3429088"/>
            <a:ext cx="4291" cy="693135"/>
          </a:xfrm>
          <a:prstGeom prst="line">
            <a:avLst/>
          </a:prstGeom>
          <a:noFill/>
          <a:ln w="9525" cap="flat" cmpd="sng" algn="ctr">
            <a:solidFill>
              <a:sysClr val="windowText" lastClr="000000">
                <a:shade val="95000"/>
                <a:satMod val="105000"/>
              </a:sysClr>
            </a:solidFill>
            <a:prstDash val="solid"/>
          </a:ln>
          <a:effectLst/>
        </p:spPr>
      </p:cxnSp>
      <p:cxnSp>
        <p:nvCxnSpPr>
          <p:cNvPr id="119" name="Straight Connector 118">
            <a:extLst>
              <a:ext uri="{FF2B5EF4-FFF2-40B4-BE49-F238E27FC236}">
                <a16:creationId xmlns:a16="http://schemas.microsoft.com/office/drawing/2014/main" id="{C02D62CA-5D13-4823-B8AA-F78DB9AC787E}"/>
              </a:ext>
            </a:extLst>
          </p:cNvPr>
          <p:cNvCxnSpPr>
            <a:cxnSpLocks/>
            <a:stCxn id="19" idx="0"/>
            <a:endCxn id="16" idx="2"/>
          </p:cNvCxnSpPr>
          <p:nvPr/>
        </p:nvCxnSpPr>
        <p:spPr>
          <a:xfrm flipH="1" flipV="1">
            <a:off x="4263242" y="3429088"/>
            <a:ext cx="1132759" cy="677249"/>
          </a:xfrm>
          <a:prstGeom prst="line">
            <a:avLst/>
          </a:prstGeom>
          <a:noFill/>
          <a:ln w="9525" cap="flat" cmpd="sng" algn="ctr">
            <a:solidFill>
              <a:sysClr val="windowText" lastClr="000000">
                <a:shade val="95000"/>
                <a:satMod val="105000"/>
              </a:sysClr>
            </a:solidFill>
            <a:prstDash val="solid"/>
          </a:ln>
          <a:effectLst/>
        </p:spPr>
      </p:cxnSp>
      <p:sp>
        <p:nvSpPr>
          <p:cNvPr id="130" name="Rectangle 129">
            <a:extLst>
              <a:ext uri="{FF2B5EF4-FFF2-40B4-BE49-F238E27FC236}">
                <a16:creationId xmlns:a16="http://schemas.microsoft.com/office/drawing/2014/main" id="{28BC52E2-B888-4110-AF4B-D7B834D82D3A}"/>
              </a:ext>
            </a:extLst>
          </p:cNvPr>
          <p:cNvSpPr/>
          <p:nvPr/>
        </p:nvSpPr>
        <p:spPr>
          <a:xfrm>
            <a:off x="6581773" y="4127249"/>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1" name="Rectangle 130">
            <a:extLst>
              <a:ext uri="{FF2B5EF4-FFF2-40B4-BE49-F238E27FC236}">
                <a16:creationId xmlns:a16="http://schemas.microsoft.com/office/drawing/2014/main" id="{46B086FC-2C6A-4083-AB4D-7E02880220BA}"/>
              </a:ext>
            </a:extLst>
          </p:cNvPr>
          <p:cNvSpPr/>
          <p:nvPr/>
        </p:nvSpPr>
        <p:spPr>
          <a:xfrm>
            <a:off x="6581773" y="5094581"/>
            <a:ext cx="731520" cy="395086"/>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2" name="Rectangle 131">
            <a:extLst>
              <a:ext uri="{FF2B5EF4-FFF2-40B4-BE49-F238E27FC236}">
                <a16:creationId xmlns:a16="http://schemas.microsoft.com/office/drawing/2014/main" id="{0CEA0EBB-80FB-4A15-BB22-1E651427DB59}"/>
              </a:ext>
            </a:extLst>
          </p:cNvPr>
          <p:cNvSpPr/>
          <p:nvPr/>
        </p:nvSpPr>
        <p:spPr>
          <a:xfrm>
            <a:off x="7652954" y="4117127"/>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3" name="Rectangle 132">
            <a:extLst>
              <a:ext uri="{FF2B5EF4-FFF2-40B4-BE49-F238E27FC236}">
                <a16:creationId xmlns:a16="http://schemas.microsoft.com/office/drawing/2014/main" id="{CC308558-0521-4611-84CA-D6C3464D2A9F}"/>
              </a:ext>
            </a:extLst>
          </p:cNvPr>
          <p:cNvSpPr/>
          <p:nvPr/>
        </p:nvSpPr>
        <p:spPr>
          <a:xfrm>
            <a:off x="7644077" y="5103432"/>
            <a:ext cx="731520" cy="365355"/>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134" name="Straight Connector 133">
            <a:extLst>
              <a:ext uri="{FF2B5EF4-FFF2-40B4-BE49-F238E27FC236}">
                <a16:creationId xmlns:a16="http://schemas.microsoft.com/office/drawing/2014/main" id="{613CF8DC-07E8-4359-8587-E9D13610B667}"/>
              </a:ext>
            </a:extLst>
          </p:cNvPr>
          <p:cNvCxnSpPr>
            <a:cxnSpLocks/>
            <a:stCxn id="130" idx="2"/>
            <a:endCxn id="131" idx="0"/>
          </p:cNvCxnSpPr>
          <p:nvPr/>
        </p:nvCxnSpPr>
        <p:spPr>
          <a:xfrm>
            <a:off x="6947533" y="4642638"/>
            <a:ext cx="0" cy="451943"/>
          </a:xfrm>
          <a:prstGeom prst="line">
            <a:avLst/>
          </a:prstGeom>
          <a:noFill/>
          <a:ln w="9525" cap="flat" cmpd="sng" algn="ctr">
            <a:solidFill>
              <a:sysClr val="windowText" lastClr="000000">
                <a:shade val="95000"/>
                <a:satMod val="105000"/>
              </a:sysClr>
            </a:solidFill>
            <a:prstDash val="solid"/>
          </a:ln>
          <a:effectLst/>
        </p:spPr>
      </p:cxnSp>
      <p:cxnSp>
        <p:nvCxnSpPr>
          <p:cNvPr id="135" name="Straight Connector 134">
            <a:extLst>
              <a:ext uri="{FF2B5EF4-FFF2-40B4-BE49-F238E27FC236}">
                <a16:creationId xmlns:a16="http://schemas.microsoft.com/office/drawing/2014/main" id="{EA04806E-32B2-4B0C-A680-E890445F1221}"/>
              </a:ext>
            </a:extLst>
          </p:cNvPr>
          <p:cNvCxnSpPr>
            <a:stCxn id="132" idx="2"/>
            <a:endCxn id="133" idx="0"/>
          </p:cNvCxnSpPr>
          <p:nvPr/>
        </p:nvCxnSpPr>
        <p:spPr>
          <a:xfrm flipH="1">
            <a:off x="8009837" y="4632516"/>
            <a:ext cx="8877" cy="470916"/>
          </a:xfrm>
          <a:prstGeom prst="line">
            <a:avLst/>
          </a:prstGeom>
          <a:noFill/>
          <a:ln w="9525" cap="flat" cmpd="sng" algn="ctr">
            <a:solidFill>
              <a:sysClr val="windowText" lastClr="000000">
                <a:shade val="95000"/>
                <a:satMod val="105000"/>
              </a:sysClr>
            </a:solidFill>
            <a:prstDash val="solid"/>
          </a:ln>
          <a:effectLst/>
        </p:spPr>
      </p:cxnSp>
      <p:cxnSp>
        <p:nvCxnSpPr>
          <p:cNvPr id="136" name="Straight Connector 135">
            <a:extLst>
              <a:ext uri="{FF2B5EF4-FFF2-40B4-BE49-F238E27FC236}">
                <a16:creationId xmlns:a16="http://schemas.microsoft.com/office/drawing/2014/main" id="{75CB962B-D260-4BD5-90ED-DA9FCC69B6A7}"/>
              </a:ext>
            </a:extLst>
          </p:cNvPr>
          <p:cNvCxnSpPr>
            <a:stCxn id="132" idx="2"/>
            <a:endCxn id="131" idx="0"/>
          </p:cNvCxnSpPr>
          <p:nvPr/>
        </p:nvCxnSpPr>
        <p:spPr>
          <a:xfrm flipH="1">
            <a:off x="6947533" y="4632516"/>
            <a:ext cx="1071181" cy="462065"/>
          </a:xfrm>
          <a:prstGeom prst="line">
            <a:avLst/>
          </a:prstGeom>
          <a:noFill/>
          <a:ln w="9525" cap="flat" cmpd="sng" algn="ctr">
            <a:solidFill>
              <a:sysClr val="windowText" lastClr="000000">
                <a:shade val="95000"/>
                <a:satMod val="105000"/>
              </a:sysClr>
            </a:solidFill>
            <a:prstDash val="solid"/>
          </a:ln>
          <a:effectLst/>
        </p:spPr>
      </p:cxnSp>
      <p:cxnSp>
        <p:nvCxnSpPr>
          <p:cNvPr id="137" name="Straight Connector 136">
            <a:extLst>
              <a:ext uri="{FF2B5EF4-FFF2-40B4-BE49-F238E27FC236}">
                <a16:creationId xmlns:a16="http://schemas.microsoft.com/office/drawing/2014/main" id="{3F9B8C4E-F25F-4D49-8A43-4FF7B9C9E999}"/>
              </a:ext>
            </a:extLst>
          </p:cNvPr>
          <p:cNvCxnSpPr>
            <a:stCxn id="130" idx="2"/>
            <a:endCxn id="133" idx="0"/>
          </p:cNvCxnSpPr>
          <p:nvPr/>
        </p:nvCxnSpPr>
        <p:spPr>
          <a:xfrm>
            <a:off x="6947533" y="4642638"/>
            <a:ext cx="1062304" cy="460794"/>
          </a:xfrm>
          <a:prstGeom prst="line">
            <a:avLst/>
          </a:prstGeom>
          <a:noFill/>
          <a:ln w="9525" cap="flat" cmpd="sng" algn="ctr">
            <a:solidFill>
              <a:sysClr val="windowText" lastClr="000000">
                <a:shade val="95000"/>
                <a:satMod val="105000"/>
              </a:sysClr>
            </a:solidFill>
            <a:prstDash val="solid"/>
          </a:ln>
          <a:effectLst/>
        </p:spPr>
      </p:cxnSp>
      <p:sp>
        <p:nvSpPr>
          <p:cNvPr id="138" name="Rectangle 137">
            <a:extLst>
              <a:ext uri="{FF2B5EF4-FFF2-40B4-BE49-F238E27FC236}">
                <a16:creationId xmlns:a16="http://schemas.microsoft.com/office/drawing/2014/main" id="{6B25D71E-05CB-4D40-9958-B820B7DDA5CE}"/>
              </a:ext>
            </a:extLst>
          </p:cNvPr>
          <p:cNvSpPr/>
          <p:nvPr/>
        </p:nvSpPr>
        <p:spPr>
          <a:xfrm>
            <a:off x="7642772" y="2935277"/>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9" name="Rectangle 138">
            <a:extLst>
              <a:ext uri="{FF2B5EF4-FFF2-40B4-BE49-F238E27FC236}">
                <a16:creationId xmlns:a16="http://schemas.microsoft.com/office/drawing/2014/main" id="{ED65EC9D-24A2-4DFF-9D4A-A90918E9890F}"/>
              </a:ext>
            </a:extLst>
          </p:cNvPr>
          <p:cNvSpPr/>
          <p:nvPr/>
        </p:nvSpPr>
        <p:spPr>
          <a:xfrm>
            <a:off x="8838726" y="2924488"/>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0" name="Rectangle 139">
            <a:extLst>
              <a:ext uri="{FF2B5EF4-FFF2-40B4-BE49-F238E27FC236}">
                <a16:creationId xmlns:a16="http://schemas.microsoft.com/office/drawing/2014/main" id="{B871AC01-F55F-4AA2-A27A-5636680F67B2}"/>
              </a:ext>
            </a:extLst>
          </p:cNvPr>
          <p:cNvSpPr/>
          <p:nvPr/>
        </p:nvSpPr>
        <p:spPr>
          <a:xfrm>
            <a:off x="8843017" y="4133012"/>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1" name="Rectangle 140">
            <a:extLst>
              <a:ext uri="{FF2B5EF4-FFF2-40B4-BE49-F238E27FC236}">
                <a16:creationId xmlns:a16="http://schemas.microsoft.com/office/drawing/2014/main" id="{DD2A6555-0F01-49FD-B504-76A7A2C48BB1}"/>
              </a:ext>
            </a:extLst>
          </p:cNvPr>
          <p:cNvSpPr/>
          <p:nvPr/>
        </p:nvSpPr>
        <p:spPr>
          <a:xfrm>
            <a:off x="8841127" y="5114647"/>
            <a:ext cx="731520" cy="375020"/>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2" name="Rectangle 141">
            <a:extLst>
              <a:ext uri="{FF2B5EF4-FFF2-40B4-BE49-F238E27FC236}">
                <a16:creationId xmlns:a16="http://schemas.microsoft.com/office/drawing/2014/main" id="{17421414-0CCA-4A08-8221-EBA1EDCC1A74}"/>
              </a:ext>
            </a:extLst>
          </p:cNvPr>
          <p:cNvSpPr/>
          <p:nvPr/>
        </p:nvSpPr>
        <p:spPr>
          <a:xfrm>
            <a:off x="9971485" y="4117126"/>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3" name="Rectangle 142">
            <a:extLst>
              <a:ext uri="{FF2B5EF4-FFF2-40B4-BE49-F238E27FC236}">
                <a16:creationId xmlns:a16="http://schemas.microsoft.com/office/drawing/2014/main" id="{73262A0B-1782-4CBD-B94D-802B21EF23F6}"/>
              </a:ext>
            </a:extLst>
          </p:cNvPr>
          <p:cNvSpPr/>
          <p:nvPr/>
        </p:nvSpPr>
        <p:spPr>
          <a:xfrm>
            <a:off x="9971485" y="5113499"/>
            <a:ext cx="731520" cy="376168"/>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144" name="Straight Connector 143">
            <a:extLst>
              <a:ext uri="{FF2B5EF4-FFF2-40B4-BE49-F238E27FC236}">
                <a16:creationId xmlns:a16="http://schemas.microsoft.com/office/drawing/2014/main" id="{3DE9E367-A035-4374-BD14-2082C83F1FA1}"/>
              </a:ext>
            </a:extLst>
          </p:cNvPr>
          <p:cNvCxnSpPr>
            <a:stCxn id="140" idx="2"/>
            <a:endCxn id="141" idx="0"/>
          </p:cNvCxnSpPr>
          <p:nvPr/>
        </p:nvCxnSpPr>
        <p:spPr>
          <a:xfrm flipH="1">
            <a:off x="9206887" y="4648401"/>
            <a:ext cx="1890" cy="466246"/>
          </a:xfrm>
          <a:prstGeom prst="line">
            <a:avLst/>
          </a:prstGeom>
          <a:noFill/>
          <a:ln w="9525" cap="flat" cmpd="sng" algn="ctr">
            <a:solidFill>
              <a:sysClr val="windowText" lastClr="000000">
                <a:shade val="95000"/>
                <a:satMod val="105000"/>
              </a:sysClr>
            </a:solidFill>
            <a:prstDash val="solid"/>
          </a:ln>
          <a:effectLst/>
        </p:spPr>
      </p:cxnSp>
      <p:cxnSp>
        <p:nvCxnSpPr>
          <p:cNvPr id="145" name="Straight Connector 144">
            <a:extLst>
              <a:ext uri="{FF2B5EF4-FFF2-40B4-BE49-F238E27FC236}">
                <a16:creationId xmlns:a16="http://schemas.microsoft.com/office/drawing/2014/main" id="{7C5A5CA0-FEE0-40A1-BFB3-99343BDEB849}"/>
              </a:ext>
            </a:extLst>
          </p:cNvPr>
          <p:cNvCxnSpPr>
            <a:cxnSpLocks/>
            <a:stCxn id="142" idx="2"/>
            <a:endCxn id="143" idx="0"/>
          </p:cNvCxnSpPr>
          <p:nvPr/>
        </p:nvCxnSpPr>
        <p:spPr>
          <a:xfrm>
            <a:off x="10337245" y="4632515"/>
            <a:ext cx="0" cy="480984"/>
          </a:xfrm>
          <a:prstGeom prst="line">
            <a:avLst/>
          </a:prstGeom>
          <a:noFill/>
          <a:ln w="9525" cap="flat" cmpd="sng" algn="ctr">
            <a:solidFill>
              <a:sysClr val="windowText" lastClr="000000">
                <a:shade val="95000"/>
                <a:satMod val="105000"/>
              </a:sysClr>
            </a:solidFill>
            <a:prstDash val="solid"/>
          </a:ln>
          <a:effectLst/>
        </p:spPr>
      </p:cxnSp>
      <p:cxnSp>
        <p:nvCxnSpPr>
          <p:cNvPr id="146" name="Straight Connector 145">
            <a:extLst>
              <a:ext uri="{FF2B5EF4-FFF2-40B4-BE49-F238E27FC236}">
                <a16:creationId xmlns:a16="http://schemas.microsoft.com/office/drawing/2014/main" id="{656F8A49-296C-41F9-A201-1C32E0CACF44}"/>
              </a:ext>
            </a:extLst>
          </p:cNvPr>
          <p:cNvCxnSpPr>
            <a:stCxn id="142" idx="2"/>
            <a:endCxn id="141" idx="0"/>
          </p:cNvCxnSpPr>
          <p:nvPr/>
        </p:nvCxnSpPr>
        <p:spPr>
          <a:xfrm flipH="1">
            <a:off x="9206887" y="4632515"/>
            <a:ext cx="1130358" cy="482132"/>
          </a:xfrm>
          <a:prstGeom prst="line">
            <a:avLst/>
          </a:prstGeom>
          <a:noFill/>
          <a:ln w="9525" cap="flat" cmpd="sng" algn="ctr">
            <a:solidFill>
              <a:sysClr val="windowText" lastClr="000000">
                <a:shade val="95000"/>
                <a:satMod val="105000"/>
              </a:sysClr>
            </a:solidFill>
            <a:prstDash val="solid"/>
          </a:ln>
          <a:effectLst/>
        </p:spPr>
      </p:cxnSp>
      <p:cxnSp>
        <p:nvCxnSpPr>
          <p:cNvPr id="147" name="Straight Connector 146">
            <a:extLst>
              <a:ext uri="{FF2B5EF4-FFF2-40B4-BE49-F238E27FC236}">
                <a16:creationId xmlns:a16="http://schemas.microsoft.com/office/drawing/2014/main" id="{29B5915E-33AE-459B-8943-1D4E8E0CB3A7}"/>
              </a:ext>
            </a:extLst>
          </p:cNvPr>
          <p:cNvCxnSpPr>
            <a:stCxn id="140" idx="2"/>
            <a:endCxn id="143" idx="0"/>
          </p:cNvCxnSpPr>
          <p:nvPr/>
        </p:nvCxnSpPr>
        <p:spPr>
          <a:xfrm>
            <a:off x="9208777" y="4648401"/>
            <a:ext cx="1128468" cy="465098"/>
          </a:xfrm>
          <a:prstGeom prst="line">
            <a:avLst/>
          </a:prstGeom>
          <a:noFill/>
          <a:ln w="9525" cap="flat" cmpd="sng" algn="ctr">
            <a:solidFill>
              <a:sysClr val="windowText" lastClr="000000">
                <a:shade val="95000"/>
                <a:satMod val="105000"/>
              </a:sysClr>
            </a:solidFill>
            <a:prstDash val="solid"/>
          </a:ln>
          <a:effectLst/>
        </p:spPr>
      </p:cxnSp>
      <p:cxnSp>
        <p:nvCxnSpPr>
          <p:cNvPr id="148" name="Straight Connector 147">
            <a:extLst>
              <a:ext uri="{FF2B5EF4-FFF2-40B4-BE49-F238E27FC236}">
                <a16:creationId xmlns:a16="http://schemas.microsoft.com/office/drawing/2014/main" id="{8B7F9471-F176-48DE-B23E-04D40CD29C50}"/>
              </a:ext>
            </a:extLst>
          </p:cNvPr>
          <p:cNvCxnSpPr>
            <a:stCxn id="130" idx="0"/>
            <a:endCxn id="138" idx="2"/>
          </p:cNvCxnSpPr>
          <p:nvPr/>
        </p:nvCxnSpPr>
        <p:spPr>
          <a:xfrm flipV="1">
            <a:off x="6947533" y="3450666"/>
            <a:ext cx="1060999" cy="676583"/>
          </a:xfrm>
          <a:prstGeom prst="line">
            <a:avLst/>
          </a:prstGeom>
          <a:noFill/>
          <a:ln w="9525" cap="flat" cmpd="sng" algn="ctr">
            <a:solidFill>
              <a:sysClr val="windowText" lastClr="000000">
                <a:shade val="95000"/>
                <a:satMod val="105000"/>
              </a:sysClr>
            </a:solidFill>
            <a:prstDash val="solid"/>
          </a:ln>
          <a:effectLst/>
        </p:spPr>
      </p:cxnSp>
      <p:cxnSp>
        <p:nvCxnSpPr>
          <p:cNvPr id="149" name="Straight Connector 148">
            <a:extLst>
              <a:ext uri="{FF2B5EF4-FFF2-40B4-BE49-F238E27FC236}">
                <a16:creationId xmlns:a16="http://schemas.microsoft.com/office/drawing/2014/main" id="{AE18FABE-4D50-4753-B578-EBBC6CCF132E}"/>
              </a:ext>
            </a:extLst>
          </p:cNvPr>
          <p:cNvCxnSpPr>
            <a:stCxn id="132" idx="0"/>
            <a:endCxn id="132" idx="0"/>
          </p:cNvCxnSpPr>
          <p:nvPr/>
        </p:nvCxnSpPr>
        <p:spPr>
          <a:xfrm>
            <a:off x="8018714" y="4117127"/>
            <a:ext cx="0" cy="0"/>
          </a:xfrm>
          <a:prstGeom prst="line">
            <a:avLst/>
          </a:prstGeom>
          <a:noFill/>
          <a:ln w="9525" cap="flat" cmpd="sng" algn="ctr">
            <a:solidFill>
              <a:sysClr val="windowText" lastClr="000000">
                <a:shade val="95000"/>
                <a:satMod val="105000"/>
              </a:sysClr>
            </a:solidFill>
            <a:prstDash val="solid"/>
          </a:ln>
          <a:effectLst/>
        </p:spPr>
      </p:cxnSp>
      <p:grpSp>
        <p:nvGrpSpPr>
          <p:cNvPr id="150" name="Group 149">
            <a:extLst>
              <a:ext uri="{FF2B5EF4-FFF2-40B4-BE49-F238E27FC236}">
                <a16:creationId xmlns:a16="http://schemas.microsoft.com/office/drawing/2014/main" id="{7062902C-4F16-4345-9F28-267ABB122382}"/>
              </a:ext>
            </a:extLst>
          </p:cNvPr>
          <p:cNvGrpSpPr/>
          <p:nvPr/>
        </p:nvGrpSpPr>
        <p:grpSpPr>
          <a:xfrm>
            <a:off x="6581773" y="5584420"/>
            <a:ext cx="731880" cy="771197"/>
            <a:chOff x="1242606" y="5413274"/>
            <a:chExt cx="731880" cy="771197"/>
          </a:xfrm>
        </p:grpSpPr>
        <p:sp>
          <p:nvSpPr>
            <p:cNvPr id="151" name="Rectangle 150">
              <a:extLst>
                <a:ext uri="{FF2B5EF4-FFF2-40B4-BE49-F238E27FC236}">
                  <a16:creationId xmlns:a16="http://schemas.microsoft.com/office/drawing/2014/main" id="{5B8CAB70-E647-4F93-8EFE-716B77FAA780}"/>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2" name="Rectangle 151">
              <a:extLst>
                <a:ext uri="{FF2B5EF4-FFF2-40B4-BE49-F238E27FC236}">
                  <a16:creationId xmlns:a16="http://schemas.microsoft.com/office/drawing/2014/main" id="{07C8F3DF-1C47-4447-94D4-64D144208A64}"/>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3" name="Rectangle 152">
              <a:extLst>
                <a:ext uri="{FF2B5EF4-FFF2-40B4-BE49-F238E27FC236}">
                  <a16:creationId xmlns:a16="http://schemas.microsoft.com/office/drawing/2014/main" id="{405020A2-F3C3-46E8-A166-60F8DED37920}"/>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54" name="Group 153">
            <a:extLst>
              <a:ext uri="{FF2B5EF4-FFF2-40B4-BE49-F238E27FC236}">
                <a16:creationId xmlns:a16="http://schemas.microsoft.com/office/drawing/2014/main" id="{CA1799B8-1492-4E29-B157-944F7760F0B4}"/>
              </a:ext>
            </a:extLst>
          </p:cNvPr>
          <p:cNvGrpSpPr/>
          <p:nvPr/>
        </p:nvGrpSpPr>
        <p:grpSpPr>
          <a:xfrm>
            <a:off x="7648302" y="5598577"/>
            <a:ext cx="731880" cy="771197"/>
            <a:chOff x="1242606" y="5413274"/>
            <a:chExt cx="731880" cy="771197"/>
          </a:xfrm>
        </p:grpSpPr>
        <p:sp>
          <p:nvSpPr>
            <p:cNvPr id="155" name="Rectangle 154">
              <a:extLst>
                <a:ext uri="{FF2B5EF4-FFF2-40B4-BE49-F238E27FC236}">
                  <a16:creationId xmlns:a16="http://schemas.microsoft.com/office/drawing/2014/main" id="{BAF09125-E437-4CB7-A7D4-FC9BB37A1F01}"/>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6" name="Rectangle 155">
              <a:extLst>
                <a:ext uri="{FF2B5EF4-FFF2-40B4-BE49-F238E27FC236}">
                  <a16:creationId xmlns:a16="http://schemas.microsoft.com/office/drawing/2014/main" id="{5B4F9995-89FC-470C-A9BD-2DF55B43CDAA}"/>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7" name="Rectangle 156">
              <a:extLst>
                <a:ext uri="{FF2B5EF4-FFF2-40B4-BE49-F238E27FC236}">
                  <a16:creationId xmlns:a16="http://schemas.microsoft.com/office/drawing/2014/main" id="{A8E5730C-411E-4494-881D-C3E11C4EA196}"/>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58" name="Group 157">
            <a:extLst>
              <a:ext uri="{FF2B5EF4-FFF2-40B4-BE49-F238E27FC236}">
                <a16:creationId xmlns:a16="http://schemas.microsoft.com/office/drawing/2014/main" id="{2EBDD5E3-12CA-48B4-AD71-EADB102149CF}"/>
              </a:ext>
            </a:extLst>
          </p:cNvPr>
          <p:cNvGrpSpPr/>
          <p:nvPr/>
        </p:nvGrpSpPr>
        <p:grpSpPr>
          <a:xfrm>
            <a:off x="8838726" y="5614151"/>
            <a:ext cx="731880" cy="771197"/>
            <a:chOff x="1242606" y="5413274"/>
            <a:chExt cx="731880" cy="771197"/>
          </a:xfrm>
        </p:grpSpPr>
        <p:sp>
          <p:nvSpPr>
            <p:cNvPr id="159" name="Rectangle 158">
              <a:extLst>
                <a:ext uri="{FF2B5EF4-FFF2-40B4-BE49-F238E27FC236}">
                  <a16:creationId xmlns:a16="http://schemas.microsoft.com/office/drawing/2014/main" id="{B49A4E51-5874-4546-A9B7-DAE4EF5D111A}"/>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0" name="Rectangle 159">
              <a:extLst>
                <a:ext uri="{FF2B5EF4-FFF2-40B4-BE49-F238E27FC236}">
                  <a16:creationId xmlns:a16="http://schemas.microsoft.com/office/drawing/2014/main" id="{F71B8B22-A5DC-41EB-A032-361161BF2C95}"/>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1" name="Rectangle 160">
              <a:extLst>
                <a:ext uri="{FF2B5EF4-FFF2-40B4-BE49-F238E27FC236}">
                  <a16:creationId xmlns:a16="http://schemas.microsoft.com/office/drawing/2014/main" id="{B5A357AD-8363-4CA7-AC79-CE7D23C7C963}"/>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62" name="Group 161">
            <a:extLst>
              <a:ext uri="{FF2B5EF4-FFF2-40B4-BE49-F238E27FC236}">
                <a16:creationId xmlns:a16="http://schemas.microsoft.com/office/drawing/2014/main" id="{ADA8D2BD-3520-4AA6-A5C3-76C8D007A522}"/>
              </a:ext>
            </a:extLst>
          </p:cNvPr>
          <p:cNvGrpSpPr/>
          <p:nvPr/>
        </p:nvGrpSpPr>
        <p:grpSpPr>
          <a:xfrm>
            <a:off x="9971485" y="5614151"/>
            <a:ext cx="731880" cy="771197"/>
            <a:chOff x="1242606" y="5413274"/>
            <a:chExt cx="731880" cy="771197"/>
          </a:xfrm>
        </p:grpSpPr>
        <p:sp>
          <p:nvSpPr>
            <p:cNvPr id="163" name="Rectangle 162">
              <a:extLst>
                <a:ext uri="{FF2B5EF4-FFF2-40B4-BE49-F238E27FC236}">
                  <a16:creationId xmlns:a16="http://schemas.microsoft.com/office/drawing/2014/main" id="{2A72B96E-88A2-4365-BCF6-83BCEC6A8AA9}"/>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4" name="Rectangle 163">
              <a:extLst>
                <a:ext uri="{FF2B5EF4-FFF2-40B4-BE49-F238E27FC236}">
                  <a16:creationId xmlns:a16="http://schemas.microsoft.com/office/drawing/2014/main" id="{D3063B6B-1CE6-4AE3-9C41-A28855550CCE}"/>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5" name="Rectangle 164">
              <a:extLst>
                <a:ext uri="{FF2B5EF4-FFF2-40B4-BE49-F238E27FC236}">
                  <a16:creationId xmlns:a16="http://schemas.microsoft.com/office/drawing/2014/main" id="{AE9C546D-0474-4A2A-86E5-5670B79E8EBE}"/>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cxnSp>
        <p:nvCxnSpPr>
          <p:cNvPr id="166" name="Straight Connector 165">
            <a:extLst>
              <a:ext uri="{FF2B5EF4-FFF2-40B4-BE49-F238E27FC236}">
                <a16:creationId xmlns:a16="http://schemas.microsoft.com/office/drawing/2014/main" id="{B41CE4D3-5CD0-4DC7-B5AB-7E143FDF063C}"/>
              </a:ext>
            </a:extLst>
          </p:cNvPr>
          <p:cNvCxnSpPr>
            <a:cxnSpLocks/>
            <a:stCxn id="130" idx="0"/>
            <a:endCxn id="139" idx="2"/>
          </p:cNvCxnSpPr>
          <p:nvPr/>
        </p:nvCxnSpPr>
        <p:spPr>
          <a:xfrm flipV="1">
            <a:off x="6947533" y="3439877"/>
            <a:ext cx="2256953" cy="687372"/>
          </a:xfrm>
          <a:prstGeom prst="line">
            <a:avLst/>
          </a:prstGeom>
          <a:noFill/>
          <a:ln w="9525" cap="flat" cmpd="sng" algn="ctr">
            <a:solidFill>
              <a:sysClr val="windowText" lastClr="000000">
                <a:shade val="95000"/>
                <a:satMod val="105000"/>
              </a:sysClr>
            </a:solidFill>
            <a:prstDash val="solid"/>
          </a:ln>
          <a:effectLst/>
        </p:spPr>
      </p:cxnSp>
      <p:cxnSp>
        <p:nvCxnSpPr>
          <p:cNvPr id="167" name="Straight Connector 166">
            <a:extLst>
              <a:ext uri="{FF2B5EF4-FFF2-40B4-BE49-F238E27FC236}">
                <a16:creationId xmlns:a16="http://schemas.microsoft.com/office/drawing/2014/main" id="{A436A2E2-1400-47D7-9968-0C5AECF4D662}"/>
              </a:ext>
            </a:extLst>
          </p:cNvPr>
          <p:cNvCxnSpPr>
            <a:cxnSpLocks/>
            <a:stCxn id="132" idx="0"/>
            <a:endCxn id="138" idx="2"/>
          </p:cNvCxnSpPr>
          <p:nvPr/>
        </p:nvCxnSpPr>
        <p:spPr>
          <a:xfrm flipH="1" flipV="1">
            <a:off x="8008532" y="3450666"/>
            <a:ext cx="10182" cy="666461"/>
          </a:xfrm>
          <a:prstGeom prst="line">
            <a:avLst/>
          </a:prstGeom>
          <a:noFill/>
          <a:ln w="9525" cap="flat" cmpd="sng" algn="ctr">
            <a:solidFill>
              <a:sysClr val="windowText" lastClr="000000">
                <a:shade val="95000"/>
                <a:satMod val="105000"/>
              </a:sysClr>
            </a:solidFill>
            <a:prstDash val="solid"/>
          </a:ln>
          <a:effectLst/>
        </p:spPr>
      </p:cxnSp>
      <p:cxnSp>
        <p:nvCxnSpPr>
          <p:cNvPr id="168" name="Straight Connector 167">
            <a:extLst>
              <a:ext uri="{FF2B5EF4-FFF2-40B4-BE49-F238E27FC236}">
                <a16:creationId xmlns:a16="http://schemas.microsoft.com/office/drawing/2014/main" id="{0020CE48-D94B-4DF0-AD2E-F746887524ED}"/>
              </a:ext>
            </a:extLst>
          </p:cNvPr>
          <p:cNvCxnSpPr>
            <a:cxnSpLocks/>
            <a:stCxn id="132" idx="0"/>
            <a:endCxn id="139" idx="2"/>
          </p:cNvCxnSpPr>
          <p:nvPr/>
        </p:nvCxnSpPr>
        <p:spPr>
          <a:xfrm flipV="1">
            <a:off x="8018714" y="3439877"/>
            <a:ext cx="1185772" cy="677250"/>
          </a:xfrm>
          <a:prstGeom prst="line">
            <a:avLst/>
          </a:prstGeom>
          <a:noFill/>
          <a:ln w="9525" cap="flat" cmpd="sng" algn="ctr">
            <a:solidFill>
              <a:sysClr val="windowText" lastClr="000000">
                <a:shade val="95000"/>
                <a:satMod val="105000"/>
              </a:sysClr>
            </a:solidFill>
            <a:prstDash val="solid"/>
          </a:ln>
          <a:effectLst/>
        </p:spPr>
      </p:cxnSp>
      <p:cxnSp>
        <p:nvCxnSpPr>
          <p:cNvPr id="169" name="Straight Connector 168">
            <a:extLst>
              <a:ext uri="{FF2B5EF4-FFF2-40B4-BE49-F238E27FC236}">
                <a16:creationId xmlns:a16="http://schemas.microsoft.com/office/drawing/2014/main" id="{5E6A6E06-78D6-4528-956F-41ED63CEE2E5}"/>
              </a:ext>
            </a:extLst>
          </p:cNvPr>
          <p:cNvCxnSpPr>
            <a:cxnSpLocks/>
            <a:stCxn id="140" idx="0"/>
            <a:endCxn id="138" idx="2"/>
          </p:cNvCxnSpPr>
          <p:nvPr/>
        </p:nvCxnSpPr>
        <p:spPr>
          <a:xfrm flipH="1" flipV="1">
            <a:off x="8008532" y="3450666"/>
            <a:ext cx="1200245" cy="682346"/>
          </a:xfrm>
          <a:prstGeom prst="line">
            <a:avLst/>
          </a:prstGeom>
          <a:noFill/>
          <a:ln w="9525" cap="flat" cmpd="sng" algn="ctr">
            <a:solidFill>
              <a:sysClr val="windowText" lastClr="000000">
                <a:shade val="95000"/>
                <a:satMod val="105000"/>
              </a:sysClr>
            </a:solidFill>
            <a:prstDash val="solid"/>
          </a:ln>
          <a:effectLst/>
        </p:spPr>
      </p:cxnSp>
      <p:cxnSp>
        <p:nvCxnSpPr>
          <p:cNvPr id="170" name="Straight Connector 169">
            <a:extLst>
              <a:ext uri="{FF2B5EF4-FFF2-40B4-BE49-F238E27FC236}">
                <a16:creationId xmlns:a16="http://schemas.microsoft.com/office/drawing/2014/main" id="{9A8B2D39-4F2A-4934-AA43-8100F4C99A38}"/>
              </a:ext>
            </a:extLst>
          </p:cNvPr>
          <p:cNvCxnSpPr>
            <a:cxnSpLocks/>
            <a:stCxn id="142" idx="0"/>
            <a:endCxn id="138" idx="2"/>
          </p:cNvCxnSpPr>
          <p:nvPr/>
        </p:nvCxnSpPr>
        <p:spPr>
          <a:xfrm flipH="1" flipV="1">
            <a:off x="8008532" y="3450666"/>
            <a:ext cx="2328713" cy="666460"/>
          </a:xfrm>
          <a:prstGeom prst="line">
            <a:avLst/>
          </a:prstGeom>
          <a:noFill/>
          <a:ln w="9525" cap="flat" cmpd="sng" algn="ctr">
            <a:solidFill>
              <a:sysClr val="windowText" lastClr="000000">
                <a:shade val="95000"/>
                <a:satMod val="105000"/>
              </a:sysClr>
            </a:solidFill>
            <a:prstDash val="solid"/>
          </a:ln>
          <a:effectLst/>
        </p:spPr>
      </p:cxnSp>
      <p:cxnSp>
        <p:nvCxnSpPr>
          <p:cNvPr id="171" name="Straight Connector 170">
            <a:extLst>
              <a:ext uri="{FF2B5EF4-FFF2-40B4-BE49-F238E27FC236}">
                <a16:creationId xmlns:a16="http://schemas.microsoft.com/office/drawing/2014/main" id="{E2D21006-F51A-4293-A31A-1C40A867FF1F}"/>
              </a:ext>
            </a:extLst>
          </p:cNvPr>
          <p:cNvCxnSpPr>
            <a:cxnSpLocks/>
            <a:stCxn id="140" idx="0"/>
            <a:endCxn id="139" idx="2"/>
          </p:cNvCxnSpPr>
          <p:nvPr/>
        </p:nvCxnSpPr>
        <p:spPr>
          <a:xfrm flipH="1" flipV="1">
            <a:off x="9204486" y="3439877"/>
            <a:ext cx="4291" cy="693135"/>
          </a:xfrm>
          <a:prstGeom prst="line">
            <a:avLst/>
          </a:prstGeom>
          <a:noFill/>
          <a:ln w="9525" cap="flat" cmpd="sng" algn="ctr">
            <a:solidFill>
              <a:sysClr val="windowText" lastClr="000000">
                <a:shade val="95000"/>
                <a:satMod val="105000"/>
              </a:sysClr>
            </a:solidFill>
            <a:prstDash val="solid"/>
          </a:ln>
          <a:effectLst/>
        </p:spPr>
      </p:cxnSp>
      <p:cxnSp>
        <p:nvCxnSpPr>
          <p:cNvPr id="172" name="Straight Connector 171">
            <a:extLst>
              <a:ext uri="{FF2B5EF4-FFF2-40B4-BE49-F238E27FC236}">
                <a16:creationId xmlns:a16="http://schemas.microsoft.com/office/drawing/2014/main" id="{ECC95EF6-D790-4CD9-A324-1784D10BB863}"/>
              </a:ext>
            </a:extLst>
          </p:cNvPr>
          <p:cNvCxnSpPr>
            <a:cxnSpLocks/>
            <a:stCxn id="142" idx="0"/>
            <a:endCxn id="139" idx="2"/>
          </p:cNvCxnSpPr>
          <p:nvPr/>
        </p:nvCxnSpPr>
        <p:spPr>
          <a:xfrm flipH="1" flipV="1">
            <a:off x="9204486" y="3439877"/>
            <a:ext cx="1132759" cy="677249"/>
          </a:xfrm>
          <a:prstGeom prst="line">
            <a:avLst/>
          </a:prstGeom>
          <a:noFill/>
          <a:ln w="9525" cap="flat" cmpd="sng" algn="ctr">
            <a:solidFill>
              <a:sysClr val="windowText" lastClr="000000">
                <a:shade val="95000"/>
                <a:satMod val="105000"/>
              </a:sysClr>
            </a:solidFill>
            <a:prstDash val="solid"/>
          </a:ln>
          <a:effectLst/>
        </p:spPr>
      </p:cxnSp>
      <p:sp>
        <p:nvSpPr>
          <p:cNvPr id="182" name="Rectangle 181">
            <a:extLst>
              <a:ext uri="{FF2B5EF4-FFF2-40B4-BE49-F238E27FC236}">
                <a16:creationId xmlns:a16="http://schemas.microsoft.com/office/drawing/2014/main" id="{06E72DD5-ED4C-42EA-B07E-FFFE86E84DB0}"/>
              </a:ext>
            </a:extLst>
          </p:cNvPr>
          <p:cNvSpPr/>
          <p:nvPr/>
        </p:nvSpPr>
        <p:spPr>
          <a:xfrm>
            <a:off x="4833341" y="1617096"/>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83" name="Rectangle 182">
            <a:extLst>
              <a:ext uri="{FF2B5EF4-FFF2-40B4-BE49-F238E27FC236}">
                <a16:creationId xmlns:a16="http://schemas.microsoft.com/office/drawing/2014/main" id="{DBF29F31-B92F-4382-A631-9122ABC691B0}"/>
              </a:ext>
            </a:extLst>
          </p:cNvPr>
          <p:cNvSpPr/>
          <p:nvPr/>
        </p:nvSpPr>
        <p:spPr>
          <a:xfrm>
            <a:off x="6499301" y="1617096"/>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184" name="Straight Connector 183">
            <a:extLst>
              <a:ext uri="{FF2B5EF4-FFF2-40B4-BE49-F238E27FC236}">
                <a16:creationId xmlns:a16="http://schemas.microsoft.com/office/drawing/2014/main" id="{024623DC-0FB6-4652-8F63-125214C398FA}"/>
              </a:ext>
            </a:extLst>
          </p:cNvPr>
          <p:cNvCxnSpPr>
            <a:cxnSpLocks/>
            <a:stCxn id="13" idx="0"/>
            <a:endCxn id="182" idx="2"/>
          </p:cNvCxnSpPr>
          <p:nvPr/>
        </p:nvCxnSpPr>
        <p:spPr>
          <a:xfrm flipV="1">
            <a:off x="3067288" y="2132485"/>
            <a:ext cx="2131813" cy="792003"/>
          </a:xfrm>
          <a:prstGeom prst="line">
            <a:avLst/>
          </a:prstGeom>
          <a:noFill/>
          <a:ln w="9525" cap="flat" cmpd="sng" algn="ctr">
            <a:solidFill>
              <a:sysClr val="windowText" lastClr="000000">
                <a:shade val="95000"/>
                <a:satMod val="105000"/>
              </a:sysClr>
            </a:solidFill>
            <a:prstDash val="solid"/>
          </a:ln>
          <a:effectLst/>
        </p:spPr>
      </p:cxnSp>
      <p:cxnSp>
        <p:nvCxnSpPr>
          <p:cNvPr id="187" name="Straight Connector 186">
            <a:extLst>
              <a:ext uri="{FF2B5EF4-FFF2-40B4-BE49-F238E27FC236}">
                <a16:creationId xmlns:a16="http://schemas.microsoft.com/office/drawing/2014/main" id="{F6ADCA44-7031-4F43-A3CD-EE6503D1CFEB}"/>
              </a:ext>
            </a:extLst>
          </p:cNvPr>
          <p:cNvCxnSpPr>
            <a:cxnSpLocks/>
            <a:stCxn id="16" idx="0"/>
            <a:endCxn id="182" idx="2"/>
          </p:cNvCxnSpPr>
          <p:nvPr/>
        </p:nvCxnSpPr>
        <p:spPr>
          <a:xfrm flipV="1">
            <a:off x="4263242" y="2132485"/>
            <a:ext cx="935859" cy="781214"/>
          </a:xfrm>
          <a:prstGeom prst="line">
            <a:avLst/>
          </a:prstGeom>
          <a:noFill/>
          <a:ln w="9525" cap="flat" cmpd="sng" algn="ctr">
            <a:solidFill>
              <a:sysClr val="windowText" lastClr="000000">
                <a:shade val="95000"/>
                <a:satMod val="105000"/>
              </a:sysClr>
            </a:solidFill>
            <a:prstDash val="solid"/>
          </a:ln>
          <a:effectLst/>
        </p:spPr>
      </p:cxnSp>
      <p:cxnSp>
        <p:nvCxnSpPr>
          <p:cNvPr id="190" name="Straight Connector 189">
            <a:extLst>
              <a:ext uri="{FF2B5EF4-FFF2-40B4-BE49-F238E27FC236}">
                <a16:creationId xmlns:a16="http://schemas.microsoft.com/office/drawing/2014/main" id="{A2865A24-1076-4564-8E12-0CFBFB34B100}"/>
              </a:ext>
            </a:extLst>
          </p:cNvPr>
          <p:cNvCxnSpPr>
            <a:cxnSpLocks/>
            <a:stCxn id="138" idx="0"/>
            <a:endCxn id="182" idx="2"/>
          </p:cNvCxnSpPr>
          <p:nvPr/>
        </p:nvCxnSpPr>
        <p:spPr>
          <a:xfrm flipH="1" flipV="1">
            <a:off x="5199101" y="2132485"/>
            <a:ext cx="2809431" cy="802792"/>
          </a:xfrm>
          <a:prstGeom prst="line">
            <a:avLst/>
          </a:prstGeom>
          <a:noFill/>
          <a:ln w="9525" cap="flat" cmpd="sng" algn="ctr">
            <a:solidFill>
              <a:sysClr val="windowText" lastClr="000000">
                <a:shade val="95000"/>
                <a:satMod val="105000"/>
              </a:sysClr>
            </a:solidFill>
            <a:prstDash val="solid"/>
          </a:ln>
          <a:effectLst/>
        </p:spPr>
      </p:cxnSp>
      <p:cxnSp>
        <p:nvCxnSpPr>
          <p:cNvPr id="193" name="Straight Connector 192">
            <a:extLst>
              <a:ext uri="{FF2B5EF4-FFF2-40B4-BE49-F238E27FC236}">
                <a16:creationId xmlns:a16="http://schemas.microsoft.com/office/drawing/2014/main" id="{F2AE7771-4C83-4ED1-98B0-2581AF15F60E}"/>
              </a:ext>
            </a:extLst>
          </p:cNvPr>
          <p:cNvCxnSpPr>
            <a:cxnSpLocks/>
            <a:stCxn id="139" idx="0"/>
            <a:endCxn id="182" idx="2"/>
          </p:cNvCxnSpPr>
          <p:nvPr/>
        </p:nvCxnSpPr>
        <p:spPr>
          <a:xfrm flipH="1" flipV="1">
            <a:off x="5199101" y="2132485"/>
            <a:ext cx="4005385" cy="792003"/>
          </a:xfrm>
          <a:prstGeom prst="line">
            <a:avLst/>
          </a:prstGeom>
          <a:noFill/>
          <a:ln w="9525" cap="flat" cmpd="sng" algn="ctr">
            <a:solidFill>
              <a:sysClr val="windowText" lastClr="000000">
                <a:shade val="95000"/>
                <a:satMod val="105000"/>
              </a:sysClr>
            </a:solidFill>
            <a:prstDash val="solid"/>
          </a:ln>
          <a:effectLst/>
        </p:spPr>
      </p:cxnSp>
      <p:cxnSp>
        <p:nvCxnSpPr>
          <p:cNvPr id="197" name="Straight Connector 196">
            <a:extLst>
              <a:ext uri="{FF2B5EF4-FFF2-40B4-BE49-F238E27FC236}">
                <a16:creationId xmlns:a16="http://schemas.microsoft.com/office/drawing/2014/main" id="{ED5BA972-F63D-40F8-BF4F-B67D85215375}"/>
              </a:ext>
            </a:extLst>
          </p:cNvPr>
          <p:cNvCxnSpPr>
            <a:cxnSpLocks/>
            <a:stCxn id="13" idx="0"/>
            <a:endCxn id="183" idx="2"/>
          </p:cNvCxnSpPr>
          <p:nvPr/>
        </p:nvCxnSpPr>
        <p:spPr>
          <a:xfrm flipV="1">
            <a:off x="3067288" y="2132485"/>
            <a:ext cx="3797773" cy="792003"/>
          </a:xfrm>
          <a:prstGeom prst="line">
            <a:avLst/>
          </a:prstGeom>
          <a:noFill/>
          <a:ln w="9525" cap="flat" cmpd="sng" algn="ctr">
            <a:solidFill>
              <a:sysClr val="windowText" lastClr="000000">
                <a:shade val="95000"/>
                <a:satMod val="105000"/>
              </a:sysClr>
            </a:solidFill>
            <a:prstDash val="solid"/>
          </a:ln>
          <a:effectLst/>
        </p:spPr>
      </p:cxnSp>
      <p:cxnSp>
        <p:nvCxnSpPr>
          <p:cNvPr id="200" name="Straight Connector 199">
            <a:extLst>
              <a:ext uri="{FF2B5EF4-FFF2-40B4-BE49-F238E27FC236}">
                <a16:creationId xmlns:a16="http://schemas.microsoft.com/office/drawing/2014/main" id="{DB8539AB-D5D4-400D-8C95-AEF097643D59}"/>
              </a:ext>
            </a:extLst>
          </p:cNvPr>
          <p:cNvCxnSpPr>
            <a:cxnSpLocks/>
            <a:stCxn id="16" idx="0"/>
            <a:endCxn id="183" idx="2"/>
          </p:cNvCxnSpPr>
          <p:nvPr/>
        </p:nvCxnSpPr>
        <p:spPr>
          <a:xfrm flipV="1">
            <a:off x="4263242" y="2132485"/>
            <a:ext cx="2601819" cy="781214"/>
          </a:xfrm>
          <a:prstGeom prst="line">
            <a:avLst/>
          </a:prstGeom>
          <a:noFill/>
          <a:ln w="9525" cap="flat" cmpd="sng" algn="ctr">
            <a:solidFill>
              <a:sysClr val="windowText" lastClr="000000">
                <a:shade val="95000"/>
                <a:satMod val="105000"/>
              </a:sysClr>
            </a:solidFill>
            <a:prstDash val="solid"/>
          </a:ln>
          <a:effectLst/>
        </p:spPr>
      </p:cxnSp>
      <p:cxnSp>
        <p:nvCxnSpPr>
          <p:cNvPr id="203" name="Straight Connector 202">
            <a:extLst>
              <a:ext uri="{FF2B5EF4-FFF2-40B4-BE49-F238E27FC236}">
                <a16:creationId xmlns:a16="http://schemas.microsoft.com/office/drawing/2014/main" id="{2724F44C-10D3-4C05-A34C-C50F2715FFC4}"/>
              </a:ext>
            </a:extLst>
          </p:cNvPr>
          <p:cNvCxnSpPr>
            <a:cxnSpLocks/>
            <a:stCxn id="138" idx="0"/>
            <a:endCxn id="183" idx="2"/>
          </p:cNvCxnSpPr>
          <p:nvPr/>
        </p:nvCxnSpPr>
        <p:spPr>
          <a:xfrm flipH="1" flipV="1">
            <a:off x="6865061" y="2132485"/>
            <a:ext cx="1143471" cy="802792"/>
          </a:xfrm>
          <a:prstGeom prst="line">
            <a:avLst/>
          </a:prstGeom>
          <a:noFill/>
          <a:ln w="9525" cap="flat" cmpd="sng" algn="ctr">
            <a:solidFill>
              <a:sysClr val="windowText" lastClr="000000">
                <a:shade val="95000"/>
                <a:satMod val="105000"/>
              </a:sysClr>
            </a:solidFill>
            <a:prstDash val="solid"/>
          </a:ln>
          <a:effectLst/>
        </p:spPr>
      </p:cxnSp>
      <p:cxnSp>
        <p:nvCxnSpPr>
          <p:cNvPr id="206" name="Straight Connector 205">
            <a:extLst>
              <a:ext uri="{FF2B5EF4-FFF2-40B4-BE49-F238E27FC236}">
                <a16:creationId xmlns:a16="http://schemas.microsoft.com/office/drawing/2014/main" id="{B986E233-51DD-4518-92B1-D51413F22CD5}"/>
              </a:ext>
            </a:extLst>
          </p:cNvPr>
          <p:cNvCxnSpPr>
            <a:cxnSpLocks/>
            <a:stCxn id="139" idx="0"/>
            <a:endCxn id="183" idx="2"/>
          </p:cNvCxnSpPr>
          <p:nvPr/>
        </p:nvCxnSpPr>
        <p:spPr>
          <a:xfrm flipH="1" flipV="1">
            <a:off x="6865061" y="2132485"/>
            <a:ext cx="2339425" cy="792003"/>
          </a:xfrm>
          <a:prstGeom prst="line">
            <a:avLst/>
          </a:prstGeom>
          <a:noFill/>
          <a:ln w="9525" cap="flat" cmpd="sng" algn="ctr">
            <a:solidFill>
              <a:sysClr val="windowText" lastClr="000000">
                <a:shade val="95000"/>
                <a:satMod val="105000"/>
              </a:sysClr>
            </a:solidFill>
            <a:prstDash val="solid"/>
          </a:ln>
          <a:effectLst/>
        </p:spPr>
      </p:cxnSp>
      <p:sp>
        <p:nvSpPr>
          <p:cNvPr id="209" name="TextBox 76">
            <a:extLst>
              <a:ext uri="{FF2B5EF4-FFF2-40B4-BE49-F238E27FC236}">
                <a16:creationId xmlns:a16="http://schemas.microsoft.com/office/drawing/2014/main" id="{BBC56AC2-200F-49B5-AAE0-A495480D7EE4}"/>
              </a:ext>
            </a:extLst>
          </p:cNvPr>
          <p:cNvSpPr txBox="1"/>
          <p:nvPr/>
        </p:nvSpPr>
        <p:spPr>
          <a:xfrm>
            <a:off x="452226" y="5745162"/>
            <a:ext cx="86433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a:solidFill>
                  <a:prstClr val="black"/>
                </a:solidFill>
                <a:latin typeface="Arial" charset="0"/>
              </a:rPr>
              <a:t>Server</a:t>
            </a:r>
          </a:p>
        </p:txBody>
      </p:sp>
      <p:sp>
        <p:nvSpPr>
          <p:cNvPr id="210" name="TextBox 76">
            <a:extLst>
              <a:ext uri="{FF2B5EF4-FFF2-40B4-BE49-F238E27FC236}">
                <a16:creationId xmlns:a16="http://schemas.microsoft.com/office/drawing/2014/main" id="{810EE83F-42CA-430D-892E-82884DDD4362}"/>
              </a:ext>
            </a:extLst>
          </p:cNvPr>
          <p:cNvSpPr txBox="1"/>
          <p:nvPr/>
        </p:nvSpPr>
        <p:spPr>
          <a:xfrm>
            <a:off x="622325" y="5120335"/>
            <a:ext cx="45397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a:solidFill>
                  <a:prstClr val="black"/>
                </a:solidFill>
                <a:latin typeface="Arial" charset="0"/>
              </a:rPr>
              <a:t>T0</a:t>
            </a:r>
          </a:p>
        </p:txBody>
      </p:sp>
      <p:sp>
        <p:nvSpPr>
          <p:cNvPr id="211" name="TextBox 76">
            <a:extLst>
              <a:ext uri="{FF2B5EF4-FFF2-40B4-BE49-F238E27FC236}">
                <a16:creationId xmlns:a16="http://schemas.microsoft.com/office/drawing/2014/main" id="{863BB6F4-964F-4521-911B-29133A5E2F40}"/>
              </a:ext>
            </a:extLst>
          </p:cNvPr>
          <p:cNvSpPr txBox="1"/>
          <p:nvPr/>
        </p:nvSpPr>
        <p:spPr>
          <a:xfrm>
            <a:off x="625277" y="4179365"/>
            <a:ext cx="45397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a:solidFill>
                  <a:prstClr val="black"/>
                </a:solidFill>
                <a:latin typeface="Arial" charset="0"/>
              </a:rPr>
              <a:t>T1</a:t>
            </a:r>
          </a:p>
        </p:txBody>
      </p:sp>
      <p:sp>
        <p:nvSpPr>
          <p:cNvPr id="212" name="TextBox 76">
            <a:extLst>
              <a:ext uri="{FF2B5EF4-FFF2-40B4-BE49-F238E27FC236}">
                <a16:creationId xmlns:a16="http://schemas.microsoft.com/office/drawing/2014/main" id="{EBE0A222-0AE1-40A4-81F4-2A1EA2E8CD4E}"/>
              </a:ext>
            </a:extLst>
          </p:cNvPr>
          <p:cNvSpPr txBox="1"/>
          <p:nvPr/>
        </p:nvSpPr>
        <p:spPr>
          <a:xfrm>
            <a:off x="651007" y="2980286"/>
            <a:ext cx="45397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a:solidFill>
                  <a:prstClr val="black"/>
                </a:solidFill>
                <a:latin typeface="Arial" charset="0"/>
              </a:rPr>
              <a:t>T2</a:t>
            </a:r>
          </a:p>
        </p:txBody>
      </p:sp>
      <p:sp>
        <p:nvSpPr>
          <p:cNvPr id="213" name="TextBox 76">
            <a:extLst>
              <a:ext uri="{FF2B5EF4-FFF2-40B4-BE49-F238E27FC236}">
                <a16:creationId xmlns:a16="http://schemas.microsoft.com/office/drawing/2014/main" id="{55C9305F-753D-453E-8ADB-41F277D50BD8}"/>
              </a:ext>
            </a:extLst>
          </p:cNvPr>
          <p:cNvSpPr txBox="1"/>
          <p:nvPr/>
        </p:nvSpPr>
        <p:spPr>
          <a:xfrm>
            <a:off x="180570" y="1726291"/>
            <a:ext cx="158248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a:solidFill>
                  <a:prstClr val="black"/>
                </a:solidFill>
                <a:latin typeface="Arial" charset="0"/>
              </a:rPr>
              <a:t>Regional Hub</a:t>
            </a:r>
          </a:p>
        </p:txBody>
      </p:sp>
      <p:sp>
        <p:nvSpPr>
          <p:cNvPr id="107" name="Rectangle 106">
            <a:extLst>
              <a:ext uri="{FF2B5EF4-FFF2-40B4-BE49-F238E27FC236}">
                <a16:creationId xmlns:a16="http://schemas.microsoft.com/office/drawing/2014/main" id="{DFBE47BD-2039-479B-9F7A-278F0083068A}"/>
              </a:ext>
            </a:extLst>
          </p:cNvPr>
          <p:cNvSpPr/>
          <p:nvPr/>
        </p:nvSpPr>
        <p:spPr>
          <a:xfrm>
            <a:off x="1384496" y="2839570"/>
            <a:ext cx="4612323" cy="3745349"/>
          </a:xfrm>
          <a:prstGeom prst="rect">
            <a:avLst/>
          </a:prstGeom>
          <a:noFill/>
          <a:ln w="25400" cap="flat" cmpd="sng" algn="ctr">
            <a:solidFill>
              <a:srgbClr val="4F81BD">
                <a:shade val="50000"/>
              </a:srgbClr>
            </a:solidFill>
            <a:prstDash val="lgDash"/>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8" name="TextBox 107">
            <a:extLst>
              <a:ext uri="{FF2B5EF4-FFF2-40B4-BE49-F238E27FC236}">
                <a16:creationId xmlns:a16="http://schemas.microsoft.com/office/drawing/2014/main" id="{E7261505-AB48-4884-A816-D2AD83DB5CE0}"/>
              </a:ext>
            </a:extLst>
          </p:cNvPr>
          <p:cNvSpPr txBox="1"/>
          <p:nvPr/>
        </p:nvSpPr>
        <p:spPr>
          <a:xfrm>
            <a:off x="1401328" y="2473455"/>
            <a:ext cx="1462315" cy="369332"/>
          </a:xfrm>
          <a:prstGeom prst="rect">
            <a:avLst/>
          </a:prstGeom>
          <a:noFill/>
        </p:spPr>
        <p:txBody>
          <a:bodyPr wrap="square" rtlCol="0">
            <a:spAutoFit/>
          </a:bodyPr>
          <a:lstStyle/>
          <a:p>
            <a:pPr algn="ctr"/>
            <a:r>
              <a:rPr lang="en-US">
                <a:solidFill>
                  <a:schemeClr val="accent1">
                    <a:lumMod val="75000"/>
                  </a:schemeClr>
                </a:solidFill>
              </a:rPr>
              <a:t>Data Center</a:t>
            </a:r>
          </a:p>
        </p:txBody>
      </p:sp>
      <p:sp>
        <p:nvSpPr>
          <p:cNvPr id="109" name="Rectangle 108">
            <a:extLst>
              <a:ext uri="{FF2B5EF4-FFF2-40B4-BE49-F238E27FC236}">
                <a16:creationId xmlns:a16="http://schemas.microsoft.com/office/drawing/2014/main" id="{55EC43C3-0F70-4B75-BA5C-D5E49A2207F8}"/>
              </a:ext>
            </a:extLst>
          </p:cNvPr>
          <p:cNvSpPr/>
          <p:nvPr/>
        </p:nvSpPr>
        <p:spPr>
          <a:xfrm>
            <a:off x="6358289" y="2839570"/>
            <a:ext cx="4500730" cy="3745349"/>
          </a:xfrm>
          <a:prstGeom prst="rect">
            <a:avLst/>
          </a:prstGeom>
          <a:noFill/>
          <a:ln w="25400" cap="flat" cmpd="sng" algn="ctr">
            <a:solidFill>
              <a:srgbClr val="4F81BD">
                <a:shade val="50000"/>
              </a:srgbClr>
            </a:solidFill>
            <a:prstDash val="lgDash"/>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941FDD4D-C92B-4A42-8095-7E8A638653B6}"/>
              </a:ext>
            </a:extLst>
          </p:cNvPr>
          <p:cNvSpPr>
            <a:spLocks noGrp="1"/>
          </p:cNvSpPr>
          <p:nvPr>
            <p:ph type="sldNum" sz="quarter" idx="12"/>
          </p:nvPr>
        </p:nvSpPr>
        <p:spPr/>
        <p:txBody>
          <a:bodyPr/>
          <a:lstStyle/>
          <a:p>
            <a:fld id="{68A5C0F4-3F8F-4EF5-BE77-BD783F77889F}" type="slidenum">
              <a:rPr lang="en-US" smtClean="0"/>
              <a:t>23</a:t>
            </a:fld>
            <a:endParaRPr lang="en-US"/>
          </a:p>
        </p:txBody>
      </p:sp>
      <p:sp>
        <p:nvSpPr>
          <p:cNvPr id="12" name="Rectangle 11">
            <a:extLst>
              <a:ext uri="{FF2B5EF4-FFF2-40B4-BE49-F238E27FC236}">
                <a16:creationId xmlns:a16="http://schemas.microsoft.com/office/drawing/2014/main" id="{FD891ACC-3132-49D1-AA6E-2BCE5EA11DE8}"/>
              </a:ext>
            </a:extLst>
          </p:cNvPr>
          <p:cNvSpPr/>
          <p:nvPr/>
        </p:nvSpPr>
        <p:spPr>
          <a:xfrm>
            <a:off x="1510801" y="3965062"/>
            <a:ext cx="2029798" cy="2527814"/>
          </a:xfrm>
          <a:prstGeom prst="rect">
            <a:avLst/>
          </a:prstGeom>
          <a:noFill/>
          <a:ln w="25400" cap="flat" cmpd="sng" algn="ctr">
            <a:solidFill>
              <a:srgbClr val="4F81BD">
                <a:shade val="50000"/>
              </a:srgbClr>
            </a:solidFill>
            <a:prstDash val="lgDash"/>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62EA8913-19B1-42B9-A220-7A3D43857895}"/>
              </a:ext>
            </a:extLst>
          </p:cNvPr>
          <p:cNvSpPr/>
          <p:nvPr/>
        </p:nvSpPr>
        <p:spPr>
          <a:xfrm>
            <a:off x="3840209" y="3965061"/>
            <a:ext cx="2029798" cy="2527814"/>
          </a:xfrm>
          <a:prstGeom prst="rect">
            <a:avLst/>
          </a:prstGeom>
          <a:noFill/>
          <a:ln w="25400" cap="flat" cmpd="sng" algn="ctr">
            <a:solidFill>
              <a:srgbClr val="4F81BD">
                <a:shade val="50000"/>
              </a:srgbClr>
            </a:solidFill>
            <a:prstDash val="lgDash"/>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A2D83E41-4F95-48E3-BF1D-CDC15ADDD08B}"/>
              </a:ext>
            </a:extLst>
          </p:cNvPr>
          <p:cNvSpPr/>
          <p:nvPr/>
        </p:nvSpPr>
        <p:spPr>
          <a:xfrm>
            <a:off x="6473316" y="3985821"/>
            <a:ext cx="2029798" cy="2527814"/>
          </a:xfrm>
          <a:prstGeom prst="rect">
            <a:avLst/>
          </a:prstGeom>
          <a:noFill/>
          <a:ln w="25400" cap="flat" cmpd="sng" algn="ctr">
            <a:solidFill>
              <a:srgbClr val="4F81BD">
                <a:shade val="50000"/>
              </a:srgbClr>
            </a:solidFill>
            <a:prstDash val="lgDash"/>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87CC2EC1-6D64-4025-9C87-7F8C4EDB0DE4}"/>
              </a:ext>
            </a:extLst>
          </p:cNvPr>
          <p:cNvSpPr/>
          <p:nvPr/>
        </p:nvSpPr>
        <p:spPr>
          <a:xfrm>
            <a:off x="8745822" y="3991269"/>
            <a:ext cx="2029798" cy="2527814"/>
          </a:xfrm>
          <a:prstGeom prst="rect">
            <a:avLst/>
          </a:prstGeom>
          <a:noFill/>
          <a:ln w="25400" cap="flat" cmpd="sng" algn="ctr">
            <a:solidFill>
              <a:srgbClr val="4F81BD">
                <a:shade val="50000"/>
              </a:srgbClr>
            </a:solidFill>
            <a:prstDash val="lgDash"/>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2893010B-33A8-48AD-863C-2DECFEC380F2}"/>
              </a:ext>
            </a:extLst>
          </p:cNvPr>
          <p:cNvSpPr txBox="1"/>
          <p:nvPr/>
        </p:nvSpPr>
        <p:spPr>
          <a:xfrm>
            <a:off x="1304258" y="3541142"/>
            <a:ext cx="1462315" cy="369332"/>
          </a:xfrm>
          <a:prstGeom prst="rect">
            <a:avLst/>
          </a:prstGeom>
          <a:noFill/>
        </p:spPr>
        <p:txBody>
          <a:bodyPr wrap="square" rtlCol="0">
            <a:spAutoFit/>
          </a:bodyPr>
          <a:lstStyle/>
          <a:p>
            <a:pPr algn="ctr"/>
            <a:r>
              <a:rPr lang="en-US">
                <a:solidFill>
                  <a:schemeClr val="accent1">
                    <a:lumMod val="75000"/>
                  </a:schemeClr>
                </a:solidFill>
              </a:rPr>
              <a:t>Cluster</a:t>
            </a:r>
          </a:p>
        </p:txBody>
      </p:sp>
    </p:spTree>
    <p:extLst>
      <p:ext uri="{BB962C8B-B14F-4D97-AF65-F5344CB8AC3E}">
        <p14:creationId xmlns:p14="http://schemas.microsoft.com/office/powerpoint/2010/main" val="3692748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BE9EE-EB96-4D59-B4EF-813A28139F18}"/>
              </a:ext>
            </a:extLst>
          </p:cNvPr>
          <p:cNvSpPr>
            <a:spLocks noGrp="1"/>
          </p:cNvSpPr>
          <p:nvPr>
            <p:ph type="title"/>
          </p:nvPr>
        </p:nvSpPr>
        <p:spPr/>
        <p:txBody>
          <a:bodyPr/>
          <a:lstStyle/>
          <a:p>
            <a:r>
              <a:rPr lang="en-US"/>
              <a:t>Azure needs intra-region RDMA</a:t>
            </a:r>
          </a:p>
        </p:txBody>
      </p:sp>
      <p:sp>
        <p:nvSpPr>
          <p:cNvPr id="4" name="Rectangle 3">
            <a:extLst>
              <a:ext uri="{FF2B5EF4-FFF2-40B4-BE49-F238E27FC236}">
                <a16:creationId xmlns:a16="http://schemas.microsoft.com/office/drawing/2014/main" id="{77DA76CE-D142-41D5-8968-B8DD7BDFA31F}"/>
              </a:ext>
            </a:extLst>
          </p:cNvPr>
          <p:cNvSpPr/>
          <p:nvPr/>
        </p:nvSpPr>
        <p:spPr>
          <a:xfrm>
            <a:off x="1640529" y="4116460"/>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30E1201C-D517-4543-B148-BA8FE538DB6D}"/>
              </a:ext>
            </a:extLst>
          </p:cNvPr>
          <p:cNvSpPr/>
          <p:nvPr/>
        </p:nvSpPr>
        <p:spPr>
          <a:xfrm>
            <a:off x="1640529" y="5083792"/>
            <a:ext cx="731520" cy="395086"/>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ABC32DC8-1A78-41EE-A64E-0A025FACE5C5}"/>
              </a:ext>
            </a:extLst>
          </p:cNvPr>
          <p:cNvSpPr/>
          <p:nvPr/>
        </p:nvSpPr>
        <p:spPr>
          <a:xfrm>
            <a:off x="2711710" y="4106338"/>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EB9489A5-A871-4DBD-83A2-439D557F97DE}"/>
              </a:ext>
            </a:extLst>
          </p:cNvPr>
          <p:cNvSpPr/>
          <p:nvPr/>
        </p:nvSpPr>
        <p:spPr>
          <a:xfrm>
            <a:off x="2702833" y="5092643"/>
            <a:ext cx="731520" cy="365355"/>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8" name="Straight Connector 7">
            <a:extLst>
              <a:ext uri="{FF2B5EF4-FFF2-40B4-BE49-F238E27FC236}">
                <a16:creationId xmlns:a16="http://schemas.microsoft.com/office/drawing/2014/main" id="{60335DC7-7742-4816-BF24-06F24008F934}"/>
              </a:ext>
            </a:extLst>
          </p:cNvPr>
          <p:cNvCxnSpPr>
            <a:cxnSpLocks/>
            <a:stCxn id="4" idx="2"/>
            <a:endCxn id="5" idx="0"/>
          </p:cNvCxnSpPr>
          <p:nvPr/>
        </p:nvCxnSpPr>
        <p:spPr>
          <a:xfrm>
            <a:off x="2006289" y="4631849"/>
            <a:ext cx="0" cy="451943"/>
          </a:xfrm>
          <a:prstGeom prst="line">
            <a:avLst/>
          </a:prstGeom>
          <a:noFill/>
          <a:ln w="38100" cap="flat" cmpd="sng" algn="ctr">
            <a:solidFill>
              <a:srgbClr val="C00000"/>
            </a:solidFill>
            <a:prstDash val="solid"/>
          </a:ln>
          <a:effectLst/>
        </p:spPr>
      </p:cxnSp>
      <p:cxnSp>
        <p:nvCxnSpPr>
          <p:cNvPr id="9" name="Straight Connector 8">
            <a:extLst>
              <a:ext uri="{FF2B5EF4-FFF2-40B4-BE49-F238E27FC236}">
                <a16:creationId xmlns:a16="http://schemas.microsoft.com/office/drawing/2014/main" id="{69038C0A-5BA6-4A2F-A098-47283307556D}"/>
              </a:ext>
            </a:extLst>
          </p:cNvPr>
          <p:cNvCxnSpPr>
            <a:stCxn id="6" idx="2"/>
            <a:endCxn id="7" idx="0"/>
          </p:cNvCxnSpPr>
          <p:nvPr/>
        </p:nvCxnSpPr>
        <p:spPr>
          <a:xfrm flipH="1">
            <a:off x="3068593" y="4621727"/>
            <a:ext cx="8877" cy="470916"/>
          </a:xfrm>
          <a:prstGeom prst="line">
            <a:avLst/>
          </a:prstGeom>
          <a:noFill/>
          <a:ln w="9525" cap="flat" cmpd="sng" algn="ctr">
            <a:solidFill>
              <a:sysClr val="windowText" lastClr="000000">
                <a:shade val="95000"/>
                <a:satMod val="105000"/>
              </a:sysClr>
            </a:solidFill>
            <a:prstDash val="solid"/>
          </a:ln>
          <a:effectLst/>
        </p:spPr>
      </p:cxnSp>
      <p:cxnSp>
        <p:nvCxnSpPr>
          <p:cNvPr id="10" name="Straight Connector 9">
            <a:extLst>
              <a:ext uri="{FF2B5EF4-FFF2-40B4-BE49-F238E27FC236}">
                <a16:creationId xmlns:a16="http://schemas.microsoft.com/office/drawing/2014/main" id="{251BD828-885F-49AF-A79A-9F7E9B4A0405}"/>
              </a:ext>
            </a:extLst>
          </p:cNvPr>
          <p:cNvCxnSpPr>
            <a:stCxn id="6" idx="2"/>
            <a:endCxn id="5" idx="0"/>
          </p:cNvCxnSpPr>
          <p:nvPr/>
        </p:nvCxnSpPr>
        <p:spPr>
          <a:xfrm flipH="1">
            <a:off x="2006289" y="4621727"/>
            <a:ext cx="1071181" cy="462065"/>
          </a:xfrm>
          <a:prstGeom prst="line">
            <a:avLst/>
          </a:prstGeom>
          <a:noFill/>
          <a:ln w="9525" cap="flat" cmpd="sng" algn="ctr">
            <a:solidFill>
              <a:sysClr val="windowText" lastClr="000000">
                <a:shade val="95000"/>
                <a:satMod val="105000"/>
              </a:sysClr>
            </a:solidFill>
            <a:prstDash val="solid"/>
          </a:ln>
          <a:effectLst/>
        </p:spPr>
      </p:cxnSp>
      <p:cxnSp>
        <p:nvCxnSpPr>
          <p:cNvPr id="11" name="Straight Connector 10">
            <a:extLst>
              <a:ext uri="{FF2B5EF4-FFF2-40B4-BE49-F238E27FC236}">
                <a16:creationId xmlns:a16="http://schemas.microsoft.com/office/drawing/2014/main" id="{2EB2EEF7-AFD7-4366-82E1-375D775AA885}"/>
              </a:ext>
            </a:extLst>
          </p:cNvPr>
          <p:cNvCxnSpPr>
            <a:stCxn id="4" idx="2"/>
            <a:endCxn id="7" idx="0"/>
          </p:cNvCxnSpPr>
          <p:nvPr/>
        </p:nvCxnSpPr>
        <p:spPr>
          <a:xfrm>
            <a:off x="2006289" y="4631849"/>
            <a:ext cx="1062304" cy="460794"/>
          </a:xfrm>
          <a:prstGeom prst="line">
            <a:avLst/>
          </a:prstGeom>
          <a:noFill/>
          <a:ln w="9525" cap="flat" cmpd="sng" algn="ctr">
            <a:solidFill>
              <a:sysClr val="windowText" lastClr="000000">
                <a:shade val="95000"/>
                <a:satMod val="105000"/>
              </a:sysClr>
            </a:solidFill>
            <a:prstDash val="solid"/>
          </a:ln>
          <a:effectLst/>
        </p:spPr>
      </p:cxnSp>
      <p:sp>
        <p:nvSpPr>
          <p:cNvPr id="13" name="Rectangle 12">
            <a:extLst>
              <a:ext uri="{FF2B5EF4-FFF2-40B4-BE49-F238E27FC236}">
                <a16:creationId xmlns:a16="http://schemas.microsoft.com/office/drawing/2014/main" id="{429A076E-360E-47DC-9425-EA0363D6EF35}"/>
              </a:ext>
            </a:extLst>
          </p:cNvPr>
          <p:cNvSpPr/>
          <p:nvPr/>
        </p:nvSpPr>
        <p:spPr>
          <a:xfrm>
            <a:off x="2701528" y="2924488"/>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524F3BDF-85A5-4400-B859-913706BDEA40}"/>
              </a:ext>
            </a:extLst>
          </p:cNvPr>
          <p:cNvSpPr/>
          <p:nvPr/>
        </p:nvSpPr>
        <p:spPr>
          <a:xfrm>
            <a:off x="3897482" y="2913699"/>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639ACDBD-42D0-49F1-BA1B-D002438FEDDE}"/>
              </a:ext>
            </a:extLst>
          </p:cNvPr>
          <p:cNvSpPr/>
          <p:nvPr/>
        </p:nvSpPr>
        <p:spPr>
          <a:xfrm>
            <a:off x="3901773" y="4122223"/>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BF0DE8E8-AD59-47C7-BC02-276F81F55BE3}"/>
              </a:ext>
            </a:extLst>
          </p:cNvPr>
          <p:cNvSpPr/>
          <p:nvPr/>
        </p:nvSpPr>
        <p:spPr>
          <a:xfrm>
            <a:off x="3899883" y="5103858"/>
            <a:ext cx="731520" cy="375020"/>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AB5F434B-9F13-4FAD-BF55-2976870EBDB5}"/>
              </a:ext>
            </a:extLst>
          </p:cNvPr>
          <p:cNvSpPr/>
          <p:nvPr/>
        </p:nvSpPr>
        <p:spPr>
          <a:xfrm>
            <a:off x="5030241" y="4106337"/>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28D98083-F617-470F-A1E2-4FA65BA00C14}"/>
              </a:ext>
            </a:extLst>
          </p:cNvPr>
          <p:cNvSpPr/>
          <p:nvPr/>
        </p:nvSpPr>
        <p:spPr>
          <a:xfrm>
            <a:off x="5030241" y="5102710"/>
            <a:ext cx="731520" cy="376168"/>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21" name="Straight Connector 20">
            <a:extLst>
              <a:ext uri="{FF2B5EF4-FFF2-40B4-BE49-F238E27FC236}">
                <a16:creationId xmlns:a16="http://schemas.microsoft.com/office/drawing/2014/main" id="{F98B3CEE-6AA5-48B6-B725-5F733013717D}"/>
              </a:ext>
            </a:extLst>
          </p:cNvPr>
          <p:cNvCxnSpPr>
            <a:stCxn id="17" idx="2"/>
            <a:endCxn id="18" idx="0"/>
          </p:cNvCxnSpPr>
          <p:nvPr/>
        </p:nvCxnSpPr>
        <p:spPr>
          <a:xfrm flipH="1">
            <a:off x="4265643" y="4637612"/>
            <a:ext cx="1890" cy="466246"/>
          </a:xfrm>
          <a:prstGeom prst="line">
            <a:avLst/>
          </a:prstGeom>
          <a:noFill/>
          <a:ln w="9525" cap="flat" cmpd="sng" algn="ctr">
            <a:solidFill>
              <a:sysClr val="windowText" lastClr="000000">
                <a:shade val="95000"/>
                <a:satMod val="105000"/>
              </a:sysClr>
            </a:solidFill>
            <a:prstDash val="solid"/>
          </a:ln>
          <a:effectLst/>
        </p:spPr>
      </p:cxnSp>
      <p:cxnSp>
        <p:nvCxnSpPr>
          <p:cNvPr id="22" name="Straight Connector 21">
            <a:extLst>
              <a:ext uri="{FF2B5EF4-FFF2-40B4-BE49-F238E27FC236}">
                <a16:creationId xmlns:a16="http://schemas.microsoft.com/office/drawing/2014/main" id="{9F11522F-E2DF-4287-9F78-8372966239E7}"/>
              </a:ext>
            </a:extLst>
          </p:cNvPr>
          <p:cNvCxnSpPr>
            <a:cxnSpLocks/>
            <a:stCxn id="19" idx="2"/>
            <a:endCxn id="20" idx="0"/>
          </p:cNvCxnSpPr>
          <p:nvPr/>
        </p:nvCxnSpPr>
        <p:spPr>
          <a:xfrm>
            <a:off x="5396001" y="4621726"/>
            <a:ext cx="0" cy="480984"/>
          </a:xfrm>
          <a:prstGeom prst="line">
            <a:avLst/>
          </a:prstGeom>
          <a:noFill/>
          <a:ln w="9525" cap="flat" cmpd="sng" algn="ctr">
            <a:solidFill>
              <a:sysClr val="windowText" lastClr="000000">
                <a:shade val="95000"/>
                <a:satMod val="105000"/>
              </a:sysClr>
            </a:solidFill>
            <a:prstDash val="solid"/>
          </a:ln>
          <a:effectLst/>
        </p:spPr>
      </p:cxnSp>
      <p:cxnSp>
        <p:nvCxnSpPr>
          <p:cNvPr id="23" name="Straight Connector 22">
            <a:extLst>
              <a:ext uri="{FF2B5EF4-FFF2-40B4-BE49-F238E27FC236}">
                <a16:creationId xmlns:a16="http://schemas.microsoft.com/office/drawing/2014/main" id="{01D1F4B3-C07A-43D4-98AE-C3EF6A721DB8}"/>
              </a:ext>
            </a:extLst>
          </p:cNvPr>
          <p:cNvCxnSpPr>
            <a:stCxn id="19" idx="2"/>
            <a:endCxn id="18" idx="0"/>
          </p:cNvCxnSpPr>
          <p:nvPr/>
        </p:nvCxnSpPr>
        <p:spPr>
          <a:xfrm flipH="1">
            <a:off x="4265643" y="4621726"/>
            <a:ext cx="1130358" cy="482132"/>
          </a:xfrm>
          <a:prstGeom prst="line">
            <a:avLst/>
          </a:prstGeom>
          <a:noFill/>
          <a:ln w="9525" cap="flat" cmpd="sng" algn="ctr">
            <a:solidFill>
              <a:sysClr val="windowText" lastClr="000000">
                <a:shade val="95000"/>
                <a:satMod val="105000"/>
              </a:sysClr>
            </a:solidFill>
            <a:prstDash val="solid"/>
          </a:ln>
          <a:effectLst/>
        </p:spPr>
      </p:cxnSp>
      <p:cxnSp>
        <p:nvCxnSpPr>
          <p:cNvPr id="24" name="Straight Connector 23">
            <a:extLst>
              <a:ext uri="{FF2B5EF4-FFF2-40B4-BE49-F238E27FC236}">
                <a16:creationId xmlns:a16="http://schemas.microsoft.com/office/drawing/2014/main" id="{911827D0-AFC1-4A06-A428-DB5DA21CE584}"/>
              </a:ext>
            </a:extLst>
          </p:cNvPr>
          <p:cNvCxnSpPr>
            <a:stCxn id="17" idx="2"/>
            <a:endCxn id="20" idx="0"/>
          </p:cNvCxnSpPr>
          <p:nvPr/>
        </p:nvCxnSpPr>
        <p:spPr>
          <a:xfrm>
            <a:off x="4267533" y="4637612"/>
            <a:ext cx="1128468" cy="465098"/>
          </a:xfrm>
          <a:prstGeom prst="line">
            <a:avLst/>
          </a:prstGeom>
          <a:noFill/>
          <a:ln w="9525" cap="flat" cmpd="sng" algn="ctr">
            <a:solidFill>
              <a:sysClr val="windowText" lastClr="000000">
                <a:shade val="95000"/>
                <a:satMod val="105000"/>
              </a:sysClr>
            </a:solidFill>
            <a:prstDash val="solid"/>
          </a:ln>
          <a:effectLst/>
        </p:spPr>
      </p:cxnSp>
      <p:cxnSp>
        <p:nvCxnSpPr>
          <p:cNvPr id="26" name="Straight Connector 25">
            <a:extLst>
              <a:ext uri="{FF2B5EF4-FFF2-40B4-BE49-F238E27FC236}">
                <a16:creationId xmlns:a16="http://schemas.microsoft.com/office/drawing/2014/main" id="{2D3EE3AB-B4DE-42F4-9FBB-6302B94DCA2D}"/>
              </a:ext>
            </a:extLst>
          </p:cNvPr>
          <p:cNvCxnSpPr>
            <a:stCxn id="4" idx="0"/>
            <a:endCxn id="13" idx="2"/>
          </p:cNvCxnSpPr>
          <p:nvPr/>
        </p:nvCxnSpPr>
        <p:spPr>
          <a:xfrm flipV="1">
            <a:off x="2006289" y="3439877"/>
            <a:ext cx="1060999" cy="676583"/>
          </a:xfrm>
          <a:prstGeom prst="line">
            <a:avLst/>
          </a:prstGeom>
          <a:noFill/>
          <a:ln w="38100" cap="flat" cmpd="sng" algn="ctr">
            <a:solidFill>
              <a:srgbClr val="C00000"/>
            </a:solidFill>
            <a:prstDash val="solid"/>
          </a:ln>
          <a:effectLst/>
        </p:spPr>
      </p:cxnSp>
      <p:cxnSp>
        <p:nvCxnSpPr>
          <p:cNvPr id="30" name="Straight Connector 29">
            <a:extLst>
              <a:ext uri="{FF2B5EF4-FFF2-40B4-BE49-F238E27FC236}">
                <a16:creationId xmlns:a16="http://schemas.microsoft.com/office/drawing/2014/main" id="{89E4F365-10E8-454A-8D28-1F3D470F2F94}"/>
              </a:ext>
            </a:extLst>
          </p:cNvPr>
          <p:cNvCxnSpPr>
            <a:stCxn id="6" idx="0"/>
            <a:endCxn id="6" idx="0"/>
          </p:cNvCxnSpPr>
          <p:nvPr/>
        </p:nvCxnSpPr>
        <p:spPr>
          <a:xfrm>
            <a:off x="3077470" y="4106338"/>
            <a:ext cx="0" cy="0"/>
          </a:xfrm>
          <a:prstGeom prst="line">
            <a:avLst/>
          </a:prstGeom>
          <a:noFill/>
          <a:ln w="9525" cap="flat" cmpd="sng" algn="ctr">
            <a:solidFill>
              <a:sysClr val="windowText" lastClr="000000">
                <a:shade val="95000"/>
                <a:satMod val="105000"/>
              </a:sysClr>
            </a:solidFill>
            <a:prstDash val="solid"/>
          </a:ln>
          <a:effectLst/>
        </p:spPr>
      </p:cxnSp>
      <p:grpSp>
        <p:nvGrpSpPr>
          <p:cNvPr id="41" name="Group 40">
            <a:extLst>
              <a:ext uri="{FF2B5EF4-FFF2-40B4-BE49-F238E27FC236}">
                <a16:creationId xmlns:a16="http://schemas.microsoft.com/office/drawing/2014/main" id="{91425BF6-07C2-430F-849C-1B047BDAAA40}"/>
              </a:ext>
            </a:extLst>
          </p:cNvPr>
          <p:cNvGrpSpPr/>
          <p:nvPr/>
        </p:nvGrpSpPr>
        <p:grpSpPr>
          <a:xfrm>
            <a:off x="1640529" y="5573631"/>
            <a:ext cx="731880" cy="771197"/>
            <a:chOff x="1242606" y="5413274"/>
            <a:chExt cx="731880" cy="771197"/>
          </a:xfrm>
        </p:grpSpPr>
        <p:sp>
          <p:nvSpPr>
            <p:cNvPr id="69" name="Rectangle 68">
              <a:extLst>
                <a:ext uri="{FF2B5EF4-FFF2-40B4-BE49-F238E27FC236}">
                  <a16:creationId xmlns:a16="http://schemas.microsoft.com/office/drawing/2014/main" id="{E26C8560-807B-4AA0-A21F-D833CCDDA790}"/>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Rectangle 69">
              <a:extLst>
                <a:ext uri="{FF2B5EF4-FFF2-40B4-BE49-F238E27FC236}">
                  <a16:creationId xmlns:a16="http://schemas.microsoft.com/office/drawing/2014/main" id="{3535F38F-D2C5-4671-A850-01ADB9B1D92A}"/>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Rectangle 70">
              <a:extLst>
                <a:ext uri="{FF2B5EF4-FFF2-40B4-BE49-F238E27FC236}">
                  <a16:creationId xmlns:a16="http://schemas.microsoft.com/office/drawing/2014/main" id="{32226447-C739-408B-B052-A575DA088B52}"/>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4" name="Group 43">
            <a:extLst>
              <a:ext uri="{FF2B5EF4-FFF2-40B4-BE49-F238E27FC236}">
                <a16:creationId xmlns:a16="http://schemas.microsoft.com/office/drawing/2014/main" id="{4F82DB35-31D6-422A-A937-0DAC869E5BB8}"/>
              </a:ext>
            </a:extLst>
          </p:cNvPr>
          <p:cNvGrpSpPr/>
          <p:nvPr/>
        </p:nvGrpSpPr>
        <p:grpSpPr>
          <a:xfrm>
            <a:off x="2707058" y="5587788"/>
            <a:ext cx="731880" cy="771197"/>
            <a:chOff x="1242606" y="5413274"/>
            <a:chExt cx="731880" cy="771197"/>
          </a:xfrm>
        </p:grpSpPr>
        <p:sp>
          <p:nvSpPr>
            <p:cNvPr id="63" name="Rectangle 62">
              <a:extLst>
                <a:ext uri="{FF2B5EF4-FFF2-40B4-BE49-F238E27FC236}">
                  <a16:creationId xmlns:a16="http://schemas.microsoft.com/office/drawing/2014/main" id="{3CDC5E1B-73A6-4D3C-968D-F166C2665890}"/>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Rectangle 63">
              <a:extLst>
                <a:ext uri="{FF2B5EF4-FFF2-40B4-BE49-F238E27FC236}">
                  <a16:creationId xmlns:a16="http://schemas.microsoft.com/office/drawing/2014/main" id="{28FC23C9-F1AD-45DE-9887-04C47B752814}"/>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Rectangle 64">
              <a:extLst>
                <a:ext uri="{FF2B5EF4-FFF2-40B4-BE49-F238E27FC236}">
                  <a16:creationId xmlns:a16="http://schemas.microsoft.com/office/drawing/2014/main" id="{A4936148-0D19-42B0-8196-F4A336DD9606}"/>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5" name="Group 44">
            <a:extLst>
              <a:ext uri="{FF2B5EF4-FFF2-40B4-BE49-F238E27FC236}">
                <a16:creationId xmlns:a16="http://schemas.microsoft.com/office/drawing/2014/main" id="{AB3B2F41-788C-4FB6-9D98-DDDD9316D1AE}"/>
              </a:ext>
            </a:extLst>
          </p:cNvPr>
          <p:cNvGrpSpPr/>
          <p:nvPr/>
        </p:nvGrpSpPr>
        <p:grpSpPr>
          <a:xfrm>
            <a:off x="3897482" y="5603362"/>
            <a:ext cx="731880" cy="771197"/>
            <a:chOff x="1242606" y="5413274"/>
            <a:chExt cx="731880" cy="771197"/>
          </a:xfrm>
        </p:grpSpPr>
        <p:sp>
          <p:nvSpPr>
            <p:cNvPr id="60" name="Rectangle 59">
              <a:extLst>
                <a:ext uri="{FF2B5EF4-FFF2-40B4-BE49-F238E27FC236}">
                  <a16:creationId xmlns:a16="http://schemas.microsoft.com/office/drawing/2014/main" id="{47863F36-E071-4116-87E7-CBF660E8DD0E}"/>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Rectangle 60">
              <a:extLst>
                <a:ext uri="{FF2B5EF4-FFF2-40B4-BE49-F238E27FC236}">
                  <a16:creationId xmlns:a16="http://schemas.microsoft.com/office/drawing/2014/main" id="{28A23DBC-E04F-4E84-BF93-860D5F6AF8FB}"/>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Rectangle 61">
              <a:extLst>
                <a:ext uri="{FF2B5EF4-FFF2-40B4-BE49-F238E27FC236}">
                  <a16:creationId xmlns:a16="http://schemas.microsoft.com/office/drawing/2014/main" id="{16996806-C91D-4DB0-972B-B3E2A77A3641}"/>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7" name="Group 46">
            <a:extLst>
              <a:ext uri="{FF2B5EF4-FFF2-40B4-BE49-F238E27FC236}">
                <a16:creationId xmlns:a16="http://schemas.microsoft.com/office/drawing/2014/main" id="{35511D7B-B2A1-439C-A5AF-FAAE4287CB67}"/>
              </a:ext>
            </a:extLst>
          </p:cNvPr>
          <p:cNvGrpSpPr/>
          <p:nvPr/>
        </p:nvGrpSpPr>
        <p:grpSpPr>
          <a:xfrm>
            <a:off x="5030241" y="5603362"/>
            <a:ext cx="731880" cy="771197"/>
            <a:chOff x="1242606" y="5413274"/>
            <a:chExt cx="731880" cy="771197"/>
          </a:xfrm>
        </p:grpSpPr>
        <p:sp>
          <p:nvSpPr>
            <p:cNvPr id="54" name="Rectangle 53">
              <a:extLst>
                <a:ext uri="{FF2B5EF4-FFF2-40B4-BE49-F238E27FC236}">
                  <a16:creationId xmlns:a16="http://schemas.microsoft.com/office/drawing/2014/main" id="{665B5C17-6950-416E-B29C-C223430373AD}"/>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5" name="Rectangle 54">
              <a:extLst>
                <a:ext uri="{FF2B5EF4-FFF2-40B4-BE49-F238E27FC236}">
                  <a16:creationId xmlns:a16="http://schemas.microsoft.com/office/drawing/2014/main" id="{E8DD3EDA-5C5C-42B2-B3F4-5698615E7A09}"/>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Rectangle 55">
              <a:extLst>
                <a:ext uri="{FF2B5EF4-FFF2-40B4-BE49-F238E27FC236}">
                  <a16:creationId xmlns:a16="http://schemas.microsoft.com/office/drawing/2014/main" id="{385B8013-3858-47A5-B070-65B54E3C4E5F}"/>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cxnSp>
        <p:nvCxnSpPr>
          <p:cNvPr id="100" name="Straight Connector 99">
            <a:extLst>
              <a:ext uri="{FF2B5EF4-FFF2-40B4-BE49-F238E27FC236}">
                <a16:creationId xmlns:a16="http://schemas.microsoft.com/office/drawing/2014/main" id="{DF066811-9726-43B5-AC82-2561C62B2E83}"/>
              </a:ext>
            </a:extLst>
          </p:cNvPr>
          <p:cNvCxnSpPr>
            <a:cxnSpLocks/>
            <a:stCxn id="4" idx="0"/>
            <a:endCxn id="16" idx="2"/>
          </p:cNvCxnSpPr>
          <p:nvPr/>
        </p:nvCxnSpPr>
        <p:spPr>
          <a:xfrm flipV="1">
            <a:off x="2006289" y="3429088"/>
            <a:ext cx="2256953" cy="687372"/>
          </a:xfrm>
          <a:prstGeom prst="line">
            <a:avLst/>
          </a:prstGeom>
          <a:noFill/>
          <a:ln w="9525" cap="flat" cmpd="sng" algn="ctr">
            <a:solidFill>
              <a:sysClr val="windowText" lastClr="000000">
                <a:shade val="95000"/>
                <a:satMod val="105000"/>
              </a:sysClr>
            </a:solidFill>
            <a:prstDash val="solid"/>
          </a:ln>
          <a:effectLst/>
        </p:spPr>
      </p:cxnSp>
      <p:cxnSp>
        <p:nvCxnSpPr>
          <p:cNvPr id="103" name="Straight Connector 102">
            <a:extLst>
              <a:ext uri="{FF2B5EF4-FFF2-40B4-BE49-F238E27FC236}">
                <a16:creationId xmlns:a16="http://schemas.microsoft.com/office/drawing/2014/main" id="{B6C9492D-004C-452E-91C9-E7B50F5F4972}"/>
              </a:ext>
            </a:extLst>
          </p:cNvPr>
          <p:cNvCxnSpPr>
            <a:cxnSpLocks/>
            <a:stCxn id="6" idx="0"/>
            <a:endCxn id="13" idx="2"/>
          </p:cNvCxnSpPr>
          <p:nvPr/>
        </p:nvCxnSpPr>
        <p:spPr>
          <a:xfrm flipH="1" flipV="1">
            <a:off x="3067288" y="3439877"/>
            <a:ext cx="10182" cy="666461"/>
          </a:xfrm>
          <a:prstGeom prst="line">
            <a:avLst/>
          </a:prstGeom>
          <a:noFill/>
          <a:ln w="9525" cap="flat" cmpd="sng" algn="ctr">
            <a:solidFill>
              <a:sysClr val="windowText" lastClr="000000">
                <a:shade val="95000"/>
                <a:satMod val="105000"/>
              </a:sysClr>
            </a:solidFill>
            <a:prstDash val="solid"/>
          </a:ln>
          <a:effectLst/>
        </p:spPr>
      </p:cxnSp>
      <p:cxnSp>
        <p:nvCxnSpPr>
          <p:cNvPr id="106" name="Straight Connector 105">
            <a:extLst>
              <a:ext uri="{FF2B5EF4-FFF2-40B4-BE49-F238E27FC236}">
                <a16:creationId xmlns:a16="http://schemas.microsoft.com/office/drawing/2014/main" id="{CA2D978A-B08F-46A5-911E-4871CA68F582}"/>
              </a:ext>
            </a:extLst>
          </p:cNvPr>
          <p:cNvCxnSpPr>
            <a:cxnSpLocks/>
            <a:stCxn id="6" idx="0"/>
            <a:endCxn id="16" idx="2"/>
          </p:cNvCxnSpPr>
          <p:nvPr/>
        </p:nvCxnSpPr>
        <p:spPr>
          <a:xfrm flipV="1">
            <a:off x="3077470" y="3429088"/>
            <a:ext cx="1185772" cy="677250"/>
          </a:xfrm>
          <a:prstGeom prst="line">
            <a:avLst/>
          </a:prstGeom>
          <a:noFill/>
          <a:ln w="9525" cap="flat" cmpd="sng" algn="ctr">
            <a:solidFill>
              <a:sysClr val="windowText" lastClr="000000">
                <a:shade val="95000"/>
                <a:satMod val="105000"/>
              </a:sysClr>
            </a:solidFill>
            <a:prstDash val="solid"/>
          </a:ln>
          <a:effectLst/>
        </p:spPr>
      </p:cxnSp>
      <p:cxnSp>
        <p:nvCxnSpPr>
          <p:cNvPr id="110" name="Straight Connector 109">
            <a:extLst>
              <a:ext uri="{FF2B5EF4-FFF2-40B4-BE49-F238E27FC236}">
                <a16:creationId xmlns:a16="http://schemas.microsoft.com/office/drawing/2014/main" id="{0A6A8BA8-54CF-4FC5-936E-D47CCE35C352}"/>
              </a:ext>
            </a:extLst>
          </p:cNvPr>
          <p:cNvCxnSpPr>
            <a:cxnSpLocks/>
            <a:stCxn id="17" idx="0"/>
            <a:endCxn id="13" idx="2"/>
          </p:cNvCxnSpPr>
          <p:nvPr/>
        </p:nvCxnSpPr>
        <p:spPr>
          <a:xfrm flipH="1" flipV="1">
            <a:off x="3067288" y="3439877"/>
            <a:ext cx="1200245" cy="682346"/>
          </a:xfrm>
          <a:prstGeom prst="line">
            <a:avLst/>
          </a:prstGeom>
          <a:noFill/>
          <a:ln w="9525" cap="flat" cmpd="sng" algn="ctr">
            <a:solidFill>
              <a:sysClr val="windowText" lastClr="000000">
                <a:shade val="95000"/>
                <a:satMod val="105000"/>
              </a:sysClr>
            </a:solidFill>
            <a:prstDash val="solid"/>
          </a:ln>
          <a:effectLst/>
        </p:spPr>
      </p:cxnSp>
      <p:cxnSp>
        <p:nvCxnSpPr>
          <p:cNvPr id="113" name="Straight Connector 112">
            <a:extLst>
              <a:ext uri="{FF2B5EF4-FFF2-40B4-BE49-F238E27FC236}">
                <a16:creationId xmlns:a16="http://schemas.microsoft.com/office/drawing/2014/main" id="{570CFBB6-004A-4CE0-A317-D34DA66F89C5}"/>
              </a:ext>
            </a:extLst>
          </p:cNvPr>
          <p:cNvCxnSpPr>
            <a:cxnSpLocks/>
            <a:stCxn id="19" idx="0"/>
            <a:endCxn id="13" idx="2"/>
          </p:cNvCxnSpPr>
          <p:nvPr/>
        </p:nvCxnSpPr>
        <p:spPr>
          <a:xfrm flipH="1" flipV="1">
            <a:off x="3067288" y="3439877"/>
            <a:ext cx="2328713" cy="666460"/>
          </a:xfrm>
          <a:prstGeom prst="line">
            <a:avLst/>
          </a:prstGeom>
          <a:noFill/>
          <a:ln w="9525" cap="flat" cmpd="sng" algn="ctr">
            <a:solidFill>
              <a:sysClr val="windowText" lastClr="000000">
                <a:shade val="95000"/>
                <a:satMod val="105000"/>
              </a:sysClr>
            </a:solidFill>
            <a:prstDash val="solid"/>
          </a:ln>
          <a:effectLst/>
        </p:spPr>
      </p:cxnSp>
      <p:cxnSp>
        <p:nvCxnSpPr>
          <p:cNvPr id="116" name="Straight Connector 115">
            <a:extLst>
              <a:ext uri="{FF2B5EF4-FFF2-40B4-BE49-F238E27FC236}">
                <a16:creationId xmlns:a16="http://schemas.microsoft.com/office/drawing/2014/main" id="{1DE9CFE4-D162-4082-AC77-BE206F0ECF6F}"/>
              </a:ext>
            </a:extLst>
          </p:cNvPr>
          <p:cNvCxnSpPr>
            <a:cxnSpLocks/>
            <a:stCxn id="17" idx="0"/>
            <a:endCxn id="16" idx="2"/>
          </p:cNvCxnSpPr>
          <p:nvPr/>
        </p:nvCxnSpPr>
        <p:spPr>
          <a:xfrm flipH="1" flipV="1">
            <a:off x="4263242" y="3429088"/>
            <a:ext cx="4291" cy="693135"/>
          </a:xfrm>
          <a:prstGeom prst="line">
            <a:avLst/>
          </a:prstGeom>
          <a:noFill/>
          <a:ln w="9525" cap="flat" cmpd="sng" algn="ctr">
            <a:solidFill>
              <a:sysClr val="windowText" lastClr="000000">
                <a:shade val="95000"/>
                <a:satMod val="105000"/>
              </a:sysClr>
            </a:solidFill>
            <a:prstDash val="solid"/>
          </a:ln>
          <a:effectLst/>
        </p:spPr>
      </p:cxnSp>
      <p:cxnSp>
        <p:nvCxnSpPr>
          <p:cNvPr id="119" name="Straight Connector 118">
            <a:extLst>
              <a:ext uri="{FF2B5EF4-FFF2-40B4-BE49-F238E27FC236}">
                <a16:creationId xmlns:a16="http://schemas.microsoft.com/office/drawing/2014/main" id="{C02D62CA-5D13-4823-B8AA-F78DB9AC787E}"/>
              </a:ext>
            </a:extLst>
          </p:cNvPr>
          <p:cNvCxnSpPr>
            <a:cxnSpLocks/>
            <a:stCxn id="19" idx="0"/>
            <a:endCxn id="16" idx="2"/>
          </p:cNvCxnSpPr>
          <p:nvPr/>
        </p:nvCxnSpPr>
        <p:spPr>
          <a:xfrm flipH="1" flipV="1">
            <a:off x="4263242" y="3429088"/>
            <a:ext cx="1132759" cy="677249"/>
          </a:xfrm>
          <a:prstGeom prst="line">
            <a:avLst/>
          </a:prstGeom>
          <a:noFill/>
          <a:ln w="9525" cap="flat" cmpd="sng" algn="ctr">
            <a:solidFill>
              <a:sysClr val="windowText" lastClr="000000">
                <a:shade val="95000"/>
                <a:satMod val="105000"/>
              </a:sysClr>
            </a:solidFill>
            <a:prstDash val="solid"/>
          </a:ln>
          <a:effectLst/>
        </p:spPr>
      </p:cxnSp>
      <p:sp>
        <p:nvSpPr>
          <p:cNvPr id="130" name="Rectangle 129">
            <a:extLst>
              <a:ext uri="{FF2B5EF4-FFF2-40B4-BE49-F238E27FC236}">
                <a16:creationId xmlns:a16="http://schemas.microsoft.com/office/drawing/2014/main" id="{28BC52E2-B888-4110-AF4B-D7B834D82D3A}"/>
              </a:ext>
            </a:extLst>
          </p:cNvPr>
          <p:cNvSpPr/>
          <p:nvPr/>
        </p:nvSpPr>
        <p:spPr>
          <a:xfrm>
            <a:off x="6581773" y="4127249"/>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1" name="Rectangle 130">
            <a:extLst>
              <a:ext uri="{FF2B5EF4-FFF2-40B4-BE49-F238E27FC236}">
                <a16:creationId xmlns:a16="http://schemas.microsoft.com/office/drawing/2014/main" id="{46B086FC-2C6A-4083-AB4D-7E02880220BA}"/>
              </a:ext>
            </a:extLst>
          </p:cNvPr>
          <p:cNvSpPr/>
          <p:nvPr/>
        </p:nvSpPr>
        <p:spPr>
          <a:xfrm>
            <a:off x="6581773" y="5094581"/>
            <a:ext cx="731520" cy="395086"/>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2" name="Rectangle 131">
            <a:extLst>
              <a:ext uri="{FF2B5EF4-FFF2-40B4-BE49-F238E27FC236}">
                <a16:creationId xmlns:a16="http://schemas.microsoft.com/office/drawing/2014/main" id="{0CEA0EBB-80FB-4A15-BB22-1E651427DB59}"/>
              </a:ext>
            </a:extLst>
          </p:cNvPr>
          <p:cNvSpPr/>
          <p:nvPr/>
        </p:nvSpPr>
        <p:spPr>
          <a:xfrm>
            <a:off x="7652954" y="4117127"/>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3" name="Rectangle 132">
            <a:extLst>
              <a:ext uri="{FF2B5EF4-FFF2-40B4-BE49-F238E27FC236}">
                <a16:creationId xmlns:a16="http://schemas.microsoft.com/office/drawing/2014/main" id="{CC308558-0521-4611-84CA-D6C3464D2A9F}"/>
              </a:ext>
            </a:extLst>
          </p:cNvPr>
          <p:cNvSpPr/>
          <p:nvPr/>
        </p:nvSpPr>
        <p:spPr>
          <a:xfrm>
            <a:off x="7644077" y="5103432"/>
            <a:ext cx="731520" cy="365355"/>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134" name="Straight Connector 133">
            <a:extLst>
              <a:ext uri="{FF2B5EF4-FFF2-40B4-BE49-F238E27FC236}">
                <a16:creationId xmlns:a16="http://schemas.microsoft.com/office/drawing/2014/main" id="{613CF8DC-07E8-4359-8587-E9D13610B667}"/>
              </a:ext>
            </a:extLst>
          </p:cNvPr>
          <p:cNvCxnSpPr>
            <a:cxnSpLocks/>
            <a:stCxn id="130" idx="2"/>
            <a:endCxn id="131" idx="0"/>
          </p:cNvCxnSpPr>
          <p:nvPr/>
        </p:nvCxnSpPr>
        <p:spPr>
          <a:xfrm>
            <a:off x="6947533" y="4642638"/>
            <a:ext cx="0" cy="451943"/>
          </a:xfrm>
          <a:prstGeom prst="line">
            <a:avLst/>
          </a:prstGeom>
          <a:noFill/>
          <a:ln w="9525" cap="flat" cmpd="sng" algn="ctr">
            <a:solidFill>
              <a:sysClr val="windowText" lastClr="000000">
                <a:shade val="95000"/>
                <a:satMod val="105000"/>
              </a:sysClr>
            </a:solidFill>
            <a:prstDash val="solid"/>
          </a:ln>
          <a:effectLst/>
        </p:spPr>
      </p:cxnSp>
      <p:cxnSp>
        <p:nvCxnSpPr>
          <p:cNvPr id="135" name="Straight Connector 134">
            <a:extLst>
              <a:ext uri="{FF2B5EF4-FFF2-40B4-BE49-F238E27FC236}">
                <a16:creationId xmlns:a16="http://schemas.microsoft.com/office/drawing/2014/main" id="{EA04806E-32B2-4B0C-A680-E890445F1221}"/>
              </a:ext>
            </a:extLst>
          </p:cNvPr>
          <p:cNvCxnSpPr>
            <a:stCxn id="132" idx="2"/>
            <a:endCxn id="133" idx="0"/>
          </p:cNvCxnSpPr>
          <p:nvPr/>
        </p:nvCxnSpPr>
        <p:spPr>
          <a:xfrm flipH="1">
            <a:off x="8009837" y="4632516"/>
            <a:ext cx="8877" cy="470916"/>
          </a:xfrm>
          <a:prstGeom prst="line">
            <a:avLst/>
          </a:prstGeom>
          <a:noFill/>
          <a:ln w="9525" cap="flat" cmpd="sng" algn="ctr">
            <a:solidFill>
              <a:sysClr val="windowText" lastClr="000000">
                <a:shade val="95000"/>
                <a:satMod val="105000"/>
              </a:sysClr>
            </a:solidFill>
            <a:prstDash val="solid"/>
          </a:ln>
          <a:effectLst/>
        </p:spPr>
      </p:cxnSp>
      <p:cxnSp>
        <p:nvCxnSpPr>
          <p:cNvPr id="136" name="Straight Connector 135">
            <a:extLst>
              <a:ext uri="{FF2B5EF4-FFF2-40B4-BE49-F238E27FC236}">
                <a16:creationId xmlns:a16="http://schemas.microsoft.com/office/drawing/2014/main" id="{75CB962B-D260-4BD5-90ED-DA9FCC69B6A7}"/>
              </a:ext>
            </a:extLst>
          </p:cNvPr>
          <p:cNvCxnSpPr>
            <a:stCxn id="132" idx="2"/>
            <a:endCxn id="131" idx="0"/>
          </p:cNvCxnSpPr>
          <p:nvPr/>
        </p:nvCxnSpPr>
        <p:spPr>
          <a:xfrm flipH="1">
            <a:off x="6947533" y="4632516"/>
            <a:ext cx="1071181" cy="462065"/>
          </a:xfrm>
          <a:prstGeom prst="line">
            <a:avLst/>
          </a:prstGeom>
          <a:noFill/>
          <a:ln w="9525" cap="flat" cmpd="sng" algn="ctr">
            <a:solidFill>
              <a:sysClr val="windowText" lastClr="000000">
                <a:shade val="95000"/>
                <a:satMod val="105000"/>
              </a:sysClr>
            </a:solidFill>
            <a:prstDash val="solid"/>
          </a:ln>
          <a:effectLst/>
        </p:spPr>
      </p:cxnSp>
      <p:cxnSp>
        <p:nvCxnSpPr>
          <p:cNvPr id="137" name="Straight Connector 136">
            <a:extLst>
              <a:ext uri="{FF2B5EF4-FFF2-40B4-BE49-F238E27FC236}">
                <a16:creationId xmlns:a16="http://schemas.microsoft.com/office/drawing/2014/main" id="{3F9B8C4E-F25F-4D49-8A43-4FF7B9C9E999}"/>
              </a:ext>
            </a:extLst>
          </p:cNvPr>
          <p:cNvCxnSpPr>
            <a:stCxn id="130" idx="2"/>
            <a:endCxn id="133" idx="0"/>
          </p:cNvCxnSpPr>
          <p:nvPr/>
        </p:nvCxnSpPr>
        <p:spPr>
          <a:xfrm>
            <a:off x="6947533" y="4642638"/>
            <a:ext cx="1062304" cy="460794"/>
          </a:xfrm>
          <a:prstGeom prst="line">
            <a:avLst/>
          </a:prstGeom>
          <a:noFill/>
          <a:ln w="9525" cap="flat" cmpd="sng" algn="ctr">
            <a:solidFill>
              <a:sysClr val="windowText" lastClr="000000">
                <a:shade val="95000"/>
                <a:satMod val="105000"/>
              </a:sysClr>
            </a:solidFill>
            <a:prstDash val="solid"/>
          </a:ln>
          <a:effectLst/>
        </p:spPr>
      </p:cxnSp>
      <p:sp>
        <p:nvSpPr>
          <p:cNvPr id="138" name="Rectangle 137">
            <a:extLst>
              <a:ext uri="{FF2B5EF4-FFF2-40B4-BE49-F238E27FC236}">
                <a16:creationId xmlns:a16="http://schemas.microsoft.com/office/drawing/2014/main" id="{6B25D71E-05CB-4D40-9958-B820B7DDA5CE}"/>
              </a:ext>
            </a:extLst>
          </p:cNvPr>
          <p:cNvSpPr/>
          <p:nvPr/>
        </p:nvSpPr>
        <p:spPr>
          <a:xfrm>
            <a:off x="7642772" y="2935277"/>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9" name="Rectangle 138">
            <a:extLst>
              <a:ext uri="{FF2B5EF4-FFF2-40B4-BE49-F238E27FC236}">
                <a16:creationId xmlns:a16="http://schemas.microsoft.com/office/drawing/2014/main" id="{ED65EC9D-24A2-4DFF-9D4A-A90918E9890F}"/>
              </a:ext>
            </a:extLst>
          </p:cNvPr>
          <p:cNvSpPr/>
          <p:nvPr/>
        </p:nvSpPr>
        <p:spPr>
          <a:xfrm>
            <a:off x="8838726" y="2924488"/>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0" name="Rectangle 139">
            <a:extLst>
              <a:ext uri="{FF2B5EF4-FFF2-40B4-BE49-F238E27FC236}">
                <a16:creationId xmlns:a16="http://schemas.microsoft.com/office/drawing/2014/main" id="{B871AC01-F55F-4AA2-A27A-5636680F67B2}"/>
              </a:ext>
            </a:extLst>
          </p:cNvPr>
          <p:cNvSpPr/>
          <p:nvPr/>
        </p:nvSpPr>
        <p:spPr>
          <a:xfrm>
            <a:off x="8843017" y="4133012"/>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1" name="Rectangle 140">
            <a:extLst>
              <a:ext uri="{FF2B5EF4-FFF2-40B4-BE49-F238E27FC236}">
                <a16:creationId xmlns:a16="http://schemas.microsoft.com/office/drawing/2014/main" id="{DD2A6555-0F01-49FD-B504-76A7A2C48BB1}"/>
              </a:ext>
            </a:extLst>
          </p:cNvPr>
          <p:cNvSpPr/>
          <p:nvPr/>
        </p:nvSpPr>
        <p:spPr>
          <a:xfrm>
            <a:off x="8841127" y="5114647"/>
            <a:ext cx="731520" cy="375020"/>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2" name="Rectangle 141">
            <a:extLst>
              <a:ext uri="{FF2B5EF4-FFF2-40B4-BE49-F238E27FC236}">
                <a16:creationId xmlns:a16="http://schemas.microsoft.com/office/drawing/2014/main" id="{17421414-0CCA-4A08-8221-EBA1EDCC1A74}"/>
              </a:ext>
            </a:extLst>
          </p:cNvPr>
          <p:cNvSpPr/>
          <p:nvPr/>
        </p:nvSpPr>
        <p:spPr>
          <a:xfrm>
            <a:off x="9971485" y="4117126"/>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3" name="Rectangle 142">
            <a:extLst>
              <a:ext uri="{FF2B5EF4-FFF2-40B4-BE49-F238E27FC236}">
                <a16:creationId xmlns:a16="http://schemas.microsoft.com/office/drawing/2014/main" id="{73262A0B-1782-4CBD-B94D-802B21EF23F6}"/>
              </a:ext>
            </a:extLst>
          </p:cNvPr>
          <p:cNvSpPr/>
          <p:nvPr/>
        </p:nvSpPr>
        <p:spPr>
          <a:xfrm>
            <a:off x="9971485" y="5113499"/>
            <a:ext cx="731520" cy="376168"/>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144" name="Straight Connector 143">
            <a:extLst>
              <a:ext uri="{FF2B5EF4-FFF2-40B4-BE49-F238E27FC236}">
                <a16:creationId xmlns:a16="http://schemas.microsoft.com/office/drawing/2014/main" id="{3DE9E367-A035-4374-BD14-2082C83F1FA1}"/>
              </a:ext>
            </a:extLst>
          </p:cNvPr>
          <p:cNvCxnSpPr>
            <a:stCxn id="140" idx="2"/>
            <a:endCxn id="141" idx="0"/>
          </p:cNvCxnSpPr>
          <p:nvPr/>
        </p:nvCxnSpPr>
        <p:spPr>
          <a:xfrm flipH="1">
            <a:off x="9206887" y="4648401"/>
            <a:ext cx="1890" cy="466246"/>
          </a:xfrm>
          <a:prstGeom prst="line">
            <a:avLst/>
          </a:prstGeom>
          <a:noFill/>
          <a:ln w="38100" cap="flat" cmpd="sng" algn="ctr">
            <a:solidFill>
              <a:srgbClr val="C00000"/>
            </a:solidFill>
            <a:prstDash val="solid"/>
          </a:ln>
          <a:effectLst/>
        </p:spPr>
      </p:cxnSp>
      <p:cxnSp>
        <p:nvCxnSpPr>
          <p:cNvPr id="145" name="Straight Connector 144">
            <a:extLst>
              <a:ext uri="{FF2B5EF4-FFF2-40B4-BE49-F238E27FC236}">
                <a16:creationId xmlns:a16="http://schemas.microsoft.com/office/drawing/2014/main" id="{7C5A5CA0-FEE0-40A1-BFB3-99343BDEB849}"/>
              </a:ext>
            </a:extLst>
          </p:cNvPr>
          <p:cNvCxnSpPr>
            <a:cxnSpLocks/>
            <a:stCxn id="142" idx="2"/>
            <a:endCxn id="143" idx="0"/>
          </p:cNvCxnSpPr>
          <p:nvPr/>
        </p:nvCxnSpPr>
        <p:spPr>
          <a:xfrm>
            <a:off x="10337245" y="4632515"/>
            <a:ext cx="0" cy="480984"/>
          </a:xfrm>
          <a:prstGeom prst="line">
            <a:avLst/>
          </a:prstGeom>
          <a:noFill/>
          <a:ln w="9525" cap="flat" cmpd="sng" algn="ctr">
            <a:solidFill>
              <a:sysClr val="windowText" lastClr="000000">
                <a:shade val="95000"/>
                <a:satMod val="105000"/>
              </a:sysClr>
            </a:solidFill>
            <a:prstDash val="solid"/>
          </a:ln>
          <a:effectLst/>
        </p:spPr>
      </p:cxnSp>
      <p:cxnSp>
        <p:nvCxnSpPr>
          <p:cNvPr id="146" name="Straight Connector 145">
            <a:extLst>
              <a:ext uri="{FF2B5EF4-FFF2-40B4-BE49-F238E27FC236}">
                <a16:creationId xmlns:a16="http://schemas.microsoft.com/office/drawing/2014/main" id="{656F8A49-296C-41F9-A201-1C32E0CACF44}"/>
              </a:ext>
            </a:extLst>
          </p:cNvPr>
          <p:cNvCxnSpPr>
            <a:stCxn id="142" idx="2"/>
            <a:endCxn id="141" idx="0"/>
          </p:cNvCxnSpPr>
          <p:nvPr/>
        </p:nvCxnSpPr>
        <p:spPr>
          <a:xfrm flipH="1">
            <a:off x="9206887" y="4632515"/>
            <a:ext cx="1130358" cy="482132"/>
          </a:xfrm>
          <a:prstGeom prst="line">
            <a:avLst/>
          </a:prstGeom>
          <a:noFill/>
          <a:ln w="9525" cap="flat" cmpd="sng" algn="ctr">
            <a:solidFill>
              <a:sysClr val="windowText" lastClr="000000">
                <a:shade val="95000"/>
                <a:satMod val="105000"/>
              </a:sysClr>
            </a:solidFill>
            <a:prstDash val="solid"/>
          </a:ln>
          <a:effectLst/>
        </p:spPr>
      </p:cxnSp>
      <p:cxnSp>
        <p:nvCxnSpPr>
          <p:cNvPr id="147" name="Straight Connector 146">
            <a:extLst>
              <a:ext uri="{FF2B5EF4-FFF2-40B4-BE49-F238E27FC236}">
                <a16:creationId xmlns:a16="http://schemas.microsoft.com/office/drawing/2014/main" id="{29B5915E-33AE-459B-8943-1D4E8E0CB3A7}"/>
              </a:ext>
            </a:extLst>
          </p:cNvPr>
          <p:cNvCxnSpPr>
            <a:stCxn id="140" idx="2"/>
            <a:endCxn id="143" idx="0"/>
          </p:cNvCxnSpPr>
          <p:nvPr/>
        </p:nvCxnSpPr>
        <p:spPr>
          <a:xfrm>
            <a:off x="9208777" y="4648401"/>
            <a:ext cx="1128468" cy="465098"/>
          </a:xfrm>
          <a:prstGeom prst="line">
            <a:avLst/>
          </a:prstGeom>
          <a:noFill/>
          <a:ln w="9525" cap="flat" cmpd="sng" algn="ctr">
            <a:solidFill>
              <a:sysClr val="windowText" lastClr="000000">
                <a:shade val="95000"/>
                <a:satMod val="105000"/>
              </a:sysClr>
            </a:solidFill>
            <a:prstDash val="solid"/>
          </a:ln>
          <a:effectLst/>
        </p:spPr>
      </p:cxnSp>
      <p:cxnSp>
        <p:nvCxnSpPr>
          <p:cNvPr id="148" name="Straight Connector 147">
            <a:extLst>
              <a:ext uri="{FF2B5EF4-FFF2-40B4-BE49-F238E27FC236}">
                <a16:creationId xmlns:a16="http://schemas.microsoft.com/office/drawing/2014/main" id="{8B7F9471-F176-48DE-B23E-04D40CD29C50}"/>
              </a:ext>
            </a:extLst>
          </p:cNvPr>
          <p:cNvCxnSpPr>
            <a:stCxn id="130" idx="0"/>
            <a:endCxn id="138" idx="2"/>
          </p:cNvCxnSpPr>
          <p:nvPr/>
        </p:nvCxnSpPr>
        <p:spPr>
          <a:xfrm flipV="1">
            <a:off x="6947533" y="3450666"/>
            <a:ext cx="1060999" cy="676583"/>
          </a:xfrm>
          <a:prstGeom prst="line">
            <a:avLst/>
          </a:prstGeom>
          <a:noFill/>
          <a:ln w="9525" cap="flat" cmpd="sng" algn="ctr">
            <a:solidFill>
              <a:sysClr val="windowText" lastClr="000000">
                <a:shade val="95000"/>
                <a:satMod val="105000"/>
              </a:sysClr>
            </a:solidFill>
            <a:prstDash val="solid"/>
          </a:ln>
          <a:effectLst/>
        </p:spPr>
      </p:cxnSp>
      <p:cxnSp>
        <p:nvCxnSpPr>
          <p:cNvPr id="149" name="Straight Connector 148">
            <a:extLst>
              <a:ext uri="{FF2B5EF4-FFF2-40B4-BE49-F238E27FC236}">
                <a16:creationId xmlns:a16="http://schemas.microsoft.com/office/drawing/2014/main" id="{AE18FABE-4D50-4753-B578-EBBC6CCF132E}"/>
              </a:ext>
            </a:extLst>
          </p:cNvPr>
          <p:cNvCxnSpPr>
            <a:stCxn id="132" idx="0"/>
            <a:endCxn id="132" idx="0"/>
          </p:cNvCxnSpPr>
          <p:nvPr/>
        </p:nvCxnSpPr>
        <p:spPr>
          <a:xfrm>
            <a:off x="8018714" y="4117127"/>
            <a:ext cx="0" cy="0"/>
          </a:xfrm>
          <a:prstGeom prst="line">
            <a:avLst/>
          </a:prstGeom>
          <a:noFill/>
          <a:ln w="9525" cap="flat" cmpd="sng" algn="ctr">
            <a:solidFill>
              <a:sysClr val="windowText" lastClr="000000">
                <a:shade val="95000"/>
                <a:satMod val="105000"/>
              </a:sysClr>
            </a:solidFill>
            <a:prstDash val="solid"/>
          </a:ln>
          <a:effectLst/>
        </p:spPr>
      </p:cxnSp>
      <p:grpSp>
        <p:nvGrpSpPr>
          <p:cNvPr id="150" name="Group 149">
            <a:extLst>
              <a:ext uri="{FF2B5EF4-FFF2-40B4-BE49-F238E27FC236}">
                <a16:creationId xmlns:a16="http://schemas.microsoft.com/office/drawing/2014/main" id="{7062902C-4F16-4345-9F28-267ABB122382}"/>
              </a:ext>
            </a:extLst>
          </p:cNvPr>
          <p:cNvGrpSpPr/>
          <p:nvPr/>
        </p:nvGrpSpPr>
        <p:grpSpPr>
          <a:xfrm>
            <a:off x="6581773" y="5584420"/>
            <a:ext cx="731880" cy="771197"/>
            <a:chOff x="1242606" y="5413274"/>
            <a:chExt cx="731880" cy="771197"/>
          </a:xfrm>
        </p:grpSpPr>
        <p:sp>
          <p:nvSpPr>
            <p:cNvPr id="151" name="Rectangle 150">
              <a:extLst>
                <a:ext uri="{FF2B5EF4-FFF2-40B4-BE49-F238E27FC236}">
                  <a16:creationId xmlns:a16="http://schemas.microsoft.com/office/drawing/2014/main" id="{5B8CAB70-E647-4F93-8EFE-716B77FAA780}"/>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2" name="Rectangle 151">
              <a:extLst>
                <a:ext uri="{FF2B5EF4-FFF2-40B4-BE49-F238E27FC236}">
                  <a16:creationId xmlns:a16="http://schemas.microsoft.com/office/drawing/2014/main" id="{07C8F3DF-1C47-4447-94D4-64D144208A64}"/>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3" name="Rectangle 152">
              <a:extLst>
                <a:ext uri="{FF2B5EF4-FFF2-40B4-BE49-F238E27FC236}">
                  <a16:creationId xmlns:a16="http://schemas.microsoft.com/office/drawing/2014/main" id="{405020A2-F3C3-46E8-A166-60F8DED37920}"/>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54" name="Group 153">
            <a:extLst>
              <a:ext uri="{FF2B5EF4-FFF2-40B4-BE49-F238E27FC236}">
                <a16:creationId xmlns:a16="http://schemas.microsoft.com/office/drawing/2014/main" id="{CA1799B8-1492-4E29-B157-944F7760F0B4}"/>
              </a:ext>
            </a:extLst>
          </p:cNvPr>
          <p:cNvGrpSpPr/>
          <p:nvPr/>
        </p:nvGrpSpPr>
        <p:grpSpPr>
          <a:xfrm>
            <a:off x="7648302" y="5598577"/>
            <a:ext cx="731880" cy="771197"/>
            <a:chOff x="1242606" y="5413274"/>
            <a:chExt cx="731880" cy="771197"/>
          </a:xfrm>
        </p:grpSpPr>
        <p:sp>
          <p:nvSpPr>
            <p:cNvPr id="155" name="Rectangle 154">
              <a:extLst>
                <a:ext uri="{FF2B5EF4-FFF2-40B4-BE49-F238E27FC236}">
                  <a16:creationId xmlns:a16="http://schemas.microsoft.com/office/drawing/2014/main" id="{BAF09125-E437-4CB7-A7D4-FC9BB37A1F01}"/>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6" name="Rectangle 155">
              <a:extLst>
                <a:ext uri="{FF2B5EF4-FFF2-40B4-BE49-F238E27FC236}">
                  <a16:creationId xmlns:a16="http://schemas.microsoft.com/office/drawing/2014/main" id="{5B4F9995-89FC-470C-A9BD-2DF55B43CDAA}"/>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7" name="Rectangle 156">
              <a:extLst>
                <a:ext uri="{FF2B5EF4-FFF2-40B4-BE49-F238E27FC236}">
                  <a16:creationId xmlns:a16="http://schemas.microsoft.com/office/drawing/2014/main" id="{A8E5730C-411E-4494-881D-C3E11C4EA196}"/>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58" name="Group 157">
            <a:extLst>
              <a:ext uri="{FF2B5EF4-FFF2-40B4-BE49-F238E27FC236}">
                <a16:creationId xmlns:a16="http://schemas.microsoft.com/office/drawing/2014/main" id="{2EBDD5E3-12CA-48B4-AD71-EADB102149CF}"/>
              </a:ext>
            </a:extLst>
          </p:cNvPr>
          <p:cNvGrpSpPr/>
          <p:nvPr/>
        </p:nvGrpSpPr>
        <p:grpSpPr>
          <a:xfrm>
            <a:off x="8838726" y="5614151"/>
            <a:ext cx="731880" cy="771197"/>
            <a:chOff x="1242606" y="5413274"/>
            <a:chExt cx="731880" cy="771197"/>
          </a:xfrm>
        </p:grpSpPr>
        <p:sp>
          <p:nvSpPr>
            <p:cNvPr id="159" name="Rectangle 158">
              <a:extLst>
                <a:ext uri="{FF2B5EF4-FFF2-40B4-BE49-F238E27FC236}">
                  <a16:creationId xmlns:a16="http://schemas.microsoft.com/office/drawing/2014/main" id="{B49A4E51-5874-4546-A9B7-DAE4EF5D111A}"/>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0" name="Rectangle 159">
              <a:extLst>
                <a:ext uri="{FF2B5EF4-FFF2-40B4-BE49-F238E27FC236}">
                  <a16:creationId xmlns:a16="http://schemas.microsoft.com/office/drawing/2014/main" id="{F71B8B22-A5DC-41EB-A032-361161BF2C95}"/>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1" name="Rectangle 160">
              <a:extLst>
                <a:ext uri="{FF2B5EF4-FFF2-40B4-BE49-F238E27FC236}">
                  <a16:creationId xmlns:a16="http://schemas.microsoft.com/office/drawing/2014/main" id="{B5A357AD-8363-4CA7-AC79-CE7D23C7C963}"/>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62" name="Group 161">
            <a:extLst>
              <a:ext uri="{FF2B5EF4-FFF2-40B4-BE49-F238E27FC236}">
                <a16:creationId xmlns:a16="http://schemas.microsoft.com/office/drawing/2014/main" id="{ADA8D2BD-3520-4AA6-A5C3-76C8D007A522}"/>
              </a:ext>
            </a:extLst>
          </p:cNvPr>
          <p:cNvGrpSpPr/>
          <p:nvPr/>
        </p:nvGrpSpPr>
        <p:grpSpPr>
          <a:xfrm>
            <a:off x="9971485" y="5614151"/>
            <a:ext cx="731880" cy="771197"/>
            <a:chOff x="1242606" y="5413274"/>
            <a:chExt cx="731880" cy="771197"/>
          </a:xfrm>
        </p:grpSpPr>
        <p:sp>
          <p:nvSpPr>
            <p:cNvPr id="163" name="Rectangle 162">
              <a:extLst>
                <a:ext uri="{FF2B5EF4-FFF2-40B4-BE49-F238E27FC236}">
                  <a16:creationId xmlns:a16="http://schemas.microsoft.com/office/drawing/2014/main" id="{2A72B96E-88A2-4365-BCF6-83BCEC6A8AA9}"/>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4" name="Rectangle 163">
              <a:extLst>
                <a:ext uri="{FF2B5EF4-FFF2-40B4-BE49-F238E27FC236}">
                  <a16:creationId xmlns:a16="http://schemas.microsoft.com/office/drawing/2014/main" id="{D3063B6B-1CE6-4AE3-9C41-A28855550CCE}"/>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5" name="Rectangle 164">
              <a:extLst>
                <a:ext uri="{FF2B5EF4-FFF2-40B4-BE49-F238E27FC236}">
                  <a16:creationId xmlns:a16="http://schemas.microsoft.com/office/drawing/2014/main" id="{AE9C546D-0474-4A2A-86E5-5670B79E8EBE}"/>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cxnSp>
        <p:nvCxnSpPr>
          <p:cNvPr id="166" name="Straight Connector 165">
            <a:extLst>
              <a:ext uri="{FF2B5EF4-FFF2-40B4-BE49-F238E27FC236}">
                <a16:creationId xmlns:a16="http://schemas.microsoft.com/office/drawing/2014/main" id="{B41CE4D3-5CD0-4DC7-B5AB-7E143FDF063C}"/>
              </a:ext>
            </a:extLst>
          </p:cNvPr>
          <p:cNvCxnSpPr>
            <a:cxnSpLocks/>
            <a:stCxn id="130" idx="0"/>
            <a:endCxn id="139" idx="2"/>
          </p:cNvCxnSpPr>
          <p:nvPr/>
        </p:nvCxnSpPr>
        <p:spPr>
          <a:xfrm flipV="1">
            <a:off x="6947533" y="3439877"/>
            <a:ext cx="2256953" cy="687372"/>
          </a:xfrm>
          <a:prstGeom prst="line">
            <a:avLst/>
          </a:prstGeom>
          <a:noFill/>
          <a:ln w="9525" cap="flat" cmpd="sng" algn="ctr">
            <a:solidFill>
              <a:sysClr val="windowText" lastClr="000000">
                <a:shade val="95000"/>
                <a:satMod val="105000"/>
              </a:sysClr>
            </a:solidFill>
            <a:prstDash val="solid"/>
          </a:ln>
          <a:effectLst/>
        </p:spPr>
      </p:cxnSp>
      <p:cxnSp>
        <p:nvCxnSpPr>
          <p:cNvPr id="167" name="Straight Connector 166">
            <a:extLst>
              <a:ext uri="{FF2B5EF4-FFF2-40B4-BE49-F238E27FC236}">
                <a16:creationId xmlns:a16="http://schemas.microsoft.com/office/drawing/2014/main" id="{A436A2E2-1400-47D7-9968-0C5AECF4D662}"/>
              </a:ext>
            </a:extLst>
          </p:cNvPr>
          <p:cNvCxnSpPr>
            <a:cxnSpLocks/>
            <a:stCxn id="132" idx="0"/>
            <a:endCxn id="138" idx="2"/>
          </p:cNvCxnSpPr>
          <p:nvPr/>
        </p:nvCxnSpPr>
        <p:spPr>
          <a:xfrm flipH="1" flipV="1">
            <a:off x="8008532" y="3450666"/>
            <a:ext cx="10182" cy="666461"/>
          </a:xfrm>
          <a:prstGeom prst="line">
            <a:avLst/>
          </a:prstGeom>
          <a:noFill/>
          <a:ln w="9525" cap="flat" cmpd="sng" algn="ctr">
            <a:solidFill>
              <a:sysClr val="windowText" lastClr="000000">
                <a:shade val="95000"/>
                <a:satMod val="105000"/>
              </a:sysClr>
            </a:solidFill>
            <a:prstDash val="solid"/>
          </a:ln>
          <a:effectLst/>
        </p:spPr>
      </p:cxnSp>
      <p:cxnSp>
        <p:nvCxnSpPr>
          <p:cNvPr id="168" name="Straight Connector 167">
            <a:extLst>
              <a:ext uri="{FF2B5EF4-FFF2-40B4-BE49-F238E27FC236}">
                <a16:creationId xmlns:a16="http://schemas.microsoft.com/office/drawing/2014/main" id="{0020CE48-D94B-4DF0-AD2E-F746887524ED}"/>
              </a:ext>
            </a:extLst>
          </p:cNvPr>
          <p:cNvCxnSpPr>
            <a:cxnSpLocks/>
            <a:stCxn id="132" idx="0"/>
            <a:endCxn id="139" idx="2"/>
          </p:cNvCxnSpPr>
          <p:nvPr/>
        </p:nvCxnSpPr>
        <p:spPr>
          <a:xfrm flipV="1">
            <a:off x="8018714" y="3439877"/>
            <a:ext cx="1185772" cy="677250"/>
          </a:xfrm>
          <a:prstGeom prst="line">
            <a:avLst/>
          </a:prstGeom>
          <a:noFill/>
          <a:ln w="9525" cap="flat" cmpd="sng" algn="ctr">
            <a:solidFill>
              <a:sysClr val="windowText" lastClr="000000">
                <a:shade val="95000"/>
                <a:satMod val="105000"/>
              </a:sysClr>
            </a:solidFill>
            <a:prstDash val="solid"/>
          </a:ln>
          <a:effectLst/>
        </p:spPr>
      </p:cxnSp>
      <p:cxnSp>
        <p:nvCxnSpPr>
          <p:cNvPr id="169" name="Straight Connector 168">
            <a:extLst>
              <a:ext uri="{FF2B5EF4-FFF2-40B4-BE49-F238E27FC236}">
                <a16:creationId xmlns:a16="http://schemas.microsoft.com/office/drawing/2014/main" id="{5E6A6E06-78D6-4528-956F-41ED63CEE2E5}"/>
              </a:ext>
            </a:extLst>
          </p:cNvPr>
          <p:cNvCxnSpPr>
            <a:cxnSpLocks/>
            <a:stCxn id="140" idx="0"/>
            <a:endCxn id="138" idx="2"/>
          </p:cNvCxnSpPr>
          <p:nvPr/>
        </p:nvCxnSpPr>
        <p:spPr>
          <a:xfrm flipH="1" flipV="1">
            <a:off x="8008532" y="3450666"/>
            <a:ext cx="1200245" cy="682346"/>
          </a:xfrm>
          <a:prstGeom prst="line">
            <a:avLst/>
          </a:prstGeom>
          <a:noFill/>
          <a:ln w="38100" cap="flat" cmpd="sng" algn="ctr">
            <a:solidFill>
              <a:srgbClr val="C00000"/>
            </a:solidFill>
            <a:prstDash val="solid"/>
          </a:ln>
          <a:effectLst/>
        </p:spPr>
      </p:cxnSp>
      <p:cxnSp>
        <p:nvCxnSpPr>
          <p:cNvPr id="170" name="Straight Connector 169">
            <a:extLst>
              <a:ext uri="{FF2B5EF4-FFF2-40B4-BE49-F238E27FC236}">
                <a16:creationId xmlns:a16="http://schemas.microsoft.com/office/drawing/2014/main" id="{9A8B2D39-4F2A-4934-AA43-8100F4C99A38}"/>
              </a:ext>
            </a:extLst>
          </p:cNvPr>
          <p:cNvCxnSpPr>
            <a:cxnSpLocks/>
            <a:stCxn id="142" idx="0"/>
            <a:endCxn id="138" idx="2"/>
          </p:cNvCxnSpPr>
          <p:nvPr/>
        </p:nvCxnSpPr>
        <p:spPr>
          <a:xfrm flipH="1" flipV="1">
            <a:off x="8008532" y="3450666"/>
            <a:ext cx="2328713" cy="666460"/>
          </a:xfrm>
          <a:prstGeom prst="line">
            <a:avLst/>
          </a:prstGeom>
          <a:noFill/>
          <a:ln w="9525" cap="flat" cmpd="sng" algn="ctr">
            <a:solidFill>
              <a:sysClr val="windowText" lastClr="000000">
                <a:shade val="95000"/>
                <a:satMod val="105000"/>
              </a:sysClr>
            </a:solidFill>
            <a:prstDash val="solid"/>
          </a:ln>
          <a:effectLst/>
        </p:spPr>
      </p:cxnSp>
      <p:cxnSp>
        <p:nvCxnSpPr>
          <p:cNvPr id="171" name="Straight Connector 170">
            <a:extLst>
              <a:ext uri="{FF2B5EF4-FFF2-40B4-BE49-F238E27FC236}">
                <a16:creationId xmlns:a16="http://schemas.microsoft.com/office/drawing/2014/main" id="{E2D21006-F51A-4293-A31A-1C40A867FF1F}"/>
              </a:ext>
            </a:extLst>
          </p:cNvPr>
          <p:cNvCxnSpPr>
            <a:cxnSpLocks/>
            <a:stCxn id="140" idx="0"/>
            <a:endCxn id="139" idx="2"/>
          </p:cNvCxnSpPr>
          <p:nvPr/>
        </p:nvCxnSpPr>
        <p:spPr>
          <a:xfrm flipH="1" flipV="1">
            <a:off x="9204486" y="3439877"/>
            <a:ext cx="4291" cy="693135"/>
          </a:xfrm>
          <a:prstGeom prst="line">
            <a:avLst/>
          </a:prstGeom>
          <a:noFill/>
          <a:ln w="9525" cap="flat" cmpd="sng" algn="ctr">
            <a:solidFill>
              <a:sysClr val="windowText" lastClr="000000">
                <a:shade val="95000"/>
                <a:satMod val="105000"/>
              </a:sysClr>
            </a:solidFill>
            <a:prstDash val="solid"/>
          </a:ln>
          <a:effectLst/>
        </p:spPr>
      </p:cxnSp>
      <p:cxnSp>
        <p:nvCxnSpPr>
          <p:cNvPr id="172" name="Straight Connector 171">
            <a:extLst>
              <a:ext uri="{FF2B5EF4-FFF2-40B4-BE49-F238E27FC236}">
                <a16:creationId xmlns:a16="http://schemas.microsoft.com/office/drawing/2014/main" id="{ECC95EF6-D790-4CD9-A324-1784D10BB863}"/>
              </a:ext>
            </a:extLst>
          </p:cNvPr>
          <p:cNvCxnSpPr>
            <a:cxnSpLocks/>
            <a:stCxn id="142" idx="0"/>
            <a:endCxn id="139" idx="2"/>
          </p:cNvCxnSpPr>
          <p:nvPr/>
        </p:nvCxnSpPr>
        <p:spPr>
          <a:xfrm flipH="1" flipV="1">
            <a:off x="9204486" y="3439877"/>
            <a:ext cx="1132759" cy="677249"/>
          </a:xfrm>
          <a:prstGeom prst="line">
            <a:avLst/>
          </a:prstGeom>
          <a:noFill/>
          <a:ln w="9525" cap="flat" cmpd="sng" algn="ctr">
            <a:solidFill>
              <a:sysClr val="windowText" lastClr="000000">
                <a:shade val="95000"/>
                <a:satMod val="105000"/>
              </a:sysClr>
            </a:solidFill>
            <a:prstDash val="solid"/>
          </a:ln>
          <a:effectLst/>
        </p:spPr>
      </p:cxnSp>
      <p:sp>
        <p:nvSpPr>
          <p:cNvPr id="182" name="Rectangle 181">
            <a:extLst>
              <a:ext uri="{FF2B5EF4-FFF2-40B4-BE49-F238E27FC236}">
                <a16:creationId xmlns:a16="http://schemas.microsoft.com/office/drawing/2014/main" id="{06E72DD5-ED4C-42EA-B07E-FFFE86E84DB0}"/>
              </a:ext>
            </a:extLst>
          </p:cNvPr>
          <p:cNvSpPr/>
          <p:nvPr/>
        </p:nvSpPr>
        <p:spPr>
          <a:xfrm>
            <a:off x="4833341" y="1617096"/>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83" name="Rectangle 182">
            <a:extLst>
              <a:ext uri="{FF2B5EF4-FFF2-40B4-BE49-F238E27FC236}">
                <a16:creationId xmlns:a16="http://schemas.microsoft.com/office/drawing/2014/main" id="{DBF29F31-B92F-4382-A631-9122ABC691B0}"/>
              </a:ext>
            </a:extLst>
          </p:cNvPr>
          <p:cNvSpPr/>
          <p:nvPr/>
        </p:nvSpPr>
        <p:spPr>
          <a:xfrm>
            <a:off x="6499301" y="1617096"/>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184" name="Straight Connector 183">
            <a:extLst>
              <a:ext uri="{FF2B5EF4-FFF2-40B4-BE49-F238E27FC236}">
                <a16:creationId xmlns:a16="http://schemas.microsoft.com/office/drawing/2014/main" id="{024623DC-0FB6-4652-8F63-125214C398FA}"/>
              </a:ext>
            </a:extLst>
          </p:cNvPr>
          <p:cNvCxnSpPr>
            <a:cxnSpLocks/>
            <a:stCxn id="13" idx="0"/>
            <a:endCxn id="182" idx="2"/>
          </p:cNvCxnSpPr>
          <p:nvPr/>
        </p:nvCxnSpPr>
        <p:spPr>
          <a:xfrm flipV="1">
            <a:off x="3067288" y="2132485"/>
            <a:ext cx="2131813" cy="792003"/>
          </a:xfrm>
          <a:prstGeom prst="line">
            <a:avLst/>
          </a:prstGeom>
          <a:noFill/>
          <a:ln w="38100" cap="flat" cmpd="sng" algn="ctr">
            <a:solidFill>
              <a:srgbClr val="C00000"/>
            </a:solidFill>
            <a:prstDash val="solid"/>
          </a:ln>
          <a:effectLst/>
        </p:spPr>
      </p:cxnSp>
      <p:cxnSp>
        <p:nvCxnSpPr>
          <p:cNvPr id="187" name="Straight Connector 186">
            <a:extLst>
              <a:ext uri="{FF2B5EF4-FFF2-40B4-BE49-F238E27FC236}">
                <a16:creationId xmlns:a16="http://schemas.microsoft.com/office/drawing/2014/main" id="{F6ADCA44-7031-4F43-A3CD-EE6503D1CFEB}"/>
              </a:ext>
            </a:extLst>
          </p:cNvPr>
          <p:cNvCxnSpPr>
            <a:cxnSpLocks/>
            <a:stCxn id="16" idx="0"/>
            <a:endCxn id="182" idx="2"/>
          </p:cNvCxnSpPr>
          <p:nvPr/>
        </p:nvCxnSpPr>
        <p:spPr>
          <a:xfrm flipV="1">
            <a:off x="4263242" y="2132485"/>
            <a:ext cx="935859" cy="781214"/>
          </a:xfrm>
          <a:prstGeom prst="line">
            <a:avLst/>
          </a:prstGeom>
          <a:noFill/>
          <a:ln w="9525" cap="flat" cmpd="sng" algn="ctr">
            <a:solidFill>
              <a:sysClr val="windowText" lastClr="000000">
                <a:shade val="95000"/>
                <a:satMod val="105000"/>
              </a:sysClr>
            </a:solidFill>
            <a:prstDash val="solid"/>
          </a:ln>
          <a:effectLst/>
        </p:spPr>
      </p:cxnSp>
      <p:cxnSp>
        <p:nvCxnSpPr>
          <p:cNvPr id="190" name="Straight Connector 189">
            <a:extLst>
              <a:ext uri="{FF2B5EF4-FFF2-40B4-BE49-F238E27FC236}">
                <a16:creationId xmlns:a16="http://schemas.microsoft.com/office/drawing/2014/main" id="{A2865A24-1076-4564-8E12-0CFBFB34B100}"/>
              </a:ext>
            </a:extLst>
          </p:cNvPr>
          <p:cNvCxnSpPr>
            <a:cxnSpLocks/>
            <a:stCxn id="138" idx="0"/>
            <a:endCxn id="182" idx="2"/>
          </p:cNvCxnSpPr>
          <p:nvPr/>
        </p:nvCxnSpPr>
        <p:spPr>
          <a:xfrm flipH="1" flipV="1">
            <a:off x="5199101" y="2132485"/>
            <a:ext cx="2809431" cy="802792"/>
          </a:xfrm>
          <a:prstGeom prst="line">
            <a:avLst/>
          </a:prstGeom>
          <a:noFill/>
          <a:ln w="38100" cap="flat" cmpd="sng" algn="ctr">
            <a:solidFill>
              <a:srgbClr val="C00000"/>
            </a:solidFill>
            <a:prstDash val="solid"/>
          </a:ln>
          <a:effectLst/>
        </p:spPr>
      </p:cxnSp>
      <p:cxnSp>
        <p:nvCxnSpPr>
          <p:cNvPr id="193" name="Straight Connector 192">
            <a:extLst>
              <a:ext uri="{FF2B5EF4-FFF2-40B4-BE49-F238E27FC236}">
                <a16:creationId xmlns:a16="http://schemas.microsoft.com/office/drawing/2014/main" id="{F2AE7771-4C83-4ED1-98B0-2581AF15F60E}"/>
              </a:ext>
            </a:extLst>
          </p:cNvPr>
          <p:cNvCxnSpPr>
            <a:cxnSpLocks/>
            <a:stCxn id="139" idx="0"/>
            <a:endCxn id="182" idx="2"/>
          </p:cNvCxnSpPr>
          <p:nvPr/>
        </p:nvCxnSpPr>
        <p:spPr>
          <a:xfrm flipH="1" flipV="1">
            <a:off x="5199101" y="2132485"/>
            <a:ext cx="4005385" cy="792003"/>
          </a:xfrm>
          <a:prstGeom prst="line">
            <a:avLst/>
          </a:prstGeom>
          <a:noFill/>
          <a:ln w="9525" cap="flat" cmpd="sng" algn="ctr">
            <a:solidFill>
              <a:sysClr val="windowText" lastClr="000000">
                <a:shade val="95000"/>
                <a:satMod val="105000"/>
              </a:sysClr>
            </a:solidFill>
            <a:prstDash val="solid"/>
          </a:ln>
          <a:effectLst/>
        </p:spPr>
      </p:cxnSp>
      <p:cxnSp>
        <p:nvCxnSpPr>
          <p:cNvPr id="197" name="Straight Connector 196">
            <a:extLst>
              <a:ext uri="{FF2B5EF4-FFF2-40B4-BE49-F238E27FC236}">
                <a16:creationId xmlns:a16="http://schemas.microsoft.com/office/drawing/2014/main" id="{ED5BA972-F63D-40F8-BF4F-B67D85215375}"/>
              </a:ext>
            </a:extLst>
          </p:cNvPr>
          <p:cNvCxnSpPr>
            <a:cxnSpLocks/>
            <a:stCxn id="13" idx="0"/>
            <a:endCxn id="183" idx="2"/>
          </p:cNvCxnSpPr>
          <p:nvPr/>
        </p:nvCxnSpPr>
        <p:spPr>
          <a:xfrm flipV="1">
            <a:off x="3067288" y="2132485"/>
            <a:ext cx="3797773" cy="792003"/>
          </a:xfrm>
          <a:prstGeom prst="line">
            <a:avLst/>
          </a:prstGeom>
          <a:noFill/>
          <a:ln w="9525" cap="flat" cmpd="sng" algn="ctr">
            <a:solidFill>
              <a:sysClr val="windowText" lastClr="000000">
                <a:shade val="95000"/>
                <a:satMod val="105000"/>
              </a:sysClr>
            </a:solidFill>
            <a:prstDash val="solid"/>
          </a:ln>
          <a:effectLst/>
        </p:spPr>
      </p:cxnSp>
      <p:cxnSp>
        <p:nvCxnSpPr>
          <p:cNvPr id="200" name="Straight Connector 199">
            <a:extLst>
              <a:ext uri="{FF2B5EF4-FFF2-40B4-BE49-F238E27FC236}">
                <a16:creationId xmlns:a16="http://schemas.microsoft.com/office/drawing/2014/main" id="{DB8539AB-D5D4-400D-8C95-AEF097643D59}"/>
              </a:ext>
            </a:extLst>
          </p:cNvPr>
          <p:cNvCxnSpPr>
            <a:cxnSpLocks/>
            <a:stCxn id="16" idx="0"/>
            <a:endCxn id="183" idx="2"/>
          </p:cNvCxnSpPr>
          <p:nvPr/>
        </p:nvCxnSpPr>
        <p:spPr>
          <a:xfrm flipV="1">
            <a:off x="4263242" y="2132485"/>
            <a:ext cx="2601819" cy="781214"/>
          </a:xfrm>
          <a:prstGeom prst="line">
            <a:avLst/>
          </a:prstGeom>
          <a:noFill/>
          <a:ln w="9525" cap="flat" cmpd="sng" algn="ctr">
            <a:solidFill>
              <a:sysClr val="windowText" lastClr="000000">
                <a:shade val="95000"/>
                <a:satMod val="105000"/>
              </a:sysClr>
            </a:solidFill>
            <a:prstDash val="solid"/>
          </a:ln>
          <a:effectLst/>
        </p:spPr>
      </p:cxnSp>
      <p:cxnSp>
        <p:nvCxnSpPr>
          <p:cNvPr id="203" name="Straight Connector 202">
            <a:extLst>
              <a:ext uri="{FF2B5EF4-FFF2-40B4-BE49-F238E27FC236}">
                <a16:creationId xmlns:a16="http://schemas.microsoft.com/office/drawing/2014/main" id="{2724F44C-10D3-4C05-A34C-C50F2715FFC4}"/>
              </a:ext>
            </a:extLst>
          </p:cNvPr>
          <p:cNvCxnSpPr>
            <a:cxnSpLocks/>
            <a:stCxn id="138" idx="0"/>
            <a:endCxn id="183" idx="2"/>
          </p:cNvCxnSpPr>
          <p:nvPr/>
        </p:nvCxnSpPr>
        <p:spPr>
          <a:xfrm flipH="1" flipV="1">
            <a:off x="6865061" y="2132485"/>
            <a:ext cx="1143471" cy="802792"/>
          </a:xfrm>
          <a:prstGeom prst="line">
            <a:avLst/>
          </a:prstGeom>
          <a:noFill/>
          <a:ln w="9525" cap="flat" cmpd="sng" algn="ctr">
            <a:solidFill>
              <a:sysClr val="windowText" lastClr="000000">
                <a:shade val="95000"/>
                <a:satMod val="105000"/>
              </a:sysClr>
            </a:solidFill>
            <a:prstDash val="solid"/>
          </a:ln>
          <a:effectLst/>
        </p:spPr>
      </p:cxnSp>
      <p:cxnSp>
        <p:nvCxnSpPr>
          <p:cNvPr id="206" name="Straight Connector 205">
            <a:extLst>
              <a:ext uri="{FF2B5EF4-FFF2-40B4-BE49-F238E27FC236}">
                <a16:creationId xmlns:a16="http://schemas.microsoft.com/office/drawing/2014/main" id="{B986E233-51DD-4518-92B1-D51413F22CD5}"/>
              </a:ext>
            </a:extLst>
          </p:cNvPr>
          <p:cNvCxnSpPr>
            <a:cxnSpLocks/>
            <a:stCxn id="139" idx="0"/>
            <a:endCxn id="183" idx="2"/>
          </p:cNvCxnSpPr>
          <p:nvPr/>
        </p:nvCxnSpPr>
        <p:spPr>
          <a:xfrm flipH="1" flipV="1">
            <a:off x="6865061" y="2132485"/>
            <a:ext cx="2339425" cy="792003"/>
          </a:xfrm>
          <a:prstGeom prst="line">
            <a:avLst/>
          </a:prstGeom>
          <a:noFill/>
          <a:ln w="9525" cap="flat" cmpd="sng" algn="ctr">
            <a:solidFill>
              <a:sysClr val="windowText" lastClr="000000">
                <a:shade val="95000"/>
                <a:satMod val="105000"/>
              </a:sysClr>
            </a:solidFill>
            <a:prstDash val="solid"/>
          </a:ln>
          <a:effectLst/>
        </p:spPr>
      </p:cxnSp>
      <p:sp>
        <p:nvSpPr>
          <p:cNvPr id="209" name="TextBox 76">
            <a:extLst>
              <a:ext uri="{FF2B5EF4-FFF2-40B4-BE49-F238E27FC236}">
                <a16:creationId xmlns:a16="http://schemas.microsoft.com/office/drawing/2014/main" id="{BBC56AC2-200F-49B5-AAE0-A495480D7EE4}"/>
              </a:ext>
            </a:extLst>
          </p:cNvPr>
          <p:cNvSpPr txBox="1"/>
          <p:nvPr/>
        </p:nvSpPr>
        <p:spPr>
          <a:xfrm>
            <a:off x="452226" y="5745162"/>
            <a:ext cx="86433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a:solidFill>
                  <a:prstClr val="black"/>
                </a:solidFill>
                <a:latin typeface="Arial" charset="0"/>
              </a:rPr>
              <a:t>Server</a:t>
            </a:r>
          </a:p>
        </p:txBody>
      </p:sp>
      <p:sp>
        <p:nvSpPr>
          <p:cNvPr id="210" name="TextBox 76">
            <a:extLst>
              <a:ext uri="{FF2B5EF4-FFF2-40B4-BE49-F238E27FC236}">
                <a16:creationId xmlns:a16="http://schemas.microsoft.com/office/drawing/2014/main" id="{810EE83F-42CA-430D-892E-82884DDD4362}"/>
              </a:ext>
            </a:extLst>
          </p:cNvPr>
          <p:cNvSpPr txBox="1"/>
          <p:nvPr/>
        </p:nvSpPr>
        <p:spPr>
          <a:xfrm>
            <a:off x="622325" y="5120335"/>
            <a:ext cx="45397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a:solidFill>
                  <a:prstClr val="black"/>
                </a:solidFill>
                <a:latin typeface="Arial" charset="0"/>
              </a:rPr>
              <a:t>T0</a:t>
            </a:r>
          </a:p>
        </p:txBody>
      </p:sp>
      <p:sp>
        <p:nvSpPr>
          <p:cNvPr id="211" name="TextBox 76">
            <a:extLst>
              <a:ext uri="{FF2B5EF4-FFF2-40B4-BE49-F238E27FC236}">
                <a16:creationId xmlns:a16="http://schemas.microsoft.com/office/drawing/2014/main" id="{863BB6F4-964F-4521-911B-29133A5E2F40}"/>
              </a:ext>
            </a:extLst>
          </p:cNvPr>
          <p:cNvSpPr txBox="1"/>
          <p:nvPr/>
        </p:nvSpPr>
        <p:spPr>
          <a:xfrm>
            <a:off x="625277" y="4179365"/>
            <a:ext cx="45397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a:solidFill>
                  <a:prstClr val="black"/>
                </a:solidFill>
                <a:latin typeface="Arial" charset="0"/>
              </a:rPr>
              <a:t>T1</a:t>
            </a:r>
          </a:p>
        </p:txBody>
      </p:sp>
      <p:sp>
        <p:nvSpPr>
          <p:cNvPr id="212" name="TextBox 76">
            <a:extLst>
              <a:ext uri="{FF2B5EF4-FFF2-40B4-BE49-F238E27FC236}">
                <a16:creationId xmlns:a16="http://schemas.microsoft.com/office/drawing/2014/main" id="{EBE0A222-0AE1-40A4-81F4-2A1EA2E8CD4E}"/>
              </a:ext>
            </a:extLst>
          </p:cNvPr>
          <p:cNvSpPr txBox="1"/>
          <p:nvPr/>
        </p:nvSpPr>
        <p:spPr>
          <a:xfrm>
            <a:off x="651007" y="2980286"/>
            <a:ext cx="45397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a:solidFill>
                  <a:prstClr val="black"/>
                </a:solidFill>
                <a:latin typeface="Arial" charset="0"/>
              </a:rPr>
              <a:t>T2</a:t>
            </a:r>
          </a:p>
        </p:txBody>
      </p:sp>
      <p:sp>
        <p:nvSpPr>
          <p:cNvPr id="213" name="TextBox 76">
            <a:extLst>
              <a:ext uri="{FF2B5EF4-FFF2-40B4-BE49-F238E27FC236}">
                <a16:creationId xmlns:a16="http://schemas.microsoft.com/office/drawing/2014/main" id="{55C9305F-753D-453E-8ADB-41F277D50BD8}"/>
              </a:ext>
            </a:extLst>
          </p:cNvPr>
          <p:cNvSpPr txBox="1"/>
          <p:nvPr/>
        </p:nvSpPr>
        <p:spPr>
          <a:xfrm>
            <a:off x="180570" y="1726291"/>
            <a:ext cx="158248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a:solidFill>
                  <a:prstClr val="black"/>
                </a:solidFill>
                <a:latin typeface="Arial" charset="0"/>
              </a:rPr>
              <a:t>Regional Hub</a:t>
            </a:r>
          </a:p>
        </p:txBody>
      </p:sp>
      <p:sp>
        <p:nvSpPr>
          <p:cNvPr id="107" name="Rectangle 106">
            <a:extLst>
              <a:ext uri="{FF2B5EF4-FFF2-40B4-BE49-F238E27FC236}">
                <a16:creationId xmlns:a16="http://schemas.microsoft.com/office/drawing/2014/main" id="{DFBE47BD-2039-479B-9F7A-278F0083068A}"/>
              </a:ext>
            </a:extLst>
          </p:cNvPr>
          <p:cNvSpPr/>
          <p:nvPr/>
        </p:nvSpPr>
        <p:spPr>
          <a:xfrm>
            <a:off x="1510801" y="3965062"/>
            <a:ext cx="2029798" cy="2527814"/>
          </a:xfrm>
          <a:prstGeom prst="rect">
            <a:avLst/>
          </a:prstGeom>
          <a:noFill/>
          <a:ln w="25400" cap="flat" cmpd="sng" algn="ctr">
            <a:solidFill>
              <a:srgbClr val="4F81BD">
                <a:shade val="50000"/>
              </a:srgbClr>
            </a:solidFill>
            <a:prstDash val="lgDash"/>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8" name="TextBox 107">
            <a:extLst>
              <a:ext uri="{FF2B5EF4-FFF2-40B4-BE49-F238E27FC236}">
                <a16:creationId xmlns:a16="http://schemas.microsoft.com/office/drawing/2014/main" id="{E7261505-AB48-4884-A816-D2AD83DB5CE0}"/>
              </a:ext>
            </a:extLst>
          </p:cNvPr>
          <p:cNvSpPr txBox="1"/>
          <p:nvPr/>
        </p:nvSpPr>
        <p:spPr>
          <a:xfrm>
            <a:off x="1763054" y="6513635"/>
            <a:ext cx="1462315" cy="369332"/>
          </a:xfrm>
          <a:prstGeom prst="rect">
            <a:avLst/>
          </a:prstGeom>
          <a:noFill/>
        </p:spPr>
        <p:txBody>
          <a:bodyPr wrap="square" rtlCol="0">
            <a:spAutoFit/>
          </a:bodyPr>
          <a:lstStyle/>
          <a:p>
            <a:pPr algn="ctr"/>
            <a:r>
              <a:rPr lang="en-US">
                <a:solidFill>
                  <a:schemeClr val="accent1">
                    <a:lumMod val="75000"/>
                  </a:schemeClr>
                </a:solidFill>
              </a:rPr>
              <a:t>Compute</a:t>
            </a:r>
          </a:p>
        </p:txBody>
      </p:sp>
      <p:sp>
        <p:nvSpPr>
          <p:cNvPr id="111" name="Rectangle 110">
            <a:extLst>
              <a:ext uri="{FF2B5EF4-FFF2-40B4-BE49-F238E27FC236}">
                <a16:creationId xmlns:a16="http://schemas.microsoft.com/office/drawing/2014/main" id="{E64741D2-D830-441A-9D12-7B31E754BDDC}"/>
              </a:ext>
            </a:extLst>
          </p:cNvPr>
          <p:cNvSpPr/>
          <p:nvPr/>
        </p:nvSpPr>
        <p:spPr>
          <a:xfrm>
            <a:off x="6473316" y="3985821"/>
            <a:ext cx="2029798" cy="2527814"/>
          </a:xfrm>
          <a:prstGeom prst="rect">
            <a:avLst/>
          </a:prstGeom>
          <a:noFill/>
          <a:ln w="25400" cap="flat" cmpd="sng" algn="ctr">
            <a:solidFill>
              <a:srgbClr val="4F81BD">
                <a:shade val="50000"/>
              </a:srgbClr>
            </a:solidFill>
            <a:prstDash val="lgDash"/>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2" name="TextBox 111">
            <a:extLst>
              <a:ext uri="{FF2B5EF4-FFF2-40B4-BE49-F238E27FC236}">
                <a16:creationId xmlns:a16="http://schemas.microsoft.com/office/drawing/2014/main" id="{FF6929E7-BB62-40D2-844C-C97503FAB13E}"/>
              </a:ext>
            </a:extLst>
          </p:cNvPr>
          <p:cNvSpPr txBox="1"/>
          <p:nvPr/>
        </p:nvSpPr>
        <p:spPr>
          <a:xfrm>
            <a:off x="6746874" y="6500468"/>
            <a:ext cx="1462315" cy="369332"/>
          </a:xfrm>
          <a:prstGeom prst="rect">
            <a:avLst/>
          </a:prstGeom>
          <a:noFill/>
        </p:spPr>
        <p:txBody>
          <a:bodyPr wrap="square" rtlCol="0">
            <a:spAutoFit/>
          </a:bodyPr>
          <a:lstStyle/>
          <a:p>
            <a:pPr algn="ctr"/>
            <a:r>
              <a:rPr lang="en-US">
                <a:solidFill>
                  <a:schemeClr val="accent1">
                    <a:lumMod val="75000"/>
                  </a:schemeClr>
                </a:solidFill>
              </a:rPr>
              <a:t>Compute</a:t>
            </a:r>
          </a:p>
        </p:txBody>
      </p:sp>
      <p:sp>
        <p:nvSpPr>
          <p:cNvPr id="114" name="Rectangle 113">
            <a:extLst>
              <a:ext uri="{FF2B5EF4-FFF2-40B4-BE49-F238E27FC236}">
                <a16:creationId xmlns:a16="http://schemas.microsoft.com/office/drawing/2014/main" id="{C7656D0D-DABA-4E99-A3AB-D1F5851D8B73}"/>
              </a:ext>
            </a:extLst>
          </p:cNvPr>
          <p:cNvSpPr/>
          <p:nvPr/>
        </p:nvSpPr>
        <p:spPr>
          <a:xfrm>
            <a:off x="3840209" y="3965061"/>
            <a:ext cx="2029798" cy="2527814"/>
          </a:xfrm>
          <a:prstGeom prst="rect">
            <a:avLst/>
          </a:prstGeom>
          <a:noFill/>
          <a:ln w="25400" cap="flat" cmpd="sng" algn="ctr">
            <a:solidFill>
              <a:srgbClr val="4F81BD">
                <a:shade val="50000"/>
              </a:srgbClr>
            </a:solidFill>
            <a:prstDash val="lgDash"/>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5" name="TextBox 114">
            <a:extLst>
              <a:ext uri="{FF2B5EF4-FFF2-40B4-BE49-F238E27FC236}">
                <a16:creationId xmlns:a16="http://schemas.microsoft.com/office/drawing/2014/main" id="{C6849164-4BA8-4970-9BC6-77E5487BEE77}"/>
              </a:ext>
            </a:extLst>
          </p:cNvPr>
          <p:cNvSpPr txBox="1"/>
          <p:nvPr/>
        </p:nvSpPr>
        <p:spPr>
          <a:xfrm>
            <a:off x="4091602" y="6494704"/>
            <a:ext cx="1462315" cy="369332"/>
          </a:xfrm>
          <a:prstGeom prst="rect">
            <a:avLst/>
          </a:prstGeom>
          <a:noFill/>
        </p:spPr>
        <p:txBody>
          <a:bodyPr wrap="square" rtlCol="0">
            <a:spAutoFit/>
          </a:bodyPr>
          <a:lstStyle/>
          <a:p>
            <a:pPr algn="ctr"/>
            <a:r>
              <a:rPr lang="en-US">
                <a:solidFill>
                  <a:schemeClr val="accent1">
                    <a:lumMod val="75000"/>
                  </a:schemeClr>
                </a:solidFill>
              </a:rPr>
              <a:t>Storage</a:t>
            </a:r>
          </a:p>
        </p:txBody>
      </p:sp>
      <p:sp>
        <p:nvSpPr>
          <p:cNvPr id="117" name="TextBox 116">
            <a:extLst>
              <a:ext uri="{FF2B5EF4-FFF2-40B4-BE49-F238E27FC236}">
                <a16:creationId xmlns:a16="http://schemas.microsoft.com/office/drawing/2014/main" id="{E9F6DCE5-EC5D-4D73-A343-BE96FEB50EFD}"/>
              </a:ext>
            </a:extLst>
          </p:cNvPr>
          <p:cNvSpPr txBox="1"/>
          <p:nvPr/>
        </p:nvSpPr>
        <p:spPr>
          <a:xfrm>
            <a:off x="9110197" y="6494704"/>
            <a:ext cx="1462315" cy="369332"/>
          </a:xfrm>
          <a:prstGeom prst="rect">
            <a:avLst/>
          </a:prstGeom>
          <a:noFill/>
        </p:spPr>
        <p:txBody>
          <a:bodyPr wrap="square" rtlCol="0">
            <a:spAutoFit/>
          </a:bodyPr>
          <a:lstStyle/>
          <a:p>
            <a:pPr algn="ctr"/>
            <a:r>
              <a:rPr lang="en-US">
                <a:solidFill>
                  <a:schemeClr val="accent1">
                    <a:lumMod val="75000"/>
                  </a:schemeClr>
                </a:solidFill>
              </a:rPr>
              <a:t>Storage</a:t>
            </a:r>
          </a:p>
        </p:txBody>
      </p:sp>
      <p:sp>
        <p:nvSpPr>
          <p:cNvPr id="118" name="Rectangle 117">
            <a:extLst>
              <a:ext uri="{FF2B5EF4-FFF2-40B4-BE49-F238E27FC236}">
                <a16:creationId xmlns:a16="http://schemas.microsoft.com/office/drawing/2014/main" id="{7DBB96D1-5CAF-48D7-8290-352DB5FB4105}"/>
              </a:ext>
            </a:extLst>
          </p:cNvPr>
          <p:cNvSpPr/>
          <p:nvPr/>
        </p:nvSpPr>
        <p:spPr>
          <a:xfrm>
            <a:off x="8745822" y="3991269"/>
            <a:ext cx="2029798" cy="2527814"/>
          </a:xfrm>
          <a:prstGeom prst="rect">
            <a:avLst/>
          </a:prstGeom>
          <a:noFill/>
          <a:ln w="25400" cap="flat" cmpd="sng" algn="ctr">
            <a:solidFill>
              <a:srgbClr val="4F81BD">
                <a:shade val="50000"/>
              </a:srgbClr>
            </a:solidFill>
            <a:prstDash val="lgDash"/>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8" name="Picture 27">
            <a:extLst>
              <a:ext uri="{FF2B5EF4-FFF2-40B4-BE49-F238E27FC236}">
                <a16:creationId xmlns:a16="http://schemas.microsoft.com/office/drawing/2014/main" id="{50CECF55-9462-41B2-AEC3-2DB1558F0334}"/>
              </a:ext>
            </a:extLst>
          </p:cNvPr>
          <p:cNvPicPr>
            <a:picLocks noChangeAspect="1"/>
          </p:cNvPicPr>
          <p:nvPr/>
        </p:nvPicPr>
        <p:blipFill>
          <a:blip r:embed="rId3"/>
          <a:stretch>
            <a:fillRect/>
          </a:stretch>
        </p:blipFill>
        <p:spPr>
          <a:xfrm>
            <a:off x="3879320" y="5594432"/>
            <a:ext cx="798557" cy="815876"/>
          </a:xfrm>
          <a:prstGeom prst="rect">
            <a:avLst/>
          </a:prstGeom>
        </p:spPr>
      </p:pic>
      <p:pic>
        <p:nvPicPr>
          <p:cNvPr id="174" name="Picture 173">
            <a:extLst>
              <a:ext uri="{FF2B5EF4-FFF2-40B4-BE49-F238E27FC236}">
                <a16:creationId xmlns:a16="http://schemas.microsoft.com/office/drawing/2014/main" id="{D11A7873-B154-4787-A0B2-4D3AB5F3898C}"/>
              </a:ext>
            </a:extLst>
          </p:cNvPr>
          <p:cNvPicPr>
            <a:picLocks noChangeAspect="1"/>
          </p:cNvPicPr>
          <p:nvPr/>
        </p:nvPicPr>
        <p:blipFill>
          <a:blip r:embed="rId3"/>
          <a:stretch>
            <a:fillRect/>
          </a:stretch>
        </p:blipFill>
        <p:spPr>
          <a:xfrm>
            <a:off x="5012526" y="5594432"/>
            <a:ext cx="798557" cy="815877"/>
          </a:xfrm>
          <a:prstGeom prst="rect">
            <a:avLst/>
          </a:prstGeom>
        </p:spPr>
      </p:pic>
      <p:pic>
        <p:nvPicPr>
          <p:cNvPr id="32" name="Picture 31">
            <a:extLst>
              <a:ext uri="{FF2B5EF4-FFF2-40B4-BE49-F238E27FC236}">
                <a16:creationId xmlns:a16="http://schemas.microsoft.com/office/drawing/2014/main" id="{B13A81D0-C8A4-43E8-B6BB-3538268FF928}"/>
              </a:ext>
            </a:extLst>
          </p:cNvPr>
          <p:cNvPicPr>
            <a:picLocks noChangeAspect="1"/>
          </p:cNvPicPr>
          <p:nvPr/>
        </p:nvPicPr>
        <p:blipFill>
          <a:blip r:embed="rId4"/>
          <a:stretch>
            <a:fillRect/>
          </a:stretch>
        </p:blipFill>
        <p:spPr>
          <a:xfrm>
            <a:off x="6572627" y="5575399"/>
            <a:ext cx="758712" cy="826339"/>
          </a:xfrm>
          <a:prstGeom prst="rect">
            <a:avLst/>
          </a:prstGeom>
        </p:spPr>
      </p:pic>
      <p:pic>
        <p:nvPicPr>
          <p:cNvPr id="176" name="Picture 175">
            <a:extLst>
              <a:ext uri="{FF2B5EF4-FFF2-40B4-BE49-F238E27FC236}">
                <a16:creationId xmlns:a16="http://schemas.microsoft.com/office/drawing/2014/main" id="{8C2C11E3-2E72-4ABA-9059-39655E3A9BB9}"/>
              </a:ext>
            </a:extLst>
          </p:cNvPr>
          <p:cNvPicPr>
            <a:picLocks noChangeAspect="1"/>
          </p:cNvPicPr>
          <p:nvPr/>
        </p:nvPicPr>
        <p:blipFill>
          <a:blip r:embed="rId3"/>
          <a:stretch>
            <a:fillRect/>
          </a:stretch>
        </p:blipFill>
        <p:spPr>
          <a:xfrm>
            <a:off x="8828138" y="5603362"/>
            <a:ext cx="798557" cy="8158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7" name="Picture 176">
            <a:extLst>
              <a:ext uri="{FF2B5EF4-FFF2-40B4-BE49-F238E27FC236}">
                <a16:creationId xmlns:a16="http://schemas.microsoft.com/office/drawing/2014/main" id="{B7F7719E-DA2B-47E8-A44D-CDEA098CABCE}"/>
              </a:ext>
            </a:extLst>
          </p:cNvPr>
          <p:cNvPicPr>
            <a:picLocks noChangeAspect="1"/>
          </p:cNvPicPr>
          <p:nvPr/>
        </p:nvPicPr>
        <p:blipFill>
          <a:blip r:embed="rId3"/>
          <a:stretch>
            <a:fillRect/>
          </a:stretch>
        </p:blipFill>
        <p:spPr>
          <a:xfrm>
            <a:off x="9961853" y="5583717"/>
            <a:ext cx="798557" cy="815876"/>
          </a:xfrm>
          <a:prstGeom prst="rect">
            <a:avLst/>
          </a:prstGeom>
        </p:spPr>
      </p:pic>
      <p:pic>
        <p:nvPicPr>
          <p:cNvPr id="178" name="Picture 177">
            <a:extLst>
              <a:ext uri="{FF2B5EF4-FFF2-40B4-BE49-F238E27FC236}">
                <a16:creationId xmlns:a16="http://schemas.microsoft.com/office/drawing/2014/main" id="{0D818EEA-8D42-481F-96E6-0E7C2B157C10}"/>
              </a:ext>
            </a:extLst>
          </p:cNvPr>
          <p:cNvPicPr>
            <a:picLocks noChangeAspect="1"/>
          </p:cNvPicPr>
          <p:nvPr/>
        </p:nvPicPr>
        <p:blipFill>
          <a:blip r:embed="rId4"/>
          <a:stretch>
            <a:fillRect/>
          </a:stretch>
        </p:blipFill>
        <p:spPr>
          <a:xfrm>
            <a:off x="7639530" y="5583969"/>
            <a:ext cx="758712" cy="826339"/>
          </a:xfrm>
          <a:prstGeom prst="rect">
            <a:avLst/>
          </a:prstGeom>
        </p:spPr>
      </p:pic>
      <p:pic>
        <p:nvPicPr>
          <p:cNvPr id="179" name="Picture 178">
            <a:extLst>
              <a:ext uri="{FF2B5EF4-FFF2-40B4-BE49-F238E27FC236}">
                <a16:creationId xmlns:a16="http://schemas.microsoft.com/office/drawing/2014/main" id="{5E1D70A9-0368-4B0A-B84B-B15FFC0FBEC9}"/>
              </a:ext>
            </a:extLst>
          </p:cNvPr>
          <p:cNvPicPr>
            <a:picLocks noChangeAspect="1"/>
          </p:cNvPicPr>
          <p:nvPr/>
        </p:nvPicPr>
        <p:blipFill>
          <a:blip r:embed="rId4"/>
          <a:stretch>
            <a:fillRect/>
          </a:stretch>
        </p:blipFill>
        <p:spPr>
          <a:xfrm>
            <a:off x="1624764" y="5564006"/>
            <a:ext cx="758712" cy="8263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0" name="Picture 179">
            <a:extLst>
              <a:ext uri="{FF2B5EF4-FFF2-40B4-BE49-F238E27FC236}">
                <a16:creationId xmlns:a16="http://schemas.microsoft.com/office/drawing/2014/main" id="{3676864C-3C0D-4F91-A944-A2F0866DC766}"/>
              </a:ext>
            </a:extLst>
          </p:cNvPr>
          <p:cNvPicPr>
            <a:picLocks noChangeAspect="1"/>
          </p:cNvPicPr>
          <p:nvPr/>
        </p:nvPicPr>
        <p:blipFill>
          <a:blip r:embed="rId4"/>
          <a:stretch>
            <a:fillRect/>
          </a:stretch>
        </p:blipFill>
        <p:spPr>
          <a:xfrm>
            <a:off x="2685448" y="5554372"/>
            <a:ext cx="774733" cy="826339"/>
          </a:xfrm>
          <a:prstGeom prst="rect">
            <a:avLst/>
          </a:prstGeom>
        </p:spPr>
      </p:pic>
      <p:sp>
        <p:nvSpPr>
          <p:cNvPr id="3" name="Slide Number Placeholder 2">
            <a:extLst>
              <a:ext uri="{FF2B5EF4-FFF2-40B4-BE49-F238E27FC236}">
                <a16:creationId xmlns:a16="http://schemas.microsoft.com/office/drawing/2014/main" id="{AE1D7338-0713-451F-A8B2-15DF827803B9}"/>
              </a:ext>
            </a:extLst>
          </p:cNvPr>
          <p:cNvSpPr>
            <a:spLocks noGrp="1"/>
          </p:cNvSpPr>
          <p:nvPr>
            <p:ph type="sldNum" sz="quarter" idx="12"/>
          </p:nvPr>
        </p:nvSpPr>
        <p:spPr/>
        <p:txBody>
          <a:bodyPr/>
          <a:lstStyle/>
          <a:p>
            <a:fld id="{68A5C0F4-3F8F-4EF5-BE77-BD783F77889F}" type="slidenum">
              <a:rPr lang="en-US" smtClean="0"/>
              <a:t>24</a:t>
            </a:fld>
            <a:endParaRPr lang="en-US"/>
          </a:p>
        </p:txBody>
      </p:sp>
      <p:pic>
        <p:nvPicPr>
          <p:cNvPr id="33" name="Picture 32">
            <a:extLst>
              <a:ext uri="{FF2B5EF4-FFF2-40B4-BE49-F238E27FC236}">
                <a16:creationId xmlns:a16="http://schemas.microsoft.com/office/drawing/2014/main" id="{E0F22C37-A3A3-457B-A68B-A58A99F6DA3A}"/>
              </a:ext>
            </a:extLst>
          </p:cNvPr>
          <p:cNvPicPr>
            <a:picLocks noChangeAspect="1"/>
          </p:cNvPicPr>
          <p:nvPr/>
        </p:nvPicPr>
        <p:blipFill>
          <a:blip r:embed="rId4"/>
          <a:stretch>
            <a:fillRect/>
          </a:stretch>
        </p:blipFill>
        <p:spPr>
          <a:xfrm>
            <a:off x="8503114" y="1344526"/>
            <a:ext cx="758712" cy="826339"/>
          </a:xfrm>
          <a:prstGeom prst="rect">
            <a:avLst/>
          </a:prstGeom>
        </p:spPr>
      </p:pic>
      <p:pic>
        <p:nvPicPr>
          <p:cNvPr id="34" name="Picture 33">
            <a:extLst>
              <a:ext uri="{FF2B5EF4-FFF2-40B4-BE49-F238E27FC236}">
                <a16:creationId xmlns:a16="http://schemas.microsoft.com/office/drawing/2014/main" id="{BBE2C3D5-13B7-4860-B2E7-66319B066667}"/>
              </a:ext>
            </a:extLst>
          </p:cNvPr>
          <p:cNvPicPr>
            <a:picLocks noChangeAspect="1"/>
          </p:cNvPicPr>
          <p:nvPr/>
        </p:nvPicPr>
        <p:blipFill>
          <a:blip r:embed="rId3"/>
          <a:stretch>
            <a:fillRect/>
          </a:stretch>
        </p:blipFill>
        <p:spPr>
          <a:xfrm>
            <a:off x="10367522" y="1354989"/>
            <a:ext cx="798557" cy="815876"/>
          </a:xfrm>
          <a:prstGeom prst="rect">
            <a:avLst/>
          </a:prstGeom>
        </p:spPr>
      </p:pic>
      <p:sp>
        <p:nvSpPr>
          <p:cNvPr id="35" name="Arrow: Left-Right 34">
            <a:extLst>
              <a:ext uri="{FF2B5EF4-FFF2-40B4-BE49-F238E27FC236}">
                <a16:creationId xmlns:a16="http://schemas.microsoft.com/office/drawing/2014/main" id="{CE85EE36-8375-4938-939C-6DE935D65F0C}"/>
              </a:ext>
            </a:extLst>
          </p:cNvPr>
          <p:cNvSpPr/>
          <p:nvPr/>
        </p:nvSpPr>
        <p:spPr>
          <a:xfrm>
            <a:off x="9427968" y="1694230"/>
            <a:ext cx="797495" cy="173876"/>
          </a:xfrm>
          <a:prstGeom prst="leftRightArrow">
            <a:avLst/>
          </a:prstGeom>
          <a:solidFill>
            <a:srgbClr val="0079D6"/>
          </a:solidFill>
          <a:ln>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TextBox 35">
            <a:extLst>
              <a:ext uri="{FF2B5EF4-FFF2-40B4-BE49-F238E27FC236}">
                <a16:creationId xmlns:a16="http://schemas.microsoft.com/office/drawing/2014/main" id="{EA01F8B7-19F4-48BA-88DB-E1EA6E1C35AA}"/>
              </a:ext>
            </a:extLst>
          </p:cNvPr>
          <p:cNvSpPr txBox="1"/>
          <p:nvPr/>
        </p:nvSpPr>
        <p:spPr>
          <a:xfrm>
            <a:off x="9442716" y="1354989"/>
            <a:ext cx="797276" cy="369332"/>
          </a:xfrm>
          <a:prstGeom prst="rect">
            <a:avLst/>
          </a:prstGeom>
          <a:noFill/>
        </p:spPr>
        <p:txBody>
          <a:bodyPr wrap="square" rtlCol="0">
            <a:spAutoFit/>
          </a:bodyPr>
          <a:lstStyle/>
          <a:p>
            <a:r>
              <a:rPr lang="en-US" b="1">
                <a:solidFill>
                  <a:srgbClr val="0070C0"/>
                </a:solidFill>
              </a:rPr>
              <a:t>RDMA</a:t>
            </a:r>
          </a:p>
        </p:txBody>
      </p:sp>
    </p:spTree>
    <p:extLst>
      <p:ext uri="{BB962C8B-B14F-4D97-AF65-F5344CB8AC3E}">
        <p14:creationId xmlns:p14="http://schemas.microsoft.com/office/powerpoint/2010/main" val="4124519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BE9EE-EB96-4D59-B4EF-813A28139F18}"/>
              </a:ext>
            </a:extLst>
          </p:cNvPr>
          <p:cNvSpPr>
            <a:spLocks noGrp="1"/>
          </p:cNvSpPr>
          <p:nvPr>
            <p:ph type="title"/>
          </p:nvPr>
        </p:nvSpPr>
        <p:spPr>
          <a:xfrm>
            <a:off x="838200" y="365126"/>
            <a:ext cx="10515600" cy="1003208"/>
          </a:xfrm>
        </p:spPr>
        <p:txBody>
          <a:bodyPr/>
          <a:lstStyle/>
          <a:p>
            <a:r>
              <a:rPr lang="en-US"/>
              <a:t>Large and variable latency end-to-end</a:t>
            </a:r>
          </a:p>
        </p:txBody>
      </p:sp>
      <p:sp>
        <p:nvSpPr>
          <p:cNvPr id="4" name="Rectangle 3">
            <a:extLst>
              <a:ext uri="{FF2B5EF4-FFF2-40B4-BE49-F238E27FC236}">
                <a16:creationId xmlns:a16="http://schemas.microsoft.com/office/drawing/2014/main" id="{77DA76CE-D142-41D5-8968-B8DD7BDFA31F}"/>
              </a:ext>
            </a:extLst>
          </p:cNvPr>
          <p:cNvSpPr/>
          <p:nvPr/>
        </p:nvSpPr>
        <p:spPr>
          <a:xfrm>
            <a:off x="1640529" y="4116460"/>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30E1201C-D517-4543-B148-BA8FE538DB6D}"/>
              </a:ext>
            </a:extLst>
          </p:cNvPr>
          <p:cNvSpPr/>
          <p:nvPr/>
        </p:nvSpPr>
        <p:spPr>
          <a:xfrm>
            <a:off x="1640529" y="5083792"/>
            <a:ext cx="731520" cy="395086"/>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ABC32DC8-1A78-41EE-A64E-0A025FACE5C5}"/>
              </a:ext>
            </a:extLst>
          </p:cNvPr>
          <p:cNvSpPr/>
          <p:nvPr/>
        </p:nvSpPr>
        <p:spPr>
          <a:xfrm>
            <a:off x="2711710" y="4106338"/>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EB9489A5-A871-4DBD-83A2-439D557F97DE}"/>
              </a:ext>
            </a:extLst>
          </p:cNvPr>
          <p:cNvSpPr/>
          <p:nvPr/>
        </p:nvSpPr>
        <p:spPr>
          <a:xfrm>
            <a:off x="2702833" y="5092643"/>
            <a:ext cx="731520" cy="365355"/>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8" name="Straight Connector 7">
            <a:extLst>
              <a:ext uri="{FF2B5EF4-FFF2-40B4-BE49-F238E27FC236}">
                <a16:creationId xmlns:a16="http://schemas.microsoft.com/office/drawing/2014/main" id="{60335DC7-7742-4816-BF24-06F24008F934}"/>
              </a:ext>
            </a:extLst>
          </p:cNvPr>
          <p:cNvCxnSpPr>
            <a:cxnSpLocks/>
            <a:stCxn id="4" idx="2"/>
            <a:endCxn id="5" idx="0"/>
          </p:cNvCxnSpPr>
          <p:nvPr/>
        </p:nvCxnSpPr>
        <p:spPr>
          <a:xfrm>
            <a:off x="2006289" y="4631849"/>
            <a:ext cx="0" cy="451943"/>
          </a:xfrm>
          <a:prstGeom prst="line">
            <a:avLst/>
          </a:prstGeom>
          <a:noFill/>
          <a:ln w="9525" cap="flat" cmpd="sng" algn="ctr">
            <a:solidFill>
              <a:sysClr val="windowText" lastClr="000000">
                <a:shade val="95000"/>
                <a:satMod val="105000"/>
              </a:sysClr>
            </a:solidFill>
            <a:prstDash val="solid"/>
          </a:ln>
          <a:effectLst/>
        </p:spPr>
      </p:cxnSp>
      <p:cxnSp>
        <p:nvCxnSpPr>
          <p:cNvPr id="9" name="Straight Connector 8">
            <a:extLst>
              <a:ext uri="{FF2B5EF4-FFF2-40B4-BE49-F238E27FC236}">
                <a16:creationId xmlns:a16="http://schemas.microsoft.com/office/drawing/2014/main" id="{69038C0A-5BA6-4A2F-A098-47283307556D}"/>
              </a:ext>
            </a:extLst>
          </p:cNvPr>
          <p:cNvCxnSpPr>
            <a:stCxn id="6" idx="2"/>
            <a:endCxn id="7" idx="0"/>
          </p:cNvCxnSpPr>
          <p:nvPr/>
        </p:nvCxnSpPr>
        <p:spPr>
          <a:xfrm flipH="1">
            <a:off x="3068593" y="4621727"/>
            <a:ext cx="8877" cy="470916"/>
          </a:xfrm>
          <a:prstGeom prst="line">
            <a:avLst/>
          </a:prstGeom>
          <a:noFill/>
          <a:ln w="9525" cap="flat" cmpd="sng" algn="ctr">
            <a:solidFill>
              <a:sysClr val="windowText" lastClr="000000">
                <a:shade val="95000"/>
                <a:satMod val="105000"/>
              </a:sysClr>
            </a:solidFill>
            <a:prstDash val="solid"/>
          </a:ln>
          <a:effectLst/>
        </p:spPr>
      </p:cxnSp>
      <p:cxnSp>
        <p:nvCxnSpPr>
          <p:cNvPr id="10" name="Straight Connector 9">
            <a:extLst>
              <a:ext uri="{FF2B5EF4-FFF2-40B4-BE49-F238E27FC236}">
                <a16:creationId xmlns:a16="http://schemas.microsoft.com/office/drawing/2014/main" id="{251BD828-885F-49AF-A79A-9F7E9B4A0405}"/>
              </a:ext>
            </a:extLst>
          </p:cNvPr>
          <p:cNvCxnSpPr>
            <a:stCxn id="6" idx="2"/>
            <a:endCxn id="5" idx="0"/>
          </p:cNvCxnSpPr>
          <p:nvPr/>
        </p:nvCxnSpPr>
        <p:spPr>
          <a:xfrm flipH="1">
            <a:off x="2006289" y="4621727"/>
            <a:ext cx="1071181" cy="462065"/>
          </a:xfrm>
          <a:prstGeom prst="line">
            <a:avLst/>
          </a:prstGeom>
          <a:noFill/>
          <a:ln w="9525" cap="flat" cmpd="sng" algn="ctr">
            <a:solidFill>
              <a:sysClr val="windowText" lastClr="000000">
                <a:shade val="95000"/>
                <a:satMod val="105000"/>
              </a:sysClr>
            </a:solidFill>
            <a:prstDash val="solid"/>
          </a:ln>
          <a:effectLst/>
        </p:spPr>
      </p:cxnSp>
      <p:cxnSp>
        <p:nvCxnSpPr>
          <p:cNvPr id="11" name="Straight Connector 10">
            <a:extLst>
              <a:ext uri="{FF2B5EF4-FFF2-40B4-BE49-F238E27FC236}">
                <a16:creationId xmlns:a16="http://schemas.microsoft.com/office/drawing/2014/main" id="{2EB2EEF7-AFD7-4366-82E1-375D775AA885}"/>
              </a:ext>
            </a:extLst>
          </p:cNvPr>
          <p:cNvCxnSpPr>
            <a:stCxn id="4" idx="2"/>
            <a:endCxn id="7" idx="0"/>
          </p:cNvCxnSpPr>
          <p:nvPr/>
        </p:nvCxnSpPr>
        <p:spPr>
          <a:xfrm>
            <a:off x="2006289" y="4631849"/>
            <a:ext cx="1062304" cy="460794"/>
          </a:xfrm>
          <a:prstGeom prst="line">
            <a:avLst/>
          </a:prstGeom>
          <a:noFill/>
          <a:ln w="9525" cap="flat" cmpd="sng" algn="ctr">
            <a:solidFill>
              <a:sysClr val="windowText" lastClr="000000">
                <a:shade val="95000"/>
                <a:satMod val="105000"/>
              </a:sysClr>
            </a:solidFill>
            <a:prstDash val="solid"/>
          </a:ln>
          <a:effectLst/>
        </p:spPr>
      </p:cxnSp>
      <p:sp>
        <p:nvSpPr>
          <p:cNvPr id="13" name="Rectangle 12">
            <a:extLst>
              <a:ext uri="{FF2B5EF4-FFF2-40B4-BE49-F238E27FC236}">
                <a16:creationId xmlns:a16="http://schemas.microsoft.com/office/drawing/2014/main" id="{429A076E-360E-47DC-9425-EA0363D6EF35}"/>
              </a:ext>
            </a:extLst>
          </p:cNvPr>
          <p:cNvSpPr/>
          <p:nvPr/>
        </p:nvSpPr>
        <p:spPr>
          <a:xfrm>
            <a:off x="2701528" y="2924488"/>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524F3BDF-85A5-4400-B859-913706BDEA40}"/>
              </a:ext>
            </a:extLst>
          </p:cNvPr>
          <p:cNvSpPr/>
          <p:nvPr/>
        </p:nvSpPr>
        <p:spPr>
          <a:xfrm>
            <a:off x="3897482" y="2913699"/>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639ACDBD-42D0-49F1-BA1B-D002438FEDDE}"/>
              </a:ext>
            </a:extLst>
          </p:cNvPr>
          <p:cNvSpPr/>
          <p:nvPr/>
        </p:nvSpPr>
        <p:spPr>
          <a:xfrm>
            <a:off x="3901773" y="4122223"/>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BF0DE8E8-AD59-47C7-BC02-276F81F55BE3}"/>
              </a:ext>
            </a:extLst>
          </p:cNvPr>
          <p:cNvSpPr/>
          <p:nvPr/>
        </p:nvSpPr>
        <p:spPr>
          <a:xfrm>
            <a:off x="3899883" y="5103858"/>
            <a:ext cx="731520" cy="375020"/>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AB5F434B-9F13-4FAD-BF55-2976870EBDB5}"/>
              </a:ext>
            </a:extLst>
          </p:cNvPr>
          <p:cNvSpPr/>
          <p:nvPr/>
        </p:nvSpPr>
        <p:spPr>
          <a:xfrm>
            <a:off x="5030241" y="4106337"/>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28D98083-F617-470F-A1E2-4FA65BA00C14}"/>
              </a:ext>
            </a:extLst>
          </p:cNvPr>
          <p:cNvSpPr/>
          <p:nvPr/>
        </p:nvSpPr>
        <p:spPr>
          <a:xfrm>
            <a:off x="5030241" y="5102710"/>
            <a:ext cx="731520" cy="376168"/>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21" name="Straight Connector 20">
            <a:extLst>
              <a:ext uri="{FF2B5EF4-FFF2-40B4-BE49-F238E27FC236}">
                <a16:creationId xmlns:a16="http://schemas.microsoft.com/office/drawing/2014/main" id="{F98B3CEE-6AA5-48B6-B725-5F733013717D}"/>
              </a:ext>
            </a:extLst>
          </p:cNvPr>
          <p:cNvCxnSpPr>
            <a:stCxn id="17" idx="2"/>
            <a:endCxn id="18" idx="0"/>
          </p:cNvCxnSpPr>
          <p:nvPr/>
        </p:nvCxnSpPr>
        <p:spPr>
          <a:xfrm flipH="1">
            <a:off x="4265643" y="4637612"/>
            <a:ext cx="1890" cy="466246"/>
          </a:xfrm>
          <a:prstGeom prst="line">
            <a:avLst/>
          </a:prstGeom>
          <a:noFill/>
          <a:ln w="9525" cap="flat" cmpd="sng" algn="ctr">
            <a:solidFill>
              <a:sysClr val="windowText" lastClr="000000">
                <a:shade val="95000"/>
                <a:satMod val="105000"/>
              </a:sysClr>
            </a:solidFill>
            <a:prstDash val="solid"/>
          </a:ln>
          <a:effectLst/>
        </p:spPr>
      </p:cxnSp>
      <p:cxnSp>
        <p:nvCxnSpPr>
          <p:cNvPr id="22" name="Straight Connector 21">
            <a:extLst>
              <a:ext uri="{FF2B5EF4-FFF2-40B4-BE49-F238E27FC236}">
                <a16:creationId xmlns:a16="http://schemas.microsoft.com/office/drawing/2014/main" id="{9F11522F-E2DF-4287-9F78-8372966239E7}"/>
              </a:ext>
            </a:extLst>
          </p:cNvPr>
          <p:cNvCxnSpPr>
            <a:cxnSpLocks/>
            <a:stCxn id="19" idx="2"/>
            <a:endCxn id="20" idx="0"/>
          </p:cNvCxnSpPr>
          <p:nvPr/>
        </p:nvCxnSpPr>
        <p:spPr>
          <a:xfrm>
            <a:off x="5396001" y="4621726"/>
            <a:ext cx="0" cy="480984"/>
          </a:xfrm>
          <a:prstGeom prst="line">
            <a:avLst/>
          </a:prstGeom>
          <a:noFill/>
          <a:ln w="9525" cap="flat" cmpd="sng" algn="ctr">
            <a:solidFill>
              <a:sysClr val="windowText" lastClr="000000">
                <a:shade val="95000"/>
                <a:satMod val="105000"/>
              </a:sysClr>
            </a:solidFill>
            <a:prstDash val="solid"/>
          </a:ln>
          <a:effectLst/>
        </p:spPr>
      </p:cxnSp>
      <p:cxnSp>
        <p:nvCxnSpPr>
          <p:cNvPr id="23" name="Straight Connector 22">
            <a:extLst>
              <a:ext uri="{FF2B5EF4-FFF2-40B4-BE49-F238E27FC236}">
                <a16:creationId xmlns:a16="http://schemas.microsoft.com/office/drawing/2014/main" id="{01D1F4B3-C07A-43D4-98AE-C3EF6A721DB8}"/>
              </a:ext>
            </a:extLst>
          </p:cNvPr>
          <p:cNvCxnSpPr>
            <a:stCxn id="19" idx="2"/>
            <a:endCxn id="18" idx="0"/>
          </p:cNvCxnSpPr>
          <p:nvPr/>
        </p:nvCxnSpPr>
        <p:spPr>
          <a:xfrm flipH="1">
            <a:off x="4265643" y="4621726"/>
            <a:ext cx="1130358" cy="482132"/>
          </a:xfrm>
          <a:prstGeom prst="line">
            <a:avLst/>
          </a:prstGeom>
          <a:noFill/>
          <a:ln w="9525" cap="flat" cmpd="sng" algn="ctr">
            <a:solidFill>
              <a:sysClr val="windowText" lastClr="000000">
                <a:shade val="95000"/>
                <a:satMod val="105000"/>
              </a:sysClr>
            </a:solidFill>
            <a:prstDash val="solid"/>
          </a:ln>
          <a:effectLst/>
        </p:spPr>
      </p:cxnSp>
      <p:cxnSp>
        <p:nvCxnSpPr>
          <p:cNvPr id="24" name="Straight Connector 23">
            <a:extLst>
              <a:ext uri="{FF2B5EF4-FFF2-40B4-BE49-F238E27FC236}">
                <a16:creationId xmlns:a16="http://schemas.microsoft.com/office/drawing/2014/main" id="{911827D0-AFC1-4A06-A428-DB5DA21CE584}"/>
              </a:ext>
            </a:extLst>
          </p:cNvPr>
          <p:cNvCxnSpPr>
            <a:stCxn id="17" idx="2"/>
            <a:endCxn id="20" idx="0"/>
          </p:cNvCxnSpPr>
          <p:nvPr/>
        </p:nvCxnSpPr>
        <p:spPr>
          <a:xfrm>
            <a:off x="4267533" y="4637612"/>
            <a:ext cx="1128468" cy="465098"/>
          </a:xfrm>
          <a:prstGeom prst="line">
            <a:avLst/>
          </a:prstGeom>
          <a:noFill/>
          <a:ln w="9525" cap="flat" cmpd="sng" algn="ctr">
            <a:solidFill>
              <a:sysClr val="windowText" lastClr="000000">
                <a:shade val="95000"/>
                <a:satMod val="105000"/>
              </a:sysClr>
            </a:solidFill>
            <a:prstDash val="solid"/>
          </a:ln>
          <a:effectLst/>
        </p:spPr>
      </p:cxnSp>
      <p:cxnSp>
        <p:nvCxnSpPr>
          <p:cNvPr id="26" name="Straight Connector 25">
            <a:extLst>
              <a:ext uri="{FF2B5EF4-FFF2-40B4-BE49-F238E27FC236}">
                <a16:creationId xmlns:a16="http://schemas.microsoft.com/office/drawing/2014/main" id="{2D3EE3AB-B4DE-42F4-9FBB-6302B94DCA2D}"/>
              </a:ext>
            </a:extLst>
          </p:cNvPr>
          <p:cNvCxnSpPr>
            <a:stCxn id="4" idx="0"/>
            <a:endCxn id="13" idx="2"/>
          </p:cNvCxnSpPr>
          <p:nvPr/>
        </p:nvCxnSpPr>
        <p:spPr>
          <a:xfrm flipV="1">
            <a:off x="2006289" y="3439877"/>
            <a:ext cx="1060999" cy="676583"/>
          </a:xfrm>
          <a:prstGeom prst="line">
            <a:avLst/>
          </a:prstGeom>
          <a:noFill/>
          <a:ln w="9525" cap="flat" cmpd="sng" algn="ctr">
            <a:solidFill>
              <a:sysClr val="windowText" lastClr="000000">
                <a:shade val="95000"/>
                <a:satMod val="105000"/>
              </a:sysClr>
            </a:solidFill>
            <a:prstDash val="solid"/>
          </a:ln>
          <a:effectLst/>
        </p:spPr>
      </p:cxnSp>
      <p:cxnSp>
        <p:nvCxnSpPr>
          <p:cNvPr id="30" name="Straight Connector 29">
            <a:extLst>
              <a:ext uri="{FF2B5EF4-FFF2-40B4-BE49-F238E27FC236}">
                <a16:creationId xmlns:a16="http://schemas.microsoft.com/office/drawing/2014/main" id="{89E4F365-10E8-454A-8D28-1F3D470F2F94}"/>
              </a:ext>
            </a:extLst>
          </p:cNvPr>
          <p:cNvCxnSpPr>
            <a:stCxn id="6" idx="0"/>
            <a:endCxn id="6" idx="0"/>
          </p:cNvCxnSpPr>
          <p:nvPr/>
        </p:nvCxnSpPr>
        <p:spPr>
          <a:xfrm>
            <a:off x="3077470" y="4106338"/>
            <a:ext cx="0" cy="0"/>
          </a:xfrm>
          <a:prstGeom prst="line">
            <a:avLst/>
          </a:prstGeom>
          <a:noFill/>
          <a:ln w="9525" cap="flat" cmpd="sng" algn="ctr">
            <a:solidFill>
              <a:sysClr val="windowText" lastClr="000000">
                <a:shade val="95000"/>
                <a:satMod val="105000"/>
              </a:sysClr>
            </a:solidFill>
            <a:prstDash val="solid"/>
          </a:ln>
          <a:effectLst/>
        </p:spPr>
      </p:cxnSp>
      <p:grpSp>
        <p:nvGrpSpPr>
          <p:cNvPr id="41" name="Group 40">
            <a:extLst>
              <a:ext uri="{FF2B5EF4-FFF2-40B4-BE49-F238E27FC236}">
                <a16:creationId xmlns:a16="http://schemas.microsoft.com/office/drawing/2014/main" id="{91425BF6-07C2-430F-849C-1B047BDAAA40}"/>
              </a:ext>
            </a:extLst>
          </p:cNvPr>
          <p:cNvGrpSpPr/>
          <p:nvPr/>
        </p:nvGrpSpPr>
        <p:grpSpPr>
          <a:xfrm>
            <a:off x="1640529" y="5573631"/>
            <a:ext cx="731880" cy="771197"/>
            <a:chOff x="1242606" y="5413274"/>
            <a:chExt cx="731880" cy="771197"/>
          </a:xfrm>
        </p:grpSpPr>
        <p:sp>
          <p:nvSpPr>
            <p:cNvPr id="69" name="Rectangle 68">
              <a:extLst>
                <a:ext uri="{FF2B5EF4-FFF2-40B4-BE49-F238E27FC236}">
                  <a16:creationId xmlns:a16="http://schemas.microsoft.com/office/drawing/2014/main" id="{E26C8560-807B-4AA0-A21F-D833CCDDA790}"/>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Rectangle 69">
              <a:extLst>
                <a:ext uri="{FF2B5EF4-FFF2-40B4-BE49-F238E27FC236}">
                  <a16:creationId xmlns:a16="http://schemas.microsoft.com/office/drawing/2014/main" id="{3535F38F-D2C5-4671-A850-01ADB9B1D92A}"/>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Rectangle 70">
              <a:extLst>
                <a:ext uri="{FF2B5EF4-FFF2-40B4-BE49-F238E27FC236}">
                  <a16:creationId xmlns:a16="http://schemas.microsoft.com/office/drawing/2014/main" id="{32226447-C739-408B-B052-A575DA088B52}"/>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4" name="Group 43">
            <a:extLst>
              <a:ext uri="{FF2B5EF4-FFF2-40B4-BE49-F238E27FC236}">
                <a16:creationId xmlns:a16="http://schemas.microsoft.com/office/drawing/2014/main" id="{4F82DB35-31D6-422A-A937-0DAC869E5BB8}"/>
              </a:ext>
            </a:extLst>
          </p:cNvPr>
          <p:cNvGrpSpPr/>
          <p:nvPr/>
        </p:nvGrpSpPr>
        <p:grpSpPr>
          <a:xfrm>
            <a:off x="2707058" y="5587788"/>
            <a:ext cx="731880" cy="771197"/>
            <a:chOff x="1242606" y="5413274"/>
            <a:chExt cx="731880" cy="771197"/>
          </a:xfrm>
        </p:grpSpPr>
        <p:sp>
          <p:nvSpPr>
            <p:cNvPr id="63" name="Rectangle 62">
              <a:extLst>
                <a:ext uri="{FF2B5EF4-FFF2-40B4-BE49-F238E27FC236}">
                  <a16:creationId xmlns:a16="http://schemas.microsoft.com/office/drawing/2014/main" id="{3CDC5E1B-73A6-4D3C-968D-F166C2665890}"/>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Rectangle 63">
              <a:extLst>
                <a:ext uri="{FF2B5EF4-FFF2-40B4-BE49-F238E27FC236}">
                  <a16:creationId xmlns:a16="http://schemas.microsoft.com/office/drawing/2014/main" id="{28FC23C9-F1AD-45DE-9887-04C47B752814}"/>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Rectangle 64">
              <a:extLst>
                <a:ext uri="{FF2B5EF4-FFF2-40B4-BE49-F238E27FC236}">
                  <a16:creationId xmlns:a16="http://schemas.microsoft.com/office/drawing/2014/main" id="{A4936148-0D19-42B0-8196-F4A336DD9606}"/>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5" name="Group 44">
            <a:extLst>
              <a:ext uri="{FF2B5EF4-FFF2-40B4-BE49-F238E27FC236}">
                <a16:creationId xmlns:a16="http://schemas.microsoft.com/office/drawing/2014/main" id="{AB3B2F41-788C-4FB6-9D98-DDDD9316D1AE}"/>
              </a:ext>
            </a:extLst>
          </p:cNvPr>
          <p:cNvGrpSpPr/>
          <p:nvPr/>
        </p:nvGrpSpPr>
        <p:grpSpPr>
          <a:xfrm>
            <a:off x="3897482" y="5603362"/>
            <a:ext cx="731880" cy="771197"/>
            <a:chOff x="1242606" y="5413274"/>
            <a:chExt cx="731880" cy="771197"/>
          </a:xfrm>
        </p:grpSpPr>
        <p:sp>
          <p:nvSpPr>
            <p:cNvPr id="60" name="Rectangle 59">
              <a:extLst>
                <a:ext uri="{FF2B5EF4-FFF2-40B4-BE49-F238E27FC236}">
                  <a16:creationId xmlns:a16="http://schemas.microsoft.com/office/drawing/2014/main" id="{47863F36-E071-4116-87E7-CBF660E8DD0E}"/>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Rectangle 60">
              <a:extLst>
                <a:ext uri="{FF2B5EF4-FFF2-40B4-BE49-F238E27FC236}">
                  <a16:creationId xmlns:a16="http://schemas.microsoft.com/office/drawing/2014/main" id="{28A23DBC-E04F-4E84-BF93-860D5F6AF8FB}"/>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Rectangle 61">
              <a:extLst>
                <a:ext uri="{FF2B5EF4-FFF2-40B4-BE49-F238E27FC236}">
                  <a16:creationId xmlns:a16="http://schemas.microsoft.com/office/drawing/2014/main" id="{16996806-C91D-4DB0-972B-B3E2A77A3641}"/>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7" name="Group 46">
            <a:extLst>
              <a:ext uri="{FF2B5EF4-FFF2-40B4-BE49-F238E27FC236}">
                <a16:creationId xmlns:a16="http://schemas.microsoft.com/office/drawing/2014/main" id="{35511D7B-B2A1-439C-A5AF-FAAE4287CB67}"/>
              </a:ext>
            </a:extLst>
          </p:cNvPr>
          <p:cNvGrpSpPr/>
          <p:nvPr/>
        </p:nvGrpSpPr>
        <p:grpSpPr>
          <a:xfrm>
            <a:off x="5030241" y="5603362"/>
            <a:ext cx="731880" cy="771197"/>
            <a:chOff x="1242606" y="5413274"/>
            <a:chExt cx="731880" cy="771197"/>
          </a:xfrm>
        </p:grpSpPr>
        <p:sp>
          <p:nvSpPr>
            <p:cNvPr id="54" name="Rectangle 53">
              <a:extLst>
                <a:ext uri="{FF2B5EF4-FFF2-40B4-BE49-F238E27FC236}">
                  <a16:creationId xmlns:a16="http://schemas.microsoft.com/office/drawing/2014/main" id="{665B5C17-6950-416E-B29C-C223430373AD}"/>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5" name="Rectangle 54">
              <a:extLst>
                <a:ext uri="{FF2B5EF4-FFF2-40B4-BE49-F238E27FC236}">
                  <a16:creationId xmlns:a16="http://schemas.microsoft.com/office/drawing/2014/main" id="{E8DD3EDA-5C5C-42B2-B3F4-5698615E7A09}"/>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Rectangle 55">
              <a:extLst>
                <a:ext uri="{FF2B5EF4-FFF2-40B4-BE49-F238E27FC236}">
                  <a16:creationId xmlns:a16="http://schemas.microsoft.com/office/drawing/2014/main" id="{385B8013-3858-47A5-B070-65B54E3C4E5F}"/>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cxnSp>
        <p:nvCxnSpPr>
          <p:cNvPr id="100" name="Straight Connector 99">
            <a:extLst>
              <a:ext uri="{FF2B5EF4-FFF2-40B4-BE49-F238E27FC236}">
                <a16:creationId xmlns:a16="http://schemas.microsoft.com/office/drawing/2014/main" id="{DF066811-9726-43B5-AC82-2561C62B2E83}"/>
              </a:ext>
            </a:extLst>
          </p:cNvPr>
          <p:cNvCxnSpPr>
            <a:cxnSpLocks/>
            <a:stCxn id="4" idx="0"/>
            <a:endCxn id="16" idx="2"/>
          </p:cNvCxnSpPr>
          <p:nvPr/>
        </p:nvCxnSpPr>
        <p:spPr>
          <a:xfrm flipV="1">
            <a:off x="2006289" y="3429088"/>
            <a:ext cx="2256953" cy="687372"/>
          </a:xfrm>
          <a:prstGeom prst="line">
            <a:avLst/>
          </a:prstGeom>
          <a:noFill/>
          <a:ln w="9525" cap="flat" cmpd="sng" algn="ctr">
            <a:solidFill>
              <a:sysClr val="windowText" lastClr="000000">
                <a:shade val="95000"/>
                <a:satMod val="105000"/>
              </a:sysClr>
            </a:solidFill>
            <a:prstDash val="solid"/>
          </a:ln>
          <a:effectLst/>
        </p:spPr>
      </p:cxnSp>
      <p:cxnSp>
        <p:nvCxnSpPr>
          <p:cNvPr id="103" name="Straight Connector 102">
            <a:extLst>
              <a:ext uri="{FF2B5EF4-FFF2-40B4-BE49-F238E27FC236}">
                <a16:creationId xmlns:a16="http://schemas.microsoft.com/office/drawing/2014/main" id="{B6C9492D-004C-452E-91C9-E7B50F5F4972}"/>
              </a:ext>
            </a:extLst>
          </p:cNvPr>
          <p:cNvCxnSpPr>
            <a:cxnSpLocks/>
            <a:stCxn id="6" idx="0"/>
            <a:endCxn id="13" idx="2"/>
          </p:cNvCxnSpPr>
          <p:nvPr/>
        </p:nvCxnSpPr>
        <p:spPr>
          <a:xfrm flipH="1" flipV="1">
            <a:off x="3067288" y="3439877"/>
            <a:ext cx="10182" cy="666461"/>
          </a:xfrm>
          <a:prstGeom prst="line">
            <a:avLst/>
          </a:prstGeom>
          <a:noFill/>
          <a:ln w="9525" cap="flat" cmpd="sng" algn="ctr">
            <a:solidFill>
              <a:sysClr val="windowText" lastClr="000000">
                <a:shade val="95000"/>
                <a:satMod val="105000"/>
              </a:sysClr>
            </a:solidFill>
            <a:prstDash val="solid"/>
          </a:ln>
          <a:effectLst/>
        </p:spPr>
      </p:cxnSp>
      <p:cxnSp>
        <p:nvCxnSpPr>
          <p:cNvPr id="106" name="Straight Connector 105">
            <a:extLst>
              <a:ext uri="{FF2B5EF4-FFF2-40B4-BE49-F238E27FC236}">
                <a16:creationId xmlns:a16="http://schemas.microsoft.com/office/drawing/2014/main" id="{CA2D978A-B08F-46A5-911E-4871CA68F582}"/>
              </a:ext>
            </a:extLst>
          </p:cNvPr>
          <p:cNvCxnSpPr>
            <a:cxnSpLocks/>
            <a:stCxn id="6" idx="0"/>
            <a:endCxn id="16" idx="2"/>
          </p:cNvCxnSpPr>
          <p:nvPr/>
        </p:nvCxnSpPr>
        <p:spPr>
          <a:xfrm flipV="1">
            <a:off x="3077470" y="3429088"/>
            <a:ext cx="1185772" cy="677250"/>
          </a:xfrm>
          <a:prstGeom prst="line">
            <a:avLst/>
          </a:prstGeom>
          <a:noFill/>
          <a:ln w="9525" cap="flat" cmpd="sng" algn="ctr">
            <a:solidFill>
              <a:sysClr val="windowText" lastClr="000000">
                <a:shade val="95000"/>
                <a:satMod val="105000"/>
              </a:sysClr>
            </a:solidFill>
            <a:prstDash val="solid"/>
          </a:ln>
          <a:effectLst/>
        </p:spPr>
      </p:cxnSp>
      <p:cxnSp>
        <p:nvCxnSpPr>
          <p:cNvPr id="110" name="Straight Connector 109">
            <a:extLst>
              <a:ext uri="{FF2B5EF4-FFF2-40B4-BE49-F238E27FC236}">
                <a16:creationId xmlns:a16="http://schemas.microsoft.com/office/drawing/2014/main" id="{0A6A8BA8-54CF-4FC5-936E-D47CCE35C352}"/>
              </a:ext>
            </a:extLst>
          </p:cNvPr>
          <p:cNvCxnSpPr>
            <a:cxnSpLocks/>
            <a:stCxn id="17" idx="0"/>
            <a:endCxn id="13" idx="2"/>
          </p:cNvCxnSpPr>
          <p:nvPr/>
        </p:nvCxnSpPr>
        <p:spPr>
          <a:xfrm flipH="1" flipV="1">
            <a:off x="3067288" y="3439877"/>
            <a:ext cx="1200245" cy="682346"/>
          </a:xfrm>
          <a:prstGeom prst="line">
            <a:avLst/>
          </a:prstGeom>
          <a:noFill/>
          <a:ln w="9525" cap="flat" cmpd="sng" algn="ctr">
            <a:solidFill>
              <a:sysClr val="windowText" lastClr="000000">
                <a:shade val="95000"/>
                <a:satMod val="105000"/>
              </a:sysClr>
            </a:solidFill>
            <a:prstDash val="solid"/>
          </a:ln>
          <a:effectLst/>
        </p:spPr>
      </p:cxnSp>
      <p:cxnSp>
        <p:nvCxnSpPr>
          <p:cNvPr id="113" name="Straight Connector 112">
            <a:extLst>
              <a:ext uri="{FF2B5EF4-FFF2-40B4-BE49-F238E27FC236}">
                <a16:creationId xmlns:a16="http://schemas.microsoft.com/office/drawing/2014/main" id="{570CFBB6-004A-4CE0-A317-D34DA66F89C5}"/>
              </a:ext>
            </a:extLst>
          </p:cNvPr>
          <p:cNvCxnSpPr>
            <a:cxnSpLocks/>
            <a:stCxn id="19" idx="0"/>
            <a:endCxn id="13" idx="2"/>
          </p:cNvCxnSpPr>
          <p:nvPr/>
        </p:nvCxnSpPr>
        <p:spPr>
          <a:xfrm flipH="1" flipV="1">
            <a:off x="3067288" y="3439877"/>
            <a:ext cx="2328713" cy="666460"/>
          </a:xfrm>
          <a:prstGeom prst="line">
            <a:avLst/>
          </a:prstGeom>
          <a:noFill/>
          <a:ln w="9525" cap="flat" cmpd="sng" algn="ctr">
            <a:solidFill>
              <a:sysClr val="windowText" lastClr="000000">
                <a:shade val="95000"/>
                <a:satMod val="105000"/>
              </a:sysClr>
            </a:solidFill>
            <a:prstDash val="solid"/>
          </a:ln>
          <a:effectLst/>
        </p:spPr>
      </p:cxnSp>
      <p:cxnSp>
        <p:nvCxnSpPr>
          <p:cNvPr id="116" name="Straight Connector 115">
            <a:extLst>
              <a:ext uri="{FF2B5EF4-FFF2-40B4-BE49-F238E27FC236}">
                <a16:creationId xmlns:a16="http://schemas.microsoft.com/office/drawing/2014/main" id="{1DE9CFE4-D162-4082-AC77-BE206F0ECF6F}"/>
              </a:ext>
            </a:extLst>
          </p:cNvPr>
          <p:cNvCxnSpPr>
            <a:cxnSpLocks/>
            <a:stCxn id="17" idx="0"/>
            <a:endCxn id="16" idx="2"/>
          </p:cNvCxnSpPr>
          <p:nvPr/>
        </p:nvCxnSpPr>
        <p:spPr>
          <a:xfrm flipH="1" flipV="1">
            <a:off x="4263242" y="3429088"/>
            <a:ext cx="4291" cy="693135"/>
          </a:xfrm>
          <a:prstGeom prst="line">
            <a:avLst/>
          </a:prstGeom>
          <a:noFill/>
          <a:ln w="9525" cap="flat" cmpd="sng" algn="ctr">
            <a:solidFill>
              <a:sysClr val="windowText" lastClr="000000">
                <a:shade val="95000"/>
                <a:satMod val="105000"/>
              </a:sysClr>
            </a:solidFill>
            <a:prstDash val="solid"/>
          </a:ln>
          <a:effectLst/>
        </p:spPr>
      </p:cxnSp>
      <p:cxnSp>
        <p:nvCxnSpPr>
          <p:cNvPr id="119" name="Straight Connector 118">
            <a:extLst>
              <a:ext uri="{FF2B5EF4-FFF2-40B4-BE49-F238E27FC236}">
                <a16:creationId xmlns:a16="http://schemas.microsoft.com/office/drawing/2014/main" id="{C02D62CA-5D13-4823-B8AA-F78DB9AC787E}"/>
              </a:ext>
            </a:extLst>
          </p:cNvPr>
          <p:cNvCxnSpPr>
            <a:cxnSpLocks/>
            <a:stCxn id="19" idx="0"/>
            <a:endCxn id="16" idx="2"/>
          </p:cNvCxnSpPr>
          <p:nvPr/>
        </p:nvCxnSpPr>
        <p:spPr>
          <a:xfrm flipH="1" flipV="1">
            <a:off x="4263242" y="3429088"/>
            <a:ext cx="1132759" cy="677249"/>
          </a:xfrm>
          <a:prstGeom prst="line">
            <a:avLst/>
          </a:prstGeom>
          <a:noFill/>
          <a:ln w="9525" cap="flat" cmpd="sng" algn="ctr">
            <a:solidFill>
              <a:sysClr val="windowText" lastClr="000000">
                <a:shade val="95000"/>
                <a:satMod val="105000"/>
              </a:sysClr>
            </a:solidFill>
            <a:prstDash val="solid"/>
          </a:ln>
          <a:effectLst/>
        </p:spPr>
      </p:cxnSp>
      <p:sp>
        <p:nvSpPr>
          <p:cNvPr id="130" name="Rectangle 129">
            <a:extLst>
              <a:ext uri="{FF2B5EF4-FFF2-40B4-BE49-F238E27FC236}">
                <a16:creationId xmlns:a16="http://schemas.microsoft.com/office/drawing/2014/main" id="{28BC52E2-B888-4110-AF4B-D7B834D82D3A}"/>
              </a:ext>
            </a:extLst>
          </p:cNvPr>
          <p:cNvSpPr/>
          <p:nvPr/>
        </p:nvSpPr>
        <p:spPr>
          <a:xfrm>
            <a:off x="6581773" y="4127249"/>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1" name="Rectangle 130">
            <a:extLst>
              <a:ext uri="{FF2B5EF4-FFF2-40B4-BE49-F238E27FC236}">
                <a16:creationId xmlns:a16="http://schemas.microsoft.com/office/drawing/2014/main" id="{46B086FC-2C6A-4083-AB4D-7E02880220BA}"/>
              </a:ext>
            </a:extLst>
          </p:cNvPr>
          <p:cNvSpPr/>
          <p:nvPr/>
        </p:nvSpPr>
        <p:spPr>
          <a:xfrm>
            <a:off x="6581773" y="5094581"/>
            <a:ext cx="731520" cy="395086"/>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2" name="Rectangle 131">
            <a:extLst>
              <a:ext uri="{FF2B5EF4-FFF2-40B4-BE49-F238E27FC236}">
                <a16:creationId xmlns:a16="http://schemas.microsoft.com/office/drawing/2014/main" id="{0CEA0EBB-80FB-4A15-BB22-1E651427DB59}"/>
              </a:ext>
            </a:extLst>
          </p:cNvPr>
          <p:cNvSpPr/>
          <p:nvPr/>
        </p:nvSpPr>
        <p:spPr>
          <a:xfrm>
            <a:off x="7652954" y="4117127"/>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3" name="Rectangle 132">
            <a:extLst>
              <a:ext uri="{FF2B5EF4-FFF2-40B4-BE49-F238E27FC236}">
                <a16:creationId xmlns:a16="http://schemas.microsoft.com/office/drawing/2014/main" id="{CC308558-0521-4611-84CA-D6C3464D2A9F}"/>
              </a:ext>
            </a:extLst>
          </p:cNvPr>
          <p:cNvSpPr/>
          <p:nvPr/>
        </p:nvSpPr>
        <p:spPr>
          <a:xfrm>
            <a:off x="7644077" y="5103432"/>
            <a:ext cx="731520" cy="365355"/>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134" name="Straight Connector 133">
            <a:extLst>
              <a:ext uri="{FF2B5EF4-FFF2-40B4-BE49-F238E27FC236}">
                <a16:creationId xmlns:a16="http://schemas.microsoft.com/office/drawing/2014/main" id="{613CF8DC-07E8-4359-8587-E9D13610B667}"/>
              </a:ext>
            </a:extLst>
          </p:cNvPr>
          <p:cNvCxnSpPr>
            <a:cxnSpLocks/>
            <a:stCxn id="130" idx="2"/>
            <a:endCxn id="131" idx="0"/>
          </p:cNvCxnSpPr>
          <p:nvPr/>
        </p:nvCxnSpPr>
        <p:spPr>
          <a:xfrm>
            <a:off x="6947533" y="4642638"/>
            <a:ext cx="0" cy="451943"/>
          </a:xfrm>
          <a:prstGeom prst="line">
            <a:avLst/>
          </a:prstGeom>
          <a:noFill/>
          <a:ln w="9525" cap="flat" cmpd="sng" algn="ctr">
            <a:solidFill>
              <a:sysClr val="windowText" lastClr="000000">
                <a:shade val="95000"/>
                <a:satMod val="105000"/>
              </a:sysClr>
            </a:solidFill>
            <a:prstDash val="solid"/>
          </a:ln>
          <a:effectLst/>
        </p:spPr>
      </p:cxnSp>
      <p:cxnSp>
        <p:nvCxnSpPr>
          <p:cNvPr id="135" name="Straight Connector 134">
            <a:extLst>
              <a:ext uri="{FF2B5EF4-FFF2-40B4-BE49-F238E27FC236}">
                <a16:creationId xmlns:a16="http://schemas.microsoft.com/office/drawing/2014/main" id="{EA04806E-32B2-4B0C-A680-E890445F1221}"/>
              </a:ext>
            </a:extLst>
          </p:cNvPr>
          <p:cNvCxnSpPr>
            <a:stCxn id="132" idx="2"/>
            <a:endCxn id="133" idx="0"/>
          </p:cNvCxnSpPr>
          <p:nvPr/>
        </p:nvCxnSpPr>
        <p:spPr>
          <a:xfrm flipH="1">
            <a:off x="8009837" y="4632516"/>
            <a:ext cx="8877" cy="470916"/>
          </a:xfrm>
          <a:prstGeom prst="line">
            <a:avLst/>
          </a:prstGeom>
          <a:noFill/>
          <a:ln w="9525" cap="flat" cmpd="sng" algn="ctr">
            <a:solidFill>
              <a:sysClr val="windowText" lastClr="000000">
                <a:shade val="95000"/>
                <a:satMod val="105000"/>
              </a:sysClr>
            </a:solidFill>
            <a:prstDash val="solid"/>
          </a:ln>
          <a:effectLst/>
        </p:spPr>
      </p:cxnSp>
      <p:cxnSp>
        <p:nvCxnSpPr>
          <p:cNvPr id="136" name="Straight Connector 135">
            <a:extLst>
              <a:ext uri="{FF2B5EF4-FFF2-40B4-BE49-F238E27FC236}">
                <a16:creationId xmlns:a16="http://schemas.microsoft.com/office/drawing/2014/main" id="{75CB962B-D260-4BD5-90ED-DA9FCC69B6A7}"/>
              </a:ext>
            </a:extLst>
          </p:cNvPr>
          <p:cNvCxnSpPr>
            <a:stCxn id="132" idx="2"/>
            <a:endCxn id="131" idx="0"/>
          </p:cNvCxnSpPr>
          <p:nvPr/>
        </p:nvCxnSpPr>
        <p:spPr>
          <a:xfrm flipH="1">
            <a:off x="6947533" y="4632516"/>
            <a:ext cx="1071181" cy="462065"/>
          </a:xfrm>
          <a:prstGeom prst="line">
            <a:avLst/>
          </a:prstGeom>
          <a:noFill/>
          <a:ln w="9525" cap="flat" cmpd="sng" algn="ctr">
            <a:solidFill>
              <a:sysClr val="windowText" lastClr="000000">
                <a:shade val="95000"/>
                <a:satMod val="105000"/>
              </a:sysClr>
            </a:solidFill>
            <a:prstDash val="solid"/>
          </a:ln>
          <a:effectLst/>
        </p:spPr>
      </p:cxnSp>
      <p:cxnSp>
        <p:nvCxnSpPr>
          <p:cNvPr id="137" name="Straight Connector 136">
            <a:extLst>
              <a:ext uri="{FF2B5EF4-FFF2-40B4-BE49-F238E27FC236}">
                <a16:creationId xmlns:a16="http://schemas.microsoft.com/office/drawing/2014/main" id="{3F9B8C4E-F25F-4D49-8A43-4FF7B9C9E999}"/>
              </a:ext>
            </a:extLst>
          </p:cNvPr>
          <p:cNvCxnSpPr>
            <a:stCxn id="130" idx="2"/>
            <a:endCxn id="133" idx="0"/>
          </p:cNvCxnSpPr>
          <p:nvPr/>
        </p:nvCxnSpPr>
        <p:spPr>
          <a:xfrm>
            <a:off x="6947533" y="4642638"/>
            <a:ext cx="1062304" cy="460794"/>
          </a:xfrm>
          <a:prstGeom prst="line">
            <a:avLst/>
          </a:prstGeom>
          <a:noFill/>
          <a:ln w="9525" cap="flat" cmpd="sng" algn="ctr">
            <a:solidFill>
              <a:sysClr val="windowText" lastClr="000000">
                <a:shade val="95000"/>
                <a:satMod val="105000"/>
              </a:sysClr>
            </a:solidFill>
            <a:prstDash val="solid"/>
          </a:ln>
          <a:effectLst/>
        </p:spPr>
      </p:cxnSp>
      <p:sp>
        <p:nvSpPr>
          <p:cNvPr id="138" name="Rectangle 137">
            <a:extLst>
              <a:ext uri="{FF2B5EF4-FFF2-40B4-BE49-F238E27FC236}">
                <a16:creationId xmlns:a16="http://schemas.microsoft.com/office/drawing/2014/main" id="{6B25D71E-05CB-4D40-9958-B820B7DDA5CE}"/>
              </a:ext>
            </a:extLst>
          </p:cNvPr>
          <p:cNvSpPr/>
          <p:nvPr/>
        </p:nvSpPr>
        <p:spPr>
          <a:xfrm>
            <a:off x="7642772" y="2935277"/>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9" name="Rectangle 138">
            <a:extLst>
              <a:ext uri="{FF2B5EF4-FFF2-40B4-BE49-F238E27FC236}">
                <a16:creationId xmlns:a16="http://schemas.microsoft.com/office/drawing/2014/main" id="{ED65EC9D-24A2-4DFF-9D4A-A90918E9890F}"/>
              </a:ext>
            </a:extLst>
          </p:cNvPr>
          <p:cNvSpPr/>
          <p:nvPr/>
        </p:nvSpPr>
        <p:spPr>
          <a:xfrm>
            <a:off x="8838726" y="2924488"/>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0" name="Rectangle 139">
            <a:extLst>
              <a:ext uri="{FF2B5EF4-FFF2-40B4-BE49-F238E27FC236}">
                <a16:creationId xmlns:a16="http://schemas.microsoft.com/office/drawing/2014/main" id="{B871AC01-F55F-4AA2-A27A-5636680F67B2}"/>
              </a:ext>
            </a:extLst>
          </p:cNvPr>
          <p:cNvSpPr/>
          <p:nvPr/>
        </p:nvSpPr>
        <p:spPr>
          <a:xfrm>
            <a:off x="8843017" y="4133012"/>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1" name="Rectangle 140">
            <a:extLst>
              <a:ext uri="{FF2B5EF4-FFF2-40B4-BE49-F238E27FC236}">
                <a16:creationId xmlns:a16="http://schemas.microsoft.com/office/drawing/2014/main" id="{DD2A6555-0F01-49FD-B504-76A7A2C48BB1}"/>
              </a:ext>
            </a:extLst>
          </p:cNvPr>
          <p:cNvSpPr/>
          <p:nvPr/>
        </p:nvSpPr>
        <p:spPr>
          <a:xfrm>
            <a:off x="8841127" y="5114647"/>
            <a:ext cx="731520" cy="375020"/>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2" name="Rectangle 141">
            <a:extLst>
              <a:ext uri="{FF2B5EF4-FFF2-40B4-BE49-F238E27FC236}">
                <a16:creationId xmlns:a16="http://schemas.microsoft.com/office/drawing/2014/main" id="{17421414-0CCA-4A08-8221-EBA1EDCC1A74}"/>
              </a:ext>
            </a:extLst>
          </p:cNvPr>
          <p:cNvSpPr/>
          <p:nvPr/>
        </p:nvSpPr>
        <p:spPr>
          <a:xfrm>
            <a:off x="9971485" y="4117126"/>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3" name="Rectangle 142">
            <a:extLst>
              <a:ext uri="{FF2B5EF4-FFF2-40B4-BE49-F238E27FC236}">
                <a16:creationId xmlns:a16="http://schemas.microsoft.com/office/drawing/2014/main" id="{73262A0B-1782-4CBD-B94D-802B21EF23F6}"/>
              </a:ext>
            </a:extLst>
          </p:cNvPr>
          <p:cNvSpPr/>
          <p:nvPr/>
        </p:nvSpPr>
        <p:spPr>
          <a:xfrm>
            <a:off x="9971485" y="5113499"/>
            <a:ext cx="731520" cy="376168"/>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144" name="Straight Connector 143">
            <a:extLst>
              <a:ext uri="{FF2B5EF4-FFF2-40B4-BE49-F238E27FC236}">
                <a16:creationId xmlns:a16="http://schemas.microsoft.com/office/drawing/2014/main" id="{3DE9E367-A035-4374-BD14-2082C83F1FA1}"/>
              </a:ext>
            </a:extLst>
          </p:cNvPr>
          <p:cNvCxnSpPr>
            <a:stCxn id="140" idx="2"/>
            <a:endCxn id="141" idx="0"/>
          </p:cNvCxnSpPr>
          <p:nvPr/>
        </p:nvCxnSpPr>
        <p:spPr>
          <a:xfrm flipH="1">
            <a:off x="9206887" y="4648401"/>
            <a:ext cx="1890" cy="466246"/>
          </a:xfrm>
          <a:prstGeom prst="line">
            <a:avLst/>
          </a:prstGeom>
          <a:noFill/>
          <a:ln w="9525" cap="flat" cmpd="sng" algn="ctr">
            <a:solidFill>
              <a:sysClr val="windowText" lastClr="000000">
                <a:shade val="95000"/>
                <a:satMod val="105000"/>
              </a:sysClr>
            </a:solidFill>
            <a:prstDash val="solid"/>
          </a:ln>
          <a:effectLst/>
        </p:spPr>
      </p:cxnSp>
      <p:cxnSp>
        <p:nvCxnSpPr>
          <p:cNvPr id="145" name="Straight Connector 144">
            <a:extLst>
              <a:ext uri="{FF2B5EF4-FFF2-40B4-BE49-F238E27FC236}">
                <a16:creationId xmlns:a16="http://schemas.microsoft.com/office/drawing/2014/main" id="{7C5A5CA0-FEE0-40A1-BFB3-99343BDEB849}"/>
              </a:ext>
            </a:extLst>
          </p:cNvPr>
          <p:cNvCxnSpPr>
            <a:cxnSpLocks/>
            <a:stCxn id="142" idx="2"/>
            <a:endCxn id="143" idx="0"/>
          </p:cNvCxnSpPr>
          <p:nvPr/>
        </p:nvCxnSpPr>
        <p:spPr>
          <a:xfrm>
            <a:off x="10337245" y="4632515"/>
            <a:ext cx="0" cy="480984"/>
          </a:xfrm>
          <a:prstGeom prst="line">
            <a:avLst/>
          </a:prstGeom>
          <a:noFill/>
          <a:ln w="9525" cap="flat" cmpd="sng" algn="ctr">
            <a:solidFill>
              <a:sysClr val="windowText" lastClr="000000">
                <a:shade val="95000"/>
                <a:satMod val="105000"/>
              </a:sysClr>
            </a:solidFill>
            <a:prstDash val="solid"/>
          </a:ln>
          <a:effectLst/>
        </p:spPr>
      </p:cxnSp>
      <p:cxnSp>
        <p:nvCxnSpPr>
          <p:cNvPr id="146" name="Straight Connector 145">
            <a:extLst>
              <a:ext uri="{FF2B5EF4-FFF2-40B4-BE49-F238E27FC236}">
                <a16:creationId xmlns:a16="http://schemas.microsoft.com/office/drawing/2014/main" id="{656F8A49-296C-41F9-A201-1C32E0CACF44}"/>
              </a:ext>
            </a:extLst>
          </p:cNvPr>
          <p:cNvCxnSpPr>
            <a:stCxn id="142" idx="2"/>
            <a:endCxn id="141" idx="0"/>
          </p:cNvCxnSpPr>
          <p:nvPr/>
        </p:nvCxnSpPr>
        <p:spPr>
          <a:xfrm flipH="1">
            <a:off x="9206887" y="4632515"/>
            <a:ext cx="1130358" cy="482132"/>
          </a:xfrm>
          <a:prstGeom prst="line">
            <a:avLst/>
          </a:prstGeom>
          <a:noFill/>
          <a:ln w="9525" cap="flat" cmpd="sng" algn="ctr">
            <a:solidFill>
              <a:sysClr val="windowText" lastClr="000000">
                <a:shade val="95000"/>
                <a:satMod val="105000"/>
              </a:sysClr>
            </a:solidFill>
            <a:prstDash val="solid"/>
          </a:ln>
          <a:effectLst/>
        </p:spPr>
      </p:cxnSp>
      <p:cxnSp>
        <p:nvCxnSpPr>
          <p:cNvPr id="147" name="Straight Connector 146">
            <a:extLst>
              <a:ext uri="{FF2B5EF4-FFF2-40B4-BE49-F238E27FC236}">
                <a16:creationId xmlns:a16="http://schemas.microsoft.com/office/drawing/2014/main" id="{29B5915E-33AE-459B-8943-1D4E8E0CB3A7}"/>
              </a:ext>
            </a:extLst>
          </p:cNvPr>
          <p:cNvCxnSpPr>
            <a:stCxn id="140" idx="2"/>
            <a:endCxn id="143" idx="0"/>
          </p:cNvCxnSpPr>
          <p:nvPr/>
        </p:nvCxnSpPr>
        <p:spPr>
          <a:xfrm>
            <a:off x="9208777" y="4648401"/>
            <a:ext cx="1128468" cy="465098"/>
          </a:xfrm>
          <a:prstGeom prst="line">
            <a:avLst/>
          </a:prstGeom>
          <a:noFill/>
          <a:ln w="9525" cap="flat" cmpd="sng" algn="ctr">
            <a:solidFill>
              <a:sysClr val="windowText" lastClr="000000">
                <a:shade val="95000"/>
                <a:satMod val="105000"/>
              </a:sysClr>
            </a:solidFill>
            <a:prstDash val="solid"/>
          </a:ln>
          <a:effectLst/>
        </p:spPr>
      </p:cxnSp>
      <p:cxnSp>
        <p:nvCxnSpPr>
          <p:cNvPr id="148" name="Straight Connector 147">
            <a:extLst>
              <a:ext uri="{FF2B5EF4-FFF2-40B4-BE49-F238E27FC236}">
                <a16:creationId xmlns:a16="http://schemas.microsoft.com/office/drawing/2014/main" id="{8B7F9471-F176-48DE-B23E-04D40CD29C50}"/>
              </a:ext>
            </a:extLst>
          </p:cNvPr>
          <p:cNvCxnSpPr>
            <a:stCxn id="130" idx="0"/>
            <a:endCxn id="138" idx="2"/>
          </p:cNvCxnSpPr>
          <p:nvPr/>
        </p:nvCxnSpPr>
        <p:spPr>
          <a:xfrm flipV="1">
            <a:off x="6947533" y="3450666"/>
            <a:ext cx="1060999" cy="676583"/>
          </a:xfrm>
          <a:prstGeom prst="line">
            <a:avLst/>
          </a:prstGeom>
          <a:noFill/>
          <a:ln w="9525" cap="flat" cmpd="sng" algn="ctr">
            <a:solidFill>
              <a:sysClr val="windowText" lastClr="000000">
                <a:shade val="95000"/>
                <a:satMod val="105000"/>
              </a:sysClr>
            </a:solidFill>
            <a:prstDash val="solid"/>
          </a:ln>
          <a:effectLst/>
        </p:spPr>
      </p:cxnSp>
      <p:cxnSp>
        <p:nvCxnSpPr>
          <p:cNvPr id="149" name="Straight Connector 148">
            <a:extLst>
              <a:ext uri="{FF2B5EF4-FFF2-40B4-BE49-F238E27FC236}">
                <a16:creationId xmlns:a16="http://schemas.microsoft.com/office/drawing/2014/main" id="{AE18FABE-4D50-4753-B578-EBBC6CCF132E}"/>
              </a:ext>
            </a:extLst>
          </p:cNvPr>
          <p:cNvCxnSpPr>
            <a:stCxn id="132" idx="0"/>
            <a:endCxn id="132" idx="0"/>
          </p:cNvCxnSpPr>
          <p:nvPr/>
        </p:nvCxnSpPr>
        <p:spPr>
          <a:xfrm>
            <a:off x="8018714" y="4117127"/>
            <a:ext cx="0" cy="0"/>
          </a:xfrm>
          <a:prstGeom prst="line">
            <a:avLst/>
          </a:prstGeom>
          <a:noFill/>
          <a:ln w="9525" cap="flat" cmpd="sng" algn="ctr">
            <a:solidFill>
              <a:sysClr val="windowText" lastClr="000000">
                <a:shade val="95000"/>
                <a:satMod val="105000"/>
              </a:sysClr>
            </a:solidFill>
            <a:prstDash val="solid"/>
          </a:ln>
          <a:effectLst/>
        </p:spPr>
      </p:cxnSp>
      <p:grpSp>
        <p:nvGrpSpPr>
          <p:cNvPr id="150" name="Group 149">
            <a:extLst>
              <a:ext uri="{FF2B5EF4-FFF2-40B4-BE49-F238E27FC236}">
                <a16:creationId xmlns:a16="http://schemas.microsoft.com/office/drawing/2014/main" id="{7062902C-4F16-4345-9F28-267ABB122382}"/>
              </a:ext>
            </a:extLst>
          </p:cNvPr>
          <p:cNvGrpSpPr/>
          <p:nvPr/>
        </p:nvGrpSpPr>
        <p:grpSpPr>
          <a:xfrm>
            <a:off x="6581773" y="5584420"/>
            <a:ext cx="731880" cy="771197"/>
            <a:chOff x="1242606" y="5413274"/>
            <a:chExt cx="731880" cy="771197"/>
          </a:xfrm>
        </p:grpSpPr>
        <p:sp>
          <p:nvSpPr>
            <p:cNvPr id="151" name="Rectangle 150">
              <a:extLst>
                <a:ext uri="{FF2B5EF4-FFF2-40B4-BE49-F238E27FC236}">
                  <a16:creationId xmlns:a16="http://schemas.microsoft.com/office/drawing/2014/main" id="{5B8CAB70-E647-4F93-8EFE-716B77FAA780}"/>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2" name="Rectangle 151">
              <a:extLst>
                <a:ext uri="{FF2B5EF4-FFF2-40B4-BE49-F238E27FC236}">
                  <a16:creationId xmlns:a16="http://schemas.microsoft.com/office/drawing/2014/main" id="{07C8F3DF-1C47-4447-94D4-64D144208A64}"/>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3" name="Rectangle 152">
              <a:extLst>
                <a:ext uri="{FF2B5EF4-FFF2-40B4-BE49-F238E27FC236}">
                  <a16:creationId xmlns:a16="http://schemas.microsoft.com/office/drawing/2014/main" id="{405020A2-F3C3-46E8-A166-60F8DED37920}"/>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54" name="Group 153">
            <a:extLst>
              <a:ext uri="{FF2B5EF4-FFF2-40B4-BE49-F238E27FC236}">
                <a16:creationId xmlns:a16="http://schemas.microsoft.com/office/drawing/2014/main" id="{CA1799B8-1492-4E29-B157-944F7760F0B4}"/>
              </a:ext>
            </a:extLst>
          </p:cNvPr>
          <p:cNvGrpSpPr/>
          <p:nvPr/>
        </p:nvGrpSpPr>
        <p:grpSpPr>
          <a:xfrm>
            <a:off x="7648302" y="5598577"/>
            <a:ext cx="731880" cy="771197"/>
            <a:chOff x="1242606" y="5413274"/>
            <a:chExt cx="731880" cy="771197"/>
          </a:xfrm>
        </p:grpSpPr>
        <p:sp>
          <p:nvSpPr>
            <p:cNvPr id="155" name="Rectangle 154">
              <a:extLst>
                <a:ext uri="{FF2B5EF4-FFF2-40B4-BE49-F238E27FC236}">
                  <a16:creationId xmlns:a16="http://schemas.microsoft.com/office/drawing/2014/main" id="{BAF09125-E437-4CB7-A7D4-FC9BB37A1F01}"/>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6" name="Rectangle 155">
              <a:extLst>
                <a:ext uri="{FF2B5EF4-FFF2-40B4-BE49-F238E27FC236}">
                  <a16:creationId xmlns:a16="http://schemas.microsoft.com/office/drawing/2014/main" id="{5B4F9995-89FC-470C-A9BD-2DF55B43CDAA}"/>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7" name="Rectangle 156">
              <a:extLst>
                <a:ext uri="{FF2B5EF4-FFF2-40B4-BE49-F238E27FC236}">
                  <a16:creationId xmlns:a16="http://schemas.microsoft.com/office/drawing/2014/main" id="{A8E5730C-411E-4494-881D-C3E11C4EA196}"/>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58" name="Group 157">
            <a:extLst>
              <a:ext uri="{FF2B5EF4-FFF2-40B4-BE49-F238E27FC236}">
                <a16:creationId xmlns:a16="http://schemas.microsoft.com/office/drawing/2014/main" id="{2EBDD5E3-12CA-48B4-AD71-EADB102149CF}"/>
              </a:ext>
            </a:extLst>
          </p:cNvPr>
          <p:cNvGrpSpPr/>
          <p:nvPr/>
        </p:nvGrpSpPr>
        <p:grpSpPr>
          <a:xfrm>
            <a:off x="8838726" y="5614151"/>
            <a:ext cx="731880" cy="771197"/>
            <a:chOff x="1242606" y="5413274"/>
            <a:chExt cx="731880" cy="771197"/>
          </a:xfrm>
        </p:grpSpPr>
        <p:sp>
          <p:nvSpPr>
            <p:cNvPr id="159" name="Rectangle 158">
              <a:extLst>
                <a:ext uri="{FF2B5EF4-FFF2-40B4-BE49-F238E27FC236}">
                  <a16:creationId xmlns:a16="http://schemas.microsoft.com/office/drawing/2014/main" id="{B49A4E51-5874-4546-A9B7-DAE4EF5D111A}"/>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0" name="Rectangle 159">
              <a:extLst>
                <a:ext uri="{FF2B5EF4-FFF2-40B4-BE49-F238E27FC236}">
                  <a16:creationId xmlns:a16="http://schemas.microsoft.com/office/drawing/2014/main" id="{F71B8B22-A5DC-41EB-A032-361161BF2C95}"/>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1" name="Rectangle 160">
              <a:extLst>
                <a:ext uri="{FF2B5EF4-FFF2-40B4-BE49-F238E27FC236}">
                  <a16:creationId xmlns:a16="http://schemas.microsoft.com/office/drawing/2014/main" id="{B5A357AD-8363-4CA7-AC79-CE7D23C7C963}"/>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62" name="Group 161">
            <a:extLst>
              <a:ext uri="{FF2B5EF4-FFF2-40B4-BE49-F238E27FC236}">
                <a16:creationId xmlns:a16="http://schemas.microsoft.com/office/drawing/2014/main" id="{ADA8D2BD-3520-4AA6-A5C3-76C8D007A522}"/>
              </a:ext>
            </a:extLst>
          </p:cNvPr>
          <p:cNvGrpSpPr/>
          <p:nvPr/>
        </p:nvGrpSpPr>
        <p:grpSpPr>
          <a:xfrm>
            <a:off x="9971485" y="5614151"/>
            <a:ext cx="731880" cy="771197"/>
            <a:chOff x="1242606" y="5413274"/>
            <a:chExt cx="731880" cy="771197"/>
          </a:xfrm>
        </p:grpSpPr>
        <p:sp>
          <p:nvSpPr>
            <p:cNvPr id="163" name="Rectangle 162">
              <a:extLst>
                <a:ext uri="{FF2B5EF4-FFF2-40B4-BE49-F238E27FC236}">
                  <a16:creationId xmlns:a16="http://schemas.microsoft.com/office/drawing/2014/main" id="{2A72B96E-88A2-4365-BCF6-83BCEC6A8AA9}"/>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4" name="Rectangle 163">
              <a:extLst>
                <a:ext uri="{FF2B5EF4-FFF2-40B4-BE49-F238E27FC236}">
                  <a16:creationId xmlns:a16="http://schemas.microsoft.com/office/drawing/2014/main" id="{D3063B6B-1CE6-4AE3-9C41-A28855550CCE}"/>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5" name="Rectangle 164">
              <a:extLst>
                <a:ext uri="{FF2B5EF4-FFF2-40B4-BE49-F238E27FC236}">
                  <a16:creationId xmlns:a16="http://schemas.microsoft.com/office/drawing/2014/main" id="{AE9C546D-0474-4A2A-86E5-5670B79E8EBE}"/>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cxnSp>
        <p:nvCxnSpPr>
          <p:cNvPr id="166" name="Straight Connector 165">
            <a:extLst>
              <a:ext uri="{FF2B5EF4-FFF2-40B4-BE49-F238E27FC236}">
                <a16:creationId xmlns:a16="http://schemas.microsoft.com/office/drawing/2014/main" id="{B41CE4D3-5CD0-4DC7-B5AB-7E143FDF063C}"/>
              </a:ext>
            </a:extLst>
          </p:cNvPr>
          <p:cNvCxnSpPr>
            <a:cxnSpLocks/>
            <a:stCxn id="130" idx="0"/>
            <a:endCxn id="139" idx="2"/>
          </p:cNvCxnSpPr>
          <p:nvPr/>
        </p:nvCxnSpPr>
        <p:spPr>
          <a:xfrm flipV="1">
            <a:off x="6947533" y="3439877"/>
            <a:ext cx="2256953" cy="687372"/>
          </a:xfrm>
          <a:prstGeom prst="line">
            <a:avLst/>
          </a:prstGeom>
          <a:noFill/>
          <a:ln w="9525" cap="flat" cmpd="sng" algn="ctr">
            <a:solidFill>
              <a:sysClr val="windowText" lastClr="000000">
                <a:shade val="95000"/>
                <a:satMod val="105000"/>
              </a:sysClr>
            </a:solidFill>
            <a:prstDash val="solid"/>
          </a:ln>
          <a:effectLst/>
        </p:spPr>
      </p:cxnSp>
      <p:cxnSp>
        <p:nvCxnSpPr>
          <p:cNvPr id="167" name="Straight Connector 166">
            <a:extLst>
              <a:ext uri="{FF2B5EF4-FFF2-40B4-BE49-F238E27FC236}">
                <a16:creationId xmlns:a16="http://schemas.microsoft.com/office/drawing/2014/main" id="{A436A2E2-1400-47D7-9968-0C5AECF4D662}"/>
              </a:ext>
            </a:extLst>
          </p:cNvPr>
          <p:cNvCxnSpPr>
            <a:cxnSpLocks/>
            <a:stCxn id="132" idx="0"/>
            <a:endCxn id="138" idx="2"/>
          </p:cNvCxnSpPr>
          <p:nvPr/>
        </p:nvCxnSpPr>
        <p:spPr>
          <a:xfrm flipH="1" flipV="1">
            <a:off x="8008532" y="3450666"/>
            <a:ext cx="10182" cy="666461"/>
          </a:xfrm>
          <a:prstGeom prst="line">
            <a:avLst/>
          </a:prstGeom>
          <a:noFill/>
          <a:ln w="9525" cap="flat" cmpd="sng" algn="ctr">
            <a:solidFill>
              <a:sysClr val="windowText" lastClr="000000">
                <a:shade val="95000"/>
                <a:satMod val="105000"/>
              </a:sysClr>
            </a:solidFill>
            <a:prstDash val="solid"/>
          </a:ln>
          <a:effectLst/>
        </p:spPr>
      </p:cxnSp>
      <p:cxnSp>
        <p:nvCxnSpPr>
          <p:cNvPr id="168" name="Straight Connector 167">
            <a:extLst>
              <a:ext uri="{FF2B5EF4-FFF2-40B4-BE49-F238E27FC236}">
                <a16:creationId xmlns:a16="http://schemas.microsoft.com/office/drawing/2014/main" id="{0020CE48-D94B-4DF0-AD2E-F746887524ED}"/>
              </a:ext>
            </a:extLst>
          </p:cNvPr>
          <p:cNvCxnSpPr>
            <a:cxnSpLocks/>
            <a:stCxn id="132" idx="0"/>
            <a:endCxn id="139" idx="2"/>
          </p:cNvCxnSpPr>
          <p:nvPr/>
        </p:nvCxnSpPr>
        <p:spPr>
          <a:xfrm flipV="1">
            <a:off x="8018714" y="3439877"/>
            <a:ext cx="1185772" cy="677250"/>
          </a:xfrm>
          <a:prstGeom prst="line">
            <a:avLst/>
          </a:prstGeom>
          <a:noFill/>
          <a:ln w="9525" cap="flat" cmpd="sng" algn="ctr">
            <a:solidFill>
              <a:sysClr val="windowText" lastClr="000000">
                <a:shade val="95000"/>
                <a:satMod val="105000"/>
              </a:sysClr>
            </a:solidFill>
            <a:prstDash val="solid"/>
          </a:ln>
          <a:effectLst/>
        </p:spPr>
      </p:cxnSp>
      <p:cxnSp>
        <p:nvCxnSpPr>
          <p:cNvPr id="169" name="Straight Connector 168">
            <a:extLst>
              <a:ext uri="{FF2B5EF4-FFF2-40B4-BE49-F238E27FC236}">
                <a16:creationId xmlns:a16="http://schemas.microsoft.com/office/drawing/2014/main" id="{5E6A6E06-78D6-4528-956F-41ED63CEE2E5}"/>
              </a:ext>
            </a:extLst>
          </p:cNvPr>
          <p:cNvCxnSpPr>
            <a:cxnSpLocks/>
            <a:stCxn id="140" idx="0"/>
            <a:endCxn id="138" idx="2"/>
          </p:cNvCxnSpPr>
          <p:nvPr/>
        </p:nvCxnSpPr>
        <p:spPr>
          <a:xfrm flipH="1" flipV="1">
            <a:off x="8008532" y="3450666"/>
            <a:ext cx="1200245" cy="682346"/>
          </a:xfrm>
          <a:prstGeom prst="line">
            <a:avLst/>
          </a:prstGeom>
          <a:noFill/>
          <a:ln w="9525" cap="flat" cmpd="sng" algn="ctr">
            <a:solidFill>
              <a:sysClr val="windowText" lastClr="000000">
                <a:shade val="95000"/>
                <a:satMod val="105000"/>
              </a:sysClr>
            </a:solidFill>
            <a:prstDash val="solid"/>
          </a:ln>
          <a:effectLst/>
        </p:spPr>
      </p:cxnSp>
      <p:cxnSp>
        <p:nvCxnSpPr>
          <p:cNvPr id="170" name="Straight Connector 169">
            <a:extLst>
              <a:ext uri="{FF2B5EF4-FFF2-40B4-BE49-F238E27FC236}">
                <a16:creationId xmlns:a16="http://schemas.microsoft.com/office/drawing/2014/main" id="{9A8B2D39-4F2A-4934-AA43-8100F4C99A38}"/>
              </a:ext>
            </a:extLst>
          </p:cNvPr>
          <p:cNvCxnSpPr>
            <a:cxnSpLocks/>
            <a:stCxn id="142" idx="0"/>
            <a:endCxn id="138" idx="2"/>
          </p:cNvCxnSpPr>
          <p:nvPr/>
        </p:nvCxnSpPr>
        <p:spPr>
          <a:xfrm flipH="1" flipV="1">
            <a:off x="8008532" y="3450666"/>
            <a:ext cx="2328713" cy="666460"/>
          </a:xfrm>
          <a:prstGeom prst="line">
            <a:avLst/>
          </a:prstGeom>
          <a:noFill/>
          <a:ln w="9525" cap="flat" cmpd="sng" algn="ctr">
            <a:solidFill>
              <a:sysClr val="windowText" lastClr="000000">
                <a:shade val="95000"/>
                <a:satMod val="105000"/>
              </a:sysClr>
            </a:solidFill>
            <a:prstDash val="solid"/>
          </a:ln>
          <a:effectLst/>
        </p:spPr>
      </p:cxnSp>
      <p:cxnSp>
        <p:nvCxnSpPr>
          <p:cNvPr id="171" name="Straight Connector 170">
            <a:extLst>
              <a:ext uri="{FF2B5EF4-FFF2-40B4-BE49-F238E27FC236}">
                <a16:creationId xmlns:a16="http://schemas.microsoft.com/office/drawing/2014/main" id="{E2D21006-F51A-4293-A31A-1C40A867FF1F}"/>
              </a:ext>
            </a:extLst>
          </p:cNvPr>
          <p:cNvCxnSpPr>
            <a:cxnSpLocks/>
            <a:stCxn id="140" idx="0"/>
            <a:endCxn id="139" idx="2"/>
          </p:cNvCxnSpPr>
          <p:nvPr/>
        </p:nvCxnSpPr>
        <p:spPr>
          <a:xfrm flipH="1" flipV="1">
            <a:off x="9204486" y="3439877"/>
            <a:ext cx="4291" cy="693135"/>
          </a:xfrm>
          <a:prstGeom prst="line">
            <a:avLst/>
          </a:prstGeom>
          <a:noFill/>
          <a:ln w="9525" cap="flat" cmpd="sng" algn="ctr">
            <a:solidFill>
              <a:sysClr val="windowText" lastClr="000000">
                <a:shade val="95000"/>
                <a:satMod val="105000"/>
              </a:sysClr>
            </a:solidFill>
            <a:prstDash val="solid"/>
          </a:ln>
          <a:effectLst/>
        </p:spPr>
      </p:cxnSp>
      <p:cxnSp>
        <p:nvCxnSpPr>
          <p:cNvPr id="172" name="Straight Connector 171">
            <a:extLst>
              <a:ext uri="{FF2B5EF4-FFF2-40B4-BE49-F238E27FC236}">
                <a16:creationId xmlns:a16="http://schemas.microsoft.com/office/drawing/2014/main" id="{ECC95EF6-D790-4CD9-A324-1784D10BB863}"/>
              </a:ext>
            </a:extLst>
          </p:cNvPr>
          <p:cNvCxnSpPr>
            <a:cxnSpLocks/>
            <a:stCxn id="142" idx="0"/>
            <a:endCxn id="139" idx="2"/>
          </p:cNvCxnSpPr>
          <p:nvPr/>
        </p:nvCxnSpPr>
        <p:spPr>
          <a:xfrm flipH="1" flipV="1">
            <a:off x="9204486" y="3439877"/>
            <a:ext cx="1132759" cy="677249"/>
          </a:xfrm>
          <a:prstGeom prst="line">
            <a:avLst/>
          </a:prstGeom>
          <a:noFill/>
          <a:ln w="9525" cap="flat" cmpd="sng" algn="ctr">
            <a:solidFill>
              <a:sysClr val="windowText" lastClr="000000">
                <a:shade val="95000"/>
                <a:satMod val="105000"/>
              </a:sysClr>
            </a:solidFill>
            <a:prstDash val="solid"/>
          </a:ln>
          <a:effectLst/>
        </p:spPr>
      </p:cxnSp>
      <p:sp>
        <p:nvSpPr>
          <p:cNvPr id="182" name="Rectangle 181">
            <a:extLst>
              <a:ext uri="{FF2B5EF4-FFF2-40B4-BE49-F238E27FC236}">
                <a16:creationId xmlns:a16="http://schemas.microsoft.com/office/drawing/2014/main" id="{06E72DD5-ED4C-42EA-B07E-FFFE86E84DB0}"/>
              </a:ext>
            </a:extLst>
          </p:cNvPr>
          <p:cNvSpPr/>
          <p:nvPr/>
        </p:nvSpPr>
        <p:spPr>
          <a:xfrm>
            <a:off x="4833341" y="1617096"/>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83" name="Rectangle 182">
            <a:extLst>
              <a:ext uri="{FF2B5EF4-FFF2-40B4-BE49-F238E27FC236}">
                <a16:creationId xmlns:a16="http://schemas.microsoft.com/office/drawing/2014/main" id="{DBF29F31-B92F-4382-A631-9122ABC691B0}"/>
              </a:ext>
            </a:extLst>
          </p:cNvPr>
          <p:cNvSpPr/>
          <p:nvPr/>
        </p:nvSpPr>
        <p:spPr>
          <a:xfrm>
            <a:off x="6499301" y="1617096"/>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184" name="Straight Connector 183">
            <a:extLst>
              <a:ext uri="{FF2B5EF4-FFF2-40B4-BE49-F238E27FC236}">
                <a16:creationId xmlns:a16="http://schemas.microsoft.com/office/drawing/2014/main" id="{024623DC-0FB6-4652-8F63-125214C398FA}"/>
              </a:ext>
            </a:extLst>
          </p:cNvPr>
          <p:cNvCxnSpPr>
            <a:cxnSpLocks/>
            <a:stCxn id="13" idx="0"/>
            <a:endCxn id="182" idx="2"/>
          </p:cNvCxnSpPr>
          <p:nvPr/>
        </p:nvCxnSpPr>
        <p:spPr>
          <a:xfrm flipV="1">
            <a:off x="3067288" y="2132485"/>
            <a:ext cx="2131813" cy="792003"/>
          </a:xfrm>
          <a:prstGeom prst="line">
            <a:avLst/>
          </a:prstGeom>
          <a:noFill/>
          <a:ln w="9525" cap="flat" cmpd="sng" algn="ctr">
            <a:solidFill>
              <a:sysClr val="windowText" lastClr="000000">
                <a:shade val="95000"/>
                <a:satMod val="105000"/>
              </a:sysClr>
            </a:solidFill>
            <a:prstDash val="solid"/>
          </a:ln>
          <a:effectLst/>
        </p:spPr>
      </p:cxnSp>
      <p:cxnSp>
        <p:nvCxnSpPr>
          <p:cNvPr id="187" name="Straight Connector 186">
            <a:extLst>
              <a:ext uri="{FF2B5EF4-FFF2-40B4-BE49-F238E27FC236}">
                <a16:creationId xmlns:a16="http://schemas.microsoft.com/office/drawing/2014/main" id="{F6ADCA44-7031-4F43-A3CD-EE6503D1CFEB}"/>
              </a:ext>
            </a:extLst>
          </p:cNvPr>
          <p:cNvCxnSpPr>
            <a:cxnSpLocks/>
            <a:stCxn id="16" idx="0"/>
            <a:endCxn id="182" idx="2"/>
          </p:cNvCxnSpPr>
          <p:nvPr/>
        </p:nvCxnSpPr>
        <p:spPr>
          <a:xfrm flipV="1">
            <a:off x="4263242" y="2132485"/>
            <a:ext cx="935859" cy="781214"/>
          </a:xfrm>
          <a:prstGeom prst="line">
            <a:avLst/>
          </a:prstGeom>
          <a:noFill/>
          <a:ln w="9525" cap="flat" cmpd="sng" algn="ctr">
            <a:solidFill>
              <a:sysClr val="windowText" lastClr="000000">
                <a:shade val="95000"/>
                <a:satMod val="105000"/>
              </a:sysClr>
            </a:solidFill>
            <a:prstDash val="solid"/>
          </a:ln>
          <a:effectLst/>
        </p:spPr>
      </p:cxnSp>
      <p:cxnSp>
        <p:nvCxnSpPr>
          <p:cNvPr id="190" name="Straight Connector 189">
            <a:extLst>
              <a:ext uri="{FF2B5EF4-FFF2-40B4-BE49-F238E27FC236}">
                <a16:creationId xmlns:a16="http://schemas.microsoft.com/office/drawing/2014/main" id="{A2865A24-1076-4564-8E12-0CFBFB34B100}"/>
              </a:ext>
            </a:extLst>
          </p:cNvPr>
          <p:cNvCxnSpPr>
            <a:cxnSpLocks/>
            <a:stCxn id="138" idx="0"/>
            <a:endCxn id="182" idx="2"/>
          </p:cNvCxnSpPr>
          <p:nvPr/>
        </p:nvCxnSpPr>
        <p:spPr>
          <a:xfrm flipH="1" flipV="1">
            <a:off x="5199101" y="2132485"/>
            <a:ext cx="2809431" cy="802792"/>
          </a:xfrm>
          <a:prstGeom prst="line">
            <a:avLst/>
          </a:prstGeom>
          <a:noFill/>
          <a:ln w="9525" cap="flat" cmpd="sng" algn="ctr">
            <a:solidFill>
              <a:sysClr val="windowText" lastClr="000000">
                <a:shade val="95000"/>
                <a:satMod val="105000"/>
              </a:sysClr>
            </a:solidFill>
            <a:prstDash val="solid"/>
          </a:ln>
          <a:effectLst/>
        </p:spPr>
      </p:cxnSp>
      <p:cxnSp>
        <p:nvCxnSpPr>
          <p:cNvPr id="193" name="Straight Connector 192">
            <a:extLst>
              <a:ext uri="{FF2B5EF4-FFF2-40B4-BE49-F238E27FC236}">
                <a16:creationId xmlns:a16="http://schemas.microsoft.com/office/drawing/2014/main" id="{F2AE7771-4C83-4ED1-98B0-2581AF15F60E}"/>
              </a:ext>
            </a:extLst>
          </p:cNvPr>
          <p:cNvCxnSpPr>
            <a:cxnSpLocks/>
            <a:stCxn id="139" idx="0"/>
            <a:endCxn id="182" idx="2"/>
          </p:cNvCxnSpPr>
          <p:nvPr/>
        </p:nvCxnSpPr>
        <p:spPr>
          <a:xfrm flipH="1" flipV="1">
            <a:off x="5199101" y="2132485"/>
            <a:ext cx="4005385" cy="792003"/>
          </a:xfrm>
          <a:prstGeom prst="line">
            <a:avLst/>
          </a:prstGeom>
          <a:noFill/>
          <a:ln w="9525" cap="flat" cmpd="sng" algn="ctr">
            <a:solidFill>
              <a:sysClr val="windowText" lastClr="000000">
                <a:shade val="95000"/>
                <a:satMod val="105000"/>
              </a:sysClr>
            </a:solidFill>
            <a:prstDash val="solid"/>
          </a:ln>
          <a:effectLst/>
        </p:spPr>
      </p:cxnSp>
      <p:cxnSp>
        <p:nvCxnSpPr>
          <p:cNvPr id="197" name="Straight Connector 196">
            <a:extLst>
              <a:ext uri="{FF2B5EF4-FFF2-40B4-BE49-F238E27FC236}">
                <a16:creationId xmlns:a16="http://schemas.microsoft.com/office/drawing/2014/main" id="{ED5BA972-F63D-40F8-BF4F-B67D85215375}"/>
              </a:ext>
            </a:extLst>
          </p:cNvPr>
          <p:cNvCxnSpPr>
            <a:cxnSpLocks/>
            <a:stCxn id="13" idx="0"/>
            <a:endCxn id="183" idx="2"/>
          </p:cNvCxnSpPr>
          <p:nvPr/>
        </p:nvCxnSpPr>
        <p:spPr>
          <a:xfrm flipV="1">
            <a:off x="3067288" y="2132485"/>
            <a:ext cx="3797773" cy="792003"/>
          </a:xfrm>
          <a:prstGeom prst="line">
            <a:avLst/>
          </a:prstGeom>
          <a:noFill/>
          <a:ln w="9525" cap="flat" cmpd="sng" algn="ctr">
            <a:solidFill>
              <a:sysClr val="windowText" lastClr="000000">
                <a:shade val="95000"/>
                <a:satMod val="105000"/>
              </a:sysClr>
            </a:solidFill>
            <a:prstDash val="solid"/>
          </a:ln>
          <a:effectLst/>
        </p:spPr>
      </p:cxnSp>
      <p:cxnSp>
        <p:nvCxnSpPr>
          <p:cNvPr id="200" name="Straight Connector 199">
            <a:extLst>
              <a:ext uri="{FF2B5EF4-FFF2-40B4-BE49-F238E27FC236}">
                <a16:creationId xmlns:a16="http://schemas.microsoft.com/office/drawing/2014/main" id="{DB8539AB-D5D4-400D-8C95-AEF097643D59}"/>
              </a:ext>
            </a:extLst>
          </p:cNvPr>
          <p:cNvCxnSpPr>
            <a:cxnSpLocks/>
            <a:stCxn id="16" idx="0"/>
            <a:endCxn id="183" idx="2"/>
          </p:cNvCxnSpPr>
          <p:nvPr/>
        </p:nvCxnSpPr>
        <p:spPr>
          <a:xfrm flipV="1">
            <a:off x="4263242" y="2132485"/>
            <a:ext cx="2601819" cy="781214"/>
          </a:xfrm>
          <a:prstGeom prst="line">
            <a:avLst/>
          </a:prstGeom>
          <a:noFill/>
          <a:ln w="9525" cap="flat" cmpd="sng" algn="ctr">
            <a:solidFill>
              <a:sysClr val="windowText" lastClr="000000">
                <a:shade val="95000"/>
                <a:satMod val="105000"/>
              </a:sysClr>
            </a:solidFill>
            <a:prstDash val="solid"/>
          </a:ln>
          <a:effectLst/>
        </p:spPr>
      </p:cxnSp>
      <p:cxnSp>
        <p:nvCxnSpPr>
          <p:cNvPr id="203" name="Straight Connector 202">
            <a:extLst>
              <a:ext uri="{FF2B5EF4-FFF2-40B4-BE49-F238E27FC236}">
                <a16:creationId xmlns:a16="http://schemas.microsoft.com/office/drawing/2014/main" id="{2724F44C-10D3-4C05-A34C-C50F2715FFC4}"/>
              </a:ext>
            </a:extLst>
          </p:cNvPr>
          <p:cNvCxnSpPr>
            <a:cxnSpLocks/>
            <a:stCxn id="138" idx="0"/>
            <a:endCxn id="183" idx="2"/>
          </p:cNvCxnSpPr>
          <p:nvPr/>
        </p:nvCxnSpPr>
        <p:spPr>
          <a:xfrm flipH="1" flipV="1">
            <a:off x="6865061" y="2132485"/>
            <a:ext cx="1143471" cy="802792"/>
          </a:xfrm>
          <a:prstGeom prst="line">
            <a:avLst/>
          </a:prstGeom>
          <a:noFill/>
          <a:ln w="9525" cap="flat" cmpd="sng" algn="ctr">
            <a:solidFill>
              <a:sysClr val="windowText" lastClr="000000">
                <a:shade val="95000"/>
                <a:satMod val="105000"/>
              </a:sysClr>
            </a:solidFill>
            <a:prstDash val="solid"/>
          </a:ln>
          <a:effectLst/>
        </p:spPr>
      </p:cxnSp>
      <p:cxnSp>
        <p:nvCxnSpPr>
          <p:cNvPr id="206" name="Straight Connector 205">
            <a:extLst>
              <a:ext uri="{FF2B5EF4-FFF2-40B4-BE49-F238E27FC236}">
                <a16:creationId xmlns:a16="http://schemas.microsoft.com/office/drawing/2014/main" id="{B986E233-51DD-4518-92B1-D51413F22CD5}"/>
              </a:ext>
            </a:extLst>
          </p:cNvPr>
          <p:cNvCxnSpPr>
            <a:cxnSpLocks/>
            <a:stCxn id="139" idx="0"/>
            <a:endCxn id="183" idx="2"/>
          </p:cNvCxnSpPr>
          <p:nvPr/>
        </p:nvCxnSpPr>
        <p:spPr>
          <a:xfrm flipH="1" flipV="1">
            <a:off x="6865061" y="2132485"/>
            <a:ext cx="2339425" cy="792003"/>
          </a:xfrm>
          <a:prstGeom prst="line">
            <a:avLst/>
          </a:prstGeom>
          <a:noFill/>
          <a:ln w="9525" cap="flat" cmpd="sng" algn="ctr">
            <a:solidFill>
              <a:sysClr val="windowText" lastClr="000000">
                <a:shade val="95000"/>
                <a:satMod val="105000"/>
              </a:sysClr>
            </a:solidFill>
            <a:prstDash val="solid"/>
          </a:ln>
          <a:effectLst/>
        </p:spPr>
      </p:cxnSp>
      <p:sp>
        <p:nvSpPr>
          <p:cNvPr id="209" name="TextBox 76">
            <a:extLst>
              <a:ext uri="{FF2B5EF4-FFF2-40B4-BE49-F238E27FC236}">
                <a16:creationId xmlns:a16="http://schemas.microsoft.com/office/drawing/2014/main" id="{BBC56AC2-200F-49B5-AAE0-A495480D7EE4}"/>
              </a:ext>
            </a:extLst>
          </p:cNvPr>
          <p:cNvSpPr txBox="1"/>
          <p:nvPr/>
        </p:nvSpPr>
        <p:spPr>
          <a:xfrm>
            <a:off x="452226" y="5745162"/>
            <a:ext cx="86433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a:solidFill>
                  <a:prstClr val="black"/>
                </a:solidFill>
                <a:latin typeface="Arial" charset="0"/>
              </a:rPr>
              <a:t>Server</a:t>
            </a:r>
          </a:p>
        </p:txBody>
      </p:sp>
      <p:sp>
        <p:nvSpPr>
          <p:cNvPr id="210" name="TextBox 76">
            <a:extLst>
              <a:ext uri="{FF2B5EF4-FFF2-40B4-BE49-F238E27FC236}">
                <a16:creationId xmlns:a16="http://schemas.microsoft.com/office/drawing/2014/main" id="{810EE83F-42CA-430D-892E-82884DDD4362}"/>
              </a:ext>
            </a:extLst>
          </p:cNvPr>
          <p:cNvSpPr txBox="1"/>
          <p:nvPr/>
        </p:nvSpPr>
        <p:spPr>
          <a:xfrm>
            <a:off x="622325" y="5120335"/>
            <a:ext cx="45397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a:solidFill>
                  <a:prstClr val="black"/>
                </a:solidFill>
                <a:latin typeface="Arial" charset="0"/>
              </a:rPr>
              <a:t>T0</a:t>
            </a:r>
          </a:p>
        </p:txBody>
      </p:sp>
      <p:sp>
        <p:nvSpPr>
          <p:cNvPr id="211" name="TextBox 76">
            <a:extLst>
              <a:ext uri="{FF2B5EF4-FFF2-40B4-BE49-F238E27FC236}">
                <a16:creationId xmlns:a16="http://schemas.microsoft.com/office/drawing/2014/main" id="{863BB6F4-964F-4521-911B-29133A5E2F40}"/>
              </a:ext>
            </a:extLst>
          </p:cNvPr>
          <p:cNvSpPr txBox="1"/>
          <p:nvPr/>
        </p:nvSpPr>
        <p:spPr>
          <a:xfrm>
            <a:off x="625277" y="4179365"/>
            <a:ext cx="45397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a:solidFill>
                  <a:prstClr val="black"/>
                </a:solidFill>
                <a:latin typeface="Arial" charset="0"/>
              </a:rPr>
              <a:t>T1</a:t>
            </a:r>
          </a:p>
        </p:txBody>
      </p:sp>
      <p:sp>
        <p:nvSpPr>
          <p:cNvPr id="212" name="TextBox 76">
            <a:extLst>
              <a:ext uri="{FF2B5EF4-FFF2-40B4-BE49-F238E27FC236}">
                <a16:creationId xmlns:a16="http://schemas.microsoft.com/office/drawing/2014/main" id="{EBE0A222-0AE1-40A4-81F4-2A1EA2E8CD4E}"/>
              </a:ext>
            </a:extLst>
          </p:cNvPr>
          <p:cNvSpPr txBox="1"/>
          <p:nvPr/>
        </p:nvSpPr>
        <p:spPr>
          <a:xfrm>
            <a:off x="651007" y="2980286"/>
            <a:ext cx="45397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a:solidFill>
                  <a:prstClr val="black"/>
                </a:solidFill>
                <a:latin typeface="Arial" charset="0"/>
              </a:rPr>
              <a:t>T2</a:t>
            </a:r>
          </a:p>
        </p:txBody>
      </p:sp>
      <p:sp>
        <p:nvSpPr>
          <p:cNvPr id="213" name="TextBox 76">
            <a:extLst>
              <a:ext uri="{FF2B5EF4-FFF2-40B4-BE49-F238E27FC236}">
                <a16:creationId xmlns:a16="http://schemas.microsoft.com/office/drawing/2014/main" id="{55C9305F-753D-453E-8ADB-41F277D50BD8}"/>
              </a:ext>
            </a:extLst>
          </p:cNvPr>
          <p:cNvSpPr txBox="1"/>
          <p:nvPr/>
        </p:nvSpPr>
        <p:spPr>
          <a:xfrm>
            <a:off x="180570" y="1726291"/>
            <a:ext cx="158248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a:solidFill>
                  <a:prstClr val="black"/>
                </a:solidFill>
                <a:latin typeface="Arial" charset="0"/>
              </a:rPr>
              <a:t>Regional Hub</a:t>
            </a:r>
          </a:p>
        </p:txBody>
      </p:sp>
      <p:sp>
        <p:nvSpPr>
          <p:cNvPr id="3" name="TextBox 2">
            <a:extLst>
              <a:ext uri="{FF2B5EF4-FFF2-40B4-BE49-F238E27FC236}">
                <a16:creationId xmlns:a16="http://schemas.microsoft.com/office/drawing/2014/main" id="{A79EDBA3-1B9F-4E8A-9197-10C94E8C5DC4}"/>
              </a:ext>
            </a:extLst>
          </p:cNvPr>
          <p:cNvSpPr txBox="1"/>
          <p:nvPr/>
        </p:nvSpPr>
        <p:spPr>
          <a:xfrm>
            <a:off x="622325" y="5457998"/>
            <a:ext cx="616965" cy="369332"/>
          </a:xfrm>
          <a:prstGeom prst="rect">
            <a:avLst/>
          </a:prstGeom>
          <a:noFill/>
        </p:spPr>
        <p:txBody>
          <a:bodyPr wrap="square" rtlCol="0">
            <a:spAutoFit/>
          </a:bodyPr>
          <a:lstStyle/>
          <a:p>
            <a:r>
              <a:rPr lang="en-US">
                <a:solidFill>
                  <a:srgbClr val="C00000"/>
                </a:solidFill>
              </a:rPr>
              <a:t>5m</a:t>
            </a:r>
          </a:p>
        </p:txBody>
      </p:sp>
      <p:sp>
        <p:nvSpPr>
          <p:cNvPr id="105" name="TextBox 104">
            <a:extLst>
              <a:ext uri="{FF2B5EF4-FFF2-40B4-BE49-F238E27FC236}">
                <a16:creationId xmlns:a16="http://schemas.microsoft.com/office/drawing/2014/main" id="{74DAE784-6A06-4A2E-94B0-6B583240249A}"/>
              </a:ext>
            </a:extLst>
          </p:cNvPr>
          <p:cNvSpPr txBox="1"/>
          <p:nvPr/>
        </p:nvSpPr>
        <p:spPr>
          <a:xfrm>
            <a:off x="529717" y="4648505"/>
            <a:ext cx="616965" cy="369332"/>
          </a:xfrm>
          <a:prstGeom prst="rect">
            <a:avLst/>
          </a:prstGeom>
          <a:noFill/>
        </p:spPr>
        <p:txBody>
          <a:bodyPr wrap="square" rtlCol="0">
            <a:spAutoFit/>
          </a:bodyPr>
          <a:lstStyle/>
          <a:p>
            <a:r>
              <a:rPr lang="en-US">
                <a:solidFill>
                  <a:srgbClr val="C00000"/>
                </a:solidFill>
              </a:rPr>
              <a:t>40m</a:t>
            </a:r>
          </a:p>
        </p:txBody>
      </p:sp>
      <p:sp>
        <p:nvSpPr>
          <p:cNvPr id="107" name="TextBox 106">
            <a:extLst>
              <a:ext uri="{FF2B5EF4-FFF2-40B4-BE49-F238E27FC236}">
                <a16:creationId xmlns:a16="http://schemas.microsoft.com/office/drawing/2014/main" id="{A8507E4C-68B2-41E0-8366-AD9C3133DAC8}"/>
              </a:ext>
            </a:extLst>
          </p:cNvPr>
          <p:cNvSpPr txBox="1"/>
          <p:nvPr/>
        </p:nvSpPr>
        <p:spPr>
          <a:xfrm>
            <a:off x="230469" y="3592950"/>
            <a:ext cx="1295469" cy="369332"/>
          </a:xfrm>
          <a:prstGeom prst="rect">
            <a:avLst/>
          </a:prstGeom>
          <a:noFill/>
        </p:spPr>
        <p:txBody>
          <a:bodyPr wrap="square" rtlCol="0">
            <a:spAutoFit/>
          </a:bodyPr>
          <a:lstStyle/>
          <a:p>
            <a:pPr algn="ctr"/>
            <a:r>
              <a:rPr lang="en-US" dirty="0">
                <a:solidFill>
                  <a:srgbClr val="C00000"/>
                </a:solidFill>
              </a:rPr>
              <a:t>300m</a:t>
            </a:r>
          </a:p>
        </p:txBody>
      </p:sp>
      <p:sp>
        <p:nvSpPr>
          <p:cNvPr id="108" name="TextBox 107">
            <a:extLst>
              <a:ext uri="{FF2B5EF4-FFF2-40B4-BE49-F238E27FC236}">
                <a16:creationId xmlns:a16="http://schemas.microsoft.com/office/drawing/2014/main" id="{0FCB2DF2-9507-4CDF-9CBC-4C8AD649ECF9}"/>
              </a:ext>
            </a:extLst>
          </p:cNvPr>
          <p:cNvSpPr txBox="1"/>
          <p:nvPr/>
        </p:nvSpPr>
        <p:spPr>
          <a:xfrm>
            <a:off x="230469" y="2212796"/>
            <a:ext cx="1564438" cy="369332"/>
          </a:xfrm>
          <a:prstGeom prst="rect">
            <a:avLst/>
          </a:prstGeom>
          <a:noFill/>
        </p:spPr>
        <p:txBody>
          <a:bodyPr wrap="square" rtlCol="0">
            <a:spAutoFit/>
          </a:bodyPr>
          <a:lstStyle/>
          <a:p>
            <a:r>
              <a:rPr lang="en-US" b="1">
                <a:solidFill>
                  <a:srgbClr val="C00000"/>
                </a:solidFill>
              </a:rPr>
              <a:t>Up to 100km</a:t>
            </a:r>
          </a:p>
        </p:txBody>
      </p:sp>
      <p:sp>
        <p:nvSpPr>
          <p:cNvPr id="112" name="TextBox 111">
            <a:extLst>
              <a:ext uri="{FF2B5EF4-FFF2-40B4-BE49-F238E27FC236}">
                <a16:creationId xmlns:a16="http://schemas.microsoft.com/office/drawing/2014/main" id="{B2AE2CF6-681F-449C-9F52-F10E94A2AEBD}"/>
              </a:ext>
            </a:extLst>
          </p:cNvPr>
          <p:cNvSpPr txBox="1"/>
          <p:nvPr/>
        </p:nvSpPr>
        <p:spPr>
          <a:xfrm>
            <a:off x="8531021" y="1406261"/>
            <a:ext cx="4172804"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Intra-rack RTT: 2us</a:t>
            </a:r>
          </a:p>
          <a:p>
            <a:pPr marL="285750" indent="-285750">
              <a:buFont typeface="Arial" panose="020B0604020202020204" pitchFamily="34" charset="0"/>
              <a:buChar char="•"/>
            </a:pPr>
            <a:r>
              <a:rPr lang="en-US" sz="2400" dirty="0"/>
              <a:t>Intra-DC RTT: 10s of us</a:t>
            </a:r>
          </a:p>
          <a:p>
            <a:pPr marL="285750" indent="-285750">
              <a:buFont typeface="Arial" panose="020B0604020202020204" pitchFamily="34" charset="0"/>
              <a:buChar char="•"/>
            </a:pPr>
            <a:r>
              <a:rPr lang="en-US" sz="2400" dirty="0">
                <a:solidFill>
                  <a:srgbClr val="C00000"/>
                </a:solidFill>
              </a:rPr>
              <a:t>Intra-region RTT: 2ms</a:t>
            </a:r>
          </a:p>
        </p:txBody>
      </p:sp>
      <p:sp>
        <p:nvSpPr>
          <p:cNvPr id="12" name="TextBox 11">
            <a:extLst>
              <a:ext uri="{FF2B5EF4-FFF2-40B4-BE49-F238E27FC236}">
                <a16:creationId xmlns:a16="http://schemas.microsoft.com/office/drawing/2014/main" id="{4FC2B67E-3531-448C-BC2C-4E9C936BFEDA}"/>
              </a:ext>
            </a:extLst>
          </p:cNvPr>
          <p:cNvSpPr txBox="1"/>
          <p:nvPr/>
        </p:nvSpPr>
        <p:spPr>
          <a:xfrm>
            <a:off x="2299214" y="2200258"/>
            <a:ext cx="1377938" cy="369332"/>
          </a:xfrm>
          <a:prstGeom prst="rect">
            <a:avLst/>
          </a:prstGeom>
          <a:noFill/>
        </p:spPr>
        <p:txBody>
          <a:bodyPr wrap="square" rtlCol="0">
            <a:spAutoFit/>
          </a:bodyPr>
          <a:lstStyle/>
          <a:p>
            <a:r>
              <a:rPr lang="en-US" b="1">
                <a:solidFill>
                  <a:srgbClr val="C00000"/>
                </a:solidFill>
              </a:rPr>
              <a:t>500us delay</a:t>
            </a:r>
          </a:p>
        </p:txBody>
      </p:sp>
      <p:cxnSp>
        <p:nvCxnSpPr>
          <p:cNvPr id="15" name="Straight Arrow Connector 14">
            <a:extLst>
              <a:ext uri="{FF2B5EF4-FFF2-40B4-BE49-F238E27FC236}">
                <a16:creationId xmlns:a16="http://schemas.microsoft.com/office/drawing/2014/main" id="{9A3401EE-93B5-4A3C-B5A8-BB11B9B2BD97}"/>
              </a:ext>
            </a:extLst>
          </p:cNvPr>
          <p:cNvCxnSpPr/>
          <p:nvPr/>
        </p:nvCxnSpPr>
        <p:spPr>
          <a:xfrm>
            <a:off x="1663030" y="2397462"/>
            <a:ext cx="517765"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Slide Number Placeholder 13">
            <a:extLst>
              <a:ext uri="{FF2B5EF4-FFF2-40B4-BE49-F238E27FC236}">
                <a16:creationId xmlns:a16="http://schemas.microsoft.com/office/drawing/2014/main" id="{E8242434-DFD6-4BFA-9E4F-00AD3D6A301F}"/>
              </a:ext>
            </a:extLst>
          </p:cNvPr>
          <p:cNvSpPr>
            <a:spLocks noGrp="1"/>
          </p:cNvSpPr>
          <p:nvPr>
            <p:ph type="sldNum" sz="quarter" idx="12"/>
          </p:nvPr>
        </p:nvSpPr>
        <p:spPr/>
        <p:txBody>
          <a:bodyPr/>
          <a:lstStyle/>
          <a:p>
            <a:fld id="{68A5C0F4-3F8F-4EF5-BE77-BD783F77889F}" type="slidenum">
              <a:rPr lang="en-US" smtClean="0"/>
              <a:t>25</a:t>
            </a:fld>
            <a:endParaRPr lang="en-US"/>
          </a:p>
        </p:txBody>
      </p:sp>
    </p:spTree>
    <p:extLst>
      <p:ext uri="{BB962C8B-B14F-4D97-AF65-F5344CB8AC3E}">
        <p14:creationId xmlns:p14="http://schemas.microsoft.com/office/powerpoint/2010/main" val="425854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BE9EE-EB96-4D59-B4EF-813A28139F18}"/>
              </a:ext>
            </a:extLst>
          </p:cNvPr>
          <p:cNvSpPr>
            <a:spLocks noGrp="1"/>
          </p:cNvSpPr>
          <p:nvPr>
            <p:ph type="title"/>
          </p:nvPr>
        </p:nvSpPr>
        <p:spPr/>
        <p:txBody>
          <a:bodyPr/>
          <a:lstStyle/>
          <a:p>
            <a:r>
              <a:rPr lang="en-US" dirty="0"/>
              <a:t>Heterogenous NICs</a:t>
            </a:r>
          </a:p>
        </p:txBody>
      </p:sp>
      <p:sp>
        <p:nvSpPr>
          <p:cNvPr id="4" name="Rectangle 3">
            <a:extLst>
              <a:ext uri="{FF2B5EF4-FFF2-40B4-BE49-F238E27FC236}">
                <a16:creationId xmlns:a16="http://schemas.microsoft.com/office/drawing/2014/main" id="{77DA76CE-D142-41D5-8968-B8DD7BDFA31F}"/>
              </a:ext>
            </a:extLst>
          </p:cNvPr>
          <p:cNvSpPr/>
          <p:nvPr/>
        </p:nvSpPr>
        <p:spPr>
          <a:xfrm>
            <a:off x="1640529" y="4116460"/>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30E1201C-D517-4543-B148-BA8FE538DB6D}"/>
              </a:ext>
            </a:extLst>
          </p:cNvPr>
          <p:cNvSpPr/>
          <p:nvPr/>
        </p:nvSpPr>
        <p:spPr>
          <a:xfrm>
            <a:off x="1640529" y="5083792"/>
            <a:ext cx="731520" cy="395086"/>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ABC32DC8-1A78-41EE-A64E-0A025FACE5C5}"/>
              </a:ext>
            </a:extLst>
          </p:cNvPr>
          <p:cNvSpPr/>
          <p:nvPr/>
        </p:nvSpPr>
        <p:spPr>
          <a:xfrm>
            <a:off x="2711710" y="4106338"/>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EB9489A5-A871-4DBD-83A2-439D557F97DE}"/>
              </a:ext>
            </a:extLst>
          </p:cNvPr>
          <p:cNvSpPr/>
          <p:nvPr/>
        </p:nvSpPr>
        <p:spPr>
          <a:xfrm>
            <a:off x="2702833" y="5092643"/>
            <a:ext cx="731520" cy="365355"/>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8" name="Straight Connector 7">
            <a:extLst>
              <a:ext uri="{FF2B5EF4-FFF2-40B4-BE49-F238E27FC236}">
                <a16:creationId xmlns:a16="http://schemas.microsoft.com/office/drawing/2014/main" id="{60335DC7-7742-4816-BF24-06F24008F934}"/>
              </a:ext>
            </a:extLst>
          </p:cNvPr>
          <p:cNvCxnSpPr>
            <a:cxnSpLocks/>
            <a:stCxn id="4" idx="2"/>
            <a:endCxn id="5" idx="0"/>
          </p:cNvCxnSpPr>
          <p:nvPr/>
        </p:nvCxnSpPr>
        <p:spPr>
          <a:xfrm>
            <a:off x="2006289" y="4631849"/>
            <a:ext cx="0" cy="451943"/>
          </a:xfrm>
          <a:prstGeom prst="line">
            <a:avLst/>
          </a:prstGeom>
          <a:noFill/>
          <a:ln w="9525" cap="flat" cmpd="sng" algn="ctr">
            <a:solidFill>
              <a:sysClr val="windowText" lastClr="000000">
                <a:shade val="95000"/>
                <a:satMod val="105000"/>
              </a:sysClr>
            </a:solidFill>
            <a:prstDash val="solid"/>
          </a:ln>
          <a:effectLst/>
        </p:spPr>
      </p:cxnSp>
      <p:cxnSp>
        <p:nvCxnSpPr>
          <p:cNvPr id="9" name="Straight Connector 8">
            <a:extLst>
              <a:ext uri="{FF2B5EF4-FFF2-40B4-BE49-F238E27FC236}">
                <a16:creationId xmlns:a16="http://schemas.microsoft.com/office/drawing/2014/main" id="{69038C0A-5BA6-4A2F-A098-47283307556D}"/>
              </a:ext>
            </a:extLst>
          </p:cNvPr>
          <p:cNvCxnSpPr>
            <a:stCxn id="6" idx="2"/>
            <a:endCxn id="7" idx="0"/>
          </p:cNvCxnSpPr>
          <p:nvPr/>
        </p:nvCxnSpPr>
        <p:spPr>
          <a:xfrm flipH="1">
            <a:off x="3068593" y="4621727"/>
            <a:ext cx="8877" cy="470916"/>
          </a:xfrm>
          <a:prstGeom prst="line">
            <a:avLst/>
          </a:prstGeom>
          <a:noFill/>
          <a:ln w="9525" cap="flat" cmpd="sng" algn="ctr">
            <a:solidFill>
              <a:sysClr val="windowText" lastClr="000000">
                <a:shade val="95000"/>
                <a:satMod val="105000"/>
              </a:sysClr>
            </a:solidFill>
            <a:prstDash val="solid"/>
          </a:ln>
          <a:effectLst/>
        </p:spPr>
      </p:cxnSp>
      <p:cxnSp>
        <p:nvCxnSpPr>
          <p:cNvPr id="10" name="Straight Connector 9">
            <a:extLst>
              <a:ext uri="{FF2B5EF4-FFF2-40B4-BE49-F238E27FC236}">
                <a16:creationId xmlns:a16="http://schemas.microsoft.com/office/drawing/2014/main" id="{251BD828-885F-49AF-A79A-9F7E9B4A0405}"/>
              </a:ext>
            </a:extLst>
          </p:cNvPr>
          <p:cNvCxnSpPr>
            <a:stCxn id="6" idx="2"/>
            <a:endCxn id="5" idx="0"/>
          </p:cNvCxnSpPr>
          <p:nvPr/>
        </p:nvCxnSpPr>
        <p:spPr>
          <a:xfrm flipH="1">
            <a:off x="2006289" y="4621727"/>
            <a:ext cx="1071181" cy="462065"/>
          </a:xfrm>
          <a:prstGeom prst="line">
            <a:avLst/>
          </a:prstGeom>
          <a:noFill/>
          <a:ln w="9525" cap="flat" cmpd="sng" algn="ctr">
            <a:solidFill>
              <a:sysClr val="windowText" lastClr="000000">
                <a:shade val="95000"/>
                <a:satMod val="105000"/>
              </a:sysClr>
            </a:solidFill>
            <a:prstDash val="solid"/>
          </a:ln>
          <a:effectLst/>
        </p:spPr>
      </p:cxnSp>
      <p:cxnSp>
        <p:nvCxnSpPr>
          <p:cNvPr id="11" name="Straight Connector 10">
            <a:extLst>
              <a:ext uri="{FF2B5EF4-FFF2-40B4-BE49-F238E27FC236}">
                <a16:creationId xmlns:a16="http://schemas.microsoft.com/office/drawing/2014/main" id="{2EB2EEF7-AFD7-4366-82E1-375D775AA885}"/>
              </a:ext>
            </a:extLst>
          </p:cNvPr>
          <p:cNvCxnSpPr>
            <a:stCxn id="4" idx="2"/>
            <a:endCxn id="7" idx="0"/>
          </p:cNvCxnSpPr>
          <p:nvPr/>
        </p:nvCxnSpPr>
        <p:spPr>
          <a:xfrm>
            <a:off x="2006289" y="4631849"/>
            <a:ext cx="1062304" cy="460794"/>
          </a:xfrm>
          <a:prstGeom prst="line">
            <a:avLst/>
          </a:prstGeom>
          <a:noFill/>
          <a:ln w="9525" cap="flat" cmpd="sng" algn="ctr">
            <a:solidFill>
              <a:sysClr val="windowText" lastClr="000000">
                <a:shade val="95000"/>
                <a:satMod val="105000"/>
              </a:sysClr>
            </a:solidFill>
            <a:prstDash val="solid"/>
          </a:ln>
          <a:effectLst/>
        </p:spPr>
      </p:cxnSp>
      <p:sp>
        <p:nvSpPr>
          <p:cNvPr id="13" name="Rectangle 12">
            <a:extLst>
              <a:ext uri="{FF2B5EF4-FFF2-40B4-BE49-F238E27FC236}">
                <a16:creationId xmlns:a16="http://schemas.microsoft.com/office/drawing/2014/main" id="{429A076E-360E-47DC-9425-EA0363D6EF35}"/>
              </a:ext>
            </a:extLst>
          </p:cNvPr>
          <p:cNvSpPr/>
          <p:nvPr/>
        </p:nvSpPr>
        <p:spPr>
          <a:xfrm>
            <a:off x="2701528" y="2924488"/>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524F3BDF-85A5-4400-B859-913706BDEA40}"/>
              </a:ext>
            </a:extLst>
          </p:cNvPr>
          <p:cNvSpPr/>
          <p:nvPr/>
        </p:nvSpPr>
        <p:spPr>
          <a:xfrm>
            <a:off x="3897482" y="2913699"/>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639ACDBD-42D0-49F1-BA1B-D002438FEDDE}"/>
              </a:ext>
            </a:extLst>
          </p:cNvPr>
          <p:cNvSpPr/>
          <p:nvPr/>
        </p:nvSpPr>
        <p:spPr>
          <a:xfrm>
            <a:off x="3901773" y="4122223"/>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BF0DE8E8-AD59-47C7-BC02-276F81F55BE3}"/>
              </a:ext>
            </a:extLst>
          </p:cNvPr>
          <p:cNvSpPr/>
          <p:nvPr/>
        </p:nvSpPr>
        <p:spPr>
          <a:xfrm>
            <a:off x="3899883" y="5103858"/>
            <a:ext cx="731520" cy="375020"/>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AB5F434B-9F13-4FAD-BF55-2976870EBDB5}"/>
              </a:ext>
            </a:extLst>
          </p:cNvPr>
          <p:cNvSpPr/>
          <p:nvPr/>
        </p:nvSpPr>
        <p:spPr>
          <a:xfrm>
            <a:off x="5030241" y="4106337"/>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28D98083-F617-470F-A1E2-4FA65BA00C14}"/>
              </a:ext>
            </a:extLst>
          </p:cNvPr>
          <p:cNvSpPr/>
          <p:nvPr/>
        </p:nvSpPr>
        <p:spPr>
          <a:xfrm>
            <a:off x="5030241" y="5102710"/>
            <a:ext cx="731520" cy="376168"/>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21" name="Straight Connector 20">
            <a:extLst>
              <a:ext uri="{FF2B5EF4-FFF2-40B4-BE49-F238E27FC236}">
                <a16:creationId xmlns:a16="http://schemas.microsoft.com/office/drawing/2014/main" id="{F98B3CEE-6AA5-48B6-B725-5F733013717D}"/>
              </a:ext>
            </a:extLst>
          </p:cNvPr>
          <p:cNvCxnSpPr>
            <a:stCxn id="17" idx="2"/>
            <a:endCxn id="18" idx="0"/>
          </p:cNvCxnSpPr>
          <p:nvPr/>
        </p:nvCxnSpPr>
        <p:spPr>
          <a:xfrm flipH="1">
            <a:off x="4265643" y="4637612"/>
            <a:ext cx="1890" cy="466246"/>
          </a:xfrm>
          <a:prstGeom prst="line">
            <a:avLst/>
          </a:prstGeom>
          <a:noFill/>
          <a:ln w="9525" cap="flat" cmpd="sng" algn="ctr">
            <a:solidFill>
              <a:sysClr val="windowText" lastClr="000000">
                <a:shade val="95000"/>
                <a:satMod val="105000"/>
              </a:sysClr>
            </a:solidFill>
            <a:prstDash val="solid"/>
          </a:ln>
          <a:effectLst/>
        </p:spPr>
      </p:cxnSp>
      <p:cxnSp>
        <p:nvCxnSpPr>
          <p:cNvPr id="22" name="Straight Connector 21">
            <a:extLst>
              <a:ext uri="{FF2B5EF4-FFF2-40B4-BE49-F238E27FC236}">
                <a16:creationId xmlns:a16="http://schemas.microsoft.com/office/drawing/2014/main" id="{9F11522F-E2DF-4287-9F78-8372966239E7}"/>
              </a:ext>
            </a:extLst>
          </p:cNvPr>
          <p:cNvCxnSpPr>
            <a:cxnSpLocks/>
            <a:stCxn id="19" idx="2"/>
            <a:endCxn id="20" idx="0"/>
          </p:cNvCxnSpPr>
          <p:nvPr/>
        </p:nvCxnSpPr>
        <p:spPr>
          <a:xfrm>
            <a:off x="5396001" y="4621726"/>
            <a:ext cx="0" cy="480984"/>
          </a:xfrm>
          <a:prstGeom prst="line">
            <a:avLst/>
          </a:prstGeom>
          <a:noFill/>
          <a:ln w="9525" cap="flat" cmpd="sng" algn="ctr">
            <a:solidFill>
              <a:sysClr val="windowText" lastClr="000000">
                <a:shade val="95000"/>
                <a:satMod val="105000"/>
              </a:sysClr>
            </a:solidFill>
            <a:prstDash val="solid"/>
          </a:ln>
          <a:effectLst/>
        </p:spPr>
      </p:cxnSp>
      <p:cxnSp>
        <p:nvCxnSpPr>
          <p:cNvPr id="23" name="Straight Connector 22">
            <a:extLst>
              <a:ext uri="{FF2B5EF4-FFF2-40B4-BE49-F238E27FC236}">
                <a16:creationId xmlns:a16="http://schemas.microsoft.com/office/drawing/2014/main" id="{01D1F4B3-C07A-43D4-98AE-C3EF6A721DB8}"/>
              </a:ext>
            </a:extLst>
          </p:cNvPr>
          <p:cNvCxnSpPr>
            <a:stCxn id="19" idx="2"/>
            <a:endCxn id="18" idx="0"/>
          </p:cNvCxnSpPr>
          <p:nvPr/>
        </p:nvCxnSpPr>
        <p:spPr>
          <a:xfrm flipH="1">
            <a:off x="4265643" y="4621726"/>
            <a:ext cx="1130358" cy="482132"/>
          </a:xfrm>
          <a:prstGeom prst="line">
            <a:avLst/>
          </a:prstGeom>
          <a:noFill/>
          <a:ln w="9525" cap="flat" cmpd="sng" algn="ctr">
            <a:solidFill>
              <a:sysClr val="windowText" lastClr="000000">
                <a:shade val="95000"/>
                <a:satMod val="105000"/>
              </a:sysClr>
            </a:solidFill>
            <a:prstDash val="solid"/>
          </a:ln>
          <a:effectLst/>
        </p:spPr>
      </p:cxnSp>
      <p:cxnSp>
        <p:nvCxnSpPr>
          <p:cNvPr id="24" name="Straight Connector 23">
            <a:extLst>
              <a:ext uri="{FF2B5EF4-FFF2-40B4-BE49-F238E27FC236}">
                <a16:creationId xmlns:a16="http://schemas.microsoft.com/office/drawing/2014/main" id="{911827D0-AFC1-4A06-A428-DB5DA21CE584}"/>
              </a:ext>
            </a:extLst>
          </p:cNvPr>
          <p:cNvCxnSpPr>
            <a:stCxn id="17" idx="2"/>
            <a:endCxn id="20" idx="0"/>
          </p:cNvCxnSpPr>
          <p:nvPr/>
        </p:nvCxnSpPr>
        <p:spPr>
          <a:xfrm>
            <a:off x="4267533" y="4637612"/>
            <a:ext cx="1128468" cy="465098"/>
          </a:xfrm>
          <a:prstGeom prst="line">
            <a:avLst/>
          </a:prstGeom>
          <a:noFill/>
          <a:ln w="9525" cap="flat" cmpd="sng" algn="ctr">
            <a:solidFill>
              <a:sysClr val="windowText" lastClr="000000">
                <a:shade val="95000"/>
                <a:satMod val="105000"/>
              </a:sysClr>
            </a:solidFill>
            <a:prstDash val="solid"/>
          </a:ln>
          <a:effectLst/>
        </p:spPr>
      </p:cxnSp>
      <p:cxnSp>
        <p:nvCxnSpPr>
          <p:cNvPr id="26" name="Straight Connector 25">
            <a:extLst>
              <a:ext uri="{FF2B5EF4-FFF2-40B4-BE49-F238E27FC236}">
                <a16:creationId xmlns:a16="http://schemas.microsoft.com/office/drawing/2014/main" id="{2D3EE3AB-B4DE-42F4-9FBB-6302B94DCA2D}"/>
              </a:ext>
            </a:extLst>
          </p:cNvPr>
          <p:cNvCxnSpPr>
            <a:stCxn id="4" idx="0"/>
            <a:endCxn id="13" idx="2"/>
          </p:cNvCxnSpPr>
          <p:nvPr/>
        </p:nvCxnSpPr>
        <p:spPr>
          <a:xfrm flipV="1">
            <a:off x="2006289" y="3439877"/>
            <a:ext cx="1060999" cy="676583"/>
          </a:xfrm>
          <a:prstGeom prst="line">
            <a:avLst/>
          </a:prstGeom>
          <a:noFill/>
          <a:ln w="9525" cap="flat" cmpd="sng" algn="ctr">
            <a:solidFill>
              <a:sysClr val="windowText" lastClr="000000">
                <a:shade val="95000"/>
                <a:satMod val="105000"/>
              </a:sysClr>
            </a:solidFill>
            <a:prstDash val="solid"/>
          </a:ln>
          <a:effectLst/>
        </p:spPr>
      </p:cxnSp>
      <p:cxnSp>
        <p:nvCxnSpPr>
          <p:cNvPr id="30" name="Straight Connector 29">
            <a:extLst>
              <a:ext uri="{FF2B5EF4-FFF2-40B4-BE49-F238E27FC236}">
                <a16:creationId xmlns:a16="http://schemas.microsoft.com/office/drawing/2014/main" id="{89E4F365-10E8-454A-8D28-1F3D470F2F94}"/>
              </a:ext>
            </a:extLst>
          </p:cNvPr>
          <p:cNvCxnSpPr>
            <a:stCxn id="6" idx="0"/>
            <a:endCxn id="6" idx="0"/>
          </p:cNvCxnSpPr>
          <p:nvPr/>
        </p:nvCxnSpPr>
        <p:spPr>
          <a:xfrm>
            <a:off x="3077470" y="4106338"/>
            <a:ext cx="0" cy="0"/>
          </a:xfrm>
          <a:prstGeom prst="line">
            <a:avLst/>
          </a:prstGeom>
          <a:noFill/>
          <a:ln w="9525" cap="flat" cmpd="sng" algn="ctr">
            <a:solidFill>
              <a:sysClr val="windowText" lastClr="000000">
                <a:shade val="95000"/>
                <a:satMod val="105000"/>
              </a:sysClr>
            </a:solidFill>
            <a:prstDash val="solid"/>
          </a:ln>
          <a:effectLst/>
        </p:spPr>
      </p:cxnSp>
      <p:grpSp>
        <p:nvGrpSpPr>
          <p:cNvPr id="41" name="Group 40">
            <a:extLst>
              <a:ext uri="{FF2B5EF4-FFF2-40B4-BE49-F238E27FC236}">
                <a16:creationId xmlns:a16="http://schemas.microsoft.com/office/drawing/2014/main" id="{91425BF6-07C2-430F-849C-1B047BDAAA40}"/>
              </a:ext>
            </a:extLst>
          </p:cNvPr>
          <p:cNvGrpSpPr/>
          <p:nvPr/>
        </p:nvGrpSpPr>
        <p:grpSpPr>
          <a:xfrm>
            <a:off x="1640529" y="5573631"/>
            <a:ext cx="731880" cy="771197"/>
            <a:chOff x="1242606" y="5413274"/>
            <a:chExt cx="731880" cy="771197"/>
          </a:xfrm>
        </p:grpSpPr>
        <p:sp>
          <p:nvSpPr>
            <p:cNvPr id="69" name="Rectangle 68">
              <a:extLst>
                <a:ext uri="{FF2B5EF4-FFF2-40B4-BE49-F238E27FC236}">
                  <a16:creationId xmlns:a16="http://schemas.microsoft.com/office/drawing/2014/main" id="{E26C8560-807B-4AA0-A21F-D833CCDDA790}"/>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Rectangle 69">
              <a:extLst>
                <a:ext uri="{FF2B5EF4-FFF2-40B4-BE49-F238E27FC236}">
                  <a16:creationId xmlns:a16="http://schemas.microsoft.com/office/drawing/2014/main" id="{3535F38F-D2C5-4671-A850-01ADB9B1D92A}"/>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Rectangle 70">
              <a:extLst>
                <a:ext uri="{FF2B5EF4-FFF2-40B4-BE49-F238E27FC236}">
                  <a16:creationId xmlns:a16="http://schemas.microsoft.com/office/drawing/2014/main" id="{32226447-C739-408B-B052-A575DA088B52}"/>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4" name="Group 43">
            <a:extLst>
              <a:ext uri="{FF2B5EF4-FFF2-40B4-BE49-F238E27FC236}">
                <a16:creationId xmlns:a16="http://schemas.microsoft.com/office/drawing/2014/main" id="{4F82DB35-31D6-422A-A937-0DAC869E5BB8}"/>
              </a:ext>
            </a:extLst>
          </p:cNvPr>
          <p:cNvGrpSpPr/>
          <p:nvPr/>
        </p:nvGrpSpPr>
        <p:grpSpPr>
          <a:xfrm>
            <a:off x="2707058" y="5587788"/>
            <a:ext cx="731880" cy="771197"/>
            <a:chOff x="1242606" y="5413274"/>
            <a:chExt cx="731880" cy="771197"/>
          </a:xfrm>
        </p:grpSpPr>
        <p:sp>
          <p:nvSpPr>
            <p:cNvPr id="63" name="Rectangle 62">
              <a:extLst>
                <a:ext uri="{FF2B5EF4-FFF2-40B4-BE49-F238E27FC236}">
                  <a16:creationId xmlns:a16="http://schemas.microsoft.com/office/drawing/2014/main" id="{3CDC5E1B-73A6-4D3C-968D-F166C2665890}"/>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Rectangle 63">
              <a:extLst>
                <a:ext uri="{FF2B5EF4-FFF2-40B4-BE49-F238E27FC236}">
                  <a16:creationId xmlns:a16="http://schemas.microsoft.com/office/drawing/2014/main" id="{28FC23C9-F1AD-45DE-9887-04C47B752814}"/>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Rectangle 64">
              <a:extLst>
                <a:ext uri="{FF2B5EF4-FFF2-40B4-BE49-F238E27FC236}">
                  <a16:creationId xmlns:a16="http://schemas.microsoft.com/office/drawing/2014/main" id="{A4936148-0D19-42B0-8196-F4A336DD9606}"/>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5" name="Group 44">
            <a:extLst>
              <a:ext uri="{FF2B5EF4-FFF2-40B4-BE49-F238E27FC236}">
                <a16:creationId xmlns:a16="http://schemas.microsoft.com/office/drawing/2014/main" id="{AB3B2F41-788C-4FB6-9D98-DDDD9316D1AE}"/>
              </a:ext>
            </a:extLst>
          </p:cNvPr>
          <p:cNvGrpSpPr/>
          <p:nvPr/>
        </p:nvGrpSpPr>
        <p:grpSpPr>
          <a:xfrm>
            <a:off x="3897482" y="5603362"/>
            <a:ext cx="731880" cy="771197"/>
            <a:chOff x="1242606" y="5413274"/>
            <a:chExt cx="731880" cy="771197"/>
          </a:xfrm>
        </p:grpSpPr>
        <p:sp>
          <p:nvSpPr>
            <p:cNvPr id="60" name="Rectangle 59">
              <a:extLst>
                <a:ext uri="{FF2B5EF4-FFF2-40B4-BE49-F238E27FC236}">
                  <a16:creationId xmlns:a16="http://schemas.microsoft.com/office/drawing/2014/main" id="{47863F36-E071-4116-87E7-CBF660E8DD0E}"/>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Rectangle 60">
              <a:extLst>
                <a:ext uri="{FF2B5EF4-FFF2-40B4-BE49-F238E27FC236}">
                  <a16:creationId xmlns:a16="http://schemas.microsoft.com/office/drawing/2014/main" id="{28A23DBC-E04F-4E84-BF93-860D5F6AF8FB}"/>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Rectangle 61">
              <a:extLst>
                <a:ext uri="{FF2B5EF4-FFF2-40B4-BE49-F238E27FC236}">
                  <a16:creationId xmlns:a16="http://schemas.microsoft.com/office/drawing/2014/main" id="{16996806-C91D-4DB0-972B-B3E2A77A3641}"/>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7" name="Group 46">
            <a:extLst>
              <a:ext uri="{FF2B5EF4-FFF2-40B4-BE49-F238E27FC236}">
                <a16:creationId xmlns:a16="http://schemas.microsoft.com/office/drawing/2014/main" id="{35511D7B-B2A1-439C-A5AF-FAAE4287CB67}"/>
              </a:ext>
            </a:extLst>
          </p:cNvPr>
          <p:cNvGrpSpPr/>
          <p:nvPr/>
        </p:nvGrpSpPr>
        <p:grpSpPr>
          <a:xfrm>
            <a:off x="5030241" y="5603362"/>
            <a:ext cx="731880" cy="771197"/>
            <a:chOff x="1242606" y="5413274"/>
            <a:chExt cx="731880" cy="771197"/>
          </a:xfrm>
        </p:grpSpPr>
        <p:sp>
          <p:nvSpPr>
            <p:cNvPr id="54" name="Rectangle 53">
              <a:extLst>
                <a:ext uri="{FF2B5EF4-FFF2-40B4-BE49-F238E27FC236}">
                  <a16:creationId xmlns:a16="http://schemas.microsoft.com/office/drawing/2014/main" id="{665B5C17-6950-416E-B29C-C223430373AD}"/>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5" name="Rectangle 54">
              <a:extLst>
                <a:ext uri="{FF2B5EF4-FFF2-40B4-BE49-F238E27FC236}">
                  <a16:creationId xmlns:a16="http://schemas.microsoft.com/office/drawing/2014/main" id="{E8DD3EDA-5C5C-42B2-B3F4-5698615E7A09}"/>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Rectangle 55">
              <a:extLst>
                <a:ext uri="{FF2B5EF4-FFF2-40B4-BE49-F238E27FC236}">
                  <a16:creationId xmlns:a16="http://schemas.microsoft.com/office/drawing/2014/main" id="{385B8013-3858-47A5-B070-65B54E3C4E5F}"/>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cxnSp>
        <p:nvCxnSpPr>
          <p:cNvPr id="100" name="Straight Connector 99">
            <a:extLst>
              <a:ext uri="{FF2B5EF4-FFF2-40B4-BE49-F238E27FC236}">
                <a16:creationId xmlns:a16="http://schemas.microsoft.com/office/drawing/2014/main" id="{DF066811-9726-43B5-AC82-2561C62B2E83}"/>
              </a:ext>
            </a:extLst>
          </p:cNvPr>
          <p:cNvCxnSpPr>
            <a:cxnSpLocks/>
            <a:stCxn id="4" idx="0"/>
            <a:endCxn id="16" idx="2"/>
          </p:cNvCxnSpPr>
          <p:nvPr/>
        </p:nvCxnSpPr>
        <p:spPr>
          <a:xfrm flipV="1">
            <a:off x="2006289" y="3429088"/>
            <a:ext cx="2256953" cy="687372"/>
          </a:xfrm>
          <a:prstGeom prst="line">
            <a:avLst/>
          </a:prstGeom>
          <a:noFill/>
          <a:ln w="9525" cap="flat" cmpd="sng" algn="ctr">
            <a:solidFill>
              <a:sysClr val="windowText" lastClr="000000">
                <a:shade val="95000"/>
                <a:satMod val="105000"/>
              </a:sysClr>
            </a:solidFill>
            <a:prstDash val="solid"/>
          </a:ln>
          <a:effectLst/>
        </p:spPr>
      </p:cxnSp>
      <p:cxnSp>
        <p:nvCxnSpPr>
          <p:cNvPr id="103" name="Straight Connector 102">
            <a:extLst>
              <a:ext uri="{FF2B5EF4-FFF2-40B4-BE49-F238E27FC236}">
                <a16:creationId xmlns:a16="http://schemas.microsoft.com/office/drawing/2014/main" id="{B6C9492D-004C-452E-91C9-E7B50F5F4972}"/>
              </a:ext>
            </a:extLst>
          </p:cNvPr>
          <p:cNvCxnSpPr>
            <a:cxnSpLocks/>
            <a:stCxn id="6" idx="0"/>
            <a:endCxn id="13" idx="2"/>
          </p:cNvCxnSpPr>
          <p:nvPr/>
        </p:nvCxnSpPr>
        <p:spPr>
          <a:xfrm flipH="1" flipV="1">
            <a:off x="3067288" y="3439877"/>
            <a:ext cx="10182" cy="666461"/>
          </a:xfrm>
          <a:prstGeom prst="line">
            <a:avLst/>
          </a:prstGeom>
          <a:noFill/>
          <a:ln w="9525" cap="flat" cmpd="sng" algn="ctr">
            <a:solidFill>
              <a:sysClr val="windowText" lastClr="000000">
                <a:shade val="95000"/>
                <a:satMod val="105000"/>
              </a:sysClr>
            </a:solidFill>
            <a:prstDash val="solid"/>
          </a:ln>
          <a:effectLst/>
        </p:spPr>
      </p:cxnSp>
      <p:cxnSp>
        <p:nvCxnSpPr>
          <p:cNvPr id="106" name="Straight Connector 105">
            <a:extLst>
              <a:ext uri="{FF2B5EF4-FFF2-40B4-BE49-F238E27FC236}">
                <a16:creationId xmlns:a16="http://schemas.microsoft.com/office/drawing/2014/main" id="{CA2D978A-B08F-46A5-911E-4871CA68F582}"/>
              </a:ext>
            </a:extLst>
          </p:cNvPr>
          <p:cNvCxnSpPr>
            <a:cxnSpLocks/>
            <a:stCxn id="6" idx="0"/>
            <a:endCxn id="16" idx="2"/>
          </p:cNvCxnSpPr>
          <p:nvPr/>
        </p:nvCxnSpPr>
        <p:spPr>
          <a:xfrm flipV="1">
            <a:off x="3077470" y="3429088"/>
            <a:ext cx="1185772" cy="677250"/>
          </a:xfrm>
          <a:prstGeom prst="line">
            <a:avLst/>
          </a:prstGeom>
          <a:noFill/>
          <a:ln w="9525" cap="flat" cmpd="sng" algn="ctr">
            <a:solidFill>
              <a:sysClr val="windowText" lastClr="000000">
                <a:shade val="95000"/>
                <a:satMod val="105000"/>
              </a:sysClr>
            </a:solidFill>
            <a:prstDash val="solid"/>
          </a:ln>
          <a:effectLst/>
        </p:spPr>
      </p:cxnSp>
      <p:cxnSp>
        <p:nvCxnSpPr>
          <p:cNvPr id="110" name="Straight Connector 109">
            <a:extLst>
              <a:ext uri="{FF2B5EF4-FFF2-40B4-BE49-F238E27FC236}">
                <a16:creationId xmlns:a16="http://schemas.microsoft.com/office/drawing/2014/main" id="{0A6A8BA8-54CF-4FC5-936E-D47CCE35C352}"/>
              </a:ext>
            </a:extLst>
          </p:cNvPr>
          <p:cNvCxnSpPr>
            <a:cxnSpLocks/>
            <a:stCxn id="17" idx="0"/>
            <a:endCxn id="13" idx="2"/>
          </p:cNvCxnSpPr>
          <p:nvPr/>
        </p:nvCxnSpPr>
        <p:spPr>
          <a:xfrm flipH="1" flipV="1">
            <a:off x="3067288" y="3439877"/>
            <a:ext cx="1200245" cy="682346"/>
          </a:xfrm>
          <a:prstGeom prst="line">
            <a:avLst/>
          </a:prstGeom>
          <a:noFill/>
          <a:ln w="9525" cap="flat" cmpd="sng" algn="ctr">
            <a:solidFill>
              <a:sysClr val="windowText" lastClr="000000">
                <a:shade val="95000"/>
                <a:satMod val="105000"/>
              </a:sysClr>
            </a:solidFill>
            <a:prstDash val="solid"/>
          </a:ln>
          <a:effectLst/>
        </p:spPr>
      </p:cxnSp>
      <p:cxnSp>
        <p:nvCxnSpPr>
          <p:cNvPr id="113" name="Straight Connector 112">
            <a:extLst>
              <a:ext uri="{FF2B5EF4-FFF2-40B4-BE49-F238E27FC236}">
                <a16:creationId xmlns:a16="http://schemas.microsoft.com/office/drawing/2014/main" id="{570CFBB6-004A-4CE0-A317-D34DA66F89C5}"/>
              </a:ext>
            </a:extLst>
          </p:cNvPr>
          <p:cNvCxnSpPr>
            <a:cxnSpLocks/>
            <a:stCxn id="19" idx="0"/>
            <a:endCxn id="13" idx="2"/>
          </p:cNvCxnSpPr>
          <p:nvPr/>
        </p:nvCxnSpPr>
        <p:spPr>
          <a:xfrm flipH="1" flipV="1">
            <a:off x="3067288" y="3439877"/>
            <a:ext cx="2328713" cy="666460"/>
          </a:xfrm>
          <a:prstGeom prst="line">
            <a:avLst/>
          </a:prstGeom>
          <a:noFill/>
          <a:ln w="9525" cap="flat" cmpd="sng" algn="ctr">
            <a:solidFill>
              <a:sysClr val="windowText" lastClr="000000">
                <a:shade val="95000"/>
                <a:satMod val="105000"/>
              </a:sysClr>
            </a:solidFill>
            <a:prstDash val="solid"/>
          </a:ln>
          <a:effectLst/>
        </p:spPr>
      </p:cxnSp>
      <p:cxnSp>
        <p:nvCxnSpPr>
          <p:cNvPr id="116" name="Straight Connector 115">
            <a:extLst>
              <a:ext uri="{FF2B5EF4-FFF2-40B4-BE49-F238E27FC236}">
                <a16:creationId xmlns:a16="http://schemas.microsoft.com/office/drawing/2014/main" id="{1DE9CFE4-D162-4082-AC77-BE206F0ECF6F}"/>
              </a:ext>
            </a:extLst>
          </p:cNvPr>
          <p:cNvCxnSpPr>
            <a:cxnSpLocks/>
            <a:stCxn id="17" idx="0"/>
            <a:endCxn id="16" idx="2"/>
          </p:cNvCxnSpPr>
          <p:nvPr/>
        </p:nvCxnSpPr>
        <p:spPr>
          <a:xfrm flipH="1" flipV="1">
            <a:off x="4263242" y="3429088"/>
            <a:ext cx="4291" cy="693135"/>
          </a:xfrm>
          <a:prstGeom prst="line">
            <a:avLst/>
          </a:prstGeom>
          <a:noFill/>
          <a:ln w="9525" cap="flat" cmpd="sng" algn="ctr">
            <a:solidFill>
              <a:sysClr val="windowText" lastClr="000000">
                <a:shade val="95000"/>
                <a:satMod val="105000"/>
              </a:sysClr>
            </a:solidFill>
            <a:prstDash val="solid"/>
          </a:ln>
          <a:effectLst/>
        </p:spPr>
      </p:cxnSp>
      <p:cxnSp>
        <p:nvCxnSpPr>
          <p:cNvPr id="119" name="Straight Connector 118">
            <a:extLst>
              <a:ext uri="{FF2B5EF4-FFF2-40B4-BE49-F238E27FC236}">
                <a16:creationId xmlns:a16="http://schemas.microsoft.com/office/drawing/2014/main" id="{C02D62CA-5D13-4823-B8AA-F78DB9AC787E}"/>
              </a:ext>
            </a:extLst>
          </p:cNvPr>
          <p:cNvCxnSpPr>
            <a:cxnSpLocks/>
            <a:stCxn id="19" idx="0"/>
            <a:endCxn id="16" idx="2"/>
          </p:cNvCxnSpPr>
          <p:nvPr/>
        </p:nvCxnSpPr>
        <p:spPr>
          <a:xfrm flipH="1" flipV="1">
            <a:off x="4263242" y="3429088"/>
            <a:ext cx="1132759" cy="677249"/>
          </a:xfrm>
          <a:prstGeom prst="line">
            <a:avLst/>
          </a:prstGeom>
          <a:noFill/>
          <a:ln w="9525" cap="flat" cmpd="sng" algn="ctr">
            <a:solidFill>
              <a:sysClr val="windowText" lastClr="000000">
                <a:shade val="95000"/>
                <a:satMod val="105000"/>
              </a:sysClr>
            </a:solidFill>
            <a:prstDash val="solid"/>
          </a:ln>
          <a:effectLst/>
        </p:spPr>
      </p:cxnSp>
      <p:sp>
        <p:nvSpPr>
          <p:cNvPr id="130" name="Rectangle 129">
            <a:extLst>
              <a:ext uri="{FF2B5EF4-FFF2-40B4-BE49-F238E27FC236}">
                <a16:creationId xmlns:a16="http://schemas.microsoft.com/office/drawing/2014/main" id="{28BC52E2-B888-4110-AF4B-D7B834D82D3A}"/>
              </a:ext>
            </a:extLst>
          </p:cNvPr>
          <p:cNvSpPr/>
          <p:nvPr/>
        </p:nvSpPr>
        <p:spPr>
          <a:xfrm>
            <a:off x="6581773" y="4127249"/>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1" name="Rectangle 130">
            <a:extLst>
              <a:ext uri="{FF2B5EF4-FFF2-40B4-BE49-F238E27FC236}">
                <a16:creationId xmlns:a16="http://schemas.microsoft.com/office/drawing/2014/main" id="{46B086FC-2C6A-4083-AB4D-7E02880220BA}"/>
              </a:ext>
            </a:extLst>
          </p:cNvPr>
          <p:cNvSpPr/>
          <p:nvPr/>
        </p:nvSpPr>
        <p:spPr>
          <a:xfrm>
            <a:off x="6581773" y="5094581"/>
            <a:ext cx="731520" cy="395086"/>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2" name="Rectangle 131">
            <a:extLst>
              <a:ext uri="{FF2B5EF4-FFF2-40B4-BE49-F238E27FC236}">
                <a16:creationId xmlns:a16="http://schemas.microsoft.com/office/drawing/2014/main" id="{0CEA0EBB-80FB-4A15-BB22-1E651427DB59}"/>
              </a:ext>
            </a:extLst>
          </p:cNvPr>
          <p:cNvSpPr/>
          <p:nvPr/>
        </p:nvSpPr>
        <p:spPr>
          <a:xfrm>
            <a:off x="7652954" y="4117127"/>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3" name="Rectangle 132">
            <a:extLst>
              <a:ext uri="{FF2B5EF4-FFF2-40B4-BE49-F238E27FC236}">
                <a16:creationId xmlns:a16="http://schemas.microsoft.com/office/drawing/2014/main" id="{CC308558-0521-4611-84CA-D6C3464D2A9F}"/>
              </a:ext>
            </a:extLst>
          </p:cNvPr>
          <p:cNvSpPr/>
          <p:nvPr/>
        </p:nvSpPr>
        <p:spPr>
          <a:xfrm>
            <a:off x="7644077" y="5103432"/>
            <a:ext cx="731520" cy="365355"/>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134" name="Straight Connector 133">
            <a:extLst>
              <a:ext uri="{FF2B5EF4-FFF2-40B4-BE49-F238E27FC236}">
                <a16:creationId xmlns:a16="http://schemas.microsoft.com/office/drawing/2014/main" id="{613CF8DC-07E8-4359-8587-E9D13610B667}"/>
              </a:ext>
            </a:extLst>
          </p:cNvPr>
          <p:cNvCxnSpPr>
            <a:cxnSpLocks/>
            <a:stCxn id="130" idx="2"/>
            <a:endCxn id="131" idx="0"/>
          </p:cNvCxnSpPr>
          <p:nvPr/>
        </p:nvCxnSpPr>
        <p:spPr>
          <a:xfrm>
            <a:off x="6947533" y="4642638"/>
            <a:ext cx="0" cy="451943"/>
          </a:xfrm>
          <a:prstGeom prst="line">
            <a:avLst/>
          </a:prstGeom>
          <a:noFill/>
          <a:ln w="9525" cap="flat" cmpd="sng" algn="ctr">
            <a:solidFill>
              <a:sysClr val="windowText" lastClr="000000">
                <a:shade val="95000"/>
                <a:satMod val="105000"/>
              </a:sysClr>
            </a:solidFill>
            <a:prstDash val="solid"/>
          </a:ln>
          <a:effectLst/>
        </p:spPr>
      </p:cxnSp>
      <p:cxnSp>
        <p:nvCxnSpPr>
          <p:cNvPr id="135" name="Straight Connector 134">
            <a:extLst>
              <a:ext uri="{FF2B5EF4-FFF2-40B4-BE49-F238E27FC236}">
                <a16:creationId xmlns:a16="http://schemas.microsoft.com/office/drawing/2014/main" id="{EA04806E-32B2-4B0C-A680-E890445F1221}"/>
              </a:ext>
            </a:extLst>
          </p:cNvPr>
          <p:cNvCxnSpPr>
            <a:stCxn id="132" idx="2"/>
            <a:endCxn id="133" idx="0"/>
          </p:cNvCxnSpPr>
          <p:nvPr/>
        </p:nvCxnSpPr>
        <p:spPr>
          <a:xfrm flipH="1">
            <a:off x="8009837" y="4632516"/>
            <a:ext cx="8877" cy="470916"/>
          </a:xfrm>
          <a:prstGeom prst="line">
            <a:avLst/>
          </a:prstGeom>
          <a:noFill/>
          <a:ln w="9525" cap="flat" cmpd="sng" algn="ctr">
            <a:solidFill>
              <a:sysClr val="windowText" lastClr="000000">
                <a:shade val="95000"/>
                <a:satMod val="105000"/>
              </a:sysClr>
            </a:solidFill>
            <a:prstDash val="solid"/>
          </a:ln>
          <a:effectLst/>
        </p:spPr>
      </p:cxnSp>
      <p:cxnSp>
        <p:nvCxnSpPr>
          <p:cNvPr id="136" name="Straight Connector 135">
            <a:extLst>
              <a:ext uri="{FF2B5EF4-FFF2-40B4-BE49-F238E27FC236}">
                <a16:creationId xmlns:a16="http://schemas.microsoft.com/office/drawing/2014/main" id="{75CB962B-D260-4BD5-90ED-DA9FCC69B6A7}"/>
              </a:ext>
            </a:extLst>
          </p:cNvPr>
          <p:cNvCxnSpPr>
            <a:stCxn id="132" idx="2"/>
            <a:endCxn id="131" idx="0"/>
          </p:cNvCxnSpPr>
          <p:nvPr/>
        </p:nvCxnSpPr>
        <p:spPr>
          <a:xfrm flipH="1">
            <a:off x="6947533" y="4632516"/>
            <a:ext cx="1071181" cy="462065"/>
          </a:xfrm>
          <a:prstGeom prst="line">
            <a:avLst/>
          </a:prstGeom>
          <a:noFill/>
          <a:ln w="9525" cap="flat" cmpd="sng" algn="ctr">
            <a:solidFill>
              <a:sysClr val="windowText" lastClr="000000">
                <a:shade val="95000"/>
                <a:satMod val="105000"/>
              </a:sysClr>
            </a:solidFill>
            <a:prstDash val="solid"/>
          </a:ln>
          <a:effectLst/>
        </p:spPr>
      </p:cxnSp>
      <p:cxnSp>
        <p:nvCxnSpPr>
          <p:cNvPr id="137" name="Straight Connector 136">
            <a:extLst>
              <a:ext uri="{FF2B5EF4-FFF2-40B4-BE49-F238E27FC236}">
                <a16:creationId xmlns:a16="http://schemas.microsoft.com/office/drawing/2014/main" id="{3F9B8C4E-F25F-4D49-8A43-4FF7B9C9E999}"/>
              </a:ext>
            </a:extLst>
          </p:cNvPr>
          <p:cNvCxnSpPr>
            <a:stCxn id="130" idx="2"/>
            <a:endCxn id="133" idx="0"/>
          </p:cNvCxnSpPr>
          <p:nvPr/>
        </p:nvCxnSpPr>
        <p:spPr>
          <a:xfrm>
            <a:off x="6947533" y="4642638"/>
            <a:ext cx="1062304" cy="460794"/>
          </a:xfrm>
          <a:prstGeom prst="line">
            <a:avLst/>
          </a:prstGeom>
          <a:noFill/>
          <a:ln w="9525" cap="flat" cmpd="sng" algn="ctr">
            <a:solidFill>
              <a:sysClr val="windowText" lastClr="000000">
                <a:shade val="95000"/>
                <a:satMod val="105000"/>
              </a:sysClr>
            </a:solidFill>
            <a:prstDash val="solid"/>
          </a:ln>
          <a:effectLst/>
        </p:spPr>
      </p:cxnSp>
      <p:sp>
        <p:nvSpPr>
          <p:cNvPr id="138" name="Rectangle 137">
            <a:extLst>
              <a:ext uri="{FF2B5EF4-FFF2-40B4-BE49-F238E27FC236}">
                <a16:creationId xmlns:a16="http://schemas.microsoft.com/office/drawing/2014/main" id="{6B25D71E-05CB-4D40-9958-B820B7DDA5CE}"/>
              </a:ext>
            </a:extLst>
          </p:cNvPr>
          <p:cNvSpPr/>
          <p:nvPr/>
        </p:nvSpPr>
        <p:spPr>
          <a:xfrm>
            <a:off x="7642772" y="2935277"/>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9" name="Rectangle 138">
            <a:extLst>
              <a:ext uri="{FF2B5EF4-FFF2-40B4-BE49-F238E27FC236}">
                <a16:creationId xmlns:a16="http://schemas.microsoft.com/office/drawing/2014/main" id="{ED65EC9D-24A2-4DFF-9D4A-A90918E9890F}"/>
              </a:ext>
            </a:extLst>
          </p:cNvPr>
          <p:cNvSpPr/>
          <p:nvPr/>
        </p:nvSpPr>
        <p:spPr>
          <a:xfrm>
            <a:off x="8838726" y="2924488"/>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0" name="Rectangle 139">
            <a:extLst>
              <a:ext uri="{FF2B5EF4-FFF2-40B4-BE49-F238E27FC236}">
                <a16:creationId xmlns:a16="http://schemas.microsoft.com/office/drawing/2014/main" id="{B871AC01-F55F-4AA2-A27A-5636680F67B2}"/>
              </a:ext>
            </a:extLst>
          </p:cNvPr>
          <p:cNvSpPr/>
          <p:nvPr/>
        </p:nvSpPr>
        <p:spPr>
          <a:xfrm>
            <a:off x="8843017" y="4133012"/>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1" name="Rectangle 140">
            <a:extLst>
              <a:ext uri="{FF2B5EF4-FFF2-40B4-BE49-F238E27FC236}">
                <a16:creationId xmlns:a16="http://schemas.microsoft.com/office/drawing/2014/main" id="{DD2A6555-0F01-49FD-B504-76A7A2C48BB1}"/>
              </a:ext>
            </a:extLst>
          </p:cNvPr>
          <p:cNvSpPr/>
          <p:nvPr/>
        </p:nvSpPr>
        <p:spPr>
          <a:xfrm>
            <a:off x="8841127" y="5114647"/>
            <a:ext cx="731520" cy="375020"/>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2" name="Rectangle 141">
            <a:extLst>
              <a:ext uri="{FF2B5EF4-FFF2-40B4-BE49-F238E27FC236}">
                <a16:creationId xmlns:a16="http://schemas.microsoft.com/office/drawing/2014/main" id="{17421414-0CCA-4A08-8221-EBA1EDCC1A74}"/>
              </a:ext>
            </a:extLst>
          </p:cNvPr>
          <p:cNvSpPr/>
          <p:nvPr/>
        </p:nvSpPr>
        <p:spPr>
          <a:xfrm>
            <a:off x="9971485" y="4117126"/>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3" name="Rectangle 142">
            <a:extLst>
              <a:ext uri="{FF2B5EF4-FFF2-40B4-BE49-F238E27FC236}">
                <a16:creationId xmlns:a16="http://schemas.microsoft.com/office/drawing/2014/main" id="{73262A0B-1782-4CBD-B94D-802B21EF23F6}"/>
              </a:ext>
            </a:extLst>
          </p:cNvPr>
          <p:cNvSpPr/>
          <p:nvPr/>
        </p:nvSpPr>
        <p:spPr>
          <a:xfrm>
            <a:off x="9971485" y="5113499"/>
            <a:ext cx="731520" cy="376168"/>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144" name="Straight Connector 143">
            <a:extLst>
              <a:ext uri="{FF2B5EF4-FFF2-40B4-BE49-F238E27FC236}">
                <a16:creationId xmlns:a16="http://schemas.microsoft.com/office/drawing/2014/main" id="{3DE9E367-A035-4374-BD14-2082C83F1FA1}"/>
              </a:ext>
            </a:extLst>
          </p:cNvPr>
          <p:cNvCxnSpPr>
            <a:stCxn id="140" idx="2"/>
            <a:endCxn id="141" idx="0"/>
          </p:cNvCxnSpPr>
          <p:nvPr/>
        </p:nvCxnSpPr>
        <p:spPr>
          <a:xfrm flipH="1">
            <a:off x="9206887" y="4648401"/>
            <a:ext cx="1890" cy="466246"/>
          </a:xfrm>
          <a:prstGeom prst="line">
            <a:avLst/>
          </a:prstGeom>
          <a:noFill/>
          <a:ln w="9525" cap="flat" cmpd="sng" algn="ctr">
            <a:solidFill>
              <a:sysClr val="windowText" lastClr="000000">
                <a:shade val="95000"/>
                <a:satMod val="105000"/>
              </a:sysClr>
            </a:solidFill>
            <a:prstDash val="solid"/>
          </a:ln>
          <a:effectLst/>
        </p:spPr>
      </p:cxnSp>
      <p:cxnSp>
        <p:nvCxnSpPr>
          <p:cNvPr id="145" name="Straight Connector 144">
            <a:extLst>
              <a:ext uri="{FF2B5EF4-FFF2-40B4-BE49-F238E27FC236}">
                <a16:creationId xmlns:a16="http://schemas.microsoft.com/office/drawing/2014/main" id="{7C5A5CA0-FEE0-40A1-BFB3-99343BDEB849}"/>
              </a:ext>
            </a:extLst>
          </p:cNvPr>
          <p:cNvCxnSpPr>
            <a:cxnSpLocks/>
            <a:stCxn id="142" idx="2"/>
            <a:endCxn id="143" idx="0"/>
          </p:cNvCxnSpPr>
          <p:nvPr/>
        </p:nvCxnSpPr>
        <p:spPr>
          <a:xfrm>
            <a:off x="10337245" y="4632515"/>
            <a:ext cx="0" cy="480984"/>
          </a:xfrm>
          <a:prstGeom prst="line">
            <a:avLst/>
          </a:prstGeom>
          <a:noFill/>
          <a:ln w="9525" cap="flat" cmpd="sng" algn="ctr">
            <a:solidFill>
              <a:sysClr val="windowText" lastClr="000000">
                <a:shade val="95000"/>
                <a:satMod val="105000"/>
              </a:sysClr>
            </a:solidFill>
            <a:prstDash val="solid"/>
          </a:ln>
          <a:effectLst/>
        </p:spPr>
      </p:cxnSp>
      <p:cxnSp>
        <p:nvCxnSpPr>
          <p:cNvPr id="146" name="Straight Connector 145">
            <a:extLst>
              <a:ext uri="{FF2B5EF4-FFF2-40B4-BE49-F238E27FC236}">
                <a16:creationId xmlns:a16="http://schemas.microsoft.com/office/drawing/2014/main" id="{656F8A49-296C-41F9-A201-1C32E0CACF44}"/>
              </a:ext>
            </a:extLst>
          </p:cNvPr>
          <p:cNvCxnSpPr>
            <a:stCxn id="142" idx="2"/>
            <a:endCxn id="141" idx="0"/>
          </p:cNvCxnSpPr>
          <p:nvPr/>
        </p:nvCxnSpPr>
        <p:spPr>
          <a:xfrm flipH="1">
            <a:off x="9206887" y="4632515"/>
            <a:ext cx="1130358" cy="482132"/>
          </a:xfrm>
          <a:prstGeom prst="line">
            <a:avLst/>
          </a:prstGeom>
          <a:noFill/>
          <a:ln w="9525" cap="flat" cmpd="sng" algn="ctr">
            <a:solidFill>
              <a:sysClr val="windowText" lastClr="000000">
                <a:shade val="95000"/>
                <a:satMod val="105000"/>
              </a:sysClr>
            </a:solidFill>
            <a:prstDash val="solid"/>
          </a:ln>
          <a:effectLst/>
        </p:spPr>
      </p:cxnSp>
      <p:cxnSp>
        <p:nvCxnSpPr>
          <p:cNvPr id="147" name="Straight Connector 146">
            <a:extLst>
              <a:ext uri="{FF2B5EF4-FFF2-40B4-BE49-F238E27FC236}">
                <a16:creationId xmlns:a16="http://schemas.microsoft.com/office/drawing/2014/main" id="{29B5915E-33AE-459B-8943-1D4E8E0CB3A7}"/>
              </a:ext>
            </a:extLst>
          </p:cNvPr>
          <p:cNvCxnSpPr>
            <a:stCxn id="140" idx="2"/>
            <a:endCxn id="143" idx="0"/>
          </p:cNvCxnSpPr>
          <p:nvPr/>
        </p:nvCxnSpPr>
        <p:spPr>
          <a:xfrm>
            <a:off x="9208777" y="4648401"/>
            <a:ext cx="1128468" cy="465098"/>
          </a:xfrm>
          <a:prstGeom prst="line">
            <a:avLst/>
          </a:prstGeom>
          <a:noFill/>
          <a:ln w="9525" cap="flat" cmpd="sng" algn="ctr">
            <a:solidFill>
              <a:sysClr val="windowText" lastClr="000000">
                <a:shade val="95000"/>
                <a:satMod val="105000"/>
              </a:sysClr>
            </a:solidFill>
            <a:prstDash val="solid"/>
          </a:ln>
          <a:effectLst/>
        </p:spPr>
      </p:cxnSp>
      <p:cxnSp>
        <p:nvCxnSpPr>
          <p:cNvPr id="148" name="Straight Connector 147">
            <a:extLst>
              <a:ext uri="{FF2B5EF4-FFF2-40B4-BE49-F238E27FC236}">
                <a16:creationId xmlns:a16="http://schemas.microsoft.com/office/drawing/2014/main" id="{8B7F9471-F176-48DE-B23E-04D40CD29C50}"/>
              </a:ext>
            </a:extLst>
          </p:cNvPr>
          <p:cNvCxnSpPr>
            <a:stCxn id="130" idx="0"/>
            <a:endCxn id="138" idx="2"/>
          </p:cNvCxnSpPr>
          <p:nvPr/>
        </p:nvCxnSpPr>
        <p:spPr>
          <a:xfrm flipV="1">
            <a:off x="6947533" y="3450666"/>
            <a:ext cx="1060999" cy="676583"/>
          </a:xfrm>
          <a:prstGeom prst="line">
            <a:avLst/>
          </a:prstGeom>
          <a:noFill/>
          <a:ln w="9525" cap="flat" cmpd="sng" algn="ctr">
            <a:solidFill>
              <a:sysClr val="windowText" lastClr="000000">
                <a:shade val="95000"/>
                <a:satMod val="105000"/>
              </a:sysClr>
            </a:solidFill>
            <a:prstDash val="solid"/>
          </a:ln>
          <a:effectLst/>
        </p:spPr>
      </p:cxnSp>
      <p:cxnSp>
        <p:nvCxnSpPr>
          <p:cNvPr id="149" name="Straight Connector 148">
            <a:extLst>
              <a:ext uri="{FF2B5EF4-FFF2-40B4-BE49-F238E27FC236}">
                <a16:creationId xmlns:a16="http://schemas.microsoft.com/office/drawing/2014/main" id="{AE18FABE-4D50-4753-B578-EBBC6CCF132E}"/>
              </a:ext>
            </a:extLst>
          </p:cNvPr>
          <p:cNvCxnSpPr>
            <a:stCxn id="132" idx="0"/>
            <a:endCxn id="132" idx="0"/>
          </p:cNvCxnSpPr>
          <p:nvPr/>
        </p:nvCxnSpPr>
        <p:spPr>
          <a:xfrm>
            <a:off x="8018714" y="4117127"/>
            <a:ext cx="0" cy="0"/>
          </a:xfrm>
          <a:prstGeom prst="line">
            <a:avLst/>
          </a:prstGeom>
          <a:noFill/>
          <a:ln w="9525" cap="flat" cmpd="sng" algn="ctr">
            <a:solidFill>
              <a:sysClr val="windowText" lastClr="000000">
                <a:shade val="95000"/>
                <a:satMod val="105000"/>
              </a:sysClr>
            </a:solidFill>
            <a:prstDash val="solid"/>
          </a:ln>
          <a:effectLst/>
        </p:spPr>
      </p:cxnSp>
      <p:grpSp>
        <p:nvGrpSpPr>
          <p:cNvPr id="150" name="Group 149">
            <a:extLst>
              <a:ext uri="{FF2B5EF4-FFF2-40B4-BE49-F238E27FC236}">
                <a16:creationId xmlns:a16="http://schemas.microsoft.com/office/drawing/2014/main" id="{7062902C-4F16-4345-9F28-267ABB122382}"/>
              </a:ext>
            </a:extLst>
          </p:cNvPr>
          <p:cNvGrpSpPr/>
          <p:nvPr/>
        </p:nvGrpSpPr>
        <p:grpSpPr>
          <a:xfrm>
            <a:off x="6581773" y="5584420"/>
            <a:ext cx="731880" cy="771197"/>
            <a:chOff x="1242606" y="5413274"/>
            <a:chExt cx="731880" cy="771197"/>
          </a:xfrm>
        </p:grpSpPr>
        <p:sp>
          <p:nvSpPr>
            <p:cNvPr id="151" name="Rectangle 150">
              <a:extLst>
                <a:ext uri="{FF2B5EF4-FFF2-40B4-BE49-F238E27FC236}">
                  <a16:creationId xmlns:a16="http://schemas.microsoft.com/office/drawing/2014/main" id="{5B8CAB70-E647-4F93-8EFE-716B77FAA780}"/>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2" name="Rectangle 151">
              <a:extLst>
                <a:ext uri="{FF2B5EF4-FFF2-40B4-BE49-F238E27FC236}">
                  <a16:creationId xmlns:a16="http://schemas.microsoft.com/office/drawing/2014/main" id="{07C8F3DF-1C47-4447-94D4-64D144208A64}"/>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3" name="Rectangle 152">
              <a:extLst>
                <a:ext uri="{FF2B5EF4-FFF2-40B4-BE49-F238E27FC236}">
                  <a16:creationId xmlns:a16="http://schemas.microsoft.com/office/drawing/2014/main" id="{405020A2-F3C3-46E8-A166-60F8DED37920}"/>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54" name="Group 153">
            <a:extLst>
              <a:ext uri="{FF2B5EF4-FFF2-40B4-BE49-F238E27FC236}">
                <a16:creationId xmlns:a16="http://schemas.microsoft.com/office/drawing/2014/main" id="{CA1799B8-1492-4E29-B157-944F7760F0B4}"/>
              </a:ext>
            </a:extLst>
          </p:cNvPr>
          <p:cNvGrpSpPr/>
          <p:nvPr/>
        </p:nvGrpSpPr>
        <p:grpSpPr>
          <a:xfrm>
            <a:off x="7648302" y="5598577"/>
            <a:ext cx="731880" cy="771197"/>
            <a:chOff x="1242606" y="5413274"/>
            <a:chExt cx="731880" cy="771197"/>
          </a:xfrm>
        </p:grpSpPr>
        <p:sp>
          <p:nvSpPr>
            <p:cNvPr id="155" name="Rectangle 154">
              <a:extLst>
                <a:ext uri="{FF2B5EF4-FFF2-40B4-BE49-F238E27FC236}">
                  <a16:creationId xmlns:a16="http://schemas.microsoft.com/office/drawing/2014/main" id="{BAF09125-E437-4CB7-A7D4-FC9BB37A1F01}"/>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6" name="Rectangle 155">
              <a:extLst>
                <a:ext uri="{FF2B5EF4-FFF2-40B4-BE49-F238E27FC236}">
                  <a16:creationId xmlns:a16="http://schemas.microsoft.com/office/drawing/2014/main" id="{5B4F9995-89FC-470C-A9BD-2DF55B43CDAA}"/>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7" name="Rectangle 156">
              <a:extLst>
                <a:ext uri="{FF2B5EF4-FFF2-40B4-BE49-F238E27FC236}">
                  <a16:creationId xmlns:a16="http://schemas.microsoft.com/office/drawing/2014/main" id="{A8E5730C-411E-4494-881D-C3E11C4EA196}"/>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58" name="Group 157">
            <a:extLst>
              <a:ext uri="{FF2B5EF4-FFF2-40B4-BE49-F238E27FC236}">
                <a16:creationId xmlns:a16="http://schemas.microsoft.com/office/drawing/2014/main" id="{2EBDD5E3-12CA-48B4-AD71-EADB102149CF}"/>
              </a:ext>
            </a:extLst>
          </p:cNvPr>
          <p:cNvGrpSpPr/>
          <p:nvPr/>
        </p:nvGrpSpPr>
        <p:grpSpPr>
          <a:xfrm>
            <a:off x="8838726" y="5614151"/>
            <a:ext cx="731880" cy="771197"/>
            <a:chOff x="1242606" y="5413274"/>
            <a:chExt cx="731880" cy="771197"/>
          </a:xfrm>
        </p:grpSpPr>
        <p:sp>
          <p:nvSpPr>
            <p:cNvPr id="159" name="Rectangle 158">
              <a:extLst>
                <a:ext uri="{FF2B5EF4-FFF2-40B4-BE49-F238E27FC236}">
                  <a16:creationId xmlns:a16="http://schemas.microsoft.com/office/drawing/2014/main" id="{B49A4E51-5874-4546-A9B7-DAE4EF5D111A}"/>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0" name="Rectangle 159">
              <a:extLst>
                <a:ext uri="{FF2B5EF4-FFF2-40B4-BE49-F238E27FC236}">
                  <a16:creationId xmlns:a16="http://schemas.microsoft.com/office/drawing/2014/main" id="{F71B8B22-A5DC-41EB-A032-361161BF2C95}"/>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1" name="Rectangle 160">
              <a:extLst>
                <a:ext uri="{FF2B5EF4-FFF2-40B4-BE49-F238E27FC236}">
                  <a16:creationId xmlns:a16="http://schemas.microsoft.com/office/drawing/2014/main" id="{B5A357AD-8363-4CA7-AC79-CE7D23C7C963}"/>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62" name="Group 161">
            <a:extLst>
              <a:ext uri="{FF2B5EF4-FFF2-40B4-BE49-F238E27FC236}">
                <a16:creationId xmlns:a16="http://schemas.microsoft.com/office/drawing/2014/main" id="{ADA8D2BD-3520-4AA6-A5C3-76C8D007A522}"/>
              </a:ext>
            </a:extLst>
          </p:cNvPr>
          <p:cNvGrpSpPr/>
          <p:nvPr/>
        </p:nvGrpSpPr>
        <p:grpSpPr>
          <a:xfrm>
            <a:off x="9971485" y="5614151"/>
            <a:ext cx="731880" cy="771197"/>
            <a:chOff x="1242606" y="5413274"/>
            <a:chExt cx="731880" cy="771197"/>
          </a:xfrm>
        </p:grpSpPr>
        <p:sp>
          <p:nvSpPr>
            <p:cNvPr id="163" name="Rectangle 162">
              <a:extLst>
                <a:ext uri="{FF2B5EF4-FFF2-40B4-BE49-F238E27FC236}">
                  <a16:creationId xmlns:a16="http://schemas.microsoft.com/office/drawing/2014/main" id="{2A72B96E-88A2-4365-BCF6-83BCEC6A8AA9}"/>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4" name="Rectangle 163">
              <a:extLst>
                <a:ext uri="{FF2B5EF4-FFF2-40B4-BE49-F238E27FC236}">
                  <a16:creationId xmlns:a16="http://schemas.microsoft.com/office/drawing/2014/main" id="{D3063B6B-1CE6-4AE3-9C41-A28855550CCE}"/>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5" name="Rectangle 164">
              <a:extLst>
                <a:ext uri="{FF2B5EF4-FFF2-40B4-BE49-F238E27FC236}">
                  <a16:creationId xmlns:a16="http://schemas.microsoft.com/office/drawing/2014/main" id="{AE9C546D-0474-4A2A-86E5-5670B79E8EBE}"/>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cxnSp>
        <p:nvCxnSpPr>
          <p:cNvPr id="166" name="Straight Connector 165">
            <a:extLst>
              <a:ext uri="{FF2B5EF4-FFF2-40B4-BE49-F238E27FC236}">
                <a16:creationId xmlns:a16="http://schemas.microsoft.com/office/drawing/2014/main" id="{B41CE4D3-5CD0-4DC7-B5AB-7E143FDF063C}"/>
              </a:ext>
            </a:extLst>
          </p:cNvPr>
          <p:cNvCxnSpPr>
            <a:cxnSpLocks/>
            <a:stCxn id="130" idx="0"/>
            <a:endCxn id="139" idx="2"/>
          </p:cNvCxnSpPr>
          <p:nvPr/>
        </p:nvCxnSpPr>
        <p:spPr>
          <a:xfrm flipV="1">
            <a:off x="6947533" y="3439877"/>
            <a:ext cx="2256953" cy="687372"/>
          </a:xfrm>
          <a:prstGeom prst="line">
            <a:avLst/>
          </a:prstGeom>
          <a:noFill/>
          <a:ln w="9525" cap="flat" cmpd="sng" algn="ctr">
            <a:solidFill>
              <a:sysClr val="windowText" lastClr="000000">
                <a:shade val="95000"/>
                <a:satMod val="105000"/>
              </a:sysClr>
            </a:solidFill>
            <a:prstDash val="solid"/>
          </a:ln>
          <a:effectLst/>
        </p:spPr>
      </p:cxnSp>
      <p:cxnSp>
        <p:nvCxnSpPr>
          <p:cNvPr id="167" name="Straight Connector 166">
            <a:extLst>
              <a:ext uri="{FF2B5EF4-FFF2-40B4-BE49-F238E27FC236}">
                <a16:creationId xmlns:a16="http://schemas.microsoft.com/office/drawing/2014/main" id="{A436A2E2-1400-47D7-9968-0C5AECF4D662}"/>
              </a:ext>
            </a:extLst>
          </p:cNvPr>
          <p:cNvCxnSpPr>
            <a:cxnSpLocks/>
            <a:stCxn id="132" idx="0"/>
            <a:endCxn id="138" idx="2"/>
          </p:cNvCxnSpPr>
          <p:nvPr/>
        </p:nvCxnSpPr>
        <p:spPr>
          <a:xfrm flipH="1" flipV="1">
            <a:off x="8008532" y="3450666"/>
            <a:ext cx="10182" cy="666461"/>
          </a:xfrm>
          <a:prstGeom prst="line">
            <a:avLst/>
          </a:prstGeom>
          <a:noFill/>
          <a:ln w="9525" cap="flat" cmpd="sng" algn="ctr">
            <a:solidFill>
              <a:sysClr val="windowText" lastClr="000000">
                <a:shade val="95000"/>
                <a:satMod val="105000"/>
              </a:sysClr>
            </a:solidFill>
            <a:prstDash val="solid"/>
          </a:ln>
          <a:effectLst/>
        </p:spPr>
      </p:cxnSp>
      <p:cxnSp>
        <p:nvCxnSpPr>
          <p:cNvPr id="168" name="Straight Connector 167">
            <a:extLst>
              <a:ext uri="{FF2B5EF4-FFF2-40B4-BE49-F238E27FC236}">
                <a16:creationId xmlns:a16="http://schemas.microsoft.com/office/drawing/2014/main" id="{0020CE48-D94B-4DF0-AD2E-F746887524ED}"/>
              </a:ext>
            </a:extLst>
          </p:cNvPr>
          <p:cNvCxnSpPr>
            <a:cxnSpLocks/>
            <a:stCxn id="132" idx="0"/>
            <a:endCxn id="139" idx="2"/>
          </p:cNvCxnSpPr>
          <p:nvPr/>
        </p:nvCxnSpPr>
        <p:spPr>
          <a:xfrm flipV="1">
            <a:off x="8018714" y="3439877"/>
            <a:ext cx="1185772" cy="677250"/>
          </a:xfrm>
          <a:prstGeom prst="line">
            <a:avLst/>
          </a:prstGeom>
          <a:noFill/>
          <a:ln w="9525" cap="flat" cmpd="sng" algn="ctr">
            <a:solidFill>
              <a:sysClr val="windowText" lastClr="000000">
                <a:shade val="95000"/>
                <a:satMod val="105000"/>
              </a:sysClr>
            </a:solidFill>
            <a:prstDash val="solid"/>
          </a:ln>
          <a:effectLst/>
        </p:spPr>
      </p:cxnSp>
      <p:cxnSp>
        <p:nvCxnSpPr>
          <p:cNvPr id="169" name="Straight Connector 168">
            <a:extLst>
              <a:ext uri="{FF2B5EF4-FFF2-40B4-BE49-F238E27FC236}">
                <a16:creationId xmlns:a16="http://schemas.microsoft.com/office/drawing/2014/main" id="{5E6A6E06-78D6-4528-956F-41ED63CEE2E5}"/>
              </a:ext>
            </a:extLst>
          </p:cNvPr>
          <p:cNvCxnSpPr>
            <a:cxnSpLocks/>
            <a:stCxn id="140" idx="0"/>
            <a:endCxn id="138" idx="2"/>
          </p:cNvCxnSpPr>
          <p:nvPr/>
        </p:nvCxnSpPr>
        <p:spPr>
          <a:xfrm flipH="1" flipV="1">
            <a:off x="8008532" y="3450666"/>
            <a:ext cx="1200245" cy="682346"/>
          </a:xfrm>
          <a:prstGeom prst="line">
            <a:avLst/>
          </a:prstGeom>
          <a:noFill/>
          <a:ln w="9525" cap="flat" cmpd="sng" algn="ctr">
            <a:solidFill>
              <a:sysClr val="windowText" lastClr="000000">
                <a:shade val="95000"/>
                <a:satMod val="105000"/>
              </a:sysClr>
            </a:solidFill>
            <a:prstDash val="solid"/>
          </a:ln>
          <a:effectLst/>
        </p:spPr>
      </p:cxnSp>
      <p:cxnSp>
        <p:nvCxnSpPr>
          <p:cNvPr id="170" name="Straight Connector 169">
            <a:extLst>
              <a:ext uri="{FF2B5EF4-FFF2-40B4-BE49-F238E27FC236}">
                <a16:creationId xmlns:a16="http://schemas.microsoft.com/office/drawing/2014/main" id="{9A8B2D39-4F2A-4934-AA43-8100F4C99A38}"/>
              </a:ext>
            </a:extLst>
          </p:cNvPr>
          <p:cNvCxnSpPr>
            <a:cxnSpLocks/>
            <a:stCxn id="142" idx="0"/>
            <a:endCxn id="138" idx="2"/>
          </p:cNvCxnSpPr>
          <p:nvPr/>
        </p:nvCxnSpPr>
        <p:spPr>
          <a:xfrm flipH="1" flipV="1">
            <a:off x="8008532" y="3450666"/>
            <a:ext cx="2328713" cy="666460"/>
          </a:xfrm>
          <a:prstGeom prst="line">
            <a:avLst/>
          </a:prstGeom>
          <a:noFill/>
          <a:ln w="9525" cap="flat" cmpd="sng" algn="ctr">
            <a:solidFill>
              <a:sysClr val="windowText" lastClr="000000">
                <a:shade val="95000"/>
                <a:satMod val="105000"/>
              </a:sysClr>
            </a:solidFill>
            <a:prstDash val="solid"/>
          </a:ln>
          <a:effectLst/>
        </p:spPr>
      </p:cxnSp>
      <p:cxnSp>
        <p:nvCxnSpPr>
          <p:cNvPr id="171" name="Straight Connector 170">
            <a:extLst>
              <a:ext uri="{FF2B5EF4-FFF2-40B4-BE49-F238E27FC236}">
                <a16:creationId xmlns:a16="http://schemas.microsoft.com/office/drawing/2014/main" id="{E2D21006-F51A-4293-A31A-1C40A867FF1F}"/>
              </a:ext>
            </a:extLst>
          </p:cNvPr>
          <p:cNvCxnSpPr>
            <a:cxnSpLocks/>
            <a:stCxn id="140" idx="0"/>
            <a:endCxn id="139" idx="2"/>
          </p:cNvCxnSpPr>
          <p:nvPr/>
        </p:nvCxnSpPr>
        <p:spPr>
          <a:xfrm flipH="1" flipV="1">
            <a:off x="9204486" y="3439877"/>
            <a:ext cx="4291" cy="693135"/>
          </a:xfrm>
          <a:prstGeom prst="line">
            <a:avLst/>
          </a:prstGeom>
          <a:noFill/>
          <a:ln w="9525" cap="flat" cmpd="sng" algn="ctr">
            <a:solidFill>
              <a:sysClr val="windowText" lastClr="000000">
                <a:shade val="95000"/>
                <a:satMod val="105000"/>
              </a:sysClr>
            </a:solidFill>
            <a:prstDash val="solid"/>
          </a:ln>
          <a:effectLst/>
        </p:spPr>
      </p:cxnSp>
      <p:cxnSp>
        <p:nvCxnSpPr>
          <p:cNvPr id="172" name="Straight Connector 171">
            <a:extLst>
              <a:ext uri="{FF2B5EF4-FFF2-40B4-BE49-F238E27FC236}">
                <a16:creationId xmlns:a16="http://schemas.microsoft.com/office/drawing/2014/main" id="{ECC95EF6-D790-4CD9-A324-1784D10BB863}"/>
              </a:ext>
            </a:extLst>
          </p:cNvPr>
          <p:cNvCxnSpPr>
            <a:cxnSpLocks/>
            <a:stCxn id="142" idx="0"/>
            <a:endCxn id="139" idx="2"/>
          </p:cNvCxnSpPr>
          <p:nvPr/>
        </p:nvCxnSpPr>
        <p:spPr>
          <a:xfrm flipH="1" flipV="1">
            <a:off x="9204486" y="3439877"/>
            <a:ext cx="1132759" cy="677249"/>
          </a:xfrm>
          <a:prstGeom prst="line">
            <a:avLst/>
          </a:prstGeom>
          <a:noFill/>
          <a:ln w="9525" cap="flat" cmpd="sng" algn="ctr">
            <a:solidFill>
              <a:sysClr val="windowText" lastClr="000000">
                <a:shade val="95000"/>
                <a:satMod val="105000"/>
              </a:sysClr>
            </a:solidFill>
            <a:prstDash val="solid"/>
          </a:ln>
          <a:effectLst/>
        </p:spPr>
      </p:cxnSp>
      <p:sp>
        <p:nvSpPr>
          <p:cNvPr id="182" name="Rectangle 181">
            <a:extLst>
              <a:ext uri="{FF2B5EF4-FFF2-40B4-BE49-F238E27FC236}">
                <a16:creationId xmlns:a16="http://schemas.microsoft.com/office/drawing/2014/main" id="{06E72DD5-ED4C-42EA-B07E-FFFE86E84DB0}"/>
              </a:ext>
            </a:extLst>
          </p:cNvPr>
          <p:cNvSpPr/>
          <p:nvPr/>
        </p:nvSpPr>
        <p:spPr>
          <a:xfrm>
            <a:off x="4833341" y="1617096"/>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83" name="Rectangle 182">
            <a:extLst>
              <a:ext uri="{FF2B5EF4-FFF2-40B4-BE49-F238E27FC236}">
                <a16:creationId xmlns:a16="http://schemas.microsoft.com/office/drawing/2014/main" id="{DBF29F31-B92F-4382-A631-9122ABC691B0}"/>
              </a:ext>
            </a:extLst>
          </p:cNvPr>
          <p:cNvSpPr/>
          <p:nvPr/>
        </p:nvSpPr>
        <p:spPr>
          <a:xfrm>
            <a:off x="6499301" y="1617096"/>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184" name="Straight Connector 183">
            <a:extLst>
              <a:ext uri="{FF2B5EF4-FFF2-40B4-BE49-F238E27FC236}">
                <a16:creationId xmlns:a16="http://schemas.microsoft.com/office/drawing/2014/main" id="{024623DC-0FB6-4652-8F63-125214C398FA}"/>
              </a:ext>
            </a:extLst>
          </p:cNvPr>
          <p:cNvCxnSpPr>
            <a:cxnSpLocks/>
            <a:stCxn id="13" idx="0"/>
            <a:endCxn id="182" idx="2"/>
          </p:cNvCxnSpPr>
          <p:nvPr/>
        </p:nvCxnSpPr>
        <p:spPr>
          <a:xfrm flipV="1">
            <a:off x="3067288" y="2132485"/>
            <a:ext cx="2131813" cy="792003"/>
          </a:xfrm>
          <a:prstGeom prst="line">
            <a:avLst/>
          </a:prstGeom>
          <a:noFill/>
          <a:ln w="9525" cap="flat" cmpd="sng" algn="ctr">
            <a:solidFill>
              <a:sysClr val="windowText" lastClr="000000">
                <a:shade val="95000"/>
                <a:satMod val="105000"/>
              </a:sysClr>
            </a:solidFill>
            <a:prstDash val="solid"/>
          </a:ln>
          <a:effectLst/>
        </p:spPr>
      </p:cxnSp>
      <p:cxnSp>
        <p:nvCxnSpPr>
          <p:cNvPr id="187" name="Straight Connector 186">
            <a:extLst>
              <a:ext uri="{FF2B5EF4-FFF2-40B4-BE49-F238E27FC236}">
                <a16:creationId xmlns:a16="http://schemas.microsoft.com/office/drawing/2014/main" id="{F6ADCA44-7031-4F43-A3CD-EE6503D1CFEB}"/>
              </a:ext>
            </a:extLst>
          </p:cNvPr>
          <p:cNvCxnSpPr>
            <a:cxnSpLocks/>
            <a:stCxn id="16" idx="0"/>
            <a:endCxn id="182" idx="2"/>
          </p:cNvCxnSpPr>
          <p:nvPr/>
        </p:nvCxnSpPr>
        <p:spPr>
          <a:xfrm flipV="1">
            <a:off x="4263242" y="2132485"/>
            <a:ext cx="935859" cy="781214"/>
          </a:xfrm>
          <a:prstGeom prst="line">
            <a:avLst/>
          </a:prstGeom>
          <a:noFill/>
          <a:ln w="9525" cap="flat" cmpd="sng" algn="ctr">
            <a:solidFill>
              <a:sysClr val="windowText" lastClr="000000">
                <a:shade val="95000"/>
                <a:satMod val="105000"/>
              </a:sysClr>
            </a:solidFill>
            <a:prstDash val="solid"/>
          </a:ln>
          <a:effectLst/>
        </p:spPr>
      </p:cxnSp>
      <p:cxnSp>
        <p:nvCxnSpPr>
          <p:cNvPr id="190" name="Straight Connector 189">
            <a:extLst>
              <a:ext uri="{FF2B5EF4-FFF2-40B4-BE49-F238E27FC236}">
                <a16:creationId xmlns:a16="http://schemas.microsoft.com/office/drawing/2014/main" id="{A2865A24-1076-4564-8E12-0CFBFB34B100}"/>
              </a:ext>
            </a:extLst>
          </p:cNvPr>
          <p:cNvCxnSpPr>
            <a:cxnSpLocks/>
            <a:stCxn id="138" idx="0"/>
            <a:endCxn id="182" idx="2"/>
          </p:cNvCxnSpPr>
          <p:nvPr/>
        </p:nvCxnSpPr>
        <p:spPr>
          <a:xfrm flipH="1" flipV="1">
            <a:off x="5199101" y="2132485"/>
            <a:ext cx="2809431" cy="802792"/>
          </a:xfrm>
          <a:prstGeom prst="line">
            <a:avLst/>
          </a:prstGeom>
          <a:noFill/>
          <a:ln w="9525" cap="flat" cmpd="sng" algn="ctr">
            <a:solidFill>
              <a:sysClr val="windowText" lastClr="000000">
                <a:shade val="95000"/>
                <a:satMod val="105000"/>
              </a:sysClr>
            </a:solidFill>
            <a:prstDash val="solid"/>
          </a:ln>
          <a:effectLst/>
        </p:spPr>
      </p:cxnSp>
      <p:cxnSp>
        <p:nvCxnSpPr>
          <p:cNvPr id="193" name="Straight Connector 192">
            <a:extLst>
              <a:ext uri="{FF2B5EF4-FFF2-40B4-BE49-F238E27FC236}">
                <a16:creationId xmlns:a16="http://schemas.microsoft.com/office/drawing/2014/main" id="{F2AE7771-4C83-4ED1-98B0-2581AF15F60E}"/>
              </a:ext>
            </a:extLst>
          </p:cNvPr>
          <p:cNvCxnSpPr>
            <a:cxnSpLocks/>
            <a:stCxn id="139" idx="0"/>
            <a:endCxn id="182" idx="2"/>
          </p:cNvCxnSpPr>
          <p:nvPr/>
        </p:nvCxnSpPr>
        <p:spPr>
          <a:xfrm flipH="1" flipV="1">
            <a:off x="5199101" y="2132485"/>
            <a:ext cx="4005385" cy="792003"/>
          </a:xfrm>
          <a:prstGeom prst="line">
            <a:avLst/>
          </a:prstGeom>
          <a:noFill/>
          <a:ln w="9525" cap="flat" cmpd="sng" algn="ctr">
            <a:solidFill>
              <a:sysClr val="windowText" lastClr="000000">
                <a:shade val="95000"/>
                <a:satMod val="105000"/>
              </a:sysClr>
            </a:solidFill>
            <a:prstDash val="solid"/>
          </a:ln>
          <a:effectLst/>
        </p:spPr>
      </p:cxnSp>
      <p:cxnSp>
        <p:nvCxnSpPr>
          <p:cNvPr id="197" name="Straight Connector 196">
            <a:extLst>
              <a:ext uri="{FF2B5EF4-FFF2-40B4-BE49-F238E27FC236}">
                <a16:creationId xmlns:a16="http://schemas.microsoft.com/office/drawing/2014/main" id="{ED5BA972-F63D-40F8-BF4F-B67D85215375}"/>
              </a:ext>
            </a:extLst>
          </p:cNvPr>
          <p:cNvCxnSpPr>
            <a:cxnSpLocks/>
            <a:stCxn id="13" idx="0"/>
            <a:endCxn id="183" idx="2"/>
          </p:cNvCxnSpPr>
          <p:nvPr/>
        </p:nvCxnSpPr>
        <p:spPr>
          <a:xfrm flipV="1">
            <a:off x="3067288" y="2132485"/>
            <a:ext cx="3797773" cy="792003"/>
          </a:xfrm>
          <a:prstGeom prst="line">
            <a:avLst/>
          </a:prstGeom>
          <a:noFill/>
          <a:ln w="9525" cap="flat" cmpd="sng" algn="ctr">
            <a:solidFill>
              <a:sysClr val="windowText" lastClr="000000">
                <a:shade val="95000"/>
                <a:satMod val="105000"/>
              </a:sysClr>
            </a:solidFill>
            <a:prstDash val="solid"/>
          </a:ln>
          <a:effectLst/>
        </p:spPr>
      </p:cxnSp>
      <p:cxnSp>
        <p:nvCxnSpPr>
          <p:cNvPr id="200" name="Straight Connector 199">
            <a:extLst>
              <a:ext uri="{FF2B5EF4-FFF2-40B4-BE49-F238E27FC236}">
                <a16:creationId xmlns:a16="http://schemas.microsoft.com/office/drawing/2014/main" id="{DB8539AB-D5D4-400D-8C95-AEF097643D59}"/>
              </a:ext>
            </a:extLst>
          </p:cNvPr>
          <p:cNvCxnSpPr>
            <a:cxnSpLocks/>
            <a:stCxn id="16" idx="0"/>
            <a:endCxn id="183" idx="2"/>
          </p:cNvCxnSpPr>
          <p:nvPr/>
        </p:nvCxnSpPr>
        <p:spPr>
          <a:xfrm flipV="1">
            <a:off x="4263242" y="2132485"/>
            <a:ext cx="2601819" cy="781214"/>
          </a:xfrm>
          <a:prstGeom prst="line">
            <a:avLst/>
          </a:prstGeom>
          <a:noFill/>
          <a:ln w="9525" cap="flat" cmpd="sng" algn="ctr">
            <a:solidFill>
              <a:sysClr val="windowText" lastClr="000000">
                <a:shade val="95000"/>
                <a:satMod val="105000"/>
              </a:sysClr>
            </a:solidFill>
            <a:prstDash val="solid"/>
          </a:ln>
          <a:effectLst/>
        </p:spPr>
      </p:cxnSp>
      <p:cxnSp>
        <p:nvCxnSpPr>
          <p:cNvPr id="203" name="Straight Connector 202">
            <a:extLst>
              <a:ext uri="{FF2B5EF4-FFF2-40B4-BE49-F238E27FC236}">
                <a16:creationId xmlns:a16="http://schemas.microsoft.com/office/drawing/2014/main" id="{2724F44C-10D3-4C05-A34C-C50F2715FFC4}"/>
              </a:ext>
            </a:extLst>
          </p:cNvPr>
          <p:cNvCxnSpPr>
            <a:cxnSpLocks/>
            <a:stCxn id="138" idx="0"/>
            <a:endCxn id="183" idx="2"/>
          </p:cNvCxnSpPr>
          <p:nvPr/>
        </p:nvCxnSpPr>
        <p:spPr>
          <a:xfrm flipH="1" flipV="1">
            <a:off x="6865061" y="2132485"/>
            <a:ext cx="1143471" cy="802792"/>
          </a:xfrm>
          <a:prstGeom prst="line">
            <a:avLst/>
          </a:prstGeom>
          <a:noFill/>
          <a:ln w="9525" cap="flat" cmpd="sng" algn="ctr">
            <a:solidFill>
              <a:sysClr val="windowText" lastClr="000000">
                <a:shade val="95000"/>
                <a:satMod val="105000"/>
              </a:sysClr>
            </a:solidFill>
            <a:prstDash val="solid"/>
          </a:ln>
          <a:effectLst/>
        </p:spPr>
      </p:cxnSp>
      <p:cxnSp>
        <p:nvCxnSpPr>
          <p:cNvPr id="206" name="Straight Connector 205">
            <a:extLst>
              <a:ext uri="{FF2B5EF4-FFF2-40B4-BE49-F238E27FC236}">
                <a16:creationId xmlns:a16="http://schemas.microsoft.com/office/drawing/2014/main" id="{B986E233-51DD-4518-92B1-D51413F22CD5}"/>
              </a:ext>
            </a:extLst>
          </p:cNvPr>
          <p:cNvCxnSpPr>
            <a:cxnSpLocks/>
            <a:stCxn id="139" idx="0"/>
            <a:endCxn id="183" idx="2"/>
          </p:cNvCxnSpPr>
          <p:nvPr/>
        </p:nvCxnSpPr>
        <p:spPr>
          <a:xfrm flipH="1" flipV="1">
            <a:off x="6865061" y="2132485"/>
            <a:ext cx="2339425" cy="792003"/>
          </a:xfrm>
          <a:prstGeom prst="line">
            <a:avLst/>
          </a:prstGeom>
          <a:noFill/>
          <a:ln w="9525" cap="flat" cmpd="sng" algn="ctr">
            <a:solidFill>
              <a:sysClr val="windowText" lastClr="000000">
                <a:shade val="95000"/>
                <a:satMod val="105000"/>
              </a:sysClr>
            </a:solidFill>
            <a:prstDash val="solid"/>
          </a:ln>
          <a:effectLst/>
        </p:spPr>
      </p:cxnSp>
      <p:sp>
        <p:nvSpPr>
          <p:cNvPr id="209" name="TextBox 76">
            <a:extLst>
              <a:ext uri="{FF2B5EF4-FFF2-40B4-BE49-F238E27FC236}">
                <a16:creationId xmlns:a16="http://schemas.microsoft.com/office/drawing/2014/main" id="{BBC56AC2-200F-49B5-AAE0-A495480D7EE4}"/>
              </a:ext>
            </a:extLst>
          </p:cNvPr>
          <p:cNvSpPr txBox="1"/>
          <p:nvPr/>
        </p:nvSpPr>
        <p:spPr>
          <a:xfrm>
            <a:off x="452226" y="5745162"/>
            <a:ext cx="86433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a:solidFill>
                  <a:prstClr val="black"/>
                </a:solidFill>
                <a:latin typeface="Arial" charset="0"/>
              </a:rPr>
              <a:t>Server</a:t>
            </a:r>
          </a:p>
        </p:txBody>
      </p:sp>
      <p:sp>
        <p:nvSpPr>
          <p:cNvPr id="210" name="TextBox 76">
            <a:extLst>
              <a:ext uri="{FF2B5EF4-FFF2-40B4-BE49-F238E27FC236}">
                <a16:creationId xmlns:a16="http://schemas.microsoft.com/office/drawing/2014/main" id="{810EE83F-42CA-430D-892E-82884DDD4362}"/>
              </a:ext>
            </a:extLst>
          </p:cNvPr>
          <p:cNvSpPr txBox="1"/>
          <p:nvPr/>
        </p:nvSpPr>
        <p:spPr>
          <a:xfrm>
            <a:off x="622325" y="5120335"/>
            <a:ext cx="45397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a:solidFill>
                  <a:prstClr val="black"/>
                </a:solidFill>
                <a:latin typeface="Arial" charset="0"/>
              </a:rPr>
              <a:t>T0</a:t>
            </a:r>
          </a:p>
        </p:txBody>
      </p:sp>
      <p:sp>
        <p:nvSpPr>
          <p:cNvPr id="211" name="TextBox 76">
            <a:extLst>
              <a:ext uri="{FF2B5EF4-FFF2-40B4-BE49-F238E27FC236}">
                <a16:creationId xmlns:a16="http://schemas.microsoft.com/office/drawing/2014/main" id="{863BB6F4-964F-4521-911B-29133A5E2F40}"/>
              </a:ext>
            </a:extLst>
          </p:cNvPr>
          <p:cNvSpPr txBox="1"/>
          <p:nvPr/>
        </p:nvSpPr>
        <p:spPr>
          <a:xfrm>
            <a:off x="625277" y="4179365"/>
            <a:ext cx="45397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a:solidFill>
                  <a:prstClr val="black"/>
                </a:solidFill>
                <a:latin typeface="Arial" charset="0"/>
              </a:rPr>
              <a:t>T1</a:t>
            </a:r>
          </a:p>
        </p:txBody>
      </p:sp>
      <p:sp>
        <p:nvSpPr>
          <p:cNvPr id="212" name="TextBox 76">
            <a:extLst>
              <a:ext uri="{FF2B5EF4-FFF2-40B4-BE49-F238E27FC236}">
                <a16:creationId xmlns:a16="http://schemas.microsoft.com/office/drawing/2014/main" id="{EBE0A222-0AE1-40A4-81F4-2A1EA2E8CD4E}"/>
              </a:ext>
            </a:extLst>
          </p:cNvPr>
          <p:cNvSpPr txBox="1"/>
          <p:nvPr/>
        </p:nvSpPr>
        <p:spPr>
          <a:xfrm>
            <a:off x="651007" y="2980286"/>
            <a:ext cx="45397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a:solidFill>
                  <a:prstClr val="black"/>
                </a:solidFill>
                <a:latin typeface="Arial" charset="0"/>
              </a:rPr>
              <a:t>T2</a:t>
            </a:r>
          </a:p>
        </p:txBody>
      </p:sp>
      <p:sp>
        <p:nvSpPr>
          <p:cNvPr id="213" name="TextBox 76">
            <a:extLst>
              <a:ext uri="{FF2B5EF4-FFF2-40B4-BE49-F238E27FC236}">
                <a16:creationId xmlns:a16="http://schemas.microsoft.com/office/drawing/2014/main" id="{55C9305F-753D-453E-8ADB-41F277D50BD8}"/>
              </a:ext>
            </a:extLst>
          </p:cNvPr>
          <p:cNvSpPr txBox="1"/>
          <p:nvPr/>
        </p:nvSpPr>
        <p:spPr>
          <a:xfrm>
            <a:off x="180570" y="1726291"/>
            <a:ext cx="158248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a:solidFill>
                  <a:prstClr val="black"/>
                </a:solidFill>
                <a:latin typeface="Arial" charset="0"/>
              </a:rPr>
              <a:t>Regional Hub</a:t>
            </a:r>
          </a:p>
        </p:txBody>
      </p:sp>
      <p:sp>
        <p:nvSpPr>
          <p:cNvPr id="32" name="Rectangle 31">
            <a:extLst>
              <a:ext uri="{FF2B5EF4-FFF2-40B4-BE49-F238E27FC236}">
                <a16:creationId xmlns:a16="http://schemas.microsoft.com/office/drawing/2014/main" id="{4D283938-4564-4E2F-BCAE-CD38EC06972F}"/>
              </a:ext>
            </a:extLst>
          </p:cNvPr>
          <p:cNvSpPr/>
          <p:nvPr/>
        </p:nvSpPr>
        <p:spPr>
          <a:xfrm>
            <a:off x="1616175" y="5572359"/>
            <a:ext cx="1815097" cy="797415"/>
          </a:xfrm>
          <a:prstGeom prst="rect">
            <a:avLst/>
          </a:prstGeom>
          <a:solidFill>
            <a:sysClr val="window" lastClr="FFFFFF"/>
          </a:solidFill>
          <a:ln w="25400" cap="flat" cmpd="sng" algn="ctr">
            <a:solidFill>
              <a:schemeClr val="tx1"/>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400" kern="0" noProof="0" dirty="0">
                <a:solidFill>
                  <a:prstClr val="black"/>
                </a:solidFill>
                <a:latin typeface="Calibri"/>
              </a:rPr>
              <a:t>Gen1</a:t>
            </a:r>
            <a:endParaRPr kumimoji="0" lang="en-US" sz="2400" b="0" i="0" u="none" strike="noStrike" kern="0" cap="none" spc="0" normalizeH="0" baseline="0" noProof="0" dirty="0">
              <a:ln>
                <a:noFill/>
              </a:ln>
              <a:solidFill>
                <a:prstClr val="black"/>
              </a:solidFill>
              <a:effectLst/>
              <a:uLnTx/>
              <a:uFillTx/>
              <a:latin typeface="Calibri"/>
            </a:endParaRPr>
          </a:p>
        </p:txBody>
      </p:sp>
      <p:sp>
        <p:nvSpPr>
          <p:cNvPr id="126" name="Rectangle 125">
            <a:extLst>
              <a:ext uri="{FF2B5EF4-FFF2-40B4-BE49-F238E27FC236}">
                <a16:creationId xmlns:a16="http://schemas.microsoft.com/office/drawing/2014/main" id="{D6C0CB21-A28D-4185-ABE1-598C42479E7E}"/>
              </a:ext>
            </a:extLst>
          </p:cNvPr>
          <p:cNvSpPr/>
          <p:nvPr/>
        </p:nvSpPr>
        <p:spPr>
          <a:xfrm>
            <a:off x="3906747" y="5572359"/>
            <a:ext cx="1874822" cy="797415"/>
          </a:xfrm>
          <a:prstGeom prst="rect">
            <a:avLst/>
          </a:prstGeom>
          <a:solidFill>
            <a:sysClr val="window" lastClr="FFFFFF"/>
          </a:solidFill>
          <a:ln w="25400" cap="flat" cmpd="sng" algn="ctr">
            <a:solidFill>
              <a:schemeClr val="tx1"/>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400" kern="0" dirty="0">
                <a:solidFill>
                  <a:prstClr val="black"/>
                </a:solidFill>
                <a:latin typeface="Calibri"/>
              </a:rPr>
              <a:t>Gen1</a:t>
            </a:r>
            <a:endParaRPr kumimoji="0" lang="en-US" sz="2400" b="0" i="0" u="none" strike="noStrike" kern="0" cap="none" spc="0" normalizeH="0" baseline="0" noProof="0" dirty="0">
              <a:ln>
                <a:noFill/>
              </a:ln>
              <a:solidFill>
                <a:prstClr val="black"/>
              </a:solidFill>
              <a:effectLst/>
              <a:uLnTx/>
              <a:uFillTx/>
              <a:latin typeface="Calibri"/>
            </a:endParaRPr>
          </a:p>
        </p:txBody>
      </p:sp>
      <p:sp>
        <p:nvSpPr>
          <p:cNvPr id="127" name="Rectangle 126">
            <a:extLst>
              <a:ext uri="{FF2B5EF4-FFF2-40B4-BE49-F238E27FC236}">
                <a16:creationId xmlns:a16="http://schemas.microsoft.com/office/drawing/2014/main" id="{B3949222-648F-4A33-B61B-33C678DB3A69}"/>
              </a:ext>
            </a:extLst>
          </p:cNvPr>
          <p:cNvSpPr/>
          <p:nvPr/>
        </p:nvSpPr>
        <p:spPr>
          <a:xfrm>
            <a:off x="6563764" y="5572359"/>
            <a:ext cx="1820710" cy="797415"/>
          </a:xfrm>
          <a:prstGeom prst="rect">
            <a:avLst/>
          </a:prstGeom>
          <a:solidFill>
            <a:sysClr val="window" lastClr="FFFFFF"/>
          </a:solidFill>
          <a:ln w="25400" cap="flat" cmpd="sng" algn="ctr">
            <a:solidFill>
              <a:srgbClr val="0070C0"/>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400" kern="0" noProof="0" dirty="0">
                <a:solidFill>
                  <a:srgbClr val="0070C0"/>
                </a:solidFill>
                <a:latin typeface="Calibri"/>
              </a:rPr>
              <a:t>Gen2</a:t>
            </a:r>
            <a:endParaRPr kumimoji="0" lang="en-US" sz="2400" b="0" i="0" u="none" strike="noStrike" kern="0" cap="none" spc="0" normalizeH="0" baseline="0" noProof="0" dirty="0">
              <a:ln>
                <a:noFill/>
              </a:ln>
              <a:solidFill>
                <a:srgbClr val="0070C0"/>
              </a:solidFill>
              <a:effectLst/>
              <a:uLnTx/>
              <a:uFillTx/>
              <a:latin typeface="Calibri"/>
            </a:endParaRPr>
          </a:p>
        </p:txBody>
      </p:sp>
      <p:sp>
        <p:nvSpPr>
          <p:cNvPr id="128" name="Rectangle 127">
            <a:extLst>
              <a:ext uri="{FF2B5EF4-FFF2-40B4-BE49-F238E27FC236}">
                <a16:creationId xmlns:a16="http://schemas.microsoft.com/office/drawing/2014/main" id="{CF4C3B53-98AC-4EC6-B997-F34526DDDB00}"/>
              </a:ext>
            </a:extLst>
          </p:cNvPr>
          <p:cNvSpPr/>
          <p:nvPr/>
        </p:nvSpPr>
        <p:spPr>
          <a:xfrm>
            <a:off x="8836071" y="5574354"/>
            <a:ext cx="1874822" cy="797415"/>
          </a:xfrm>
          <a:prstGeom prst="rect">
            <a:avLst/>
          </a:prstGeom>
          <a:solidFill>
            <a:sysClr val="window" lastClr="FFFFFF"/>
          </a:solidFill>
          <a:ln w="25400" cap="flat" cmpd="sng" algn="ctr">
            <a:solidFill>
              <a:srgbClr val="C00000"/>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C00000"/>
                </a:solidFill>
                <a:effectLst/>
                <a:uLnTx/>
                <a:uFillTx/>
                <a:latin typeface="Calibri"/>
                <a:ea typeface="+mn-ea"/>
                <a:cs typeface="+mn-cs"/>
              </a:rPr>
              <a:t>Gen3</a:t>
            </a:r>
          </a:p>
        </p:txBody>
      </p:sp>
      <p:sp>
        <p:nvSpPr>
          <p:cNvPr id="33" name="TextBox 32">
            <a:extLst>
              <a:ext uri="{FF2B5EF4-FFF2-40B4-BE49-F238E27FC236}">
                <a16:creationId xmlns:a16="http://schemas.microsoft.com/office/drawing/2014/main" id="{5B6329F6-8B92-451E-A846-BC9E3344C0CC}"/>
              </a:ext>
            </a:extLst>
          </p:cNvPr>
          <p:cNvSpPr txBox="1"/>
          <p:nvPr/>
        </p:nvSpPr>
        <p:spPr>
          <a:xfrm>
            <a:off x="8346085" y="1257835"/>
            <a:ext cx="3690468" cy="1200329"/>
          </a:xfrm>
          <a:prstGeom prst="rect">
            <a:avLst/>
          </a:prstGeom>
          <a:noFill/>
        </p:spPr>
        <p:txBody>
          <a:bodyPr wrap="square" rtlCol="0">
            <a:spAutoFit/>
          </a:bodyPr>
          <a:lstStyle/>
          <a:p>
            <a:r>
              <a:rPr lang="en-US" sz="2400" dirty="0"/>
              <a:t>Different types of NICs have different transport (e.g., DCQCN) implementations</a:t>
            </a:r>
            <a:endParaRPr lang="en-US" sz="2400" dirty="0">
              <a:solidFill>
                <a:srgbClr val="C00000"/>
              </a:solidFill>
            </a:endParaRPr>
          </a:p>
        </p:txBody>
      </p:sp>
      <p:sp>
        <p:nvSpPr>
          <p:cNvPr id="3" name="Slide Number Placeholder 2">
            <a:extLst>
              <a:ext uri="{FF2B5EF4-FFF2-40B4-BE49-F238E27FC236}">
                <a16:creationId xmlns:a16="http://schemas.microsoft.com/office/drawing/2014/main" id="{6693B73C-ED28-4C56-A1D1-C396BB837FE8}"/>
              </a:ext>
            </a:extLst>
          </p:cNvPr>
          <p:cNvSpPr>
            <a:spLocks noGrp="1"/>
          </p:cNvSpPr>
          <p:nvPr>
            <p:ph type="sldNum" sz="quarter" idx="12"/>
          </p:nvPr>
        </p:nvSpPr>
        <p:spPr/>
        <p:txBody>
          <a:bodyPr/>
          <a:lstStyle/>
          <a:p>
            <a:fld id="{68A5C0F4-3F8F-4EF5-BE77-BD783F77889F}" type="slidenum">
              <a:rPr lang="en-US" smtClean="0"/>
              <a:t>26</a:t>
            </a:fld>
            <a:endParaRPr lang="en-US"/>
          </a:p>
        </p:txBody>
      </p:sp>
    </p:spTree>
    <p:extLst>
      <p:ext uri="{BB962C8B-B14F-4D97-AF65-F5344CB8AC3E}">
        <p14:creationId xmlns:p14="http://schemas.microsoft.com/office/powerpoint/2010/main" val="426995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xEl>
                                              <p:pRg st="0" end="0"/>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6" grpId="0" animBg="1"/>
      <p:bldP spid="127" grpId="0" animBg="1"/>
      <p:bldP spid="1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BE9EE-EB96-4D59-B4EF-813A28139F18}"/>
              </a:ext>
            </a:extLst>
          </p:cNvPr>
          <p:cNvSpPr>
            <a:spLocks noGrp="1"/>
          </p:cNvSpPr>
          <p:nvPr>
            <p:ph type="title"/>
          </p:nvPr>
        </p:nvSpPr>
        <p:spPr/>
        <p:txBody>
          <a:bodyPr/>
          <a:lstStyle/>
          <a:p>
            <a:r>
              <a:rPr lang="en-US" dirty="0"/>
              <a:t>Heterogenous Switches</a:t>
            </a:r>
          </a:p>
        </p:txBody>
      </p:sp>
      <p:grpSp>
        <p:nvGrpSpPr>
          <p:cNvPr id="28" name="Group 27">
            <a:extLst>
              <a:ext uri="{FF2B5EF4-FFF2-40B4-BE49-F238E27FC236}">
                <a16:creationId xmlns:a16="http://schemas.microsoft.com/office/drawing/2014/main" id="{8F175BCC-465D-AFC9-F854-BB5460A6FB96}"/>
              </a:ext>
            </a:extLst>
          </p:cNvPr>
          <p:cNvGrpSpPr/>
          <p:nvPr/>
        </p:nvGrpSpPr>
        <p:grpSpPr>
          <a:xfrm>
            <a:off x="180570" y="1617096"/>
            <a:ext cx="10522795" cy="4768252"/>
            <a:chOff x="180570" y="1617096"/>
            <a:chExt cx="10522795" cy="4768252"/>
          </a:xfrm>
        </p:grpSpPr>
        <p:sp>
          <p:nvSpPr>
            <p:cNvPr id="4" name="Rectangle 3">
              <a:extLst>
                <a:ext uri="{FF2B5EF4-FFF2-40B4-BE49-F238E27FC236}">
                  <a16:creationId xmlns:a16="http://schemas.microsoft.com/office/drawing/2014/main" id="{77DA76CE-D142-41D5-8968-B8DD7BDFA31F}"/>
                </a:ext>
              </a:extLst>
            </p:cNvPr>
            <p:cNvSpPr/>
            <p:nvPr/>
          </p:nvSpPr>
          <p:spPr>
            <a:xfrm>
              <a:off x="1640529" y="4116460"/>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30E1201C-D517-4543-B148-BA8FE538DB6D}"/>
                </a:ext>
              </a:extLst>
            </p:cNvPr>
            <p:cNvSpPr/>
            <p:nvPr/>
          </p:nvSpPr>
          <p:spPr>
            <a:xfrm>
              <a:off x="1640529" y="5083792"/>
              <a:ext cx="731520" cy="395086"/>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ABC32DC8-1A78-41EE-A64E-0A025FACE5C5}"/>
                </a:ext>
              </a:extLst>
            </p:cNvPr>
            <p:cNvSpPr/>
            <p:nvPr/>
          </p:nvSpPr>
          <p:spPr>
            <a:xfrm>
              <a:off x="2711710" y="4106338"/>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EB9489A5-A871-4DBD-83A2-439D557F97DE}"/>
                </a:ext>
              </a:extLst>
            </p:cNvPr>
            <p:cNvSpPr/>
            <p:nvPr/>
          </p:nvSpPr>
          <p:spPr>
            <a:xfrm>
              <a:off x="2702833" y="5092643"/>
              <a:ext cx="731520" cy="365355"/>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8" name="Straight Connector 7">
              <a:extLst>
                <a:ext uri="{FF2B5EF4-FFF2-40B4-BE49-F238E27FC236}">
                  <a16:creationId xmlns:a16="http://schemas.microsoft.com/office/drawing/2014/main" id="{60335DC7-7742-4816-BF24-06F24008F934}"/>
                </a:ext>
              </a:extLst>
            </p:cNvPr>
            <p:cNvCxnSpPr>
              <a:cxnSpLocks/>
              <a:stCxn id="4" idx="2"/>
              <a:endCxn id="5" idx="0"/>
            </p:cNvCxnSpPr>
            <p:nvPr/>
          </p:nvCxnSpPr>
          <p:spPr>
            <a:xfrm>
              <a:off x="2006289" y="4631849"/>
              <a:ext cx="0" cy="451943"/>
            </a:xfrm>
            <a:prstGeom prst="line">
              <a:avLst/>
            </a:prstGeom>
            <a:noFill/>
            <a:ln w="9525" cap="flat" cmpd="sng" algn="ctr">
              <a:solidFill>
                <a:sysClr val="windowText" lastClr="000000">
                  <a:shade val="95000"/>
                  <a:satMod val="105000"/>
                </a:sysClr>
              </a:solidFill>
              <a:prstDash val="solid"/>
            </a:ln>
            <a:effectLst/>
          </p:spPr>
        </p:cxnSp>
        <p:cxnSp>
          <p:nvCxnSpPr>
            <p:cNvPr id="9" name="Straight Connector 8">
              <a:extLst>
                <a:ext uri="{FF2B5EF4-FFF2-40B4-BE49-F238E27FC236}">
                  <a16:creationId xmlns:a16="http://schemas.microsoft.com/office/drawing/2014/main" id="{69038C0A-5BA6-4A2F-A098-47283307556D}"/>
                </a:ext>
              </a:extLst>
            </p:cNvPr>
            <p:cNvCxnSpPr>
              <a:stCxn id="6" idx="2"/>
              <a:endCxn id="7" idx="0"/>
            </p:cNvCxnSpPr>
            <p:nvPr/>
          </p:nvCxnSpPr>
          <p:spPr>
            <a:xfrm flipH="1">
              <a:off x="3068593" y="4621727"/>
              <a:ext cx="8877" cy="470916"/>
            </a:xfrm>
            <a:prstGeom prst="line">
              <a:avLst/>
            </a:prstGeom>
            <a:noFill/>
            <a:ln w="9525" cap="flat" cmpd="sng" algn="ctr">
              <a:solidFill>
                <a:sysClr val="windowText" lastClr="000000">
                  <a:shade val="95000"/>
                  <a:satMod val="105000"/>
                </a:sysClr>
              </a:solidFill>
              <a:prstDash val="solid"/>
            </a:ln>
            <a:effectLst/>
          </p:spPr>
        </p:cxnSp>
        <p:cxnSp>
          <p:nvCxnSpPr>
            <p:cNvPr id="10" name="Straight Connector 9">
              <a:extLst>
                <a:ext uri="{FF2B5EF4-FFF2-40B4-BE49-F238E27FC236}">
                  <a16:creationId xmlns:a16="http://schemas.microsoft.com/office/drawing/2014/main" id="{251BD828-885F-49AF-A79A-9F7E9B4A0405}"/>
                </a:ext>
              </a:extLst>
            </p:cNvPr>
            <p:cNvCxnSpPr>
              <a:stCxn id="6" idx="2"/>
              <a:endCxn id="5" idx="0"/>
            </p:cNvCxnSpPr>
            <p:nvPr/>
          </p:nvCxnSpPr>
          <p:spPr>
            <a:xfrm flipH="1">
              <a:off x="2006289" y="4621727"/>
              <a:ext cx="1071181" cy="462065"/>
            </a:xfrm>
            <a:prstGeom prst="line">
              <a:avLst/>
            </a:prstGeom>
            <a:noFill/>
            <a:ln w="9525" cap="flat" cmpd="sng" algn="ctr">
              <a:solidFill>
                <a:sysClr val="windowText" lastClr="000000">
                  <a:shade val="95000"/>
                  <a:satMod val="105000"/>
                </a:sysClr>
              </a:solidFill>
              <a:prstDash val="solid"/>
            </a:ln>
            <a:effectLst/>
          </p:spPr>
        </p:cxnSp>
        <p:cxnSp>
          <p:nvCxnSpPr>
            <p:cNvPr id="11" name="Straight Connector 10">
              <a:extLst>
                <a:ext uri="{FF2B5EF4-FFF2-40B4-BE49-F238E27FC236}">
                  <a16:creationId xmlns:a16="http://schemas.microsoft.com/office/drawing/2014/main" id="{2EB2EEF7-AFD7-4366-82E1-375D775AA885}"/>
                </a:ext>
              </a:extLst>
            </p:cNvPr>
            <p:cNvCxnSpPr>
              <a:stCxn id="4" idx="2"/>
              <a:endCxn id="7" idx="0"/>
            </p:cNvCxnSpPr>
            <p:nvPr/>
          </p:nvCxnSpPr>
          <p:spPr>
            <a:xfrm>
              <a:off x="2006289" y="4631849"/>
              <a:ext cx="1062304" cy="460794"/>
            </a:xfrm>
            <a:prstGeom prst="line">
              <a:avLst/>
            </a:prstGeom>
            <a:noFill/>
            <a:ln w="9525" cap="flat" cmpd="sng" algn="ctr">
              <a:solidFill>
                <a:sysClr val="windowText" lastClr="000000">
                  <a:shade val="95000"/>
                  <a:satMod val="105000"/>
                </a:sysClr>
              </a:solidFill>
              <a:prstDash val="solid"/>
            </a:ln>
            <a:effectLst/>
          </p:spPr>
        </p:cxnSp>
        <p:sp>
          <p:nvSpPr>
            <p:cNvPr id="13" name="Rectangle 12">
              <a:extLst>
                <a:ext uri="{FF2B5EF4-FFF2-40B4-BE49-F238E27FC236}">
                  <a16:creationId xmlns:a16="http://schemas.microsoft.com/office/drawing/2014/main" id="{429A076E-360E-47DC-9425-EA0363D6EF35}"/>
                </a:ext>
              </a:extLst>
            </p:cNvPr>
            <p:cNvSpPr/>
            <p:nvPr/>
          </p:nvSpPr>
          <p:spPr>
            <a:xfrm>
              <a:off x="2701528" y="2924488"/>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524F3BDF-85A5-4400-B859-913706BDEA40}"/>
                </a:ext>
              </a:extLst>
            </p:cNvPr>
            <p:cNvSpPr/>
            <p:nvPr/>
          </p:nvSpPr>
          <p:spPr>
            <a:xfrm>
              <a:off x="3897482" y="2913699"/>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639ACDBD-42D0-49F1-BA1B-D002438FEDDE}"/>
                </a:ext>
              </a:extLst>
            </p:cNvPr>
            <p:cNvSpPr/>
            <p:nvPr/>
          </p:nvSpPr>
          <p:spPr>
            <a:xfrm>
              <a:off x="3901773" y="4122223"/>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BF0DE8E8-AD59-47C7-BC02-276F81F55BE3}"/>
                </a:ext>
              </a:extLst>
            </p:cNvPr>
            <p:cNvSpPr/>
            <p:nvPr/>
          </p:nvSpPr>
          <p:spPr>
            <a:xfrm>
              <a:off x="3899883" y="5103858"/>
              <a:ext cx="731520" cy="375020"/>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AB5F434B-9F13-4FAD-BF55-2976870EBDB5}"/>
                </a:ext>
              </a:extLst>
            </p:cNvPr>
            <p:cNvSpPr/>
            <p:nvPr/>
          </p:nvSpPr>
          <p:spPr>
            <a:xfrm>
              <a:off x="5030241" y="4106337"/>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28D98083-F617-470F-A1E2-4FA65BA00C14}"/>
                </a:ext>
              </a:extLst>
            </p:cNvPr>
            <p:cNvSpPr/>
            <p:nvPr/>
          </p:nvSpPr>
          <p:spPr>
            <a:xfrm>
              <a:off x="5030241" y="5102710"/>
              <a:ext cx="731520" cy="376168"/>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21" name="Straight Connector 20">
              <a:extLst>
                <a:ext uri="{FF2B5EF4-FFF2-40B4-BE49-F238E27FC236}">
                  <a16:creationId xmlns:a16="http://schemas.microsoft.com/office/drawing/2014/main" id="{F98B3CEE-6AA5-48B6-B725-5F733013717D}"/>
                </a:ext>
              </a:extLst>
            </p:cNvPr>
            <p:cNvCxnSpPr>
              <a:stCxn id="17" idx="2"/>
              <a:endCxn id="18" idx="0"/>
            </p:cNvCxnSpPr>
            <p:nvPr/>
          </p:nvCxnSpPr>
          <p:spPr>
            <a:xfrm flipH="1">
              <a:off x="4265643" y="4637612"/>
              <a:ext cx="1890" cy="466246"/>
            </a:xfrm>
            <a:prstGeom prst="line">
              <a:avLst/>
            </a:prstGeom>
            <a:noFill/>
            <a:ln w="9525" cap="flat" cmpd="sng" algn="ctr">
              <a:solidFill>
                <a:sysClr val="windowText" lastClr="000000">
                  <a:shade val="95000"/>
                  <a:satMod val="105000"/>
                </a:sysClr>
              </a:solidFill>
              <a:prstDash val="solid"/>
            </a:ln>
            <a:effectLst/>
          </p:spPr>
        </p:cxnSp>
        <p:cxnSp>
          <p:nvCxnSpPr>
            <p:cNvPr id="22" name="Straight Connector 21">
              <a:extLst>
                <a:ext uri="{FF2B5EF4-FFF2-40B4-BE49-F238E27FC236}">
                  <a16:creationId xmlns:a16="http://schemas.microsoft.com/office/drawing/2014/main" id="{9F11522F-E2DF-4287-9F78-8372966239E7}"/>
                </a:ext>
              </a:extLst>
            </p:cNvPr>
            <p:cNvCxnSpPr>
              <a:cxnSpLocks/>
              <a:stCxn id="19" idx="2"/>
              <a:endCxn id="20" idx="0"/>
            </p:cNvCxnSpPr>
            <p:nvPr/>
          </p:nvCxnSpPr>
          <p:spPr>
            <a:xfrm>
              <a:off x="5396001" y="4621726"/>
              <a:ext cx="0" cy="480984"/>
            </a:xfrm>
            <a:prstGeom prst="line">
              <a:avLst/>
            </a:prstGeom>
            <a:noFill/>
            <a:ln w="9525" cap="flat" cmpd="sng" algn="ctr">
              <a:solidFill>
                <a:sysClr val="windowText" lastClr="000000">
                  <a:shade val="95000"/>
                  <a:satMod val="105000"/>
                </a:sysClr>
              </a:solidFill>
              <a:prstDash val="solid"/>
            </a:ln>
            <a:effectLst/>
          </p:spPr>
        </p:cxnSp>
        <p:cxnSp>
          <p:nvCxnSpPr>
            <p:cNvPr id="23" name="Straight Connector 22">
              <a:extLst>
                <a:ext uri="{FF2B5EF4-FFF2-40B4-BE49-F238E27FC236}">
                  <a16:creationId xmlns:a16="http://schemas.microsoft.com/office/drawing/2014/main" id="{01D1F4B3-C07A-43D4-98AE-C3EF6A721DB8}"/>
                </a:ext>
              </a:extLst>
            </p:cNvPr>
            <p:cNvCxnSpPr>
              <a:stCxn id="19" idx="2"/>
              <a:endCxn id="18" idx="0"/>
            </p:cNvCxnSpPr>
            <p:nvPr/>
          </p:nvCxnSpPr>
          <p:spPr>
            <a:xfrm flipH="1">
              <a:off x="4265643" y="4621726"/>
              <a:ext cx="1130358" cy="482132"/>
            </a:xfrm>
            <a:prstGeom prst="line">
              <a:avLst/>
            </a:prstGeom>
            <a:noFill/>
            <a:ln w="9525" cap="flat" cmpd="sng" algn="ctr">
              <a:solidFill>
                <a:sysClr val="windowText" lastClr="000000">
                  <a:shade val="95000"/>
                  <a:satMod val="105000"/>
                </a:sysClr>
              </a:solidFill>
              <a:prstDash val="solid"/>
            </a:ln>
            <a:effectLst/>
          </p:spPr>
        </p:cxnSp>
        <p:cxnSp>
          <p:nvCxnSpPr>
            <p:cNvPr id="24" name="Straight Connector 23">
              <a:extLst>
                <a:ext uri="{FF2B5EF4-FFF2-40B4-BE49-F238E27FC236}">
                  <a16:creationId xmlns:a16="http://schemas.microsoft.com/office/drawing/2014/main" id="{911827D0-AFC1-4A06-A428-DB5DA21CE584}"/>
                </a:ext>
              </a:extLst>
            </p:cNvPr>
            <p:cNvCxnSpPr>
              <a:stCxn id="17" idx="2"/>
              <a:endCxn id="20" idx="0"/>
            </p:cNvCxnSpPr>
            <p:nvPr/>
          </p:nvCxnSpPr>
          <p:spPr>
            <a:xfrm>
              <a:off x="4267533" y="4637612"/>
              <a:ext cx="1128468" cy="465098"/>
            </a:xfrm>
            <a:prstGeom prst="line">
              <a:avLst/>
            </a:prstGeom>
            <a:noFill/>
            <a:ln w="9525" cap="flat" cmpd="sng" algn="ctr">
              <a:solidFill>
                <a:sysClr val="windowText" lastClr="000000">
                  <a:shade val="95000"/>
                  <a:satMod val="105000"/>
                </a:sysClr>
              </a:solidFill>
              <a:prstDash val="solid"/>
            </a:ln>
            <a:effectLst/>
          </p:spPr>
        </p:cxnSp>
        <p:cxnSp>
          <p:nvCxnSpPr>
            <p:cNvPr id="26" name="Straight Connector 25">
              <a:extLst>
                <a:ext uri="{FF2B5EF4-FFF2-40B4-BE49-F238E27FC236}">
                  <a16:creationId xmlns:a16="http://schemas.microsoft.com/office/drawing/2014/main" id="{2D3EE3AB-B4DE-42F4-9FBB-6302B94DCA2D}"/>
                </a:ext>
              </a:extLst>
            </p:cNvPr>
            <p:cNvCxnSpPr>
              <a:stCxn id="4" idx="0"/>
              <a:endCxn id="13" idx="2"/>
            </p:cNvCxnSpPr>
            <p:nvPr/>
          </p:nvCxnSpPr>
          <p:spPr>
            <a:xfrm flipV="1">
              <a:off x="2006289" y="3439877"/>
              <a:ext cx="1060999" cy="676583"/>
            </a:xfrm>
            <a:prstGeom prst="line">
              <a:avLst/>
            </a:prstGeom>
            <a:noFill/>
            <a:ln w="9525" cap="flat" cmpd="sng" algn="ctr">
              <a:solidFill>
                <a:sysClr val="windowText" lastClr="000000">
                  <a:shade val="95000"/>
                  <a:satMod val="105000"/>
                </a:sysClr>
              </a:solidFill>
              <a:prstDash val="solid"/>
            </a:ln>
            <a:effectLst/>
          </p:spPr>
        </p:cxnSp>
        <p:cxnSp>
          <p:nvCxnSpPr>
            <p:cNvPr id="30" name="Straight Connector 29">
              <a:extLst>
                <a:ext uri="{FF2B5EF4-FFF2-40B4-BE49-F238E27FC236}">
                  <a16:creationId xmlns:a16="http://schemas.microsoft.com/office/drawing/2014/main" id="{89E4F365-10E8-454A-8D28-1F3D470F2F94}"/>
                </a:ext>
              </a:extLst>
            </p:cNvPr>
            <p:cNvCxnSpPr>
              <a:stCxn id="6" idx="0"/>
              <a:endCxn id="6" idx="0"/>
            </p:cNvCxnSpPr>
            <p:nvPr/>
          </p:nvCxnSpPr>
          <p:spPr>
            <a:xfrm>
              <a:off x="3077470" y="4106338"/>
              <a:ext cx="0" cy="0"/>
            </a:xfrm>
            <a:prstGeom prst="line">
              <a:avLst/>
            </a:prstGeom>
            <a:noFill/>
            <a:ln w="9525" cap="flat" cmpd="sng" algn="ctr">
              <a:solidFill>
                <a:sysClr val="windowText" lastClr="000000">
                  <a:shade val="95000"/>
                  <a:satMod val="105000"/>
                </a:sysClr>
              </a:solidFill>
              <a:prstDash val="solid"/>
            </a:ln>
            <a:effectLst/>
          </p:spPr>
        </p:cxnSp>
        <p:grpSp>
          <p:nvGrpSpPr>
            <p:cNvPr id="41" name="Group 40">
              <a:extLst>
                <a:ext uri="{FF2B5EF4-FFF2-40B4-BE49-F238E27FC236}">
                  <a16:creationId xmlns:a16="http://schemas.microsoft.com/office/drawing/2014/main" id="{91425BF6-07C2-430F-849C-1B047BDAAA40}"/>
                </a:ext>
              </a:extLst>
            </p:cNvPr>
            <p:cNvGrpSpPr/>
            <p:nvPr/>
          </p:nvGrpSpPr>
          <p:grpSpPr>
            <a:xfrm>
              <a:off x="1640529" y="5573631"/>
              <a:ext cx="731880" cy="771197"/>
              <a:chOff x="1242606" y="5413274"/>
              <a:chExt cx="731880" cy="771197"/>
            </a:xfrm>
          </p:grpSpPr>
          <p:sp>
            <p:nvSpPr>
              <p:cNvPr id="69" name="Rectangle 68">
                <a:extLst>
                  <a:ext uri="{FF2B5EF4-FFF2-40B4-BE49-F238E27FC236}">
                    <a16:creationId xmlns:a16="http://schemas.microsoft.com/office/drawing/2014/main" id="{E26C8560-807B-4AA0-A21F-D833CCDDA790}"/>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Rectangle 69">
                <a:extLst>
                  <a:ext uri="{FF2B5EF4-FFF2-40B4-BE49-F238E27FC236}">
                    <a16:creationId xmlns:a16="http://schemas.microsoft.com/office/drawing/2014/main" id="{3535F38F-D2C5-4671-A850-01ADB9B1D92A}"/>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Rectangle 70">
                <a:extLst>
                  <a:ext uri="{FF2B5EF4-FFF2-40B4-BE49-F238E27FC236}">
                    <a16:creationId xmlns:a16="http://schemas.microsoft.com/office/drawing/2014/main" id="{32226447-C739-408B-B052-A575DA088B52}"/>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4" name="Group 43">
              <a:extLst>
                <a:ext uri="{FF2B5EF4-FFF2-40B4-BE49-F238E27FC236}">
                  <a16:creationId xmlns:a16="http://schemas.microsoft.com/office/drawing/2014/main" id="{4F82DB35-31D6-422A-A937-0DAC869E5BB8}"/>
                </a:ext>
              </a:extLst>
            </p:cNvPr>
            <p:cNvGrpSpPr/>
            <p:nvPr/>
          </p:nvGrpSpPr>
          <p:grpSpPr>
            <a:xfrm>
              <a:off x="2707058" y="5587788"/>
              <a:ext cx="731880" cy="771197"/>
              <a:chOff x="1242606" y="5413274"/>
              <a:chExt cx="731880" cy="771197"/>
            </a:xfrm>
          </p:grpSpPr>
          <p:sp>
            <p:nvSpPr>
              <p:cNvPr id="63" name="Rectangle 62">
                <a:extLst>
                  <a:ext uri="{FF2B5EF4-FFF2-40B4-BE49-F238E27FC236}">
                    <a16:creationId xmlns:a16="http://schemas.microsoft.com/office/drawing/2014/main" id="{3CDC5E1B-73A6-4D3C-968D-F166C2665890}"/>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Rectangle 63">
                <a:extLst>
                  <a:ext uri="{FF2B5EF4-FFF2-40B4-BE49-F238E27FC236}">
                    <a16:creationId xmlns:a16="http://schemas.microsoft.com/office/drawing/2014/main" id="{28FC23C9-F1AD-45DE-9887-04C47B752814}"/>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Rectangle 64">
                <a:extLst>
                  <a:ext uri="{FF2B5EF4-FFF2-40B4-BE49-F238E27FC236}">
                    <a16:creationId xmlns:a16="http://schemas.microsoft.com/office/drawing/2014/main" id="{A4936148-0D19-42B0-8196-F4A336DD9606}"/>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5" name="Group 44">
              <a:extLst>
                <a:ext uri="{FF2B5EF4-FFF2-40B4-BE49-F238E27FC236}">
                  <a16:creationId xmlns:a16="http://schemas.microsoft.com/office/drawing/2014/main" id="{AB3B2F41-788C-4FB6-9D98-DDDD9316D1AE}"/>
                </a:ext>
              </a:extLst>
            </p:cNvPr>
            <p:cNvGrpSpPr/>
            <p:nvPr/>
          </p:nvGrpSpPr>
          <p:grpSpPr>
            <a:xfrm>
              <a:off x="3897482" y="5603362"/>
              <a:ext cx="731880" cy="771197"/>
              <a:chOff x="1242606" y="5413274"/>
              <a:chExt cx="731880" cy="771197"/>
            </a:xfrm>
          </p:grpSpPr>
          <p:sp>
            <p:nvSpPr>
              <p:cNvPr id="60" name="Rectangle 59">
                <a:extLst>
                  <a:ext uri="{FF2B5EF4-FFF2-40B4-BE49-F238E27FC236}">
                    <a16:creationId xmlns:a16="http://schemas.microsoft.com/office/drawing/2014/main" id="{47863F36-E071-4116-87E7-CBF660E8DD0E}"/>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Rectangle 60">
                <a:extLst>
                  <a:ext uri="{FF2B5EF4-FFF2-40B4-BE49-F238E27FC236}">
                    <a16:creationId xmlns:a16="http://schemas.microsoft.com/office/drawing/2014/main" id="{28A23DBC-E04F-4E84-BF93-860D5F6AF8FB}"/>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Rectangle 61">
                <a:extLst>
                  <a:ext uri="{FF2B5EF4-FFF2-40B4-BE49-F238E27FC236}">
                    <a16:creationId xmlns:a16="http://schemas.microsoft.com/office/drawing/2014/main" id="{16996806-C91D-4DB0-972B-B3E2A77A3641}"/>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7" name="Group 46">
              <a:extLst>
                <a:ext uri="{FF2B5EF4-FFF2-40B4-BE49-F238E27FC236}">
                  <a16:creationId xmlns:a16="http://schemas.microsoft.com/office/drawing/2014/main" id="{35511D7B-B2A1-439C-A5AF-FAAE4287CB67}"/>
                </a:ext>
              </a:extLst>
            </p:cNvPr>
            <p:cNvGrpSpPr/>
            <p:nvPr/>
          </p:nvGrpSpPr>
          <p:grpSpPr>
            <a:xfrm>
              <a:off x="5030241" y="5603362"/>
              <a:ext cx="731880" cy="771197"/>
              <a:chOff x="1242606" y="5413274"/>
              <a:chExt cx="731880" cy="771197"/>
            </a:xfrm>
          </p:grpSpPr>
          <p:sp>
            <p:nvSpPr>
              <p:cNvPr id="54" name="Rectangle 53">
                <a:extLst>
                  <a:ext uri="{FF2B5EF4-FFF2-40B4-BE49-F238E27FC236}">
                    <a16:creationId xmlns:a16="http://schemas.microsoft.com/office/drawing/2014/main" id="{665B5C17-6950-416E-B29C-C223430373AD}"/>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5" name="Rectangle 54">
                <a:extLst>
                  <a:ext uri="{FF2B5EF4-FFF2-40B4-BE49-F238E27FC236}">
                    <a16:creationId xmlns:a16="http://schemas.microsoft.com/office/drawing/2014/main" id="{E8DD3EDA-5C5C-42B2-B3F4-5698615E7A09}"/>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Rectangle 55">
                <a:extLst>
                  <a:ext uri="{FF2B5EF4-FFF2-40B4-BE49-F238E27FC236}">
                    <a16:creationId xmlns:a16="http://schemas.microsoft.com/office/drawing/2014/main" id="{385B8013-3858-47A5-B070-65B54E3C4E5F}"/>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cxnSp>
          <p:nvCxnSpPr>
            <p:cNvPr id="100" name="Straight Connector 99">
              <a:extLst>
                <a:ext uri="{FF2B5EF4-FFF2-40B4-BE49-F238E27FC236}">
                  <a16:creationId xmlns:a16="http://schemas.microsoft.com/office/drawing/2014/main" id="{DF066811-9726-43B5-AC82-2561C62B2E83}"/>
                </a:ext>
              </a:extLst>
            </p:cNvPr>
            <p:cNvCxnSpPr>
              <a:cxnSpLocks/>
              <a:stCxn id="4" idx="0"/>
              <a:endCxn id="16" idx="2"/>
            </p:cNvCxnSpPr>
            <p:nvPr/>
          </p:nvCxnSpPr>
          <p:spPr>
            <a:xfrm flipV="1">
              <a:off x="2006289" y="3429088"/>
              <a:ext cx="2256953" cy="687372"/>
            </a:xfrm>
            <a:prstGeom prst="line">
              <a:avLst/>
            </a:prstGeom>
            <a:noFill/>
            <a:ln w="9525" cap="flat" cmpd="sng" algn="ctr">
              <a:solidFill>
                <a:sysClr val="windowText" lastClr="000000">
                  <a:shade val="95000"/>
                  <a:satMod val="105000"/>
                </a:sysClr>
              </a:solidFill>
              <a:prstDash val="solid"/>
            </a:ln>
            <a:effectLst/>
          </p:spPr>
        </p:cxnSp>
        <p:cxnSp>
          <p:nvCxnSpPr>
            <p:cNvPr id="103" name="Straight Connector 102">
              <a:extLst>
                <a:ext uri="{FF2B5EF4-FFF2-40B4-BE49-F238E27FC236}">
                  <a16:creationId xmlns:a16="http://schemas.microsoft.com/office/drawing/2014/main" id="{B6C9492D-004C-452E-91C9-E7B50F5F4972}"/>
                </a:ext>
              </a:extLst>
            </p:cNvPr>
            <p:cNvCxnSpPr>
              <a:cxnSpLocks/>
              <a:stCxn id="6" idx="0"/>
              <a:endCxn id="13" idx="2"/>
            </p:cNvCxnSpPr>
            <p:nvPr/>
          </p:nvCxnSpPr>
          <p:spPr>
            <a:xfrm flipH="1" flipV="1">
              <a:off x="3067288" y="3439877"/>
              <a:ext cx="10182" cy="666461"/>
            </a:xfrm>
            <a:prstGeom prst="line">
              <a:avLst/>
            </a:prstGeom>
            <a:noFill/>
            <a:ln w="9525" cap="flat" cmpd="sng" algn="ctr">
              <a:solidFill>
                <a:sysClr val="windowText" lastClr="000000">
                  <a:shade val="95000"/>
                  <a:satMod val="105000"/>
                </a:sysClr>
              </a:solidFill>
              <a:prstDash val="solid"/>
            </a:ln>
            <a:effectLst/>
          </p:spPr>
        </p:cxnSp>
        <p:cxnSp>
          <p:nvCxnSpPr>
            <p:cNvPr id="106" name="Straight Connector 105">
              <a:extLst>
                <a:ext uri="{FF2B5EF4-FFF2-40B4-BE49-F238E27FC236}">
                  <a16:creationId xmlns:a16="http://schemas.microsoft.com/office/drawing/2014/main" id="{CA2D978A-B08F-46A5-911E-4871CA68F582}"/>
                </a:ext>
              </a:extLst>
            </p:cNvPr>
            <p:cNvCxnSpPr>
              <a:cxnSpLocks/>
              <a:stCxn id="6" idx="0"/>
              <a:endCxn id="16" idx="2"/>
            </p:cNvCxnSpPr>
            <p:nvPr/>
          </p:nvCxnSpPr>
          <p:spPr>
            <a:xfrm flipV="1">
              <a:off x="3077470" y="3429088"/>
              <a:ext cx="1185772" cy="677250"/>
            </a:xfrm>
            <a:prstGeom prst="line">
              <a:avLst/>
            </a:prstGeom>
            <a:noFill/>
            <a:ln w="9525" cap="flat" cmpd="sng" algn="ctr">
              <a:solidFill>
                <a:sysClr val="windowText" lastClr="000000">
                  <a:shade val="95000"/>
                  <a:satMod val="105000"/>
                </a:sysClr>
              </a:solidFill>
              <a:prstDash val="solid"/>
            </a:ln>
            <a:effectLst/>
          </p:spPr>
        </p:cxnSp>
        <p:cxnSp>
          <p:nvCxnSpPr>
            <p:cNvPr id="110" name="Straight Connector 109">
              <a:extLst>
                <a:ext uri="{FF2B5EF4-FFF2-40B4-BE49-F238E27FC236}">
                  <a16:creationId xmlns:a16="http://schemas.microsoft.com/office/drawing/2014/main" id="{0A6A8BA8-54CF-4FC5-936E-D47CCE35C352}"/>
                </a:ext>
              </a:extLst>
            </p:cNvPr>
            <p:cNvCxnSpPr>
              <a:cxnSpLocks/>
              <a:stCxn id="17" idx="0"/>
              <a:endCxn id="13" idx="2"/>
            </p:cNvCxnSpPr>
            <p:nvPr/>
          </p:nvCxnSpPr>
          <p:spPr>
            <a:xfrm flipH="1" flipV="1">
              <a:off x="3067288" y="3439877"/>
              <a:ext cx="1200245" cy="682346"/>
            </a:xfrm>
            <a:prstGeom prst="line">
              <a:avLst/>
            </a:prstGeom>
            <a:noFill/>
            <a:ln w="9525" cap="flat" cmpd="sng" algn="ctr">
              <a:solidFill>
                <a:sysClr val="windowText" lastClr="000000">
                  <a:shade val="95000"/>
                  <a:satMod val="105000"/>
                </a:sysClr>
              </a:solidFill>
              <a:prstDash val="solid"/>
            </a:ln>
            <a:effectLst/>
          </p:spPr>
        </p:cxnSp>
        <p:cxnSp>
          <p:nvCxnSpPr>
            <p:cNvPr id="113" name="Straight Connector 112">
              <a:extLst>
                <a:ext uri="{FF2B5EF4-FFF2-40B4-BE49-F238E27FC236}">
                  <a16:creationId xmlns:a16="http://schemas.microsoft.com/office/drawing/2014/main" id="{570CFBB6-004A-4CE0-A317-D34DA66F89C5}"/>
                </a:ext>
              </a:extLst>
            </p:cNvPr>
            <p:cNvCxnSpPr>
              <a:cxnSpLocks/>
              <a:stCxn id="19" idx="0"/>
              <a:endCxn id="13" idx="2"/>
            </p:cNvCxnSpPr>
            <p:nvPr/>
          </p:nvCxnSpPr>
          <p:spPr>
            <a:xfrm flipH="1" flipV="1">
              <a:off x="3067288" y="3439877"/>
              <a:ext cx="2328713" cy="666460"/>
            </a:xfrm>
            <a:prstGeom prst="line">
              <a:avLst/>
            </a:prstGeom>
            <a:noFill/>
            <a:ln w="9525" cap="flat" cmpd="sng" algn="ctr">
              <a:solidFill>
                <a:sysClr val="windowText" lastClr="000000">
                  <a:shade val="95000"/>
                  <a:satMod val="105000"/>
                </a:sysClr>
              </a:solidFill>
              <a:prstDash val="solid"/>
            </a:ln>
            <a:effectLst/>
          </p:spPr>
        </p:cxnSp>
        <p:cxnSp>
          <p:nvCxnSpPr>
            <p:cNvPr id="116" name="Straight Connector 115">
              <a:extLst>
                <a:ext uri="{FF2B5EF4-FFF2-40B4-BE49-F238E27FC236}">
                  <a16:creationId xmlns:a16="http://schemas.microsoft.com/office/drawing/2014/main" id="{1DE9CFE4-D162-4082-AC77-BE206F0ECF6F}"/>
                </a:ext>
              </a:extLst>
            </p:cNvPr>
            <p:cNvCxnSpPr>
              <a:cxnSpLocks/>
              <a:stCxn id="17" idx="0"/>
              <a:endCxn id="16" idx="2"/>
            </p:cNvCxnSpPr>
            <p:nvPr/>
          </p:nvCxnSpPr>
          <p:spPr>
            <a:xfrm flipH="1" flipV="1">
              <a:off x="4263242" y="3429088"/>
              <a:ext cx="4291" cy="693135"/>
            </a:xfrm>
            <a:prstGeom prst="line">
              <a:avLst/>
            </a:prstGeom>
            <a:noFill/>
            <a:ln w="9525" cap="flat" cmpd="sng" algn="ctr">
              <a:solidFill>
                <a:sysClr val="windowText" lastClr="000000">
                  <a:shade val="95000"/>
                  <a:satMod val="105000"/>
                </a:sysClr>
              </a:solidFill>
              <a:prstDash val="solid"/>
            </a:ln>
            <a:effectLst/>
          </p:spPr>
        </p:cxnSp>
        <p:cxnSp>
          <p:nvCxnSpPr>
            <p:cNvPr id="119" name="Straight Connector 118">
              <a:extLst>
                <a:ext uri="{FF2B5EF4-FFF2-40B4-BE49-F238E27FC236}">
                  <a16:creationId xmlns:a16="http://schemas.microsoft.com/office/drawing/2014/main" id="{C02D62CA-5D13-4823-B8AA-F78DB9AC787E}"/>
                </a:ext>
              </a:extLst>
            </p:cNvPr>
            <p:cNvCxnSpPr>
              <a:cxnSpLocks/>
              <a:stCxn id="19" idx="0"/>
              <a:endCxn id="16" idx="2"/>
            </p:cNvCxnSpPr>
            <p:nvPr/>
          </p:nvCxnSpPr>
          <p:spPr>
            <a:xfrm flipH="1" flipV="1">
              <a:off x="4263242" y="3429088"/>
              <a:ext cx="1132759" cy="677249"/>
            </a:xfrm>
            <a:prstGeom prst="line">
              <a:avLst/>
            </a:prstGeom>
            <a:noFill/>
            <a:ln w="9525" cap="flat" cmpd="sng" algn="ctr">
              <a:solidFill>
                <a:sysClr val="windowText" lastClr="000000">
                  <a:shade val="95000"/>
                  <a:satMod val="105000"/>
                </a:sysClr>
              </a:solidFill>
              <a:prstDash val="solid"/>
            </a:ln>
            <a:effectLst/>
          </p:spPr>
        </p:cxnSp>
        <p:sp>
          <p:nvSpPr>
            <p:cNvPr id="130" name="Rectangle 129">
              <a:extLst>
                <a:ext uri="{FF2B5EF4-FFF2-40B4-BE49-F238E27FC236}">
                  <a16:creationId xmlns:a16="http://schemas.microsoft.com/office/drawing/2014/main" id="{28BC52E2-B888-4110-AF4B-D7B834D82D3A}"/>
                </a:ext>
              </a:extLst>
            </p:cNvPr>
            <p:cNvSpPr/>
            <p:nvPr/>
          </p:nvSpPr>
          <p:spPr>
            <a:xfrm>
              <a:off x="6581773" y="4127249"/>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1" name="Rectangle 130">
              <a:extLst>
                <a:ext uri="{FF2B5EF4-FFF2-40B4-BE49-F238E27FC236}">
                  <a16:creationId xmlns:a16="http://schemas.microsoft.com/office/drawing/2014/main" id="{46B086FC-2C6A-4083-AB4D-7E02880220BA}"/>
                </a:ext>
              </a:extLst>
            </p:cNvPr>
            <p:cNvSpPr/>
            <p:nvPr/>
          </p:nvSpPr>
          <p:spPr>
            <a:xfrm>
              <a:off x="6581773" y="5094581"/>
              <a:ext cx="731520" cy="395086"/>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2" name="Rectangle 131">
              <a:extLst>
                <a:ext uri="{FF2B5EF4-FFF2-40B4-BE49-F238E27FC236}">
                  <a16:creationId xmlns:a16="http://schemas.microsoft.com/office/drawing/2014/main" id="{0CEA0EBB-80FB-4A15-BB22-1E651427DB59}"/>
                </a:ext>
              </a:extLst>
            </p:cNvPr>
            <p:cNvSpPr/>
            <p:nvPr/>
          </p:nvSpPr>
          <p:spPr>
            <a:xfrm>
              <a:off x="7652954" y="4117127"/>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3" name="Rectangle 132">
              <a:extLst>
                <a:ext uri="{FF2B5EF4-FFF2-40B4-BE49-F238E27FC236}">
                  <a16:creationId xmlns:a16="http://schemas.microsoft.com/office/drawing/2014/main" id="{CC308558-0521-4611-84CA-D6C3464D2A9F}"/>
                </a:ext>
              </a:extLst>
            </p:cNvPr>
            <p:cNvSpPr/>
            <p:nvPr/>
          </p:nvSpPr>
          <p:spPr>
            <a:xfrm>
              <a:off x="7644077" y="5103432"/>
              <a:ext cx="731520" cy="365355"/>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134" name="Straight Connector 133">
              <a:extLst>
                <a:ext uri="{FF2B5EF4-FFF2-40B4-BE49-F238E27FC236}">
                  <a16:creationId xmlns:a16="http://schemas.microsoft.com/office/drawing/2014/main" id="{613CF8DC-07E8-4359-8587-E9D13610B667}"/>
                </a:ext>
              </a:extLst>
            </p:cNvPr>
            <p:cNvCxnSpPr>
              <a:cxnSpLocks/>
              <a:stCxn id="130" idx="2"/>
              <a:endCxn id="131" idx="0"/>
            </p:cNvCxnSpPr>
            <p:nvPr/>
          </p:nvCxnSpPr>
          <p:spPr>
            <a:xfrm>
              <a:off x="6947533" y="4642638"/>
              <a:ext cx="0" cy="451943"/>
            </a:xfrm>
            <a:prstGeom prst="line">
              <a:avLst/>
            </a:prstGeom>
            <a:noFill/>
            <a:ln w="9525" cap="flat" cmpd="sng" algn="ctr">
              <a:solidFill>
                <a:sysClr val="windowText" lastClr="000000">
                  <a:shade val="95000"/>
                  <a:satMod val="105000"/>
                </a:sysClr>
              </a:solidFill>
              <a:prstDash val="solid"/>
            </a:ln>
            <a:effectLst/>
          </p:spPr>
        </p:cxnSp>
        <p:cxnSp>
          <p:nvCxnSpPr>
            <p:cNvPr id="135" name="Straight Connector 134">
              <a:extLst>
                <a:ext uri="{FF2B5EF4-FFF2-40B4-BE49-F238E27FC236}">
                  <a16:creationId xmlns:a16="http://schemas.microsoft.com/office/drawing/2014/main" id="{EA04806E-32B2-4B0C-A680-E890445F1221}"/>
                </a:ext>
              </a:extLst>
            </p:cNvPr>
            <p:cNvCxnSpPr>
              <a:stCxn id="132" idx="2"/>
              <a:endCxn id="133" idx="0"/>
            </p:cNvCxnSpPr>
            <p:nvPr/>
          </p:nvCxnSpPr>
          <p:spPr>
            <a:xfrm flipH="1">
              <a:off x="8009837" y="4632516"/>
              <a:ext cx="8877" cy="470916"/>
            </a:xfrm>
            <a:prstGeom prst="line">
              <a:avLst/>
            </a:prstGeom>
            <a:noFill/>
            <a:ln w="9525" cap="flat" cmpd="sng" algn="ctr">
              <a:solidFill>
                <a:sysClr val="windowText" lastClr="000000">
                  <a:shade val="95000"/>
                  <a:satMod val="105000"/>
                </a:sysClr>
              </a:solidFill>
              <a:prstDash val="solid"/>
            </a:ln>
            <a:effectLst/>
          </p:spPr>
        </p:cxnSp>
        <p:cxnSp>
          <p:nvCxnSpPr>
            <p:cNvPr id="136" name="Straight Connector 135">
              <a:extLst>
                <a:ext uri="{FF2B5EF4-FFF2-40B4-BE49-F238E27FC236}">
                  <a16:creationId xmlns:a16="http://schemas.microsoft.com/office/drawing/2014/main" id="{75CB962B-D260-4BD5-90ED-DA9FCC69B6A7}"/>
                </a:ext>
              </a:extLst>
            </p:cNvPr>
            <p:cNvCxnSpPr>
              <a:stCxn id="132" idx="2"/>
              <a:endCxn id="131" idx="0"/>
            </p:cNvCxnSpPr>
            <p:nvPr/>
          </p:nvCxnSpPr>
          <p:spPr>
            <a:xfrm flipH="1">
              <a:off x="6947533" y="4632516"/>
              <a:ext cx="1071181" cy="462065"/>
            </a:xfrm>
            <a:prstGeom prst="line">
              <a:avLst/>
            </a:prstGeom>
            <a:noFill/>
            <a:ln w="9525" cap="flat" cmpd="sng" algn="ctr">
              <a:solidFill>
                <a:sysClr val="windowText" lastClr="000000">
                  <a:shade val="95000"/>
                  <a:satMod val="105000"/>
                </a:sysClr>
              </a:solidFill>
              <a:prstDash val="solid"/>
            </a:ln>
            <a:effectLst/>
          </p:spPr>
        </p:cxnSp>
        <p:cxnSp>
          <p:nvCxnSpPr>
            <p:cNvPr id="137" name="Straight Connector 136">
              <a:extLst>
                <a:ext uri="{FF2B5EF4-FFF2-40B4-BE49-F238E27FC236}">
                  <a16:creationId xmlns:a16="http://schemas.microsoft.com/office/drawing/2014/main" id="{3F9B8C4E-F25F-4D49-8A43-4FF7B9C9E999}"/>
                </a:ext>
              </a:extLst>
            </p:cNvPr>
            <p:cNvCxnSpPr>
              <a:stCxn id="130" idx="2"/>
              <a:endCxn id="133" idx="0"/>
            </p:cNvCxnSpPr>
            <p:nvPr/>
          </p:nvCxnSpPr>
          <p:spPr>
            <a:xfrm>
              <a:off x="6947533" y="4642638"/>
              <a:ext cx="1062304" cy="460794"/>
            </a:xfrm>
            <a:prstGeom prst="line">
              <a:avLst/>
            </a:prstGeom>
            <a:noFill/>
            <a:ln w="9525" cap="flat" cmpd="sng" algn="ctr">
              <a:solidFill>
                <a:sysClr val="windowText" lastClr="000000">
                  <a:shade val="95000"/>
                  <a:satMod val="105000"/>
                </a:sysClr>
              </a:solidFill>
              <a:prstDash val="solid"/>
            </a:ln>
            <a:effectLst/>
          </p:spPr>
        </p:cxnSp>
        <p:sp>
          <p:nvSpPr>
            <p:cNvPr id="138" name="Rectangle 137">
              <a:extLst>
                <a:ext uri="{FF2B5EF4-FFF2-40B4-BE49-F238E27FC236}">
                  <a16:creationId xmlns:a16="http://schemas.microsoft.com/office/drawing/2014/main" id="{6B25D71E-05CB-4D40-9958-B820B7DDA5CE}"/>
                </a:ext>
              </a:extLst>
            </p:cNvPr>
            <p:cNvSpPr/>
            <p:nvPr/>
          </p:nvSpPr>
          <p:spPr>
            <a:xfrm>
              <a:off x="7642772" y="2935277"/>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9" name="Rectangle 138">
              <a:extLst>
                <a:ext uri="{FF2B5EF4-FFF2-40B4-BE49-F238E27FC236}">
                  <a16:creationId xmlns:a16="http://schemas.microsoft.com/office/drawing/2014/main" id="{ED65EC9D-24A2-4DFF-9D4A-A90918E9890F}"/>
                </a:ext>
              </a:extLst>
            </p:cNvPr>
            <p:cNvSpPr/>
            <p:nvPr/>
          </p:nvSpPr>
          <p:spPr>
            <a:xfrm>
              <a:off x="8838726" y="2924488"/>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0" name="Rectangle 139">
              <a:extLst>
                <a:ext uri="{FF2B5EF4-FFF2-40B4-BE49-F238E27FC236}">
                  <a16:creationId xmlns:a16="http://schemas.microsoft.com/office/drawing/2014/main" id="{B871AC01-F55F-4AA2-A27A-5636680F67B2}"/>
                </a:ext>
              </a:extLst>
            </p:cNvPr>
            <p:cNvSpPr/>
            <p:nvPr/>
          </p:nvSpPr>
          <p:spPr>
            <a:xfrm>
              <a:off x="8843017" y="4133012"/>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1" name="Rectangle 140">
              <a:extLst>
                <a:ext uri="{FF2B5EF4-FFF2-40B4-BE49-F238E27FC236}">
                  <a16:creationId xmlns:a16="http://schemas.microsoft.com/office/drawing/2014/main" id="{DD2A6555-0F01-49FD-B504-76A7A2C48BB1}"/>
                </a:ext>
              </a:extLst>
            </p:cNvPr>
            <p:cNvSpPr/>
            <p:nvPr/>
          </p:nvSpPr>
          <p:spPr>
            <a:xfrm>
              <a:off x="8841127" y="5114647"/>
              <a:ext cx="731520" cy="375020"/>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2" name="Rectangle 141">
              <a:extLst>
                <a:ext uri="{FF2B5EF4-FFF2-40B4-BE49-F238E27FC236}">
                  <a16:creationId xmlns:a16="http://schemas.microsoft.com/office/drawing/2014/main" id="{17421414-0CCA-4A08-8221-EBA1EDCC1A74}"/>
                </a:ext>
              </a:extLst>
            </p:cNvPr>
            <p:cNvSpPr/>
            <p:nvPr/>
          </p:nvSpPr>
          <p:spPr>
            <a:xfrm>
              <a:off x="9971485" y="4117126"/>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3" name="Rectangle 142">
              <a:extLst>
                <a:ext uri="{FF2B5EF4-FFF2-40B4-BE49-F238E27FC236}">
                  <a16:creationId xmlns:a16="http://schemas.microsoft.com/office/drawing/2014/main" id="{73262A0B-1782-4CBD-B94D-802B21EF23F6}"/>
                </a:ext>
              </a:extLst>
            </p:cNvPr>
            <p:cNvSpPr/>
            <p:nvPr/>
          </p:nvSpPr>
          <p:spPr>
            <a:xfrm>
              <a:off x="9971485" y="5113499"/>
              <a:ext cx="731520" cy="376168"/>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144" name="Straight Connector 143">
              <a:extLst>
                <a:ext uri="{FF2B5EF4-FFF2-40B4-BE49-F238E27FC236}">
                  <a16:creationId xmlns:a16="http://schemas.microsoft.com/office/drawing/2014/main" id="{3DE9E367-A035-4374-BD14-2082C83F1FA1}"/>
                </a:ext>
              </a:extLst>
            </p:cNvPr>
            <p:cNvCxnSpPr>
              <a:stCxn id="140" idx="2"/>
              <a:endCxn id="141" idx="0"/>
            </p:cNvCxnSpPr>
            <p:nvPr/>
          </p:nvCxnSpPr>
          <p:spPr>
            <a:xfrm flipH="1">
              <a:off x="9206887" y="4648401"/>
              <a:ext cx="1890" cy="466246"/>
            </a:xfrm>
            <a:prstGeom prst="line">
              <a:avLst/>
            </a:prstGeom>
            <a:noFill/>
            <a:ln w="9525" cap="flat" cmpd="sng" algn="ctr">
              <a:solidFill>
                <a:sysClr val="windowText" lastClr="000000">
                  <a:shade val="95000"/>
                  <a:satMod val="105000"/>
                </a:sysClr>
              </a:solidFill>
              <a:prstDash val="solid"/>
            </a:ln>
            <a:effectLst/>
          </p:spPr>
        </p:cxnSp>
        <p:cxnSp>
          <p:nvCxnSpPr>
            <p:cNvPr id="145" name="Straight Connector 144">
              <a:extLst>
                <a:ext uri="{FF2B5EF4-FFF2-40B4-BE49-F238E27FC236}">
                  <a16:creationId xmlns:a16="http://schemas.microsoft.com/office/drawing/2014/main" id="{7C5A5CA0-FEE0-40A1-BFB3-99343BDEB849}"/>
                </a:ext>
              </a:extLst>
            </p:cNvPr>
            <p:cNvCxnSpPr>
              <a:cxnSpLocks/>
              <a:stCxn id="142" idx="2"/>
              <a:endCxn id="143" idx="0"/>
            </p:cNvCxnSpPr>
            <p:nvPr/>
          </p:nvCxnSpPr>
          <p:spPr>
            <a:xfrm>
              <a:off x="10337245" y="4632515"/>
              <a:ext cx="0" cy="480984"/>
            </a:xfrm>
            <a:prstGeom prst="line">
              <a:avLst/>
            </a:prstGeom>
            <a:noFill/>
            <a:ln w="9525" cap="flat" cmpd="sng" algn="ctr">
              <a:solidFill>
                <a:sysClr val="windowText" lastClr="000000">
                  <a:shade val="95000"/>
                  <a:satMod val="105000"/>
                </a:sysClr>
              </a:solidFill>
              <a:prstDash val="solid"/>
            </a:ln>
            <a:effectLst/>
          </p:spPr>
        </p:cxnSp>
        <p:cxnSp>
          <p:nvCxnSpPr>
            <p:cNvPr id="146" name="Straight Connector 145">
              <a:extLst>
                <a:ext uri="{FF2B5EF4-FFF2-40B4-BE49-F238E27FC236}">
                  <a16:creationId xmlns:a16="http://schemas.microsoft.com/office/drawing/2014/main" id="{656F8A49-296C-41F9-A201-1C32E0CACF44}"/>
                </a:ext>
              </a:extLst>
            </p:cNvPr>
            <p:cNvCxnSpPr>
              <a:stCxn id="142" idx="2"/>
              <a:endCxn id="141" idx="0"/>
            </p:cNvCxnSpPr>
            <p:nvPr/>
          </p:nvCxnSpPr>
          <p:spPr>
            <a:xfrm flipH="1">
              <a:off x="9206887" y="4632515"/>
              <a:ext cx="1130358" cy="482132"/>
            </a:xfrm>
            <a:prstGeom prst="line">
              <a:avLst/>
            </a:prstGeom>
            <a:noFill/>
            <a:ln w="9525" cap="flat" cmpd="sng" algn="ctr">
              <a:solidFill>
                <a:sysClr val="windowText" lastClr="000000">
                  <a:shade val="95000"/>
                  <a:satMod val="105000"/>
                </a:sysClr>
              </a:solidFill>
              <a:prstDash val="solid"/>
            </a:ln>
            <a:effectLst/>
          </p:spPr>
        </p:cxnSp>
        <p:cxnSp>
          <p:nvCxnSpPr>
            <p:cNvPr id="147" name="Straight Connector 146">
              <a:extLst>
                <a:ext uri="{FF2B5EF4-FFF2-40B4-BE49-F238E27FC236}">
                  <a16:creationId xmlns:a16="http://schemas.microsoft.com/office/drawing/2014/main" id="{29B5915E-33AE-459B-8943-1D4E8E0CB3A7}"/>
                </a:ext>
              </a:extLst>
            </p:cNvPr>
            <p:cNvCxnSpPr>
              <a:stCxn id="140" idx="2"/>
              <a:endCxn id="143" idx="0"/>
            </p:cNvCxnSpPr>
            <p:nvPr/>
          </p:nvCxnSpPr>
          <p:spPr>
            <a:xfrm>
              <a:off x="9208777" y="4648401"/>
              <a:ext cx="1128468" cy="465098"/>
            </a:xfrm>
            <a:prstGeom prst="line">
              <a:avLst/>
            </a:prstGeom>
            <a:noFill/>
            <a:ln w="9525" cap="flat" cmpd="sng" algn="ctr">
              <a:solidFill>
                <a:sysClr val="windowText" lastClr="000000">
                  <a:shade val="95000"/>
                  <a:satMod val="105000"/>
                </a:sysClr>
              </a:solidFill>
              <a:prstDash val="solid"/>
            </a:ln>
            <a:effectLst/>
          </p:spPr>
        </p:cxnSp>
        <p:cxnSp>
          <p:nvCxnSpPr>
            <p:cNvPr id="148" name="Straight Connector 147">
              <a:extLst>
                <a:ext uri="{FF2B5EF4-FFF2-40B4-BE49-F238E27FC236}">
                  <a16:creationId xmlns:a16="http://schemas.microsoft.com/office/drawing/2014/main" id="{8B7F9471-F176-48DE-B23E-04D40CD29C50}"/>
                </a:ext>
              </a:extLst>
            </p:cNvPr>
            <p:cNvCxnSpPr>
              <a:stCxn id="130" idx="0"/>
              <a:endCxn id="138" idx="2"/>
            </p:cNvCxnSpPr>
            <p:nvPr/>
          </p:nvCxnSpPr>
          <p:spPr>
            <a:xfrm flipV="1">
              <a:off x="6947533" y="3450666"/>
              <a:ext cx="1060999" cy="676583"/>
            </a:xfrm>
            <a:prstGeom prst="line">
              <a:avLst/>
            </a:prstGeom>
            <a:noFill/>
            <a:ln w="9525" cap="flat" cmpd="sng" algn="ctr">
              <a:solidFill>
                <a:sysClr val="windowText" lastClr="000000">
                  <a:shade val="95000"/>
                  <a:satMod val="105000"/>
                </a:sysClr>
              </a:solidFill>
              <a:prstDash val="solid"/>
            </a:ln>
            <a:effectLst/>
          </p:spPr>
        </p:cxnSp>
        <p:cxnSp>
          <p:nvCxnSpPr>
            <p:cNvPr id="149" name="Straight Connector 148">
              <a:extLst>
                <a:ext uri="{FF2B5EF4-FFF2-40B4-BE49-F238E27FC236}">
                  <a16:creationId xmlns:a16="http://schemas.microsoft.com/office/drawing/2014/main" id="{AE18FABE-4D50-4753-B578-EBBC6CCF132E}"/>
                </a:ext>
              </a:extLst>
            </p:cNvPr>
            <p:cNvCxnSpPr>
              <a:stCxn id="132" idx="0"/>
              <a:endCxn id="132" idx="0"/>
            </p:cNvCxnSpPr>
            <p:nvPr/>
          </p:nvCxnSpPr>
          <p:spPr>
            <a:xfrm>
              <a:off x="8018714" y="4117127"/>
              <a:ext cx="0" cy="0"/>
            </a:xfrm>
            <a:prstGeom prst="line">
              <a:avLst/>
            </a:prstGeom>
            <a:noFill/>
            <a:ln w="9525" cap="flat" cmpd="sng" algn="ctr">
              <a:solidFill>
                <a:sysClr val="windowText" lastClr="000000">
                  <a:shade val="95000"/>
                  <a:satMod val="105000"/>
                </a:sysClr>
              </a:solidFill>
              <a:prstDash val="solid"/>
            </a:ln>
            <a:effectLst/>
          </p:spPr>
        </p:cxnSp>
        <p:grpSp>
          <p:nvGrpSpPr>
            <p:cNvPr id="150" name="Group 149">
              <a:extLst>
                <a:ext uri="{FF2B5EF4-FFF2-40B4-BE49-F238E27FC236}">
                  <a16:creationId xmlns:a16="http://schemas.microsoft.com/office/drawing/2014/main" id="{7062902C-4F16-4345-9F28-267ABB122382}"/>
                </a:ext>
              </a:extLst>
            </p:cNvPr>
            <p:cNvGrpSpPr/>
            <p:nvPr/>
          </p:nvGrpSpPr>
          <p:grpSpPr>
            <a:xfrm>
              <a:off x="6581773" y="5584420"/>
              <a:ext cx="731880" cy="771197"/>
              <a:chOff x="1242606" y="5413274"/>
              <a:chExt cx="731880" cy="771197"/>
            </a:xfrm>
          </p:grpSpPr>
          <p:sp>
            <p:nvSpPr>
              <p:cNvPr id="151" name="Rectangle 150">
                <a:extLst>
                  <a:ext uri="{FF2B5EF4-FFF2-40B4-BE49-F238E27FC236}">
                    <a16:creationId xmlns:a16="http://schemas.microsoft.com/office/drawing/2014/main" id="{5B8CAB70-E647-4F93-8EFE-716B77FAA780}"/>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2" name="Rectangle 151">
                <a:extLst>
                  <a:ext uri="{FF2B5EF4-FFF2-40B4-BE49-F238E27FC236}">
                    <a16:creationId xmlns:a16="http://schemas.microsoft.com/office/drawing/2014/main" id="{07C8F3DF-1C47-4447-94D4-64D144208A64}"/>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3" name="Rectangle 152">
                <a:extLst>
                  <a:ext uri="{FF2B5EF4-FFF2-40B4-BE49-F238E27FC236}">
                    <a16:creationId xmlns:a16="http://schemas.microsoft.com/office/drawing/2014/main" id="{405020A2-F3C3-46E8-A166-60F8DED37920}"/>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54" name="Group 153">
              <a:extLst>
                <a:ext uri="{FF2B5EF4-FFF2-40B4-BE49-F238E27FC236}">
                  <a16:creationId xmlns:a16="http://schemas.microsoft.com/office/drawing/2014/main" id="{CA1799B8-1492-4E29-B157-944F7760F0B4}"/>
                </a:ext>
              </a:extLst>
            </p:cNvPr>
            <p:cNvGrpSpPr/>
            <p:nvPr/>
          </p:nvGrpSpPr>
          <p:grpSpPr>
            <a:xfrm>
              <a:off x="7648302" y="5598577"/>
              <a:ext cx="731880" cy="771197"/>
              <a:chOff x="1242606" y="5413274"/>
              <a:chExt cx="731880" cy="771197"/>
            </a:xfrm>
          </p:grpSpPr>
          <p:sp>
            <p:nvSpPr>
              <p:cNvPr id="155" name="Rectangle 154">
                <a:extLst>
                  <a:ext uri="{FF2B5EF4-FFF2-40B4-BE49-F238E27FC236}">
                    <a16:creationId xmlns:a16="http://schemas.microsoft.com/office/drawing/2014/main" id="{BAF09125-E437-4CB7-A7D4-FC9BB37A1F01}"/>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6" name="Rectangle 155">
                <a:extLst>
                  <a:ext uri="{FF2B5EF4-FFF2-40B4-BE49-F238E27FC236}">
                    <a16:creationId xmlns:a16="http://schemas.microsoft.com/office/drawing/2014/main" id="{5B4F9995-89FC-470C-A9BD-2DF55B43CDAA}"/>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7" name="Rectangle 156">
                <a:extLst>
                  <a:ext uri="{FF2B5EF4-FFF2-40B4-BE49-F238E27FC236}">
                    <a16:creationId xmlns:a16="http://schemas.microsoft.com/office/drawing/2014/main" id="{A8E5730C-411E-4494-881D-C3E11C4EA196}"/>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58" name="Group 157">
              <a:extLst>
                <a:ext uri="{FF2B5EF4-FFF2-40B4-BE49-F238E27FC236}">
                  <a16:creationId xmlns:a16="http://schemas.microsoft.com/office/drawing/2014/main" id="{2EBDD5E3-12CA-48B4-AD71-EADB102149CF}"/>
                </a:ext>
              </a:extLst>
            </p:cNvPr>
            <p:cNvGrpSpPr/>
            <p:nvPr/>
          </p:nvGrpSpPr>
          <p:grpSpPr>
            <a:xfrm>
              <a:off x="8838726" y="5614151"/>
              <a:ext cx="731880" cy="771197"/>
              <a:chOff x="1242606" y="5413274"/>
              <a:chExt cx="731880" cy="771197"/>
            </a:xfrm>
          </p:grpSpPr>
          <p:sp>
            <p:nvSpPr>
              <p:cNvPr id="159" name="Rectangle 158">
                <a:extLst>
                  <a:ext uri="{FF2B5EF4-FFF2-40B4-BE49-F238E27FC236}">
                    <a16:creationId xmlns:a16="http://schemas.microsoft.com/office/drawing/2014/main" id="{B49A4E51-5874-4546-A9B7-DAE4EF5D111A}"/>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0" name="Rectangle 159">
                <a:extLst>
                  <a:ext uri="{FF2B5EF4-FFF2-40B4-BE49-F238E27FC236}">
                    <a16:creationId xmlns:a16="http://schemas.microsoft.com/office/drawing/2014/main" id="{F71B8B22-A5DC-41EB-A032-361161BF2C95}"/>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1" name="Rectangle 160">
                <a:extLst>
                  <a:ext uri="{FF2B5EF4-FFF2-40B4-BE49-F238E27FC236}">
                    <a16:creationId xmlns:a16="http://schemas.microsoft.com/office/drawing/2014/main" id="{B5A357AD-8363-4CA7-AC79-CE7D23C7C963}"/>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62" name="Group 161">
              <a:extLst>
                <a:ext uri="{FF2B5EF4-FFF2-40B4-BE49-F238E27FC236}">
                  <a16:creationId xmlns:a16="http://schemas.microsoft.com/office/drawing/2014/main" id="{ADA8D2BD-3520-4AA6-A5C3-76C8D007A522}"/>
                </a:ext>
              </a:extLst>
            </p:cNvPr>
            <p:cNvGrpSpPr/>
            <p:nvPr/>
          </p:nvGrpSpPr>
          <p:grpSpPr>
            <a:xfrm>
              <a:off x="9971485" y="5614151"/>
              <a:ext cx="731880" cy="771197"/>
              <a:chOff x="1242606" y="5413274"/>
              <a:chExt cx="731880" cy="771197"/>
            </a:xfrm>
          </p:grpSpPr>
          <p:sp>
            <p:nvSpPr>
              <p:cNvPr id="163" name="Rectangle 162">
                <a:extLst>
                  <a:ext uri="{FF2B5EF4-FFF2-40B4-BE49-F238E27FC236}">
                    <a16:creationId xmlns:a16="http://schemas.microsoft.com/office/drawing/2014/main" id="{2A72B96E-88A2-4365-BCF6-83BCEC6A8AA9}"/>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4" name="Rectangle 163">
                <a:extLst>
                  <a:ext uri="{FF2B5EF4-FFF2-40B4-BE49-F238E27FC236}">
                    <a16:creationId xmlns:a16="http://schemas.microsoft.com/office/drawing/2014/main" id="{D3063B6B-1CE6-4AE3-9C41-A28855550CCE}"/>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5" name="Rectangle 164">
                <a:extLst>
                  <a:ext uri="{FF2B5EF4-FFF2-40B4-BE49-F238E27FC236}">
                    <a16:creationId xmlns:a16="http://schemas.microsoft.com/office/drawing/2014/main" id="{AE9C546D-0474-4A2A-86E5-5670B79E8EBE}"/>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cxnSp>
          <p:nvCxnSpPr>
            <p:cNvPr id="166" name="Straight Connector 165">
              <a:extLst>
                <a:ext uri="{FF2B5EF4-FFF2-40B4-BE49-F238E27FC236}">
                  <a16:creationId xmlns:a16="http://schemas.microsoft.com/office/drawing/2014/main" id="{B41CE4D3-5CD0-4DC7-B5AB-7E143FDF063C}"/>
                </a:ext>
              </a:extLst>
            </p:cNvPr>
            <p:cNvCxnSpPr>
              <a:cxnSpLocks/>
              <a:stCxn id="130" idx="0"/>
              <a:endCxn id="139" idx="2"/>
            </p:cNvCxnSpPr>
            <p:nvPr/>
          </p:nvCxnSpPr>
          <p:spPr>
            <a:xfrm flipV="1">
              <a:off x="6947533" y="3439877"/>
              <a:ext cx="2256953" cy="687372"/>
            </a:xfrm>
            <a:prstGeom prst="line">
              <a:avLst/>
            </a:prstGeom>
            <a:noFill/>
            <a:ln w="9525" cap="flat" cmpd="sng" algn="ctr">
              <a:solidFill>
                <a:sysClr val="windowText" lastClr="000000">
                  <a:shade val="95000"/>
                  <a:satMod val="105000"/>
                </a:sysClr>
              </a:solidFill>
              <a:prstDash val="solid"/>
            </a:ln>
            <a:effectLst/>
          </p:spPr>
        </p:cxnSp>
        <p:cxnSp>
          <p:nvCxnSpPr>
            <p:cNvPr id="167" name="Straight Connector 166">
              <a:extLst>
                <a:ext uri="{FF2B5EF4-FFF2-40B4-BE49-F238E27FC236}">
                  <a16:creationId xmlns:a16="http://schemas.microsoft.com/office/drawing/2014/main" id="{A436A2E2-1400-47D7-9968-0C5AECF4D662}"/>
                </a:ext>
              </a:extLst>
            </p:cNvPr>
            <p:cNvCxnSpPr>
              <a:cxnSpLocks/>
              <a:stCxn id="132" idx="0"/>
              <a:endCxn id="138" idx="2"/>
            </p:cNvCxnSpPr>
            <p:nvPr/>
          </p:nvCxnSpPr>
          <p:spPr>
            <a:xfrm flipH="1" flipV="1">
              <a:off x="8008532" y="3450666"/>
              <a:ext cx="10182" cy="666461"/>
            </a:xfrm>
            <a:prstGeom prst="line">
              <a:avLst/>
            </a:prstGeom>
            <a:noFill/>
            <a:ln w="9525" cap="flat" cmpd="sng" algn="ctr">
              <a:solidFill>
                <a:sysClr val="windowText" lastClr="000000">
                  <a:shade val="95000"/>
                  <a:satMod val="105000"/>
                </a:sysClr>
              </a:solidFill>
              <a:prstDash val="solid"/>
            </a:ln>
            <a:effectLst/>
          </p:spPr>
        </p:cxnSp>
        <p:cxnSp>
          <p:nvCxnSpPr>
            <p:cNvPr id="168" name="Straight Connector 167">
              <a:extLst>
                <a:ext uri="{FF2B5EF4-FFF2-40B4-BE49-F238E27FC236}">
                  <a16:creationId xmlns:a16="http://schemas.microsoft.com/office/drawing/2014/main" id="{0020CE48-D94B-4DF0-AD2E-F746887524ED}"/>
                </a:ext>
              </a:extLst>
            </p:cNvPr>
            <p:cNvCxnSpPr>
              <a:cxnSpLocks/>
              <a:stCxn id="132" idx="0"/>
              <a:endCxn id="139" idx="2"/>
            </p:cNvCxnSpPr>
            <p:nvPr/>
          </p:nvCxnSpPr>
          <p:spPr>
            <a:xfrm flipV="1">
              <a:off x="8018714" y="3439877"/>
              <a:ext cx="1185772" cy="677250"/>
            </a:xfrm>
            <a:prstGeom prst="line">
              <a:avLst/>
            </a:prstGeom>
            <a:noFill/>
            <a:ln w="9525" cap="flat" cmpd="sng" algn="ctr">
              <a:solidFill>
                <a:sysClr val="windowText" lastClr="000000">
                  <a:shade val="95000"/>
                  <a:satMod val="105000"/>
                </a:sysClr>
              </a:solidFill>
              <a:prstDash val="solid"/>
            </a:ln>
            <a:effectLst/>
          </p:spPr>
        </p:cxnSp>
        <p:cxnSp>
          <p:nvCxnSpPr>
            <p:cNvPr id="169" name="Straight Connector 168">
              <a:extLst>
                <a:ext uri="{FF2B5EF4-FFF2-40B4-BE49-F238E27FC236}">
                  <a16:creationId xmlns:a16="http://schemas.microsoft.com/office/drawing/2014/main" id="{5E6A6E06-78D6-4528-956F-41ED63CEE2E5}"/>
                </a:ext>
              </a:extLst>
            </p:cNvPr>
            <p:cNvCxnSpPr>
              <a:cxnSpLocks/>
              <a:stCxn id="140" idx="0"/>
              <a:endCxn id="138" idx="2"/>
            </p:cNvCxnSpPr>
            <p:nvPr/>
          </p:nvCxnSpPr>
          <p:spPr>
            <a:xfrm flipH="1" flipV="1">
              <a:off x="8008532" y="3450666"/>
              <a:ext cx="1200245" cy="682346"/>
            </a:xfrm>
            <a:prstGeom prst="line">
              <a:avLst/>
            </a:prstGeom>
            <a:noFill/>
            <a:ln w="9525" cap="flat" cmpd="sng" algn="ctr">
              <a:solidFill>
                <a:sysClr val="windowText" lastClr="000000">
                  <a:shade val="95000"/>
                  <a:satMod val="105000"/>
                </a:sysClr>
              </a:solidFill>
              <a:prstDash val="solid"/>
            </a:ln>
            <a:effectLst/>
          </p:spPr>
        </p:cxnSp>
        <p:cxnSp>
          <p:nvCxnSpPr>
            <p:cNvPr id="170" name="Straight Connector 169">
              <a:extLst>
                <a:ext uri="{FF2B5EF4-FFF2-40B4-BE49-F238E27FC236}">
                  <a16:creationId xmlns:a16="http://schemas.microsoft.com/office/drawing/2014/main" id="{9A8B2D39-4F2A-4934-AA43-8100F4C99A38}"/>
                </a:ext>
              </a:extLst>
            </p:cNvPr>
            <p:cNvCxnSpPr>
              <a:cxnSpLocks/>
              <a:stCxn id="142" idx="0"/>
              <a:endCxn id="138" idx="2"/>
            </p:cNvCxnSpPr>
            <p:nvPr/>
          </p:nvCxnSpPr>
          <p:spPr>
            <a:xfrm flipH="1" flipV="1">
              <a:off x="8008532" y="3450666"/>
              <a:ext cx="2328713" cy="666460"/>
            </a:xfrm>
            <a:prstGeom prst="line">
              <a:avLst/>
            </a:prstGeom>
            <a:noFill/>
            <a:ln w="9525" cap="flat" cmpd="sng" algn="ctr">
              <a:solidFill>
                <a:sysClr val="windowText" lastClr="000000">
                  <a:shade val="95000"/>
                  <a:satMod val="105000"/>
                </a:sysClr>
              </a:solidFill>
              <a:prstDash val="solid"/>
            </a:ln>
            <a:effectLst/>
          </p:spPr>
        </p:cxnSp>
        <p:cxnSp>
          <p:nvCxnSpPr>
            <p:cNvPr id="171" name="Straight Connector 170">
              <a:extLst>
                <a:ext uri="{FF2B5EF4-FFF2-40B4-BE49-F238E27FC236}">
                  <a16:creationId xmlns:a16="http://schemas.microsoft.com/office/drawing/2014/main" id="{E2D21006-F51A-4293-A31A-1C40A867FF1F}"/>
                </a:ext>
              </a:extLst>
            </p:cNvPr>
            <p:cNvCxnSpPr>
              <a:cxnSpLocks/>
              <a:stCxn id="140" idx="0"/>
              <a:endCxn id="139" idx="2"/>
            </p:cNvCxnSpPr>
            <p:nvPr/>
          </p:nvCxnSpPr>
          <p:spPr>
            <a:xfrm flipH="1" flipV="1">
              <a:off x="9204486" y="3439877"/>
              <a:ext cx="4291" cy="693135"/>
            </a:xfrm>
            <a:prstGeom prst="line">
              <a:avLst/>
            </a:prstGeom>
            <a:noFill/>
            <a:ln w="9525" cap="flat" cmpd="sng" algn="ctr">
              <a:solidFill>
                <a:sysClr val="windowText" lastClr="000000">
                  <a:shade val="95000"/>
                  <a:satMod val="105000"/>
                </a:sysClr>
              </a:solidFill>
              <a:prstDash val="solid"/>
            </a:ln>
            <a:effectLst/>
          </p:spPr>
        </p:cxnSp>
        <p:cxnSp>
          <p:nvCxnSpPr>
            <p:cNvPr id="172" name="Straight Connector 171">
              <a:extLst>
                <a:ext uri="{FF2B5EF4-FFF2-40B4-BE49-F238E27FC236}">
                  <a16:creationId xmlns:a16="http://schemas.microsoft.com/office/drawing/2014/main" id="{ECC95EF6-D790-4CD9-A324-1784D10BB863}"/>
                </a:ext>
              </a:extLst>
            </p:cNvPr>
            <p:cNvCxnSpPr>
              <a:cxnSpLocks/>
              <a:stCxn id="142" idx="0"/>
              <a:endCxn id="139" idx="2"/>
            </p:cNvCxnSpPr>
            <p:nvPr/>
          </p:nvCxnSpPr>
          <p:spPr>
            <a:xfrm flipH="1" flipV="1">
              <a:off x="9204486" y="3439877"/>
              <a:ext cx="1132759" cy="677249"/>
            </a:xfrm>
            <a:prstGeom prst="line">
              <a:avLst/>
            </a:prstGeom>
            <a:noFill/>
            <a:ln w="9525" cap="flat" cmpd="sng" algn="ctr">
              <a:solidFill>
                <a:sysClr val="windowText" lastClr="000000">
                  <a:shade val="95000"/>
                  <a:satMod val="105000"/>
                </a:sysClr>
              </a:solidFill>
              <a:prstDash val="solid"/>
            </a:ln>
            <a:effectLst/>
          </p:spPr>
        </p:cxnSp>
        <p:sp>
          <p:nvSpPr>
            <p:cNvPr id="182" name="Rectangle 181">
              <a:extLst>
                <a:ext uri="{FF2B5EF4-FFF2-40B4-BE49-F238E27FC236}">
                  <a16:creationId xmlns:a16="http://schemas.microsoft.com/office/drawing/2014/main" id="{06E72DD5-ED4C-42EA-B07E-FFFE86E84DB0}"/>
                </a:ext>
              </a:extLst>
            </p:cNvPr>
            <p:cNvSpPr/>
            <p:nvPr/>
          </p:nvSpPr>
          <p:spPr>
            <a:xfrm>
              <a:off x="4833341" y="1617096"/>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83" name="Rectangle 182">
              <a:extLst>
                <a:ext uri="{FF2B5EF4-FFF2-40B4-BE49-F238E27FC236}">
                  <a16:creationId xmlns:a16="http://schemas.microsoft.com/office/drawing/2014/main" id="{DBF29F31-B92F-4382-A631-9122ABC691B0}"/>
                </a:ext>
              </a:extLst>
            </p:cNvPr>
            <p:cNvSpPr/>
            <p:nvPr/>
          </p:nvSpPr>
          <p:spPr>
            <a:xfrm>
              <a:off x="6499301" y="1617096"/>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184" name="Straight Connector 183">
              <a:extLst>
                <a:ext uri="{FF2B5EF4-FFF2-40B4-BE49-F238E27FC236}">
                  <a16:creationId xmlns:a16="http://schemas.microsoft.com/office/drawing/2014/main" id="{024623DC-0FB6-4652-8F63-125214C398FA}"/>
                </a:ext>
              </a:extLst>
            </p:cNvPr>
            <p:cNvCxnSpPr>
              <a:cxnSpLocks/>
              <a:stCxn id="13" idx="0"/>
              <a:endCxn id="182" idx="2"/>
            </p:cNvCxnSpPr>
            <p:nvPr/>
          </p:nvCxnSpPr>
          <p:spPr>
            <a:xfrm flipV="1">
              <a:off x="3067288" y="2132485"/>
              <a:ext cx="2131813" cy="792003"/>
            </a:xfrm>
            <a:prstGeom prst="line">
              <a:avLst/>
            </a:prstGeom>
            <a:noFill/>
            <a:ln w="9525" cap="flat" cmpd="sng" algn="ctr">
              <a:solidFill>
                <a:sysClr val="windowText" lastClr="000000">
                  <a:shade val="95000"/>
                  <a:satMod val="105000"/>
                </a:sysClr>
              </a:solidFill>
              <a:prstDash val="solid"/>
            </a:ln>
            <a:effectLst/>
          </p:spPr>
        </p:cxnSp>
        <p:cxnSp>
          <p:nvCxnSpPr>
            <p:cNvPr id="187" name="Straight Connector 186">
              <a:extLst>
                <a:ext uri="{FF2B5EF4-FFF2-40B4-BE49-F238E27FC236}">
                  <a16:creationId xmlns:a16="http://schemas.microsoft.com/office/drawing/2014/main" id="{F6ADCA44-7031-4F43-A3CD-EE6503D1CFEB}"/>
                </a:ext>
              </a:extLst>
            </p:cNvPr>
            <p:cNvCxnSpPr>
              <a:cxnSpLocks/>
              <a:stCxn id="16" idx="0"/>
              <a:endCxn id="182" idx="2"/>
            </p:cNvCxnSpPr>
            <p:nvPr/>
          </p:nvCxnSpPr>
          <p:spPr>
            <a:xfrm flipV="1">
              <a:off x="4263242" y="2132485"/>
              <a:ext cx="935859" cy="781214"/>
            </a:xfrm>
            <a:prstGeom prst="line">
              <a:avLst/>
            </a:prstGeom>
            <a:noFill/>
            <a:ln w="9525" cap="flat" cmpd="sng" algn="ctr">
              <a:solidFill>
                <a:sysClr val="windowText" lastClr="000000">
                  <a:shade val="95000"/>
                  <a:satMod val="105000"/>
                </a:sysClr>
              </a:solidFill>
              <a:prstDash val="solid"/>
            </a:ln>
            <a:effectLst/>
          </p:spPr>
        </p:cxnSp>
        <p:cxnSp>
          <p:nvCxnSpPr>
            <p:cNvPr id="190" name="Straight Connector 189">
              <a:extLst>
                <a:ext uri="{FF2B5EF4-FFF2-40B4-BE49-F238E27FC236}">
                  <a16:creationId xmlns:a16="http://schemas.microsoft.com/office/drawing/2014/main" id="{A2865A24-1076-4564-8E12-0CFBFB34B100}"/>
                </a:ext>
              </a:extLst>
            </p:cNvPr>
            <p:cNvCxnSpPr>
              <a:cxnSpLocks/>
              <a:stCxn id="138" idx="0"/>
              <a:endCxn id="182" idx="2"/>
            </p:cNvCxnSpPr>
            <p:nvPr/>
          </p:nvCxnSpPr>
          <p:spPr>
            <a:xfrm flipH="1" flipV="1">
              <a:off x="5199101" y="2132485"/>
              <a:ext cx="2809431" cy="802792"/>
            </a:xfrm>
            <a:prstGeom prst="line">
              <a:avLst/>
            </a:prstGeom>
            <a:noFill/>
            <a:ln w="9525" cap="flat" cmpd="sng" algn="ctr">
              <a:solidFill>
                <a:sysClr val="windowText" lastClr="000000">
                  <a:shade val="95000"/>
                  <a:satMod val="105000"/>
                </a:sysClr>
              </a:solidFill>
              <a:prstDash val="solid"/>
            </a:ln>
            <a:effectLst/>
          </p:spPr>
        </p:cxnSp>
        <p:cxnSp>
          <p:nvCxnSpPr>
            <p:cNvPr id="193" name="Straight Connector 192">
              <a:extLst>
                <a:ext uri="{FF2B5EF4-FFF2-40B4-BE49-F238E27FC236}">
                  <a16:creationId xmlns:a16="http://schemas.microsoft.com/office/drawing/2014/main" id="{F2AE7771-4C83-4ED1-98B0-2581AF15F60E}"/>
                </a:ext>
              </a:extLst>
            </p:cNvPr>
            <p:cNvCxnSpPr>
              <a:cxnSpLocks/>
              <a:stCxn id="139" idx="0"/>
              <a:endCxn id="182" idx="2"/>
            </p:cNvCxnSpPr>
            <p:nvPr/>
          </p:nvCxnSpPr>
          <p:spPr>
            <a:xfrm flipH="1" flipV="1">
              <a:off x="5199101" y="2132485"/>
              <a:ext cx="4005385" cy="792003"/>
            </a:xfrm>
            <a:prstGeom prst="line">
              <a:avLst/>
            </a:prstGeom>
            <a:noFill/>
            <a:ln w="9525" cap="flat" cmpd="sng" algn="ctr">
              <a:solidFill>
                <a:sysClr val="windowText" lastClr="000000">
                  <a:shade val="95000"/>
                  <a:satMod val="105000"/>
                </a:sysClr>
              </a:solidFill>
              <a:prstDash val="solid"/>
            </a:ln>
            <a:effectLst/>
          </p:spPr>
        </p:cxnSp>
        <p:cxnSp>
          <p:nvCxnSpPr>
            <p:cNvPr id="197" name="Straight Connector 196">
              <a:extLst>
                <a:ext uri="{FF2B5EF4-FFF2-40B4-BE49-F238E27FC236}">
                  <a16:creationId xmlns:a16="http://schemas.microsoft.com/office/drawing/2014/main" id="{ED5BA972-F63D-40F8-BF4F-B67D85215375}"/>
                </a:ext>
              </a:extLst>
            </p:cNvPr>
            <p:cNvCxnSpPr>
              <a:cxnSpLocks/>
              <a:stCxn id="13" idx="0"/>
              <a:endCxn id="183" idx="2"/>
            </p:cNvCxnSpPr>
            <p:nvPr/>
          </p:nvCxnSpPr>
          <p:spPr>
            <a:xfrm flipV="1">
              <a:off x="3067288" y="2132485"/>
              <a:ext cx="3797773" cy="792003"/>
            </a:xfrm>
            <a:prstGeom prst="line">
              <a:avLst/>
            </a:prstGeom>
            <a:noFill/>
            <a:ln w="9525" cap="flat" cmpd="sng" algn="ctr">
              <a:solidFill>
                <a:sysClr val="windowText" lastClr="000000">
                  <a:shade val="95000"/>
                  <a:satMod val="105000"/>
                </a:sysClr>
              </a:solidFill>
              <a:prstDash val="solid"/>
            </a:ln>
            <a:effectLst/>
          </p:spPr>
        </p:cxnSp>
        <p:cxnSp>
          <p:nvCxnSpPr>
            <p:cNvPr id="200" name="Straight Connector 199">
              <a:extLst>
                <a:ext uri="{FF2B5EF4-FFF2-40B4-BE49-F238E27FC236}">
                  <a16:creationId xmlns:a16="http://schemas.microsoft.com/office/drawing/2014/main" id="{DB8539AB-D5D4-400D-8C95-AEF097643D59}"/>
                </a:ext>
              </a:extLst>
            </p:cNvPr>
            <p:cNvCxnSpPr>
              <a:cxnSpLocks/>
              <a:stCxn id="16" idx="0"/>
              <a:endCxn id="183" idx="2"/>
            </p:cNvCxnSpPr>
            <p:nvPr/>
          </p:nvCxnSpPr>
          <p:spPr>
            <a:xfrm flipV="1">
              <a:off x="4263242" y="2132485"/>
              <a:ext cx="2601819" cy="781214"/>
            </a:xfrm>
            <a:prstGeom prst="line">
              <a:avLst/>
            </a:prstGeom>
            <a:noFill/>
            <a:ln w="9525" cap="flat" cmpd="sng" algn="ctr">
              <a:solidFill>
                <a:sysClr val="windowText" lastClr="000000">
                  <a:shade val="95000"/>
                  <a:satMod val="105000"/>
                </a:sysClr>
              </a:solidFill>
              <a:prstDash val="solid"/>
            </a:ln>
            <a:effectLst/>
          </p:spPr>
        </p:cxnSp>
        <p:cxnSp>
          <p:nvCxnSpPr>
            <p:cNvPr id="203" name="Straight Connector 202">
              <a:extLst>
                <a:ext uri="{FF2B5EF4-FFF2-40B4-BE49-F238E27FC236}">
                  <a16:creationId xmlns:a16="http://schemas.microsoft.com/office/drawing/2014/main" id="{2724F44C-10D3-4C05-A34C-C50F2715FFC4}"/>
                </a:ext>
              </a:extLst>
            </p:cNvPr>
            <p:cNvCxnSpPr>
              <a:cxnSpLocks/>
              <a:stCxn id="138" idx="0"/>
              <a:endCxn id="183" idx="2"/>
            </p:cNvCxnSpPr>
            <p:nvPr/>
          </p:nvCxnSpPr>
          <p:spPr>
            <a:xfrm flipH="1" flipV="1">
              <a:off x="6865061" y="2132485"/>
              <a:ext cx="1143471" cy="802792"/>
            </a:xfrm>
            <a:prstGeom prst="line">
              <a:avLst/>
            </a:prstGeom>
            <a:noFill/>
            <a:ln w="9525" cap="flat" cmpd="sng" algn="ctr">
              <a:solidFill>
                <a:sysClr val="windowText" lastClr="000000">
                  <a:shade val="95000"/>
                  <a:satMod val="105000"/>
                </a:sysClr>
              </a:solidFill>
              <a:prstDash val="solid"/>
            </a:ln>
            <a:effectLst/>
          </p:spPr>
        </p:cxnSp>
        <p:cxnSp>
          <p:nvCxnSpPr>
            <p:cNvPr id="206" name="Straight Connector 205">
              <a:extLst>
                <a:ext uri="{FF2B5EF4-FFF2-40B4-BE49-F238E27FC236}">
                  <a16:creationId xmlns:a16="http://schemas.microsoft.com/office/drawing/2014/main" id="{B986E233-51DD-4518-92B1-D51413F22CD5}"/>
                </a:ext>
              </a:extLst>
            </p:cNvPr>
            <p:cNvCxnSpPr>
              <a:cxnSpLocks/>
              <a:stCxn id="139" idx="0"/>
              <a:endCxn id="183" idx="2"/>
            </p:cNvCxnSpPr>
            <p:nvPr/>
          </p:nvCxnSpPr>
          <p:spPr>
            <a:xfrm flipH="1" flipV="1">
              <a:off x="6865061" y="2132485"/>
              <a:ext cx="2339425" cy="792003"/>
            </a:xfrm>
            <a:prstGeom prst="line">
              <a:avLst/>
            </a:prstGeom>
            <a:noFill/>
            <a:ln w="9525" cap="flat" cmpd="sng" algn="ctr">
              <a:solidFill>
                <a:sysClr val="windowText" lastClr="000000">
                  <a:shade val="95000"/>
                  <a:satMod val="105000"/>
                </a:sysClr>
              </a:solidFill>
              <a:prstDash val="solid"/>
            </a:ln>
            <a:effectLst/>
          </p:spPr>
        </p:cxnSp>
        <p:sp>
          <p:nvSpPr>
            <p:cNvPr id="209" name="TextBox 76">
              <a:extLst>
                <a:ext uri="{FF2B5EF4-FFF2-40B4-BE49-F238E27FC236}">
                  <a16:creationId xmlns:a16="http://schemas.microsoft.com/office/drawing/2014/main" id="{BBC56AC2-200F-49B5-AAE0-A495480D7EE4}"/>
                </a:ext>
              </a:extLst>
            </p:cNvPr>
            <p:cNvSpPr txBox="1"/>
            <p:nvPr/>
          </p:nvSpPr>
          <p:spPr>
            <a:xfrm>
              <a:off x="452226" y="5745162"/>
              <a:ext cx="86433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a:solidFill>
                    <a:prstClr val="black"/>
                  </a:solidFill>
                  <a:latin typeface="Arial" charset="0"/>
                </a:rPr>
                <a:t>Server</a:t>
              </a:r>
            </a:p>
          </p:txBody>
        </p:sp>
        <p:sp>
          <p:nvSpPr>
            <p:cNvPr id="210" name="TextBox 76">
              <a:extLst>
                <a:ext uri="{FF2B5EF4-FFF2-40B4-BE49-F238E27FC236}">
                  <a16:creationId xmlns:a16="http://schemas.microsoft.com/office/drawing/2014/main" id="{810EE83F-42CA-430D-892E-82884DDD4362}"/>
                </a:ext>
              </a:extLst>
            </p:cNvPr>
            <p:cNvSpPr txBox="1"/>
            <p:nvPr/>
          </p:nvSpPr>
          <p:spPr>
            <a:xfrm>
              <a:off x="622325" y="5120335"/>
              <a:ext cx="45397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a:solidFill>
                    <a:prstClr val="black"/>
                  </a:solidFill>
                  <a:latin typeface="Arial" charset="0"/>
                </a:rPr>
                <a:t>T0</a:t>
              </a:r>
            </a:p>
          </p:txBody>
        </p:sp>
        <p:sp>
          <p:nvSpPr>
            <p:cNvPr id="211" name="TextBox 76">
              <a:extLst>
                <a:ext uri="{FF2B5EF4-FFF2-40B4-BE49-F238E27FC236}">
                  <a16:creationId xmlns:a16="http://schemas.microsoft.com/office/drawing/2014/main" id="{863BB6F4-964F-4521-911B-29133A5E2F40}"/>
                </a:ext>
              </a:extLst>
            </p:cNvPr>
            <p:cNvSpPr txBox="1"/>
            <p:nvPr/>
          </p:nvSpPr>
          <p:spPr>
            <a:xfrm>
              <a:off x="625277" y="4179365"/>
              <a:ext cx="45397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a:solidFill>
                    <a:prstClr val="black"/>
                  </a:solidFill>
                  <a:latin typeface="Arial" charset="0"/>
                </a:rPr>
                <a:t>T1</a:t>
              </a:r>
            </a:p>
          </p:txBody>
        </p:sp>
        <p:sp>
          <p:nvSpPr>
            <p:cNvPr id="212" name="TextBox 76">
              <a:extLst>
                <a:ext uri="{FF2B5EF4-FFF2-40B4-BE49-F238E27FC236}">
                  <a16:creationId xmlns:a16="http://schemas.microsoft.com/office/drawing/2014/main" id="{EBE0A222-0AE1-40A4-81F4-2A1EA2E8CD4E}"/>
                </a:ext>
              </a:extLst>
            </p:cNvPr>
            <p:cNvSpPr txBox="1"/>
            <p:nvPr/>
          </p:nvSpPr>
          <p:spPr>
            <a:xfrm>
              <a:off x="651007" y="2980286"/>
              <a:ext cx="45397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a:solidFill>
                    <a:prstClr val="black"/>
                  </a:solidFill>
                  <a:latin typeface="Arial" charset="0"/>
                </a:rPr>
                <a:t>T2</a:t>
              </a:r>
            </a:p>
          </p:txBody>
        </p:sp>
        <p:sp>
          <p:nvSpPr>
            <p:cNvPr id="213" name="TextBox 76">
              <a:extLst>
                <a:ext uri="{FF2B5EF4-FFF2-40B4-BE49-F238E27FC236}">
                  <a16:creationId xmlns:a16="http://schemas.microsoft.com/office/drawing/2014/main" id="{55C9305F-753D-453E-8ADB-41F277D50BD8}"/>
                </a:ext>
              </a:extLst>
            </p:cNvPr>
            <p:cNvSpPr txBox="1"/>
            <p:nvPr/>
          </p:nvSpPr>
          <p:spPr>
            <a:xfrm>
              <a:off x="180570" y="1726291"/>
              <a:ext cx="158248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a:solidFill>
                    <a:prstClr val="black"/>
                  </a:solidFill>
                  <a:latin typeface="Arial" charset="0"/>
                </a:rPr>
                <a:t>Regional Hub</a:t>
              </a:r>
            </a:p>
          </p:txBody>
        </p:sp>
      </p:grpSp>
      <p:sp>
        <p:nvSpPr>
          <p:cNvPr id="3" name="Slide Number Placeholder 2">
            <a:extLst>
              <a:ext uri="{FF2B5EF4-FFF2-40B4-BE49-F238E27FC236}">
                <a16:creationId xmlns:a16="http://schemas.microsoft.com/office/drawing/2014/main" id="{941FDD4D-C92B-4A42-8095-7E8A638653B6}"/>
              </a:ext>
            </a:extLst>
          </p:cNvPr>
          <p:cNvSpPr>
            <a:spLocks noGrp="1"/>
          </p:cNvSpPr>
          <p:nvPr>
            <p:ph type="sldNum" sz="quarter" idx="12"/>
          </p:nvPr>
        </p:nvSpPr>
        <p:spPr/>
        <p:txBody>
          <a:bodyPr/>
          <a:lstStyle/>
          <a:p>
            <a:fld id="{68A5C0F4-3F8F-4EF5-BE77-BD783F77889F}" type="slidenum">
              <a:rPr lang="en-US" smtClean="0"/>
              <a:t>27</a:t>
            </a:fld>
            <a:endParaRPr lang="en-US"/>
          </a:p>
        </p:txBody>
      </p:sp>
      <p:sp>
        <p:nvSpPr>
          <p:cNvPr id="32" name="Rectangle 31">
            <a:extLst>
              <a:ext uri="{FF2B5EF4-FFF2-40B4-BE49-F238E27FC236}">
                <a16:creationId xmlns:a16="http://schemas.microsoft.com/office/drawing/2014/main" id="{B7CA23EA-0CED-72CE-2B90-DFF46332D297}"/>
              </a:ext>
            </a:extLst>
          </p:cNvPr>
          <p:cNvSpPr/>
          <p:nvPr/>
        </p:nvSpPr>
        <p:spPr>
          <a:xfrm>
            <a:off x="1529697" y="3791839"/>
            <a:ext cx="9297236" cy="1789734"/>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r>
              <a:rPr lang="en-US" sz="3600" dirty="0">
                <a:solidFill>
                  <a:sysClr val="windowText" lastClr="000000"/>
                </a:solidFill>
                <a:latin typeface="Calibri"/>
                <a:ea typeface="宋体" panose="02010600030101010101" pitchFamily="2" charset="-122"/>
                <a:cs typeface="Times New Roman" panose="02020603050405020304" pitchFamily="18" charset="0"/>
              </a:rPr>
              <a:t>Single-ASIC Shallow-buffered Pizza Box Switches</a:t>
            </a:r>
          </a:p>
        </p:txBody>
      </p:sp>
      <p:sp>
        <p:nvSpPr>
          <p:cNvPr id="34" name="Rectangle 33">
            <a:extLst>
              <a:ext uri="{FF2B5EF4-FFF2-40B4-BE49-F238E27FC236}">
                <a16:creationId xmlns:a16="http://schemas.microsoft.com/office/drawing/2014/main" id="{43BBD1CF-04E8-8A08-FA6D-CD4F56C872A5}"/>
              </a:ext>
            </a:extLst>
          </p:cNvPr>
          <p:cNvSpPr/>
          <p:nvPr/>
        </p:nvSpPr>
        <p:spPr>
          <a:xfrm>
            <a:off x="1921164" y="1606338"/>
            <a:ext cx="8781841" cy="1906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Multi-ASIC Deep-buffered Chassis Switches</a:t>
            </a:r>
          </a:p>
        </p:txBody>
      </p:sp>
    </p:spTree>
    <p:extLst>
      <p:ext uri="{BB962C8B-B14F-4D97-AF65-F5344CB8AC3E}">
        <p14:creationId xmlns:p14="http://schemas.microsoft.com/office/powerpoint/2010/main" val="344668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BE9EE-EB96-4D59-B4EF-813A28139F18}"/>
              </a:ext>
            </a:extLst>
          </p:cNvPr>
          <p:cNvSpPr>
            <a:spLocks noGrp="1"/>
          </p:cNvSpPr>
          <p:nvPr>
            <p:ph type="title"/>
          </p:nvPr>
        </p:nvSpPr>
        <p:spPr/>
        <p:txBody>
          <a:bodyPr/>
          <a:lstStyle/>
          <a:p>
            <a:r>
              <a:rPr lang="en-US" dirty="0"/>
              <a:t>Heterogenous Switches</a:t>
            </a:r>
          </a:p>
        </p:txBody>
      </p:sp>
      <p:grpSp>
        <p:nvGrpSpPr>
          <p:cNvPr id="28" name="Group 27">
            <a:extLst>
              <a:ext uri="{FF2B5EF4-FFF2-40B4-BE49-F238E27FC236}">
                <a16:creationId xmlns:a16="http://schemas.microsoft.com/office/drawing/2014/main" id="{8F175BCC-465D-AFC9-F854-BB5460A6FB96}"/>
              </a:ext>
            </a:extLst>
          </p:cNvPr>
          <p:cNvGrpSpPr/>
          <p:nvPr/>
        </p:nvGrpSpPr>
        <p:grpSpPr>
          <a:xfrm>
            <a:off x="180570" y="1617096"/>
            <a:ext cx="10522795" cy="4768252"/>
            <a:chOff x="180570" y="1617096"/>
            <a:chExt cx="10522795" cy="4768252"/>
          </a:xfrm>
        </p:grpSpPr>
        <p:sp>
          <p:nvSpPr>
            <p:cNvPr id="4" name="Rectangle 3">
              <a:extLst>
                <a:ext uri="{FF2B5EF4-FFF2-40B4-BE49-F238E27FC236}">
                  <a16:creationId xmlns:a16="http://schemas.microsoft.com/office/drawing/2014/main" id="{77DA76CE-D142-41D5-8968-B8DD7BDFA31F}"/>
                </a:ext>
              </a:extLst>
            </p:cNvPr>
            <p:cNvSpPr/>
            <p:nvPr/>
          </p:nvSpPr>
          <p:spPr>
            <a:xfrm>
              <a:off x="1640529" y="4116460"/>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30E1201C-D517-4543-B148-BA8FE538DB6D}"/>
                </a:ext>
              </a:extLst>
            </p:cNvPr>
            <p:cNvSpPr/>
            <p:nvPr/>
          </p:nvSpPr>
          <p:spPr>
            <a:xfrm>
              <a:off x="1640529" y="5083792"/>
              <a:ext cx="731520" cy="395086"/>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ABC32DC8-1A78-41EE-A64E-0A025FACE5C5}"/>
                </a:ext>
              </a:extLst>
            </p:cNvPr>
            <p:cNvSpPr/>
            <p:nvPr/>
          </p:nvSpPr>
          <p:spPr>
            <a:xfrm>
              <a:off x="2711710" y="4106338"/>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EB9489A5-A871-4DBD-83A2-439D557F97DE}"/>
                </a:ext>
              </a:extLst>
            </p:cNvPr>
            <p:cNvSpPr/>
            <p:nvPr/>
          </p:nvSpPr>
          <p:spPr>
            <a:xfrm>
              <a:off x="2702833" y="5092643"/>
              <a:ext cx="731520" cy="365355"/>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8" name="Straight Connector 7">
              <a:extLst>
                <a:ext uri="{FF2B5EF4-FFF2-40B4-BE49-F238E27FC236}">
                  <a16:creationId xmlns:a16="http://schemas.microsoft.com/office/drawing/2014/main" id="{60335DC7-7742-4816-BF24-06F24008F934}"/>
                </a:ext>
              </a:extLst>
            </p:cNvPr>
            <p:cNvCxnSpPr>
              <a:cxnSpLocks/>
              <a:stCxn id="4" idx="2"/>
              <a:endCxn id="5" idx="0"/>
            </p:cNvCxnSpPr>
            <p:nvPr/>
          </p:nvCxnSpPr>
          <p:spPr>
            <a:xfrm>
              <a:off x="2006289" y="4631849"/>
              <a:ext cx="0" cy="451943"/>
            </a:xfrm>
            <a:prstGeom prst="line">
              <a:avLst/>
            </a:prstGeom>
            <a:noFill/>
            <a:ln w="9525" cap="flat" cmpd="sng" algn="ctr">
              <a:solidFill>
                <a:sysClr val="windowText" lastClr="000000">
                  <a:shade val="95000"/>
                  <a:satMod val="105000"/>
                </a:sysClr>
              </a:solidFill>
              <a:prstDash val="solid"/>
            </a:ln>
            <a:effectLst/>
          </p:spPr>
        </p:cxnSp>
        <p:cxnSp>
          <p:nvCxnSpPr>
            <p:cNvPr id="9" name="Straight Connector 8">
              <a:extLst>
                <a:ext uri="{FF2B5EF4-FFF2-40B4-BE49-F238E27FC236}">
                  <a16:creationId xmlns:a16="http://schemas.microsoft.com/office/drawing/2014/main" id="{69038C0A-5BA6-4A2F-A098-47283307556D}"/>
                </a:ext>
              </a:extLst>
            </p:cNvPr>
            <p:cNvCxnSpPr>
              <a:stCxn id="6" idx="2"/>
              <a:endCxn id="7" idx="0"/>
            </p:cNvCxnSpPr>
            <p:nvPr/>
          </p:nvCxnSpPr>
          <p:spPr>
            <a:xfrm flipH="1">
              <a:off x="3068593" y="4621727"/>
              <a:ext cx="8877" cy="470916"/>
            </a:xfrm>
            <a:prstGeom prst="line">
              <a:avLst/>
            </a:prstGeom>
            <a:noFill/>
            <a:ln w="9525" cap="flat" cmpd="sng" algn="ctr">
              <a:solidFill>
                <a:sysClr val="windowText" lastClr="000000">
                  <a:shade val="95000"/>
                  <a:satMod val="105000"/>
                </a:sysClr>
              </a:solidFill>
              <a:prstDash val="solid"/>
            </a:ln>
            <a:effectLst/>
          </p:spPr>
        </p:cxnSp>
        <p:cxnSp>
          <p:nvCxnSpPr>
            <p:cNvPr id="10" name="Straight Connector 9">
              <a:extLst>
                <a:ext uri="{FF2B5EF4-FFF2-40B4-BE49-F238E27FC236}">
                  <a16:creationId xmlns:a16="http://schemas.microsoft.com/office/drawing/2014/main" id="{251BD828-885F-49AF-A79A-9F7E9B4A0405}"/>
                </a:ext>
              </a:extLst>
            </p:cNvPr>
            <p:cNvCxnSpPr>
              <a:stCxn id="6" idx="2"/>
              <a:endCxn id="5" idx="0"/>
            </p:cNvCxnSpPr>
            <p:nvPr/>
          </p:nvCxnSpPr>
          <p:spPr>
            <a:xfrm flipH="1">
              <a:off x="2006289" y="4621727"/>
              <a:ext cx="1071181" cy="462065"/>
            </a:xfrm>
            <a:prstGeom prst="line">
              <a:avLst/>
            </a:prstGeom>
            <a:noFill/>
            <a:ln w="9525" cap="flat" cmpd="sng" algn="ctr">
              <a:solidFill>
                <a:sysClr val="windowText" lastClr="000000">
                  <a:shade val="95000"/>
                  <a:satMod val="105000"/>
                </a:sysClr>
              </a:solidFill>
              <a:prstDash val="solid"/>
            </a:ln>
            <a:effectLst/>
          </p:spPr>
        </p:cxnSp>
        <p:cxnSp>
          <p:nvCxnSpPr>
            <p:cNvPr id="11" name="Straight Connector 10">
              <a:extLst>
                <a:ext uri="{FF2B5EF4-FFF2-40B4-BE49-F238E27FC236}">
                  <a16:creationId xmlns:a16="http://schemas.microsoft.com/office/drawing/2014/main" id="{2EB2EEF7-AFD7-4366-82E1-375D775AA885}"/>
                </a:ext>
              </a:extLst>
            </p:cNvPr>
            <p:cNvCxnSpPr>
              <a:stCxn id="4" idx="2"/>
              <a:endCxn id="7" idx="0"/>
            </p:cNvCxnSpPr>
            <p:nvPr/>
          </p:nvCxnSpPr>
          <p:spPr>
            <a:xfrm>
              <a:off x="2006289" y="4631849"/>
              <a:ext cx="1062304" cy="460794"/>
            </a:xfrm>
            <a:prstGeom prst="line">
              <a:avLst/>
            </a:prstGeom>
            <a:noFill/>
            <a:ln w="9525" cap="flat" cmpd="sng" algn="ctr">
              <a:solidFill>
                <a:sysClr val="windowText" lastClr="000000">
                  <a:shade val="95000"/>
                  <a:satMod val="105000"/>
                </a:sysClr>
              </a:solidFill>
              <a:prstDash val="solid"/>
            </a:ln>
            <a:effectLst/>
          </p:spPr>
        </p:cxnSp>
        <p:sp>
          <p:nvSpPr>
            <p:cNvPr id="13" name="Rectangle 12">
              <a:extLst>
                <a:ext uri="{FF2B5EF4-FFF2-40B4-BE49-F238E27FC236}">
                  <a16:creationId xmlns:a16="http://schemas.microsoft.com/office/drawing/2014/main" id="{429A076E-360E-47DC-9425-EA0363D6EF35}"/>
                </a:ext>
              </a:extLst>
            </p:cNvPr>
            <p:cNvSpPr/>
            <p:nvPr/>
          </p:nvSpPr>
          <p:spPr>
            <a:xfrm>
              <a:off x="2701528" y="2924488"/>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524F3BDF-85A5-4400-B859-913706BDEA40}"/>
                </a:ext>
              </a:extLst>
            </p:cNvPr>
            <p:cNvSpPr/>
            <p:nvPr/>
          </p:nvSpPr>
          <p:spPr>
            <a:xfrm>
              <a:off x="3897482" y="2913699"/>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639ACDBD-42D0-49F1-BA1B-D002438FEDDE}"/>
                </a:ext>
              </a:extLst>
            </p:cNvPr>
            <p:cNvSpPr/>
            <p:nvPr/>
          </p:nvSpPr>
          <p:spPr>
            <a:xfrm>
              <a:off x="3901773" y="4122223"/>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BF0DE8E8-AD59-47C7-BC02-276F81F55BE3}"/>
                </a:ext>
              </a:extLst>
            </p:cNvPr>
            <p:cNvSpPr/>
            <p:nvPr/>
          </p:nvSpPr>
          <p:spPr>
            <a:xfrm>
              <a:off x="3899883" y="5103858"/>
              <a:ext cx="731520" cy="375020"/>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AB5F434B-9F13-4FAD-BF55-2976870EBDB5}"/>
                </a:ext>
              </a:extLst>
            </p:cNvPr>
            <p:cNvSpPr/>
            <p:nvPr/>
          </p:nvSpPr>
          <p:spPr>
            <a:xfrm>
              <a:off x="5030241" y="4106337"/>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28D98083-F617-470F-A1E2-4FA65BA00C14}"/>
                </a:ext>
              </a:extLst>
            </p:cNvPr>
            <p:cNvSpPr/>
            <p:nvPr/>
          </p:nvSpPr>
          <p:spPr>
            <a:xfrm>
              <a:off x="5030241" y="5102710"/>
              <a:ext cx="731520" cy="376168"/>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21" name="Straight Connector 20">
              <a:extLst>
                <a:ext uri="{FF2B5EF4-FFF2-40B4-BE49-F238E27FC236}">
                  <a16:creationId xmlns:a16="http://schemas.microsoft.com/office/drawing/2014/main" id="{F98B3CEE-6AA5-48B6-B725-5F733013717D}"/>
                </a:ext>
              </a:extLst>
            </p:cNvPr>
            <p:cNvCxnSpPr>
              <a:stCxn id="17" idx="2"/>
              <a:endCxn id="18" idx="0"/>
            </p:cNvCxnSpPr>
            <p:nvPr/>
          </p:nvCxnSpPr>
          <p:spPr>
            <a:xfrm flipH="1">
              <a:off x="4265643" y="4637612"/>
              <a:ext cx="1890" cy="466246"/>
            </a:xfrm>
            <a:prstGeom prst="line">
              <a:avLst/>
            </a:prstGeom>
            <a:noFill/>
            <a:ln w="9525" cap="flat" cmpd="sng" algn="ctr">
              <a:solidFill>
                <a:sysClr val="windowText" lastClr="000000">
                  <a:shade val="95000"/>
                  <a:satMod val="105000"/>
                </a:sysClr>
              </a:solidFill>
              <a:prstDash val="solid"/>
            </a:ln>
            <a:effectLst/>
          </p:spPr>
        </p:cxnSp>
        <p:cxnSp>
          <p:nvCxnSpPr>
            <p:cNvPr id="22" name="Straight Connector 21">
              <a:extLst>
                <a:ext uri="{FF2B5EF4-FFF2-40B4-BE49-F238E27FC236}">
                  <a16:creationId xmlns:a16="http://schemas.microsoft.com/office/drawing/2014/main" id="{9F11522F-E2DF-4287-9F78-8372966239E7}"/>
                </a:ext>
              </a:extLst>
            </p:cNvPr>
            <p:cNvCxnSpPr>
              <a:cxnSpLocks/>
              <a:stCxn id="19" idx="2"/>
              <a:endCxn id="20" idx="0"/>
            </p:cNvCxnSpPr>
            <p:nvPr/>
          </p:nvCxnSpPr>
          <p:spPr>
            <a:xfrm>
              <a:off x="5396001" y="4621726"/>
              <a:ext cx="0" cy="480984"/>
            </a:xfrm>
            <a:prstGeom prst="line">
              <a:avLst/>
            </a:prstGeom>
            <a:noFill/>
            <a:ln w="9525" cap="flat" cmpd="sng" algn="ctr">
              <a:solidFill>
                <a:sysClr val="windowText" lastClr="000000">
                  <a:shade val="95000"/>
                  <a:satMod val="105000"/>
                </a:sysClr>
              </a:solidFill>
              <a:prstDash val="solid"/>
            </a:ln>
            <a:effectLst/>
          </p:spPr>
        </p:cxnSp>
        <p:cxnSp>
          <p:nvCxnSpPr>
            <p:cNvPr id="23" name="Straight Connector 22">
              <a:extLst>
                <a:ext uri="{FF2B5EF4-FFF2-40B4-BE49-F238E27FC236}">
                  <a16:creationId xmlns:a16="http://schemas.microsoft.com/office/drawing/2014/main" id="{01D1F4B3-C07A-43D4-98AE-C3EF6A721DB8}"/>
                </a:ext>
              </a:extLst>
            </p:cNvPr>
            <p:cNvCxnSpPr>
              <a:stCxn id="19" idx="2"/>
              <a:endCxn id="18" idx="0"/>
            </p:cNvCxnSpPr>
            <p:nvPr/>
          </p:nvCxnSpPr>
          <p:spPr>
            <a:xfrm flipH="1">
              <a:off x="4265643" y="4621726"/>
              <a:ext cx="1130358" cy="482132"/>
            </a:xfrm>
            <a:prstGeom prst="line">
              <a:avLst/>
            </a:prstGeom>
            <a:noFill/>
            <a:ln w="9525" cap="flat" cmpd="sng" algn="ctr">
              <a:solidFill>
                <a:sysClr val="windowText" lastClr="000000">
                  <a:shade val="95000"/>
                  <a:satMod val="105000"/>
                </a:sysClr>
              </a:solidFill>
              <a:prstDash val="solid"/>
            </a:ln>
            <a:effectLst/>
          </p:spPr>
        </p:cxnSp>
        <p:cxnSp>
          <p:nvCxnSpPr>
            <p:cNvPr id="24" name="Straight Connector 23">
              <a:extLst>
                <a:ext uri="{FF2B5EF4-FFF2-40B4-BE49-F238E27FC236}">
                  <a16:creationId xmlns:a16="http://schemas.microsoft.com/office/drawing/2014/main" id="{911827D0-AFC1-4A06-A428-DB5DA21CE584}"/>
                </a:ext>
              </a:extLst>
            </p:cNvPr>
            <p:cNvCxnSpPr>
              <a:stCxn id="17" idx="2"/>
              <a:endCxn id="20" idx="0"/>
            </p:cNvCxnSpPr>
            <p:nvPr/>
          </p:nvCxnSpPr>
          <p:spPr>
            <a:xfrm>
              <a:off x="4267533" y="4637612"/>
              <a:ext cx="1128468" cy="465098"/>
            </a:xfrm>
            <a:prstGeom prst="line">
              <a:avLst/>
            </a:prstGeom>
            <a:noFill/>
            <a:ln w="9525" cap="flat" cmpd="sng" algn="ctr">
              <a:solidFill>
                <a:sysClr val="windowText" lastClr="000000">
                  <a:shade val="95000"/>
                  <a:satMod val="105000"/>
                </a:sysClr>
              </a:solidFill>
              <a:prstDash val="solid"/>
            </a:ln>
            <a:effectLst/>
          </p:spPr>
        </p:cxnSp>
        <p:cxnSp>
          <p:nvCxnSpPr>
            <p:cNvPr id="26" name="Straight Connector 25">
              <a:extLst>
                <a:ext uri="{FF2B5EF4-FFF2-40B4-BE49-F238E27FC236}">
                  <a16:creationId xmlns:a16="http://schemas.microsoft.com/office/drawing/2014/main" id="{2D3EE3AB-B4DE-42F4-9FBB-6302B94DCA2D}"/>
                </a:ext>
              </a:extLst>
            </p:cNvPr>
            <p:cNvCxnSpPr>
              <a:stCxn id="4" idx="0"/>
              <a:endCxn id="13" idx="2"/>
            </p:cNvCxnSpPr>
            <p:nvPr/>
          </p:nvCxnSpPr>
          <p:spPr>
            <a:xfrm flipV="1">
              <a:off x="2006289" y="3439877"/>
              <a:ext cx="1060999" cy="676583"/>
            </a:xfrm>
            <a:prstGeom prst="line">
              <a:avLst/>
            </a:prstGeom>
            <a:noFill/>
            <a:ln w="9525" cap="flat" cmpd="sng" algn="ctr">
              <a:solidFill>
                <a:sysClr val="windowText" lastClr="000000">
                  <a:shade val="95000"/>
                  <a:satMod val="105000"/>
                </a:sysClr>
              </a:solidFill>
              <a:prstDash val="solid"/>
            </a:ln>
            <a:effectLst/>
          </p:spPr>
        </p:cxnSp>
        <p:cxnSp>
          <p:nvCxnSpPr>
            <p:cNvPr id="30" name="Straight Connector 29">
              <a:extLst>
                <a:ext uri="{FF2B5EF4-FFF2-40B4-BE49-F238E27FC236}">
                  <a16:creationId xmlns:a16="http://schemas.microsoft.com/office/drawing/2014/main" id="{89E4F365-10E8-454A-8D28-1F3D470F2F94}"/>
                </a:ext>
              </a:extLst>
            </p:cNvPr>
            <p:cNvCxnSpPr>
              <a:stCxn id="6" idx="0"/>
              <a:endCxn id="6" idx="0"/>
            </p:cNvCxnSpPr>
            <p:nvPr/>
          </p:nvCxnSpPr>
          <p:spPr>
            <a:xfrm>
              <a:off x="3077470" y="4106338"/>
              <a:ext cx="0" cy="0"/>
            </a:xfrm>
            <a:prstGeom prst="line">
              <a:avLst/>
            </a:prstGeom>
            <a:noFill/>
            <a:ln w="9525" cap="flat" cmpd="sng" algn="ctr">
              <a:solidFill>
                <a:sysClr val="windowText" lastClr="000000">
                  <a:shade val="95000"/>
                  <a:satMod val="105000"/>
                </a:sysClr>
              </a:solidFill>
              <a:prstDash val="solid"/>
            </a:ln>
            <a:effectLst/>
          </p:spPr>
        </p:cxnSp>
        <p:grpSp>
          <p:nvGrpSpPr>
            <p:cNvPr id="41" name="Group 40">
              <a:extLst>
                <a:ext uri="{FF2B5EF4-FFF2-40B4-BE49-F238E27FC236}">
                  <a16:creationId xmlns:a16="http://schemas.microsoft.com/office/drawing/2014/main" id="{91425BF6-07C2-430F-849C-1B047BDAAA40}"/>
                </a:ext>
              </a:extLst>
            </p:cNvPr>
            <p:cNvGrpSpPr/>
            <p:nvPr/>
          </p:nvGrpSpPr>
          <p:grpSpPr>
            <a:xfrm>
              <a:off x="1640529" y="5573631"/>
              <a:ext cx="731880" cy="771197"/>
              <a:chOff x="1242606" y="5413274"/>
              <a:chExt cx="731880" cy="771197"/>
            </a:xfrm>
          </p:grpSpPr>
          <p:sp>
            <p:nvSpPr>
              <p:cNvPr id="69" name="Rectangle 68">
                <a:extLst>
                  <a:ext uri="{FF2B5EF4-FFF2-40B4-BE49-F238E27FC236}">
                    <a16:creationId xmlns:a16="http://schemas.microsoft.com/office/drawing/2014/main" id="{E26C8560-807B-4AA0-A21F-D833CCDDA790}"/>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0" name="Rectangle 69">
                <a:extLst>
                  <a:ext uri="{FF2B5EF4-FFF2-40B4-BE49-F238E27FC236}">
                    <a16:creationId xmlns:a16="http://schemas.microsoft.com/office/drawing/2014/main" id="{3535F38F-D2C5-4671-A850-01ADB9B1D92A}"/>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71" name="Rectangle 70">
                <a:extLst>
                  <a:ext uri="{FF2B5EF4-FFF2-40B4-BE49-F238E27FC236}">
                    <a16:creationId xmlns:a16="http://schemas.microsoft.com/office/drawing/2014/main" id="{32226447-C739-408B-B052-A575DA088B52}"/>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4" name="Group 43">
              <a:extLst>
                <a:ext uri="{FF2B5EF4-FFF2-40B4-BE49-F238E27FC236}">
                  <a16:creationId xmlns:a16="http://schemas.microsoft.com/office/drawing/2014/main" id="{4F82DB35-31D6-422A-A937-0DAC869E5BB8}"/>
                </a:ext>
              </a:extLst>
            </p:cNvPr>
            <p:cNvGrpSpPr/>
            <p:nvPr/>
          </p:nvGrpSpPr>
          <p:grpSpPr>
            <a:xfrm>
              <a:off x="2707058" y="5587788"/>
              <a:ext cx="731880" cy="771197"/>
              <a:chOff x="1242606" y="5413274"/>
              <a:chExt cx="731880" cy="771197"/>
            </a:xfrm>
          </p:grpSpPr>
          <p:sp>
            <p:nvSpPr>
              <p:cNvPr id="63" name="Rectangle 62">
                <a:extLst>
                  <a:ext uri="{FF2B5EF4-FFF2-40B4-BE49-F238E27FC236}">
                    <a16:creationId xmlns:a16="http://schemas.microsoft.com/office/drawing/2014/main" id="{3CDC5E1B-73A6-4D3C-968D-F166C2665890}"/>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4" name="Rectangle 63">
                <a:extLst>
                  <a:ext uri="{FF2B5EF4-FFF2-40B4-BE49-F238E27FC236}">
                    <a16:creationId xmlns:a16="http://schemas.microsoft.com/office/drawing/2014/main" id="{28FC23C9-F1AD-45DE-9887-04C47B752814}"/>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5" name="Rectangle 64">
                <a:extLst>
                  <a:ext uri="{FF2B5EF4-FFF2-40B4-BE49-F238E27FC236}">
                    <a16:creationId xmlns:a16="http://schemas.microsoft.com/office/drawing/2014/main" id="{A4936148-0D19-42B0-8196-F4A336DD9606}"/>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5" name="Group 44">
              <a:extLst>
                <a:ext uri="{FF2B5EF4-FFF2-40B4-BE49-F238E27FC236}">
                  <a16:creationId xmlns:a16="http://schemas.microsoft.com/office/drawing/2014/main" id="{AB3B2F41-788C-4FB6-9D98-DDDD9316D1AE}"/>
                </a:ext>
              </a:extLst>
            </p:cNvPr>
            <p:cNvGrpSpPr/>
            <p:nvPr/>
          </p:nvGrpSpPr>
          <p:grpSpPr>
            <a:xfrm>
              <a:off x="3897482" y="5603362"/>
              <a:ext cx="731880" cy="771197"/>
              <a:chOff x="1242606" y="5413274"/>
              <a:chExt cx="731880" cy="771197"/>
            </a:xfrm>
          </p:grpSpPr>
          <p:sp>
            <p:nvSpPr>
              <p:cNvPr id="60" name="Rectangle 59">
                <a:extLst>
                  <a:ext uri="{FF2B5EF4-FFF2-40B4-BE49-F238E27FC236}">
                    <a16:creationId xmlns:a16="http://schemas.microsoft.com/office/drawing/2014/main" id="{47863F36-E071-4116-87E7-CBF660E8DD0E}"/>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1" name="Rectangle 60">
                <a:extLst>
                  <a:ext uri="{FF2B5EF4-FFF2-40B4-BE49-F238E27FC236}">
                    <a16:creationId xmlns:a16="http://schemas.microsoft.com/office/drawing/2014/main" id="{28A23DBC-E04F-4E84-BF93-860D5F6AF8FB}"/>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2" name="Rectangle 61">
                <a:extLst>
                  <a:ext uri="{FF2B5EF4-FFF2-40B4-BE49-F238E27FC236}">
                    <a16:creationId xmlns:a16="http://schemas.microsoft.com/office/drawing/2014/main" id="{16996806-C91D-4DB0-972B-B3E2A77A3641}"/>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47" name="Group 46">
              <a:extLst>
                <a:ext uri="{FF2B5EF4-FFF2-40B4-BE49-F238E27FC236}">
                  <a16:creationId xmlns:a16="http://schemas.microsoft.com/office/drawing/2014/main" id="{35511D7B-B2A1-439C-A5AF-FAAE4287CB67}"/>
                </a:ext>
              </a:extLst>
            </p:cNvPr>
            <p:cNvGrpSpPr/>
            <p:nvPr/>
          </p:nvGrpSpPr>
          <p:grpSpPr>
            <a:xfrm>
              <a:off x="5030241" y="5603362"/>
              <a:ext cx="731880" cy="771197"/>
              <a:chOff x="1242606" y="5413274"/>
              <a:chExt cx="731880" cy="771197"/>
            </a:xfrm>
          </p:grpSpPr>
          <p:sp>
            <p:nvSpPr>
              <p:cNvPr id="54" name="Rectangle 53">
                <a:extLst>
                  <a:ext uri="{FF2B5EF4-FFF2-40B4-BE49-F238E27FC236}">
                    <a16:creationId xmlns:a16="http://schemas.microsoft.com/office/drawing/2014/main" id="{665B5C17-6950-416E-B29C-C223430373AD}"/>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5" name="Rectangle 54">
                <a:extLst>
                  <a:ext uri="{FF2B5EF4-FFF2-40B4-BE49-F238E27FC236}">
                    <a16:creationId xmlns:a16="http://schemas.microsoft.com/office/drawing/2014/main" id="{E8DD3EDA-5C5C-42B2-B3F4-5698615E7A09}"/>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6" name="Rectangle 55">
                <a:extLst>
                  <a:ext uri="{FF2B5EF4-FFF2-40B4-BE49-F238E27FC236}">
                    <a16:creationId xmlns:a16="http://schemas.microsoft.com/office/drawing/2014/main" id="{385B8013-3858-47A5-B070-65B54E3C4E5F}"/>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cxnSp>
          <p:nvCxnSpPr>
            <p:cNvPr id="100" name="Straight Connector 99">
              <a:extLst>
                <a:ext uri="{FF2B5EF4-FFF2-40B4-BE49-F238E27FC236}">
                  <a16:creationId xmlns:a16="http://schemas.microsoft.com/office/drawing/2014/main" id="{DF066811-9726-43B5-AC82-2561C62B2E83}"/>
                </a:ext>
              </a:extLst>
            </p:cNvPr>
            <p:cNvCxnSpPr>
              <a:cxnSpLocks/>
              <a:stCxn id="4" idx="0"/>
              <a:endCxn id="16" idx="2"/>
            </p:cNvCxnSpPr>
            <p:nvPr/>
          </p:nvCxnSpPr>
          <p:spPr>
            <a:xfrm flipV="1">
              <a:off x="2006289" y="3429088"/>
              <a:ext cx="2256953" cy="687372"/>
            </a:xfrm>
            <a:prstGeom prst="line">
              <a:avLst/>
            </a:prstGeom>
            <a:noFill/>
            <a:ln w="9525" cap="flat" cmpd="sng" algn="ctr">
              <a:solidFill>
                <a:sysClr val="windowText" lastClr="000000">
                  <a:shade val="95000"/>
                  <a:satMod val="105000"/>
                </a:sysClr>
              </a:solidFill>
              <a:prstDash val="solid"/>
            </a:ln>
            <a:effectLst/>
          </p:spPr>
        </p:cxnSp>
        <p:cxnSp>
          <p:nvCxnSpPr>
            <p:cNvPr id="103" name="Straight Connector 102">
              <a:extLst>
                <a:ext uri="{FF2B5EF4-FFF2-40B4-BE49-F238E27FC236}">
                  <a16:creationId xmlns:a16="http://schemas.microsoft.com/office/drawing/2014/main" id="{B6C9492D-004C-452E-91C9-E7B50F5F4972}"/>
                </a:ext>
              </a:extLst>
            </p:cNvPr>
            <p:cNvCxnSpPr>
              <a:cxnSpLocks/>
              <a:stCxn id="6" idx="0"/>
              <a:endCxn id="13" idx="2"/>
            </p:cNvCxnSpPr>
            <p:nvPr/>
          </p:nvCxnSpPr>
          <p:spPr>
            <a:xfrm flipH="1" flipV="1">
              <a:off x="3067288" y="3439877"/>
              <a:ext cx="10182" cy="666461"/>
            </a:xfrm>
            <a:prstGeom prst="line">
              <a:avLst/>
            </a:prstGeom>
            <a:noFill/>
            <a:ln w="9525" cap="flat" cmpd="sng" algn="ctr">
              <a:solidFill>
                <a:sysClr val="windowText" lastClr="000000">
                  <a:shade val="95000"/>
                  <a:satMod val="105000"/>
                </a:sysClr>
              </a:solidFill>
              <a:prstDash val="solid"/>
            </a:ln>
            <a:effectLst/>
          </p:spPr>
        </p:cxnSp>
        <p:cxnSp>
          <p:nvCxnSpPr>
            <p:cNvPr id="106" name="Straight Connector 105">
              <a:extLst>
                <a:ext uri="{FF2B5EF4-FFF2-40B4-BE49-F238E27FC236}">
                  <a16:creationId xmlns:a16="http://schemas.microsoft.com/office/drawing/2014/main" id="{CA2D978A-B08F-46A5-911E-4871CA68F582}"/>
                </a:ext>
              </a:extLst>
            </p:cNvPr>
            <p:cNvCxnSpPr>
              <a:cxnSpLocks/>
              <a:stCxn id="6" idx="0"/>
              <a:endCxn id="16" idx="2"/>
            </p:cNvCxnSpPr>
            <p:nvPr/>
          </p:nvCxnSpPr>
          <p:spPr>
            <a:xfrm flipV="1">
              <a:off x="3077470" y="3429088"/>
              <a:ext cx="1185772" cy="677250"/>
            </a:xfrm>
            <a:prstGeom prst="line">
              <a:avLst/>
            </a:prstGeom>
            <a:noFill/>
            <a:ln w="9525" cap="flat" cmpd="sng" algn="ctr">
              <a:solidFill>
                <a:sysClr val="windowText" lastClr="000000">
                  <a:shade val="95000"/>
                  <a:satMod val="105000"/>
                </a:sysClr>
              </a:solidFill>
              <a:prstDash val="solid"/>
            </a:ln>
            <a:effectLst/>
          </p:spPr>
        </p:cxnSp>
        <p:cxnSp>
          <p:nvCxnSpPr>
            <p:cNvPr id="110" name="Straight Connector 109">
              <a:extLst>
                <a:ext uri="{FF2B5EF4-FFF2-40B4-BE49-F238E27FC236}">
                  <a16:creationId xmlns:a16="http://schemas.microsoft.com/office/drawing/2014/main" id="{0A6A8BA8-54CF-4FC5-936E-D47CCE35C352}"/>
                </a:ext>
              </a:extLst>
            </p:cNvPr>
            <p:cNvCxnSpPr>
              <a:cxnSpLocks/>
              <a:stCxn id="17" idx="0"/>
              <a:endCxn id="13" idx="2"/>
            </p:cNvCxnSpPr>
            <p:nvPr/>
          </p:nvCxnSpPr>
          <p:spPr>
            <a:xfrm flipH="1" flipV="1">
              <a:off x="3067288" y="3439877"/>
              <a:ext cx="1200245" cy="682346"/>
            </a:xfrm>
            <a:prstGeom prst="line">
              <a:avLst/>
            </a:prstGeom>
            <a:noFill/>
            <a:ln w="9525" cap="flat" cmpd="sng" algn="ctr">
              <a:solidFill>
                <a:sysClr val="windowText" lastClr="000000">
                  <a:shade val="95000"/>
                  <a:satMod val="105000"/>
                </a:sysClr>
              </a:solidFill>
              <a:prstDash val="solid"/>
            </a:ln>
            <a:effectLst/>
          </p:spPr>
        </p:cxnSp>
        <p:cxnSp>
          <p:nvCxnSpPr>
            <p:cNvPr id="113" name="Straight Connector 112">
              <a:extLst>
                <a:ext uri="{FF2B5EF4-FFF2-40B4-BE49-F238E27FC236}">
                  <a16:creationId xmlns:a16="http://schemas.microsoft.com/office/drawing/2014/main" id="{570CFBB6-004A-4CE0-A317-D34DA66F89C5}"/>
                </a:ext>
              </a:extLst>
            </p:cNvPr>
            <p:cNvCxnSpPr>
              <a:cxnSpLocks/>
              <a:stCxn id="19" idx="0"/>
              <a:endCxn id="13" idx="2"/>
            </p:cNvCxnSpPr>
            <p:nvPr/>
          </p:nvCxnSpPr>
          <p:spPr>
            <a:xfrm flipH="1" flipV="1">
              <a:off x="3067288" y="3439877"/>
              <a:ext cx="2328713" cy="666460"/>
            </a:xfrm>
            <a:prstGeom prst="line">
              <a:avLst/>
            </a:prstGeom>
            <a:noFill/>
            <a:ln w="9525" cap="flat" cmpd="sng" algn="ctr">
              <a:solidFill>
                <a:sysClr val="windowText" lastClr="000000">
                  <a:shade val="95000"/>
                  <a:satMod val="105000"/>
                </a:sysClr>
              </a:solidFill>
              <a:prstDash val="solid"/>
            </a:ln>
            <a:effectLst/>
          </p:spPr>
        </p:cxnSp>
        <p:cxnSp>
          <p:nvCxnSpPr>
            <p:cNvPr id="116" name="Straight Connector 115">
              <a:extLst>
                <a:ext uri="{FF2B5EF4-FFF2-40B4-BE49-F238E27FC236}">
                  <a16:creationId xmlns:a16="http://schemas.microsoft.com/office/drawing/2014/main" id="{1DE9CFE4-D162-4082-AC77-BE206F0ECF6F}"/>
                </a:ext>
              </a:extLst>
            </p:cNvPr>
            <p:cNvCxnSpPr>
              <a:cxnSpLocks/>
              <a:stCxn id="17" idx="0"/>
              <a:endCxn id="16" idx="2"/>
            </p:cNvCxnSpPr>
            <p:nvPr/>
          </p:nvCxnSpPr>
          <p:spPr>
            <a:xfrm flipH="1" flipV="1">
              <a:off x="4263242" y="3429088"/>
              <a:ext cx="4291" cy="693135"/>
            </a:xfrm>
            <a:prstGeom prst="line">
              <a:avLst/>
            </a:prstGeom>
            <a:noFill/>
            <a:ln w="9525" cap="flat" cmpd="sng" algn="ctr">
              <a:solidFill>
                <a:sysClr val="windowText" lastClr="000000">
                  <a:shade val="95000"/>
                  <a:satMod val="105000"/>
                </a:sysClr>
              </a:solidFill>
              <a:prstDash val="solid"/>
            </a:ln>
            <a:effectLst/>
          </p:spPr>
        </p:cxnSp>
        <p:cxnSp>
          <p:nvCxnSpPr>
            <p:cNvPr id="119" name="Straight Connector 118">
              <a:extLst>
                <a:ext uri="{FF2B5EF4-FFF2-40B4-BE49-F238E27FC236}">
                  <a16:creationId xmlns:a16="http://schemas.microsoft.com/office/drawing/2014/main" id="{C02D62CA-5D13-4823-B8AA-F78DB9AC787E}"/>
                </a:ext>
              </a:extLst>
            </p:cNvPr>
            <p:cNvCxnSpPr>
              <a:cxnSpLocks/>
              <a:stCxn id="19" idx="0"/>
              <a:endCxn id="16" idx="2"/>
            </p:cNvCxnSpPr>
            <p:nvPr/>
          </p:nvCxnSpPr>
          <p:spPr>
            <a:xfrm flipH="1" flipV="1">
              <a:off x="4263242" y="3429088"/>
              <a:ext cx="1132759" cy="677249"/>
            </a:xfrm>
            <a:prstGeom prst="line">
              <a:avLst/>
            </a:prstGeom>
            <a:noFill/>
            <a:ln w="9525" cap="flat" cmpd="sng" algn="ctr">
              <a:solidFill>
                <a:sysClr val="windowText" lastClr="000000">
                  <a:shade val="95000"/>
                  <a:satMod val="105000"/>
                </a:sysClr>
              </a:solidFill>
              <a:prstDash val="solid"/>
            </a:ln>
            <a:effectLst/>
          </p:spPr>
        </p:cxnSp>
        <p:sp>
          <p:nvSpPr>
            <p:cNvPr id="130" name="Rectangle 129">
              <a:extLst>
                <a:ext uri="{FF2B5EF4-FFF2-40B4-BE49-F238E27FC236}">
                  <a16:creationId xmlns:a16="http://schemas.microsoft.com/office/drawing/2014/main" id="{28BC52E2-B888-4110-AF4B-D7B834D82D3A}"/>
                </a:ext>
              </a:extLst>
            </p:cNvPr>
            <p:cNvSpPr/>
            <p:nvPr/>
          </p:nvSpPr>
          <p:spPr>
            <a:xfrm>
              <a:off x="6581773" y="4127249"/>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1" name="Rectangle 130">
              <a:extLst>
                <a:ext uri="{FF2B5EF4-FFF2-40B4-BE49-F238E27FC236}">
                  <a16:creationId xmlns:a16="http://schemas.microsoft.com/office/drawing/2014/main" id="{46B086FC-2C6A-4083-AB4D-7E02880220BA}"/>
                </a:ext>
              </a:extLst>
            </p:cNvPr>
            <p:cNvSpPr/>
            <p:nvPr/>
          </p:nvSpPr>
          <p:spPr>
            <a:xfrm>
              <a:off x="6581773" y="5094581"/>
              <a:ext cx="731520" cy="395086"/>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2" name="Rectangle 131">
              <a:extLst>
                <a:ext uri="{FF2B5EF4-FFF2-40B4-BE49-F238E27FC236}">
                  <a16:creationId xmlns:a16="http://schemas.microsoft.com/office/drawing/2014/main" id="{0CEA0EBB-80FB-4A15-BB22-1E651427DB59}"/>
                </a:ext>
              </a:extLst>
            </p:cNvPr>
            <p:cNvSpPr/>
            <p:nvPr/>
          </p:nvSpPr>
          <p:spPr>
            <a:xfrm>
              <a:off x="7652954" y="4117127"/>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3" name="Rectangle 132">
              <a:extLst>
                <a:ext uri="{FF2B5EF4-FFF2-40B4-BE49-F238E27FC236}">
                  <a16:creationId xmlns:a16="http://schemas.microsoft.com/office/drawing/2014/main" id="{CC308558-0521-4611-84CA-D6C3464D2A9F}"/>
                </a:ext>
              </a:extLst>
            </p:cNvPr>
            <p:cNvSpPr/>
            <p:nvPr/>
          </p:nvSpPr>
          <p:spPr>
            <a:xfrm>
              <a:off x="7644077" y="5103432"/>
              <a:ext cx="731520" cy="365355"/>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134" name="Straight Connector 133">
              <a:extLst>
                <a:ext uri="{FF2B5EF4-FFF2-40B4-BE49-F238E27FC236}">
                  <a16:creationId xmlns:a16="http://schemas.microsoft.com/office/drawing/2014/main" id="{613CF8DC-07E8-4359-8587-E9D13610B667}"/>
                </a:ext>
              </a:extLst>
            </p:cNvPr>
            <p:cNvCxnSpPr>
              <a:cxnSpLocks/>
              <a:stCxn id="130" idx="2"/>
              <a:endCxn id="131" idx="0"/>
            </p:cNvCxnSpPr>
            <p:nvPr/>
          </p:nvCxnSpPr>
          <p:spPr>
            <a:xfrm>
              <a:off x="6947533" y="4642638"/>
              <a:ext cx="0" cy="451943"/>
            </a:xfrm>
            <a:prstGeom prst="line">
              <a:avLst/>
            </a:prstGeom>
            <a:noFill/>
            <a:ln w="9525" cap="flat" cmpd="sng" algn="ctr">
              <a:solidFill>
                <a:sysClr val="windowText" lastClr="000000">
                  <a:shade val="95000"/>
                  <a:satMod val="105000"/>
                </a:sysClr>
              </a:solidFill>
              <a:prstDash val="solid"/>
            </a:ln>
            <a:effectLst/>
          </p:spPr>
        </p:cxnSp>
        <p:cxnSp>
          <p:nvCxnSpPr>
            <p:cNvPr id="135" name="Straight Connector 134">
              <a:extLst>
                <a:ext uri="{FF2B5EF4-FFF2-40B4-BE49-F238E27FC236}">
                  <a16:creationId xmlns:a16="http://schemas.microsoft.com/office/drawing/2014/main" id="{EA04806E-32B2-4B0C-A680-E890445F1221}"/>
                </a:ext>
              </a:extLst>
            </p:cNvPr>
            <p:cNvCxnSpPr>
              <a:stCxn id="132" idx="2"/>
              <a:endCxn id="133" idx="0"/>
            </p:cNvCxnSpPr>
            <p:nvPr/>
          </p:nvCxnSpPr>
          <p:spPr>
            <a:xfrm flipH="1">
              <a:off x="8009837" y="4632516"/>
              <a:ext cx="8877" cy="470916"/>
            </a:xfrm>
            <a:prstGeom prst="line">
              <a:avLst/>
            </a:prstGeom>
            <a:noFill/>
            <a:ln w="9525" cap="flat" cmpd="sng" algn="ctr">
              <a:solidFill>
                <a:sysClr val="windowText" lastClr="000000">
                  <a:shade val="95000"/>
                  <a:satMod val="105000"/>
                </a:sysClr>
              </a:solidFill>
              <a:prstDash val="solid"/>
            </a:ln>
            <a:effectLst/>
          </p:spPr>
        </p:cxnSp>
        <p:cxnSp>
          <p:nvCxnSpPr>
            <p:cNvPr id="136" name="Straight Connector 135">
              <a:extLst>
                <a:ext uri="{FF2B5EF4-FFF2-40B4-BE49-F238E27FC236}">
                  <a16:creationId xmlns:a16="http://schemas.microsoft.com/office/drawing/2014/main" id="{75CB962B-D260-4BD5-90ED-DA9FCC69B6A7}"/>
                </a:ext>
              </a:extLst>
            </p:cNvPr>
            <p:cNvCxnSpPr>
              <a:stCxn id="132" idx="2"/>
              <a:endCxn id="131" idx="0"/>
            </p:cNvCxnSpPr>
            <p:nvPr/>
          </p:nvCxnSpPr>
          <p:spPr>
            <a:xfrm flipH="1">
              <a:off x="6947533" y="4632516"/>
              <a:ext cx="1071181" cy="462065"/>
            </a:xfrm>
            <a:prstGeom prst="line">
              <a:avLst/>
            </a:prstGeom>
            <a:noFill/>
            <a:ln w="9525" cap="flat" cmpd="sng" algn="ctr">
              <a:solidFill>
                <a:sysClr val="windowText" lastClr="000000">
                  <a:shade val="95000"/>
                  <a:satMod val="105000"/>
                </a:sysClr>
              </a:solidFill>
              <a:prstDash val="solid"/>
            </a:ln>
            <a:effectLst/>
          </p:spPr>
        </p:cxnSp>
        <p:cxnSp>
          <p:nvCxnSpPr>
            <p:cNvPr id="137" name="Straight Connector 136">
              <a:extLst>
                <a:ext uri="{FF2B5EF4-FFF2-40B4-BE49-F238E27FC236}">
                  <a16:creationId xmlns:a16="http://schemas.microsoft.com/office/drawing/2014/main" id="{3F9B8C4E-F25F-4D49-8A43-4FF7B9C9E999}"/>
                </a:ext>
              </a:extLst>
            </p:cNvPr>
            <p:cNvCxnSpPr>
              <a:stCxn id="130" idx="2"/>
              <a:endCxn id="133" idx="0"/>
            </p:cNvCxnSpPr>
            <p:nvPr/>
          </p:nvCxnSpPr>
          <p:spPr>
            <a:xfrm>
              <a:off x="6947533" y="4642638"/>
              <a:ext cx="1062304" cy="460794"/>
            </a:xfrm>
            <a:prstGeom prst="line">
              <a:avLst/>
            </a:prstGeom>
            <a:noFill/>
            <a:ln w="9525" cap="flat" cmpd="sng" algn="ctr">
              <a:solidFill>
                <a:sysClr val="windowText" lastClr="000000">
                  <a:shade val="95000"/>
                  <a:satMod val="105000"/>
                </a:sysClr>
              </a:solidFill>
              <a:prstDash val="solid"/>
            </a:ln>
            <a:effectLst/>
          </p:spPr>
        </p:cxnSp>
        <p:sp>
          <p:nvSpPr>
            <p:cNvPr id="138" name="Rectangle 137">
              <a:extLst>
                <a:ext uri="{FF2B5EF4-FFF2-40B4-BE49-F238E27FC236}">
                  <a16:creationId xmlns:a16="http://schemas.microsoft.com/office/drawing/2014/main" id="{6B25D71E-05CB-4D40-9958-B820B7DDA5CE}"/>
                </a:ext>
              </a:extLst>
            </p:cNvPr>
            <p:cNvSpPr/>
            <p:nvPr/>
          </p:nvSpPr>
          <p:spPr>
            <a:xfrm>
              <a:off x="7642772" y="2935277"/>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9" name="Rectangle 138">
              <a:extLst>
                <a:ext uri="{FF2B5EF4-FFF2-40B4-BE49-F238E27FC236}">
                  <a16:creationId xmlns:a16="http://schemas.microsoft.com/office/drawing/2014/main" id="{ED65EC9D-24A2-4DFF-9D4A-A90918E9890F}"/>
                </a:ext>
              </a:extLst>
            </p:cNvPr>
            <p:cNvSpPr/>
            <p:nvPr/>
          </p:nvSpPr>
          <p:spPr>
            <a:xfrm>
              <a:off x="8838726" y="2924488"/>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0" name="Rectangle 139">
              <a:extLst>
                <a:ext uri="{FF2B5EF4-FFF2-40B4-BE49-F238E27FC236}">
                  <a16:creationId xmlns:a16="http://schemas.microsoft.com/office/drawing/2014/main" id="{B871AC01-F55F-4AA2-A27A-5636680F67B2}"/>
                </a:ext>
              </a:extLst>
            </p:cNvPr>
            <p:cNvSpPr/>
            <p:nvPr/>
          </p:nvSpPr>
          <p:spPr>
            <a:xfrm>
              <a:off x="8843017" y="4133012"/>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1" name="Rectangle 140">
              <a:extLst>
                <a:ext uri="{FF2B5EF4-FFF2-40B4-BE49-F238E27FC236}">
                  <a16:creationId xmlns:a16="http://schemas.microsoft.com/office/drawing/2014/main" id="{DD2A6555-0F01-49FD-B504-76A7A2C48BB1}"/>
                </a:ext>
              </a:extLst>
            </p:cNvPr>
            <p:cNvSpPr/>
            <p:nvPr/>
          </p:nvSpPr>
          <p:spPr>
            <a:xfrm>
              <a:off x="8841127" y="5114647"/>
              <a:ext cx="731520" cy="375020"/>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2" name="Rectangle 141">
              <a:extLst>
                <a:ext uri="{FF2B5EF4-FFF2-40B4-BE49-F238E27FC236}">
                  <a16:creationId xmlns:a16="http://schemas.microsoft.com/office/drawing/2014/main" id="{17421414-0CCA-4A08-8221-EBA1EDCC1A74}"/>
                </a:ext>
              </a:extLst>
            </p:cNvPr>
            <p:cNvSpPr/>
            <p:nvPr/>
          </p:nvSpPr>
          <p:spPr>
            <a:xfrm>
              <a:off x="9971485" y="4117126"/>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43" name="Rectangle 142">
              <a:extLst>
                <a:ext uri="{FF2B5EF4-FFF2-40B4-BE49-F238E27FC236}">
                  <a16:creationId xmlns:a16="http://schemas.microsoft.com/office/drawing/2014/main" id="{73262A0B-1782-4CBD-B94D-802B21EF23F6}"/>
                </a:ext>
              </a:extLst>
            </p:cNvPr>
            <p:cNvSpPr/>
            <p:nvPr/>
          </p:nvSpPr>
          <p:spPr>
            <a:xfrm>
              <a:off x="9971485" y="5113499"/>
              <a:ext cx="731520" cy="376168"/>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144" name="Straight Connector 143">
              <a:extLst>
                <a:ext uri="{FF2B5EF4-FFF2-40B4-BE49-F238E27FC236}">
                  <a16:creationId xmlns:a16="http://schemas.microsoft.com/office/drawing/2014/main" id="{3DE9E367-A035-4374-BD14-2082C83F1FA1}"/>
                </a:ext>
              </a:extLst>
            </p:cNvPr>
            <p:cNvCxnSpPr>
              <a:stCxn id="140" idx="2"/>
              <a:endCxn id="141" idx="0"/>
            </p:cNvCxnSpPr>
            <p:nvPr/>
          </p:nvCxnSpPr>
          <p:spPr>
            <a:xfrm flipH="1">
              <a:off x="9206887" y="4648401"/>
              <a:ext cx="1890" cy="466246"/>
            </a:xfrm>
            <a:prstGeom prst="line">
              <a:avLst/>
            </a:prstGeom>
            <a:noFill/>
            <a:ln w="9525" cap="flat" cmpd="sng" algn="ctr">
              <a:solidFill>
                <a:sysClr val="windowText" lastClr="000000">
                  <a:shade val="95000"/>
                  <a:satMod val="105000"/>
                </a:sysClr>
              </a:solidFill>
              <a:prstDash val="solid"/>
            </a:ln>
            <a:effectLst/>
          </p:spPr>
        </p:cxnSp>
        <p:cxnSp>
          <p:nvCxnSpPr>
            <p:cNvPr id="145" name="Straight Connector 144">
              <a:extLst>
                <a:ext uri="{FF2B5EF4-FFF2-40B4-BE49-F238E27FC236}">
                  <a16:creationId xmlns:a16="http://schemas.microsoft.com/office/drawing/2014/main" id="{7C5A5CA0-FEE0-40A1-BFB3-99343BDEB849}"/>
                </a:ext>
              </a:extLst>
            </p:cNvPr>
            <p:cNvCxnSpPr>
              <a:cxnSpLocks/>
              <a:stCxn id="142" idx="2"/>
              <a:endCxn id="143" idx="0"/>
            </p:cNvCxnSpPr>
            <p:nvPr/>
          </p:nvCxnSpPr>
          <p:spPr>
            <a:xfrm>
              <a:off x="10337245" y="4632515"/>
              <a:ext cx="0" cy="480984"/>
            </a:xfrm>
            <a:prstGeom prst="line">
              <a:avLst/>
            </a:prstGeom>
            <a:noFill/>
            <a:ln w="9525" cap="flat" cmpd="sng" algn="ctr">
              <a:solidFill>
                <a:sysClr val="windowText" lastClr="000000">
                  <a:shade val="95000"/>
                  <a:satMod val="105000"/>
                </a:sysClr>
              </a:solidFill>
              <a:prstDash val="solid"/>
            </a:ln>
            <a:effectLst/>
          </p:spPr>
        </p:cxnSp>
        <p:cxnSp>
          <p:nvCxnSpPr>
            <p:cNvPr id="146" name="Straight Connector 145">
              <a:extLst>
                <a:ext uri="{FF2B5EF4-FFF2-40B4-BE49-F238E27FC236}">
                  <a16:creationId xmlns:a16="http://schemas.microsoft.com/office/drawing/2014/main" id="{656F8A49-296C-41F9-A201-1C32E0CACF44}"/>
                </a:ext>
              </a:extLst>
            </p:cNvPr>
            <p:cNvCxnSpPr>
              <a:stCxn id="142" idx="2"/>
              <a:endCxn id="141" idx="0"/>
            </p:cNvCxnSpPr>
            <p:nvPr/>
          </p:nvCxnSpPr>
          <p:spPr>
            <a:xfrm flipH="1">
              <a:off x="9206887" y="4632515"/>
              <a:ext cx="1130358" cy="482132"/>
            </a:xfrm>
            <a:prstGeom prst="line">
              <a:avLst/>
            </a:prstGeom>
            <a:noFill/>
            <a:ln w="9525" cap="flat" cmpd="sng" algn="ctr">
              <a:solidFill>
                <a:sysClr val="windowText" lastClr="000000">
                  <a:shade val="95000"/>
                  <a:satMod val="105000"/>
                </a:sysClr>
              </a:solidFill>
              <a:prstDash val="solid"/>
            </a:ln>
            <a:effectLst/>
          </p:spPr>
        </p:cxnSp>
        <p:cxnSp>
          <p:nvCxnSpPr>
            <p:cNvPr id="147" name="Straight Connector 146">
              <a:extLst>
                <a:ext uri="{FF2B5EF4-FFF2-40B4-BE49-F238E27FC236}">
                  <a16:creationId xmlns:a16="http://schemas.microsoft.com/office/drawing/2014/main" id="{29B5915E-33AE-459B-8943-1D4E8E0CB3A7}"/>
                </a:ext>
              </a:extLst>
            </p:cNvPr>
            <p:cNvCxnSpPr>
              <a:stCxn id="140" idx="2"/>
              <a:endCxn id="143" idx="0"/>
            </p:cNvCxnSpPr>
            <p:nvPr/>
          </p:nvCxnSpPr>
          <p:spPr>
            <a:xfrm>
              <a:off x="9208777" y="4648401"/>
              <a:ext cx="1128468" cy="465098"/>
            </a:xfrm>
            <a:prstGeom prst="line">
              <a:avLst/>
            </a:prstGeom>
            <a:noFill/>
            <a:ln w="9525" cap="flat" cmpd="sng" algn="ctr">
              <a:solidFill>
                <a:sysClr val="windowText" lastClr="000000">
                  <a:shade val="95000"/>
                  <a:satMod val="105000"/>
                </a:sysClr>
              </a:solidFill>
              <a:prstDash val="solid"/>
            </a:ln>
            <a:effectLst/>
          </p:spPr>
        </p:cxnSp>
        <p:cxnSp>
          <p:nvCxnSpPr>
            <p:cNvPr id="148" name="Straight Connector 147">
              <a:extLst>
                <a:ext uri="{FF2B5EF4-FFF2-40B4-BE49-F238E27FC236}">
                  <a16:creationId xmlns:a16="http://schemas.microsoft.com/office/drawing/2014/main" id="{8B7F9471-F176-48DE-B23E-04D40CD29C50}"/>
                </a:ext>
              </a:extLst>
            </p:cNvPr>
            <p:cNvCxnSpPr>
              <a:stCxn id="130" idx="0"/>
              <a:endCxn id="138" idx="2"/>
            </p:cNvCxnSpPr>
            <p:nvPr/>
          </p:nvCxnSpPr>
          <p:spPr>
            <a:xfrm flipV="1">
              <a:off x="6947533" y="3450666"/>
              <a:ext cx="1060999" cy="676583"/>
            </a:xfrm>
            <a:prstGeom prst="line">
              <a:avLst/>
            </a:prstGeom>
            <a:noFill/>
            <a:ln w="9525" cap="flat" cmpd="sng" algn="ctr">
              <a:solidFill>
                <a:sysClr val="windowText" lastClr="000000">
                  <a:shade val="95000"/>
                  <a:satMod val="105000"/>
                </a:sysClr>
              </a:solidFill>
              <a:prstDash val="solid"/>
            </a:ln>
            <a:effectLst/>
          </p:spPr>
        </p:cxnSp>
        <p:cxnSp>
          <p:nvCxnSpPr>
            <p:cNvPr id="149" name="Straight Connector 148">
              <a:extLst>
                <a:ext uri="{FF2B5EF4-FFF2-40B4-BE49-F238E27FC236}">
                  <a16:creationId xmlns:a16="http://schemas.microsoft.com/office/drawing/2014/main" id="{AE18FABE-4D50-4753-B578-EBBC6CCF132E}"/>
                </a:ext>
              </a:extLst>
            </p:cNvPr>
            <p:cNvCxnSpPr>
              <a:stCxn id="132" idx="0"/>
              <a:endCxn id="132" idx="0"/>
            </p:cNvCxnSpPr>
            <p:nvPr/>
          </p:nvCxnSpPr>
          <p:spPr>
            <a:xfrm>
              <a:off x="8018714" y="4117127"/>
              <a:ext cx="0" cy="0"/>
            </a:xfrm>
            <a:prstGeom prst="line">
              <a:avLst/>
            </a:prstGeom>
            <a:noFill/>
            <a:ln w="9525" cap="flat" cmpd="sng" algn="ctr">
              <a:solidFill>
                <a:sysClr val="windowText" lastClr="000000">
                  <a:shade val="95000"/>
                  <a:satMod val="105000"/>
                </a:sysClr>
              </a:solidFill>
              <a:prstDash val="solid"/>
            </a:ln>
            <a:effectLst/>
          </p:spPr>
        </p:cxnSp>
        <p:grpSp>
          <p:nvGrpSpPr>
            <p:cNvPr id="150" name="Group 149">
              <a:extLst>
                <a:ext uri="{FF2B5EF4-FFF2-40B4-BE49-F238E27FC236}">
                  <a16:creationId xmlns:a16="http://schemas.microsoft.com/office/drawing/2014/main" id="{7062902C-4F16-4345-9F28-267ABB122382}"/>
                </a:ext>
              </a:extLst>
            </p:cNvPr>
            <p:cNvGrpSpPr/>
            <p:nvPr/>
          </p:nvGrpSpPr>
          <p:grpSpPr>
            <a:xfrm>
              <a:off x="6581773" y="5584420"/>
              <a:ext cx="731880" cy="771197"/>
              <a:chOff x="1242606" y="5413274"/>
              <a:chExt cx="731880" cy="771197"/>
            </a:xfrm>
          </p:grpSpPr>
          <p:sp>
            <p:nvSpPr>
              <p:cNvPr id="151" name="Rectangle 150">
                <a:extLst>
                  <a:ext uri="{FF2B5EF4-FFF2-40B4-BE49-F238E27FC236}">
                    <a16:creationId xmlns:a16="http://schemas.microsoft.com/office/drawing/2014/main" id="{5B8CAB70-E647-4F93-8EFE-716B77FAA780}"/>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2" name="Rectangle 151">
                <a:extLst>
                  <a:ext uri="{FF2B5EF4-FFF2-40B4-BE49-F238E27FC236}">
                    <a16:creationId xmlns:a16="http://schemas.microsoft.com/office/drawing/2014/main" id="{07C8F3DF-1C47-4447-94D4-64D144208A64}"/>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3" name="Rectangle 152">
                <a:extLst>
                  <a:ext uri="{FF2B5EF4-FFF2-40B4-BE49-F238E27FC236}">
                    <a16:creationId xmlns:a16="http://schemas.microsoft.com/office/drawing/2014/main" id="{405020A2-F3C3-46E8-A166-60F8DED37920}"/>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54" name="Group 153">
              <a:extLst>
                <a:ext uri="{FF2B5EF4-FFF2-40B4-BE49-F238E27FC236}">
                  <a16:creationId xmlns:a16="http://schemas.microsoft.com/office/drawing/2014/main" id="{CA1799B8-1492-4E29-B157-944F7760F0B4}"/>
                </a:ext>
              </a:extLst>
            </p:cNvPr>
            <p:cNvGrpSpPr/>
            <p:nvPr/>
          </p:nvGrpSpPr>
          <p:grpSpPr>
            <a:xfrm>
              <a:off x="7648302" y="5598577"/>
              <a:ext cx="731880" cy="771197"/>
              <a:chOff x="1242606" y="5413274"/>
              <a:chExt cx="731880" cy="771197"/>
            </a:xfrm>
          </p:grpSpPr>
          <p:sp>
            <p:nvSpPr>
              <p:cNvPr id="155" name="Rectangle 154">
                <a:extLst>
                  <a:ext uri="{FF2B5EF4-FFF2-40B4-BE49-F238E27FC236}">
                    <a16:creationId xmlns:a16="http://schemas.microsoft.com/office/drawing/2014/main" id="{BAF09125-E437-4CB7-A7D4-FC9BB37A1F01}"/>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6" name="Rectangle 155">
                <a:extLst>
                  <a:ext uri="{FF2B5EF4-FFF2-40B4-BE49-F238E27FC236}">
                    <a16:creationId xmlns:a16="http://schemas.microsoft.com/office/drawing/2014/main" id="{5B4F9995-89FC-470C-A9BD-2DF55B43CDAA}"/>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57" name="Rectangle 156">
                <a:extLst>
                  <a:ext uri="{FF2B5EF4-FFF2-40B4-BE49-F238E27FC236}">
                    <a16:creationId xmlns:a16="http://schemas.microsoft.com/office/drawing/2014/main" id="{A8E5730C-411E-4494-881D-C3E11C4EA196}"/>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58" name="Group 157">
              <a:extLst>
                <a:ext uri="{FF2B5EF4-FFF2-40B4-BE49-F238E27FC236}">
                  <a16:creationId xmlns:a16="http://schemas.microsoft.com/office/drawing/2014/main" id="{2EBDD5E3-12CA-48B4-AD71-EADB102149CF}"/>
                </a:ext>
              </a:extLst>
            </p:cNvPr>
            <p:cNvGrpSpPr/>
            <p:nvPr/>
          </p:nvGrpSpPr>
          <p:grpSpPr>
            <a:xfrm>
              <a:off x="8838726" y="5614151"/>
              <a:ext cx="731880" cy="771197"/>
              <a:chOff x="1242606" y="5413274"/>
              <a:chExt cx="731880" cy="771197"/>
            </a:xfrm>
          </p:grpSpPr>
          <p:sp>
            <p:nvSpPr>
              <p:cNvPr id="159" name="Rectangle 158">
                <a:extLst>
                  <a:ext uri="{FF2B5EF4-FFF2-40B4-BE49-F238E27FC236}">
                    <a16:creationId xmlns:a16="http://schemas.microsoft.com/office/drawing/2014/main" id="{B49A4E51-5874-4546-A9B7-DAE4EF5D111A}"/>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0" name="Rectangle 159">
                <a:extLst>
                  <a:ext uri="{FF2B5EF4-FFF2-40B4-BE49-F238E27FC236}">
                    <a16:creationId xmlns:a16="http://schemas.microsoft.com/office/drawing/2014/main" id="{F71B8B22-A5DC-41EB-A032-361161BF2C95}"/>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1" name="Rectangle 160">
                <a:extLst>
                  <a:ext uri="{FF2B5EF4-FFF2-40B4-BE49-F238E27FC236}">
                    <a16:creationId xmlns:a16="http://schemas.microsoft.com/office/drawing/2014/main" id="{B5A357AD-8363-4CA7-AC79-CE7D23C7C963}"/>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62" name="Group 161">
              <a:extLst>
                <a:ext uri="{FF2B5EF4-FFF2-40B4-BE49-F238E27FC236}">
                  <a16:creationId xmlns:a16="http://schemas.microsoft.com/office/drawing/2014/main" id="{ADA8D2BD-3520-4AA6-A5C3-76C8D007A522}"/>
                </a:ext>
              </a:extLst>
            </p:cNvPr>
            <p:cNvGrpSpPr/>
            <p:nvPr/>
          </p:nvGrpSpPr>
          <p:grpSpPr>
            <a:xfrm>
              <a:off x="9971485" y="5614151"/>
              <a:ext cx="731880" cy="771197"/>
              <a:chOff x="1242606" y="5413274"/>
              <a:chExt cx="731880" cy="771197"/>
            </a:xfrm>
          </p:grpSpPr>
          <p:sp>
            <p:nvSpPr>
              <p:cNvPr id="163" name="Rectangle 162">
                <a:extLst>
                  <a:ext uri="{FF2B5EF4-FFF2-40B4-BE49-F238E27FC236}">
                    <a16:creationId xmlns:a16="http://schemas.microsoft.com/office/drawing/2014/main" id="{2A72B96E-88A2-4365-BCF6-83BCEC6A8AA9}"/>
                  </a:ext>
                </a:extLst>
              </p:cNvPr>
              <p:cNvSpPr/>
              <p:nvPr/>
            </p:nvSpPr>
            <p:spPr>
              <a:xfrm>
                <a:off x="1242606" y="5413274"/>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4" name="Rectangle 163">
                <a:extLst>
                  <a:ext uri="{FF2B5EF4-FFF2-40B4-BE49-F238E27FC236}">
                    <a16:creationId xmlns:a16="http://schemas.microsoft.com/office/drawing/2014/main" id="{D3063B6B-1CE6-4AE3-9C41-A28855550CCE}"/>
                  </a:ext>
                </a:extLst>
              </p:cNvPr>
              <p:cNvSpPr/>
              <p:nvPr/>
            </p:nvSpPr>
            <p:spPr>
              <a:xfrm>
                <a:off x="1242606" y="5659646"/>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65" name="Rectangle 164">
                <a:extLst>
                  <a:ext uri="{FF2B5EF4-FFF2-40B4-BE49-F238E27FC236}">
                    <a16:creationId xmlns:a16="http://schemas.microsoft.com/office/drawing/2014/main" id="{AE9C546D-0474-4A2A-86E5-5670B79E8EBE}"/>
                  </a:ext>
                </a:extLst>
              </p:cNvPr>
              <p:cNvSpPr/>
              <p:nvPr/>
            </p:nvSpPr>
            <p:spPr>
              <a:xfrm>
                <a:off x="1242966" y="5922449"/>
                <a:ext cx="731520" cy="262022"/>
              </a:xfrm>
              <a:prstGeom prst="rect">
                <a:avLst/>
              </a:prstGeom>
              <a:solidFill>
                <a:sysClr val="window" lastClr="FFFFFF"/>
              </a:solidFill>
              <a:ln w="25400" cap="flat" cmpd="sng" algn="ctr">
                <a:solidFill>
                  <a:srgbClr val="9BBB59"/>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cxnSp>
          <p:nvCxnSpPr>
            <p:cNvPr id="166" name="Straight Connector 165">
              <a:extLst>
                <a:ext uri="{FF2B5EF4-FFF2-40B4-BE49-F238E27FC236}">
                  <a16:creationId xmlns:a16="http://schemas.microsoft.com/office/drawing/2014/main" id="{B41CE4D3-5CD0-4DC7-B5AB-7E143FDF063C}"/>
                </a:ext>
              </a:extLst>
            </p:cNvPr>
            <p:cNvCxnSpPr>
              <a:cxnSpLocks/>
              <a:stCxn id="130" idx="0"/>
              <a:endCxn id="139" idx="2"/>
            </p:cNvCxnSpPr>
            <p:nvPr/>
          </p:nvCxnSpPr>
          <p:spPr>
            <a:xfrm flipV="1">
              <a:off x="6947533" y="3439877"/>
              <a:ext cx="2256953" cy="687372"/>
            </a:xfrm>
            <a:prstGeom prst="line">
              <a:avLst/>
            </a:prstGeom>
            <a:noFill/>
            <a:ln w="9525" cap="flat" cmpd="sng" algn="ctr">
              <a:solidFill>
                <a:sysClr val="windowText" lastClr="000000">
                  <a:shade val="95000"/>
                  <a:satMod val="105000"/>
                </a:sysClr>
              </a:solidFill>
              <a:prstDash val="solid"/>
            </a:ln>
            <a:effectLst/>
          </p:spPr>
        </p:cxnSp>
        <p:cxnSp>
          <p:nvCxnSpPr>
            <p:cNvPr id="167" name="Straight Connector 166">
              <a:extLst>
                <a:ext uri="{FF2B5EF4-FFF2-40B4-BE49-F238E27FC236}">
                  <a16:creationId xmlns:a16="http://schemas.microsoft.com/office/drawing/2014/main" id="{A436A2E2-1400-47D7-9968-0C5AECF4D662}"/>
                </a:ext>
              </a:extLst>
            </p:cNvPr>
            <p:cNvCxnSpPr>
              <a:cxnSpLocks/>
              <a:stCxn id="132" idx="0"/>
              <a:endCxn id="138" idx="2"/>
            </p:cNvCxnSpPr>
            <p:nvPr/>
          </p:nvCxnSpPr>
          <p:spPr>
            <a:xfrm flipH="1" flipV="1">
              <a:off x="8008532" y="3450666"/>
              <a:ext cx="10182" cy="666461"/>
            </a:xfrm>
            <a:prstGeom prst="line">
              <a:avLst/>
            </a:prstGeom>
            <a:noFill/>
            <a:ln w="9525" cap="flat" cmpd="sng" algn="ctr">
              <a:solidFill>
                <a:sysClr val="windowText" lastClr="000000">
                  <a:shade val="95000"/>
                  <a:satMod val="105000"/>
                </a:sysClr>
              </a:solidFill>
              <a:prstDash val="solid"/>
            </a:ln>
            <a:effectLst/>
          </p:spPr>
        </p:cxnSp>
        <p:cxnSp>
          <p:nvCxnSpPr>
            <p:cNvPr id="168" name="Straight Connector 167">
              <a:extLst>
                <a:ext uri="{FF2B5EF4-FFF2-40B4-BE49-F238E27FC236}">
                  <a16:creationId xmlns:a16="http://schemas.microsoft.com/office/drawing/2014/main" id="{0020CE48-D94B-4DF0-AD2E-F746887524ED}"/>
                </a:ext>
              </a:extLst>
            </p:cNvPr>
            <p:cNvCxnSpPr>
              <a:cxnSpLocks/>
              <a:stCxn id="132" idx="0"/>
              <a:endCxn id="139" idx="2"/>
            </p:cNvCxnSpPr>
            <p:nvPr/>
          </p:nvCxnSpPr>
          <p:spPr>
            <a:xfrm flipV="1">
              <a:off x="8018714" y="3439877"/>
              <a:ext cx="1185772" cy="677250"/>
            </a:xfrm>
            <a:prstGeom prst="line">
              <a:avLst/>
            </a:prstGeom>
            <a:noFill/>
            <a:ln w="9525" cap="flat" cmpd="sng" algn="ctr">
              <a:solidFill>
                <a:sysClr val="windowText" lastClr="000000">
                  <a:shade val="95000"/>
                  <a:satMod val="105000"/>
                </a:sysClr>
              </a:solidFill>
              <a:prstDash val="solid"/>
            </a:ln>
            <a:effectLst/>
          </p:spPr>
        </p:cxnSp>
        <p:cxnSp>
          <p:nvCxnSpPr>
            <p:cNvPr id="169" name="Straight Connector 168">
              <a:extLst>
                <a:ext uri="{FF2B5EF4-FFF2-40B4-BE49-F238E27FC236}">
                  <a16:creationId xmlns:a16="http://schemas.microsoft.com/office/drawing/2014/main" id="{5E6A6E06-78D6-4528-956F-41ED63CEE2E5}"/>
                </a:ext>
              </a:extLst>
            </p:cNvPr>
            <p:cNvCxnSpPr>
              <a:cxnSpLocks/>
              <a:stCxn id="140" idx="0"/>
              <a:endCxn id="138" idx="2"/>
            </p:cNvCxnSpPr>
            <p:nvPr/>
          </p:nvCxnSpPr>
          <p:spPr>
            <a:xfrm flipH="1" flipV="1">
              <a:off x="8008532" y="3450666"/>
              <a:ext cx="1200245" cy="682346"/>
            </a:xfrm>
            <a:prstGeom prst="line">
              <a:avLst/>
            </a:prstGeom>
            <a:noFill/>
            <a:ln w="9525" cap="flat" cmpd="sng" algn="ctr">
              <a:solidFill>
                <a:sysClr val="windowText" lastClr="000000">
                  <a:shade val="95000"/>
                  <a:satMod val="105000"/>
                </a:sysClr>
              </a:solidFill>
              <a:prstDash val="solid"/>
            </a:ln>
            <a:effectLst/>
          </p:spPr>
        </p:cxnSp>
        <p:cxnSp>
          <p:nvCxnSpPr>
            <p:cNvPr id="170" name="Straight Connector 169">
              <a:extLst>
                <a:ext uri="{FF2B5EF4-FFF2-40B4-BE49-F238E27FC236}">
                  <a16:creationId xmlns:a16="http://schemas.microsoft.com/office/drawing/2014/main" id="{9A8B2D39-4F2A-4934-AA43-8100F4C99A38}"/>
                </a:ext>
              </a:extLst>
            </p:cNvPr>
            <p:cNvCxnSpPr>
              <a:cxnSpLocks/>
              <a:stCxn id="142" idx="0"/>
              <a:endCxn id="138" idx="2"/>
            </p:cNvCxnSpPr>
            <p:nvPr/>
          </p:nvCxnSpPr>
          <p:spPr>
            <a:xfrm flipH="1" flipV="1">
              <a:off x="8008532" y="3450666"/>
              <a:ext cx="2328713" cy="666460"/>
            </a:xfrm>
            <a:prstGeom prst="line">
              <a:avLst/>
            </a:prstGeom>
            <a:noFill/>
            <a:ln w="9525" cap="flat" cmpd="sng" algn="ctr">
              <a:solidFill>
                <a:sysClr val="windowText" lastClr="000000">
                  <a:shade val="95000"/>
                  <a:satMod val="105000"/>
                </a:sysClr>
              </a:solidFill>
              <a:prstDash val="solid"/>
            </a:ln>
            <a:effectLst/>
          </p:spPr>
        </p:cxnSp>
        <p:cxnSp>
          <p:nvCxnSpPr>
            <p:cNvPr id="171" name="Straight Connector 170">
              <a:extLst>
                <a:ext uri="{FF2B5EF4-FFF2-40B4-BE49-F238E27FC236}">
                  <a16:creationId xmlns:a16="http://schemas.microsoft.com/office/drawing/2014/main" id="{E2D21006-F51A-4293-A31A-1C40A867FF1F}"/>
                </a:ext>
              </a:extLst>
            </p:cNvPr>
            <p:cNvCxnSpPr>
              <a:cxnSpLocks/>
              <a:stCxn id="140" idx="0"/>
              <a:endCxn id="139" idx="2"/>
            </p:cNvCxnSpPr>
            <p:nvPr/>
          </p:nvCxnSpPr>
          <p:spPr>
            <a:xfrm flipH="1" flipV="1">
              <a:off x="9204486" y="3439877"/>
              <a:ext cx="4291" cy="693135"/>
            </a:xfrm>
            <a:prstGeom prst="line">
              <a:avLst/>
            </a:prstGeom>
            <a:noFill/>
            <a:ln w="9525" cap="flat" cmpd="sng" algn="ctr">
              <a:solidFill>
                <a:sysClr val="windowText" lastClr="000000">
                  <a:shade val="95000"/>
                  <a:satMod val="105000"/>
                </a:sysClr>
              </a:solidFill>
              <a:prstDash val="solid"/>
            </a:ln>
            <a:effectLst/>
          </p:spPr>
        </p:cxnSp>
        <p:cxnSp>
          <p:nvCxnSpPr>
            <p:cNvPr id="172" name="Straight Connector 171">
              <a:extLst>
                <a:ext uri="{FF2B5EF4-FFF2-40B4-BE49-F238E27FC236}">
                  <a16:creationId xmlns:a16="http://schemas.microsoft.com/office/drawing/2014/main" id="{ECC95EF6-D790-4CD9-A324-1784D10BB863}"/>
                </a:ext>
              </a:extLst>
            </p:cNvPr>
            <p:cNvCxnSpPr>
              <a:cxnSpLocks/>
              <a:stCxn id="142" idx="0"/>
              <a:endCxn id="139" idx="2"/>
            </p:cNvCxnSpPr>
            <p:nvPr/>
          </p:nvCxnSpPr>
          <p:spPr>
            <a:xfrm flipH="1" flipV="1">
              <a:off x="9204486" y="3439877"/>
              <a:ext cx="1132759" cy="677249"/>
            </a:xfrm>
            <a:prstGeom prst="line">
              <a:avLst/>
            </a:prstGeom>
            <a:noFill/>
            <a:ln w="9525" cap="flat" cmpd="sng" algn="ctr">
              <a:solidFill>
                <a:sysClr val="windowText" lastClr="000000">
                  <a:shade val="95000"/>
                  <a:satMod val="105000"/>
                </a:sysClr>
              </a:solidFill>
              <a:prstDash val="solid"/>
            </a:ln>
            <a:effectLst/>
          </p:spPr>
        </p:cxnSp>
        <p:sp>
          <p:nvSpPr>
            <p:cNvPr id="182" name="Rectangle 181">
              <a:extLst>
                <a:ext uri="{FF2B5EF4-FFF2-40B4-BE49-F238E27FC236}">
                  <a16:creationId xmlns:a16="http://schemas.microsoft.com/office/drawing/2014/main" id="{06E72DD5-ED4C-42EA-B07E-FFFE86E84DB0}"/>
                </a:ext>
              </a:extLst>
            </p:cNvPr>
            <p:cNvSpPr/>
            <p:nvPr/>
          </p:nvSpPr>
          <p:spPr>
            <a:xfrm>
              <a:off x="4833341" y="1617096"/>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83" name="Rectangle 182">
              <a:extLst>
                <a:ext uri="{FF2B5EF4-FFF2-40B4-BE49-F238E27FC236}">
                  <a16:creationId xmlns:a16="http://schemas.microsoft.com/office/drawing/2014/main" id="{DBF29F31-B92F-4382-A631-9122ABC691B0}"/>
                </a:ext>
              </a:extLst>
            </p:cNvPr>
            <p:cNvSpPr/>
            <p:nvPr/>
          </p:nvSpPr>
          <p:spPr>
            <a:xfrm>
              <a:off x="6499301" y="1617096"/>
              <a:ext cx="731520" cy="515389"/>
            </a:xfrm>
            <a:prstGeom prst="rect">
              <a:avLst/>
            </a:prstGeom>
            <a:solidFill>
              <a:sysClr val="window" lastClr="FFFFFF"/>
            </a:solidFill>
            <a:ln w="25400" cap="flat" cmpd="sng" algn="ctr">
              <a:solidFill>
                <a:srgbClr val="F79646"/>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cxnSp>
          <p:nvCxnSpPr>
            <p:cNvPr id="184" name="Straight Connector 183">
              <a:extLst>
                <a:ext uri="{FF2B5EF4-FFF2-40B4-BE49-F238E27FC236}">
                  <a16:creationId xmlns:a16="http://schemas.microsoft.com/office/drawing/2014/main" id="{024623DC-0FB6-4652-8F63-125214C398FA}"/>
                </a:ext>
              </a:extLst>
            </p:cNvPr>
            <p:cNvCxnSpPr>
              <a:cxnSpLocks/>
              <a:stCxn id="13" idx="0"/>
              <a:endCxn id="182" idx="2"/>
            </p:cNvCxnSpPr>
            <p:nvPr/>
          </p:nvCxnSpPr>
          <p:spPr>
            <a:xfrm flipV="1">
              <a:off x="3067288" y="2132485"/>
              <a:ext cx="2131813" cy="792003"/>
            </a:xfrm>
            <a:prstGeom prst="line">
              <a:avLst/>
            </a:prstGeom>
            <a:noFill/>
            <a:ln w="9525" cap="flat" cmpd="sng" algn="ctr">
              <a:solidFill>
                <a:sysClr val="windowText" lastClr="000000">
                  <a:shade val="95000"/>
                  <a:satMod val="105000"/>
                </a:sysClr>
              </a:solidFill>
              <a:prstDash val="solid"/>
            </a:ln>
            <a:effectLst/>
          </p:spPr>
        </p:cxnSp>
        <p:cxnSp>
          <p:nvCxnSpPr>
            <p:cNvPr id="187" name="Straight Connector 186">
              <a:extLst>
                <a:ext uri="{FF2B5EF4-FFF2-40B4-BE49-F238E27FC236}">
                  <a16:creationId xmlns:a16="http://schemas.microsoft.com/office/drawing/2014/main" id="{F6ADCA44-7031-4F43-A3CD-EE6503D1CFEB}"/>
                </a:ext>
              </a:extLst>
            </p:cNvPr>
            <p:cNvCxnSpPr>
              <a:cxnSpLocks/>
              <a:stCxn id="16" idx="0"/>
              <a:endCxn id="182" idx="2"/>
            </p:cNvCxnSpPr>
            <p:nvPr/>
          </p:nvCxnSpPr>
          <p:spPr>
            <a:xfrm flipV="1">
              <a:off x="4263242" y="2132485"/>
              <a:ext cx="935859" cy="781214"/>
            </a:xfrm>
            <a:prstGeom prst="line">
              <a:avLst/>
            </a:prstGeom>
            <a:noFill/>
            <a:ln w="9525" cap="flat" cmpd="sng" algn="ctr">
              <a:solidFill>
                <a:sysClr val="windowText" lastClr="000000">
                  <a:shade val="95000"/>
                  <a:satMod val="105000"/>
                </a:sysClr>
              </a:solidFill>
              <a:prstDash val="solid"/>
            </a:ln>
            <a:effectLst/>
          </p:spPr>
        </p:cxnSp>
        <p:cxnSp>
          <p:nvCxnSpPr>
            <p:cNvPr id="190" name="Straight Connector 189">
              <a:extLst>
                <a:ext uri="{FF2B5EF4-FFF2-40B4-BE49-F238E27FC236}">
                  <a16:creationId xmlns:a16="http://schemas.microsoft.com/office/drawing/2014/main" id="{A2865A24-1076-4564-8E12-0CFBFB34B100}"/>
                </a:ext>
              </a:extLst>
            </p:cNvPr>
            <p:cNvCxnSpPr>
              <a:cxnSpLocks/>
              <a:stCxn id="138" idx="0"/>
              <a:endCxn id="182" idx="2"/>
            </p:cNvCxnSpPr>
            <p:nvPr/>
          </p:nvCxnSpPr>
          <p:spPr>
            <a:xfrm flipH="1" flipV="1">
              <a:off x="5199101" y="2132485"/>
              <a:ext cx="2809431" cy="802792"/>
            </a:xfrm>
            <a:prstGeom prst="line">
              <a:avLst/>
            </a:prstGeom>
            <a:noFill/>
            <a:ln w="9525" cap="flat" cmpd="sng" algn="ctr">
              <a:solidFill>
                <a:sysClr val="windowText" lastClr="000000">
                  <a:shade val="95000"/>
                  <a:satMod val="105000"/>
                </a:sysClr>
              </a:solidFill>
              <a:prstDash val="solid"/>
            </a:ln>
            <a:effectLst/>
          </p:spPr>
        </p:cxnSp>
        <p:cxnSp>
          <p:nvCxnSpPr>
            <p:cNvPr id="193" name="Straight Connector 192">
              <a:extLst>
                <a:ext uri="{FF2B5EF4-FFF2-40B4-BE49-F238E27FC236}">
                  <a16:creationId xmlns:a16="http://schemas.microsoft.com/office/drawing/2014/main" id="{F2AE7771-4C83-4ED1-98B0-2581AF15F60E}"/>
                </a:ext>
              </a:extLst>
            </p:cNvPr>
            <p:cNvCxnSpPr>
              <a:cxnSpLocks/>
              <a:stCxn id="139" idx="0"/>
              <a:endCxn id="182" idx="2"/>
            </p:cNvCxnSpPr>
            <p:nvPr/>
          </p:nvCxnSpPr>
          <p:spPr>
            <a:xfrm flipH="1" flipV="1">
              <a:off x="5199101" y="2132485"/>
              <a:ext cx="4005385" cy="792003"/>
            </a:xfrm>
            <a:prstGeom prst="line">
              <a:avLst/>
            </a:prstGeom>
            <a:noFill/>
            <a:ln w="9525" cap="flat" cmpd="sng" algn="ctr">
              <a:solidFill>
                <a:sysClr val="windowText" lastClr="000000">
                  <a:shade val="95000"/>
                  <a:satMod val="105000"/>
                </a:sysClr>
              </a:solidFill>
              <a:prstDash val="solid"/>
            </a:ln>
            <a:effectLst/>
          </p:spPr>
        </p:cxnSp>
        <p:cxnSp>
          <p:nvCxnSpPr>
            <p:cNvPr id="197" name="Straight Connector 196">
              <a:extLst>
                <a:ext uri="{FF2B5EF4-FFF2-40B4-BE49-F238E27FC236}">
                  <a16:creationId xmlns:a16="http://schemas.microsoft.com/office/drawing/2014/main" id="{ED5BA972-F63D-40F8-BF4F-B67D85215375}"/>
                </a:ext>
              </a:extLst>
            </p:cNvPr>
            <p:cNvCxnSpPr>
              <a:cxnSpLocks/>
              <a:stCxn id="13" idx="0"/>
              <a:endCxn id="183" idx="2"/>
            </p:cNvCxnSpPr>
            <p:nvPr/>
          </p:nvCxnSpPr>
          <p:spPr>
            <a:xfrm flipV="1">
              <a:off x="3067288" y="2132485"/>
              <a:ext cx="3797773" cy="792003"/>
            </a:xfrm>
            <a:prstGeom prst="line">
              <a:avLst/>
            </a:prstGeom>
            <a:noFill/>
            <a:ln w="9525" cap="flat" cmpd="sng" algn="ctr">
              <a:solidFill>
                <a:sysClr val="windowText" lastClr="000000">
                  <a:shade val="95000"/>
                  <a:satMod val="105000"/>
                </a:sysClr>
              </a:solidFill>
              <a:prstDash val="solid"/>
            </a:ln>
            <a:effectLst/>
          </p:spPr>
        </p:cxnSp>
        <p:cxnSp>
          <p:nvCxnSpPr>
            <p:cNvPr id="200" name="Straight Connector 199">
              <a:extLst>
                <a:ext uri="{FF2B5EF4-FFF2-40B4-BE49-F238E27FC236}">
                  <a16:creationId xmlns:a16="http://schemas.microsoft.com/office/drawing/2014/main" id="{DB8539AB-D5D4-400D-8C95-AEF097643D59}"/>
                </a:ext>
              </a:extLst>
            </p:cNvPr>
            <p:cNvCxnSpPr>
              <a:cxnSpLocks/>
              <a:stCxn id="16" idx="0"/>
              <a:endCxn id="183" idx="2"/>
            </p:cNvCxnSpPr>
            <p:nvPr/>
          </p:nvCxnSpPr>
          <p:spPr>
            <a:xfrm flipV="1">
              <a:off x="4263242" y="2132485"/>
              <a:ext cx="2601819" cy="781214"/>
            </a:xfrm>
            <a:prstGeom prst="line">
              <a:avLst/>
            </a:prstGeom>
            <a:noFill/>
            <a:ln w="9525" cap="flat" cmpd="sng" algn="ctr">
              <a:solidFill>
                <a:sysClr val="windowText" lastClr="000000">
                  <a:shade val="95000"/>
                  <a:satMod val="105000"/>
                </a:sysClr>
              </a:solidFill>
              <a:prstDash val="solid"/>
            </a:ln>
            <a:effectLst/>
          </p:spPr>
        </p:cxnSp>
        <p:cxnSp>
          <p:nvCxnSpPr>
            <p:cNvPr id="203" name="Straight Connector 202">
              <a:extLst>
                <a:ext uri="{FF2B5EF4-FFF2-40B4-BE49-F238E27FC236}">
                  <a16:creationId xmlns:a16="http://schemas.microsoft.com/office/drawing/2014/main" id="{2724F44C-10D3-4C05-A34C-C50F2715FFC4}"/>
                </a:ext>
              </a:extLst>
            </p:cNvPr>
            <p:cNvCxnSpPr>
              <a:cxnSpLocks/>
              <a:stCxn id="138" idx="0"/>
              <a:endCxn id="183" idx="2"/>
            </p:cNvCxnSpPr>
            <p:nvPr/>
          </p:nvCxnSpPr>
          <p:spPr>
            <a:xfrm flipH="1" flipV="1">
              <a:off x="6865061" y="2132485"/>
              <a:ext cx="1143471" cy="802792"/>
            </a:xfrm>
            <a:prstGeom prst="line">
              <a:avLst/>
            </a:prstGeom>
            <a:noFill/>
            <a:ln w="9525" cap="flat" cmpd="sng" algn="ctr">
              <a:solidFill>
                <a:sysClr val="windowText" lastClr="000000">
                  <a:shade val="95000"/>
                  <a:satMod val="105000"/>
                </a:sysClr>
              </a:solidFill>
              <a:prstDash val="solid"/>
            </a:ln>
            <a:effectLst/>
          </p:spPr>
        </p:cxnSp>
        <p:cxnSp>
          <p:nvCxnSpPr>
            <p:cNvPr id="206" name="Straight Connector 205">
              <a:extLst>
                <a:ext uri="{FF2B5EF4-FFF2-40B4-BE49-F238E27FC236}">
                  <a16:creationId xmlns:a16="http://schemas.microsoft.com/office/drawing/2014/main" id="{B986E233-51DD-4518-92B1-D51413F22CD5}"/>
                </a:ext>
              </a:extLst>
            </p:cNvPr>
            <p:cNvCxnSpPr>
              <a:cxnSpLocks/>
              <a:stCxn id="139" idx="0"/>
              <a:endCxn id="183" idx="2"/>
            </p:cNvCxnSpPr>
            <p:nvPr/>
          </p:nvCxnSpPr>
          <p:spPr>
            <a:xfrm flipH="1" flipV="1">
              <a:off x="6865061" y="2132485"/>
              <a:ext cx="2339425" cy="792003"/>
            </a:xfrm>
            <a:prstGeom prst="line">
              <a:avLst/>
            </a:prstGeom>
            <a:noFill/>
            <a:ln w="9525" cap="flat" cmpd="sng" algn="ctr">
              <a:solidFill>
                <a:sysClr val="windowText" lastClr="000000">
                  <a:shade val="95000"/>
                  <a:satMod val="105000"/>
                </a:sysClr>
              </a:solidFill>
              <a:prstDash val="solid"/>
            </a:ln>
            <a:effectLst/>
          </p:spPr>
        </p:cxnSp>
        <p:sp>
          <p:nvSpPr>
            <p:cNvPr id="209" name="TextBox 76">
              <a:extLst>
                <a:ext uri="{FF2B5EF4-FFF2-40B4-BE49-F238E27FC236}">
                  <a16:creationId xmlns:a16="http://schemas.microsoft.com/office/drawing/2014/main" id="{BBC56AC2-200F-49B5-AAE0-A495480D7EE4}"/>
                </a:ext>
              </a:extLst>
            </p:cNvPr>
            <p:cNvSpPr txBox="1"/>
            <p:nvPr/>
          </p:nvSpPr>
          <p:spPr>
            <a:xfrm>
              <a:off x="452226" y="5745162"/>
              <a:ext cx="864339"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a:solidFill>
                    <a:prstClr val="black"/>
                  </a:solidFill>
                  <a:latin typeface="Arial" charset="0"/>
                </a:rPr>
                <a:t>Server</a:t>
              </a:r>
            </a:p>
          </p:txBody>
        </p:sp>
        <p:sp>
          <p:nvSpPr>
            <p:cNvPr id="210" name="TextBox 76">
              <a:extLst>
                <a:ext uri="{FF2B5EF4-FFF2-40B4-BE49-F238E27FC236}">
                  <a16:creationId xmlns:a16="http://schemas.microsoft.com/office/drawing/2014/main" id="{810EE83F-42CA-430D-892E-82884DDD4362}"/>
                </a:ext>
              </a:extLst>
            </p:cNvPr>
            <p:cNvSpPr txBox="1"/>
            <p:nvPr/>
          </p:nvSpPr>
          <p:spPr>
            <a:xfrm>
              <a:off x="622325" y="5120335"/>
              <a:ext cx="45397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a:solidFill>
                    <a:prstClr val="black"/>
                  </a:solidFill>
                  <a:latin typeface="Arial" charset="0"/>
                </a:rPr>
                <a:t>T0</a:t>
              </a:r>
            </a:p>
          </p:txBody>
        </p:sp>
        <p:sp>
          <p:nvSpPr>
            <p:cNvPr id="211" name="TextBox 76">
              <a:extLst>
                <a:ext uri="{FF2B5EF4-FFF2-40B4-BE49-F238E27FC236}">
                  <a16:creationId xmlns:a16="http://schemas.microsoft.com/office/drawing/2014/main" id="{863BB6F4-964F-4521-911B-29133A5E2F40}"/>
                </a:ext>
              </a:extLst>
            </p:cNvPr>
            <p:cNvSpPr txBox="1"/>
            <p:nvPr/>
          </p:nvSpPr>
          <p:spPr>
            <a:xfrm>
              <a:off x="625277" y="4179365"/>
              <a:ext cx="45397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a:solidFill>
                    <a:prstClr val="black"/>
                  </a:solidFill>
                  <a:latin typeface="Arial" charset="0"/>
                </a:rPr>
                <a:t>T1</a:t>
              </a:r>
            </a:p>
          </p:txBody>
        </p:sp>
        <p:sp>
          <p:nvSpPr>
            <p:cNvPr id="212" name="TextBox 76">
              <a:extLst>
                <a:ext uri="{FF2B5EF4-FFF2-40B4-BE49-F238E27FC236}">
                  <a16:creationId xmlns:a16="http://schemas.microsoft.com/office/drawing/2014/main" id="{EBE0A222-0AE1-40A4-81F4-2A1EA2E8CD4E}"/>
                </a:ext>
              </a:extLst>
            </p:cNvPr>
            <p:cNvSpPr txBox="1"/>
            <p:nvPr/>
          </p:nvSpPr>
          <p:spPr>
            <a:xfrm>
              <a:off x="651007" y="2980286"/>
              <a:ext cx="45397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a:solidFill>
                    <a:prstClr val="black"/>
                  </a:solidFill>
                  <a:latin typeface="Arial" charset="0"/>
                </a:rPr>
                <a:t>T2</a:t>
              </a:r>
            </a:p>
          </p:txBody>
        </p:sp>
        <p:sp>
          <p:nvSpPr>
            <p:cNvPr id="213" name="TextBox 76">
              <a:extLst>
                <a:ext uri="{FF2B5EF4-FFF2-40B4-BE49-F238E27FC236}">
                  <a16:creationId xmlns:a16="http://schemas.microsoft.com/office/drawing/2014/main" id="{55C9305F-753D-453E-8ADB-41F277D50BD8}"/>
                </a:ext>
              </a:extLst>
            </p:cNvPr>
            <p:cNvSpPr txBox="1"/>
            <p:nvPr/>
          </p:nvSpPr>
          <p:spPr>
            <a:xfrm>
              <a:off x="180570" y="1726291"/>
              <a:ext cx="158248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a:solidFill>
                    <a:prstClr val="black"/>
                  </a:solidFill>
                  <a:latin typeface="Arial" charset="0"/>
                </a:rPr>
                <a:t>Regional Hub</a:t>
              </a:r>
            </a:p>
          </p:txBody>
        </p:sp>
      </p:grpSp>
      <p:sp>
        <p:nvSpPr>
          <p:cNvPr id="3" name="Slide Number Placeholder 2">
            <a:extLst>
              <a:ext uri="{FF2B5EF4-FFF2-40B4-BE49-F238E27FC236}">
                <a16:creationId xmlns:a16="http://schemas.microsoft.com/office/drawing/2014/main" id="{941FDD4D-C92B-4A42-8095-7E8A638653B6}"/>
              </a:ext>
            </a:extLst>
          </p:cNvPr>
          <p:cNvSpPr>
            <a:spLocks noGrp="1"/>
          </p:cNvSpPr>
          <p:nvPr>
            <p:ph type="sldNum" sz="quarter" idx="12"/>
          </p:nvPr>
        </p:nvSpPr>
        <p:spPr/>
        <p:txBody>
          <a:bodyPr/>
          <a:lstStyle/>
          <a:p>
            <a:fld id="{68A5C0F4-3F8F-4EF5-BE77-BD783F77889F}" type="slidenum">
              <a:rPr lang="en-US" smtClean="0"/>
              <a:t>28</a:t>
            </a:fld>
            <a:endParaRPr lang="en-US"/>
          </a:p>
        </p:txBody>
      </p:sp>
      <p:sp>
        <p:nvSpPr>
          <p:cNvPr id="32" name="Rectangle 31">
            <a:extLst>
              <a:ext uri="{FF2B5EF4-FFF2-40B4-BE49-F238E27FC236}">
                <a16:creationId xmlns:a16="http://schemas.microsoft.com/office/drawing/2014/main" id="{B7CA23EA-0CED-72CE-2B90-DFF46332D297}"/>
              </a:ext>
            </a:extLst>
          </p:cNvPr>
          <p:cNvSpPr/>
          <p:nvPr/>
        </p:nvSpPr>
        <p:spPr>
          <a:xfrm>
            <a:off x="1529697" y="3791839"/>
            <a:ext cx="9297236" cy="1789734"/>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r>
              <a:rPr lang="en-US" sz="3600" dirty="0">
                <a:solidFill>
                  <a:sysClr val="windowText" lastClr="000000"/>
                </a:solidFill>
                <a:latin typeface="Calibri"/>
                <a:ea typeface="宋体" panose="02010600030101010101" pitchFamily="2" charset="-122"/>
                <a:cs typeface="Times New Roman" panose="02020603050405020304" pitchFamily="18" charset="0"/>
              </a:rPr>
              <a:t>Single-ASIC Shallow-buffered Pizza Box Switches</a:t>
            </a:r>
          </a:p>
        </p:txBody>
      </p:sp>
      <p:sp>
        <p:nvSpPr>
          <p:cNvPr id="34" name="Rectangle 33">
            <a:extLst>
              <a:ext uri="{FF2B5EF4-FFF2-40B4-BE49-F238E27FC236}">
                <a16:creationId xmlns:a16="http://schemas.microsoft.com/office/drawing/2014/main" id="{43BBD1CF-04E8-8A08-FA6D-CD4F56C872A5}"/>
              </a:ext>
            </a:extLst>
          </p:cNvPr>
          <p:cNvSpPr/>
          <p:nvPr/>
        </p:nvSpPr>
        <p:spPr>
          <a:xfrm>
            <a:off x="1921164" y="1606338"/>
            <a:ext cx="8781841" cy="1906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Multi-ASIC Deep-buffered Chassis Switches</a:t>
            </a:r>
          </a:p>
        </p:txBody>
      </p:sp>
      <p:sp>
        <p:nvSpPr>
          <p:cNvPr id="14" name="Rectangle 13">
            <a:extLst>
              <a:ext uri="{FF2B5EF4-FFF2-40B4-BE49-F238E27FC236}">
                <a16:creationId xmlns:a16="http://schemas.microsoft.com/office/drawing/2014/main" id="{317BAA73-E37C-1213-DFC1-441420745EEE}"/>
              </a:ext>
            </a:extLst>
          </p:cNvPr>
          <p:cNvSpPr/>
          <p:nvPr/>
        </p:nvSpPr>
        <p:spPr>
          <a:xfrm>
            <a:off x="1316565" y="1595579"/>
            <a:ext cx="9674708" cy="4127285"/>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3500000" scaled="1"/>
            <a:tileRect/>
          </a:gra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9" name="Picture 28">
            <a:extLst>
              <a:ext uri="{FF2B5EF4-FFF2-40B4-BE49-F238E27FC236}">
                <a16:creationId xmlns:a16="http://schemas.microsoft.com/office/drawing/2014/main" id="{3EC96DBB-4420-4E68-7A7B-0ED3F00BDF7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65833" y="3876478"/>
            <a:ext cx="1477588" cy="376487"/>
          </a:xfrm>
          <a:prstGeom prst="rect">
            <a:avLst/>
          </a:prstGeom>
        </p:spPr>
      </p:pic>
      <p:pic>
        <p:nvPicPr>
          <p:cNvPr id="31" name="Picture 30">
            <a:extLst>
              <a:ext uri="{FF2B5EF4-FFF2-40B4-BE49-F238E27FC236}">
                <a16:creationId xmlns:a16="http://schemas.microsoft.com/office/drawing/2014/main" id="{E2F9063F-53A6-DBEC-7F03-578ECC6F196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09780" y="4598916"/>
            <a:ext cx="1877893" cy="740298"/>
          </a:xfrm>
          <a:prstGeom prst="rect">
            <a:avLst/>
          </a:prstGeom>
        </p:spPr>
      </p:pic>
      <p:pic>
        <p:nvPicPr>
          <p:cNvPr id="35" name="Picture 34">
            <a:extLst>
              <a:ext uri="{FF2B5EF4-FFF2-40B4-BE49-F238E27FC236}">
                <a16:creationId xmlns:a16="http://schemas.microsoft.com/office/drawing/2014/main" id="{886F335A-7C84-CD33-773D-58D4A4F30E3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968672" y="4740831"/>
            <a:ext cx="1473168" cy="561480"/>
          </a:xfrm>
          <a:prstGeom prst="rect">
            <a:avLst/>
          </a:prstGeom>
        </p:spPr>
      </p:pic>
      <p:pic>
        <p:nvPicPr>
          <p:cNvPr id="36" name="Picture 35">
            <a:extLst>
              <a:ext uri="{FF2B5EF4-FFF2-40B4-BE49-F238E27FC236}">
                <a16:creationId xmlns:a16="http://schemas.microsoft.com/office/drawing/2014/main" id="{B5230C72-C18F-7A54-F0DB-9C8778F6B9A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012945" y="3554802"/>
            <a:ext cx="1740927" cy="733581"/>
          </a:xfrm>
          <a:prstGeom prst="rect">
            <a:avLst/>
          </a:prstGeom>
        </p:spPr>
      </p:pic>
      <p:pic>
        <p:nvPicPr>
          <p:cNvPr id="37" name="Picture 36">
            <a:extLst>
              <a:ext uri="{FF2B5EF4-FFF2-40B4-BE49-F238E27FC236}">
                <a16:creationId xmlns:a16="http://schemas.microsoft.com/office/drawing/2014/main" id="{43545FE9-9B95-0B75-E20B-8B4A612EE59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949931" y="2350904"/>
            <a:ext cx="1220709" cy="862127"/>
          </a:xfrm>
          <a:prstGeom prst="rect">
            <a:avLst/>
          </a:prstGeom>
        </p:spPr>
      </p:pic>
      <p:pic>
        <p:nvPicPr>
          <p:cNvPr id="38" name="Picture 37">
            <a:extLst>
              <a:ext uri="{FF2B5EF4-FFF2-40B4-BE49-F238E27FC236}">
                <a16:creationId xmlns:a16="http://schemas.microsoft.com/office/drawing/2014/main" id="{96C2FD98-50ED-01C9-B0F4-9BB44F942BC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341277" y="1824481"/>
            <a:ext cx="1498171" cy="842721"/>
          </a:xfrm>
          <a:prstGeom prst="rect">
            <a:avLst/>
          </a:prstGeom>
        </p:spPr>
      </p:pic>
      <p:pic>
        <p:nvPicPr>
          <p:cNvPr id="39" name="Picture 38">
            <a:extLst>
              <a:ext uri="{FF2B5EF4-FFF2-40B4-BE49-F238E27FC236}">
                <a16:creationId xmlns:a16="http://schemas.microsoft.com/office/drawing/2014/main" id="{13672EDB-45DE-7DA1-D94E-F3D8318F99F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802019" y="1985615"/>
            <a:ext cx="1876535" cy="750615"/>
          </a:xfrm>
          <a:prstGeom prst="rect">
            <a:avLst/>
          </a:prstGeom>
        </p:spPr>
      </p:pic>
      <p:pic>
        <p:nvPicPr>
          <p:cNvPr id="40" name="Picture 39">
            <a:extLst>
              <a:ext uri="{FF2B5EF4-FFF2-40B4-BE49-F238E27FC236}">
                <a16:creationId xmlns:a16="http://schemas.microsoft.com/office/drawing/2014/main" id="{7D2E37C3-2DD4-C8B0-6878-50D305240F5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824716" y="2398310"/>
            <a:ext cx="810214" cy="810214"/>
          </a:xfrm>
          <a:prstGeom prst="rect">
            <a:avLst/>
          </a:prstGeom>
        </p:spPr>
      </p:pic>
      <p:pic>
        <p:nvPicPr>
          <p:cNvPr id="42" name="Picture 41">
            <a:extLst>
              <a:ext uri="{FF2B5EF4-FFF2-40B4-BE49-F238E27FC236}">
                <a16:creationId xmlns:a16="http://schemas.microsoft.com/office/drawing/2014/main" id="{85793ABE-3996-9918-E31E-A17AA8F01E51}"/>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786243" y="2822560"/>
            <a:ext cx="1355067" cy="378255"/>
          </a:xfrm>
          <a:prstGeom prst="rect">
            <a:avLst/>
          </a:prstGeom>
        </p:spPr>
      </p:pic>
      <p:pic>
        <p:nvPicPr>
          <p:cNvPr id="43" name="Picture 42">
            <a:extLst>
              <a:ext uri="{FF2B5EF4-FFF2-40B4-BE49-F238E27FC236}">
                <a16:creationId xmlns:a16="http://schemas.microsoft.com/office/drawing/2014/main" id="{616DC6E2-3320-49B5-067F-AD470F6CD748}"/>
              </a:ext>
            </a:extLst>
          </p:cNvPr>
          <p:cNvPicPr>
            <a:picLocks noChangeAspect="1"/>
          </p:cNvPicPr>
          <p:nvPr/>
        </p:nvPicPr>
        <p:blipFill>
          <a:blip r:embed="rId12"/>
          <a:stretch>
            <a:fillRect/>
          </a:stretch>
        </p:blipFill>
        <p:spPr>
          <a:xfrm>
            <a:off x="5662487" y="2846793"/>
            <a:ext cx="2022225" cy="655247"/>
          </a:xfrm>
          <a:prstGeom prst="rect">
            <a:avLst/>
          </a:prstGeom>
        </p:spPr>
      </p:pic>
      <p:sp>
        <p:nvSpPr>
          <p:cNvPr id="46" name="TextBox 45">
            <a:extLst>
              <a:ext uri="{FF2B5EF4-FFF2-40B4-BE49-F238E27FC236}">
                <a16:creationId xmlns:a16="http://schemas.microsoft.com/office/drawing/2014/main" id="{942E2489-0D55-E059-BCC7-C9011620CF9D}"/>
              </a:ext>
            </a:extLst>
          </p:cNvPr>
          <p:cNvSpPr txBox="1"/>
          <p:nvPr/>
        </p:nvSpPr>
        <p:spPr>
          <a:xfrm>
            <a:off x="1547058" y="1614033"/>
            <a:ext cx="3315854" cy="584775"/>
          </a:xfrm>
          <a:prstGeom prst="rect">
            <a:avLst/>
          </a:prstGeom>
          <a:noFill/>
        </p:spPr>
        <p:txBody>
          <a:bodyPr wrap="square" rtlCol="0">
            <a:spAutoFit/>
          </a:bodyPr>
          <a:lstStyle/>
          <a:p>
            <a:r>
              <a:rPr lang="en-US" sz="3200" dirty="0"/>
              <a:t>Many vendors</a:t>
            </a:r>
          </a:p>
        </p:txBody>
      </p:sp>
      <p:pic>
        <p:nvPicPr>
          <p:cNvPr id="49" name="Picture 48">
            <a:extLst>
              <a:ext uri="{FF2B5EF4-FFF2-40B4-BE49-F238E27FC236}">
                <a16:creationId xmlns:a16="http://schemas.microsoft.com/office/drawing/2014/main" id="{98BAABBD-3ADB-8FC5-2871-88F5732A34B1}"/>
              </a:ext>
            </a:extLst>
          </p:cNvPr>
          <p:cNvPicPr>
            <a:picLocks noChangeAspect="1"/>
          </p:cNvPicPr>
          <p:nvPr/>
        </p:nvPicPr>
        <p:blipFill>
          <a:blip r:embed="rId13"/>
          <a:stretch>
            <a:fillRect/>
          </a:stretch>
        </p:blipFill>
        <p:spPr>
          <a:xfrm>
            <a:off x="4404968" y="3908780"/>
            <a:ext cx="1179587" cy="780002"/>
          </a:xfrm>
          <a:prstGeom prst="rect">
            <a:avLst/>
          </a:prstGeom>
        </p:spPr>
      </p:pic>
      <p:pic>
        <p:nvPicPr>
          <p:cNvPr id="51" name="Picture 50">
            <a:extLst>
              <a:ext uri="{FF2B5EF4-FFF2-40B4-BE49-F238E27FC236}">
                <a16:creationId xmlns:a16="http://schemas.microsoft.com/office/drawing/2014/main" id="{8DCCE3C4-5138-7FAF-A0AA-996940CEFDA4}"/>
              </a:ext>
            </a:extLst>
          </p:cNvPr>
          <p:cNvPicPr>
            <a:picLocks noChangeAspect="1"/>
          </p:cNvPicPr>
          <p:nvPr/>
        </p:nvPicPr>
        <p:blipFill>
          <a:blip r:embed="rId14"/>
          <a:stretch>
            <a:fillRect/>
          </a:stretch>
        </p:blipFill>
        <p:spPr>
          <a:xfrm>
            <a:off x="8838726" y="4430728"/>
            <a:ext cx="1275892" cy="1014733"/>
          </a:xfrm>
          <a:prstGeom prst="rect">
            <a:avLst/>
          </a:prstGeom>
        </p:spPr>
      </p:pic>
      <p:pic>
        <p:nvPicPr>
          <p:cNvPr id="53" name="Picture 52">
            <a:extLst>
              <a:ext uri="{FF2B5EF4-FFF2-40B4-BE49-F238E27FC236}">
                <a16:creationId xmlns:a16="http://schemas.microsoft.com/office/drawing/2014/main" id="{18E75CA8-8B25-3519-5829-D11F88CC8CD3}"/>
              </a:ext>
            </a:extLst>
          </p:cNvPr>
          <p:cNvPicPr>
            <a:picLocks noChangeAspect="1"/>
          </p:cNvPicPr>
          <p:nvPr/>
        </p:nvPicPr>
        <p:blipFill>
          <a:blip r:embed="rId15"/>
          <a:stretch>
            <a:fillRect/>
          </a:stretch>
        </p:blipFill>
        <p:spPr>
          <a:xfrm>
            <a:off x="8500940" y="3693646"/>
            <a:ext cx="2001416" cy="573739"/>
          </a:xfrm>
          <a:prstGeom prst="rect">
            <a:avLst/>
          </a:prstGeom>
        </p:spPr>
      </p:pic>
    </p:spTree>
    <p:extLst>
      <p:ext uri="{BB962C8B-B14F-4D97-AF65-F5344CB8AC3E}">
        <p14:creationId xmlns:p14="http://schemas.microsoft.com/office/powerpoint/2010/main" val="3078091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7FF66-1A58-75D2-6634-137AF771B022}"/>
              </a:ext>
            </a:extLst>
          </p:cNvPr>
          <p:cNvSpPr>
            <a:spLocks noGrp="1"/>
          </p:cNvSpPr>
          <p:nvPr>
            <p:ph type="title"/>
          </p:nvPr>
        </p:nvSpPr>
        <p:spPr/>
        <p:txBody>
          <a:bodyPr/>
          <a:lstStyle/>
          <a:p>
            <a:r>
              <a:rPr lang="en-US" dirty="0"/>
              <a:t>Our Solutions in 1 Slide</a:t>
            </a:r>
          </a:p>
        </p:txBody>
      </p:sp>
      <p:graphicFrame>
        <p:nvGraphicFramePr>
          <p:cNvPr id="8" name="Content Placeholder 2">
            <a:extLst>
              <a:ext uri="{FF2B5EF4-FFF2-40B4-BE49-F238E27FC236}">
                <a16:creationId xmlns:a16="http://schemas.microsoft.com/office/drawing/2014/main" id="{30D6A3EB-28DD-4D8E-00DB-B82E58984ECD}"/>
              </a:ext>
            </a:extLst>
          </p:cNvPr>
          <p:cNvGraphicFramePr>
            <a:graphicFrameLocks noGrp="1"/>
          </p:cNvGraphicFramePr>
          <p:nvPr>
            <p:ph idx="1"/>
            <p:extLst>
              <p:ext uri="{D42A27DB-BD31-4B8C-83A1-F6EECF244321}">
                <p14:modId xmlns:p14="http://schemas.microsoft.com/office/powerpoint/2010/main" val="94586788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687D6E0E-1FD4-14FD-213C-0EB7BE28EDE6}"/>
              </a:ext>
            </a:extLst>
          </p:cNvPr>
          <p:cNvSpPr>
            <a:spLocks noGrp="1"/>
          </p:cNvSpPr>
          <p:nvPr>
            <p:ph type="sldNum" sz="quarter" idx="12"/>
          </p:nvPr>
        </p:nvSpPr>
        <p:spPr/>
        <p:txBody>
          <a:bodyPr/>
          <a:lstStyle/>
          <a:p>
            <a:fld id="{E39302A7-BA06-4B39-85E4-E19DFEAB7718}" type="slidenum">
              <a:rPr lang="en-US" smtClean="0"/>
              <a:t>29</a:t>
            </a:fld>
            <a:endParaRPr lang="en-US"/>
          </a:p>
        </p:txBody>
      </p:sp>
    </p:spTree>
    <p:extLst>
      <p:ext uri="{BB962C8B-B14F-4D97-AF65-F5344CB8AC3E}">
        <p14:creationId xmlns:p14="http://schemas.microsoft.com/office/powerpoint/2010/main" val="3783744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18CBFC1-07B4-45DD-818A-FC930557B779}"/>
              </a:ext>
            </a:extLst>
          </p:cNvPr>
          <p:cNvSpPr txBox="1"/>
          <p:nvPr/>
        </p:nvSpPr>
        <p:spPr>
          <a:xfrm>
            <a:off x="0" y="0"/>
            <a:ext cx="12242123" cy="6858000"/>
          </a:xfrm>
          <a:prstGeom prst="rect">
            <a:avLst/>
          </a:prstGeom>
          <a:solidFill>
            <a:srgbClr val="0070C0"/>
          </a:solidFill>
        </p:spPr>
        <p:txBody>
          <a:bodyPr wrap="square" rtlCol="0">
            <a:spAutoFit/>
          </a:bodyPr>
          <a:lstStyle/>
          <a:p>
            <a:endParaRPr lang="en-US"/>
          </a:p>
        </p:txBody>
      </p:sp>
      <p:sp>
        <p:nvSpPr>
          <p:cNvPr id="2" name="Title 1">
            <a:extLst>
              <a:ext uri="{FF2B5EF4-FFF2-40B4-BE49-F238E27FC236}">
                <a16:creationId xmlns:a16="http://schemas.microsoft.com/office/drawing/2014/main" id="{2ADC107E-B21F-4268-B5FF-2C9E3467AA69}"/>
              </a:ext>
            </a:extLst>
          </p:cNvPr>
          <p:cNvSpPr>
            <a:spLocks noGrp="1"/>
          </p:cNvSpPr>
          <p:nvPr>
            <p:ph type="title"/>
          </p:nvPr>
        </p:nvSpPr>
        <p:spPr/>
        <p:txBody>
          <a:bodyPr>
            <a:normAutofit/>
          </a:bodyPr>
          <a:lstStyle/>
          <a:p>
            <a:r>
              <a:rPr lang="en-US" sz="5400">
                <a:solidFill>
                  <a:schemeClr val="bg1"/>
                </a:solidFill>
              </a:rPr>
              <a:t>Agenda</a:t>
            </a:r>
          </a:p>
        </p:txBody>
      </p:sp>
      <p:sp>
        <p:nvSpPr>
          <p:cNvPr id="3" name="Content Placeholder 2">
            <a:extLst>
              <a:ext uri="{FF2B5EF4-FFF2-40B4-BE49-F238E27FC236}">
                <a16:creationId xmlns:a16="http://schemas.microsoft.com/office/drawing/2014/main" id="{5BA49931-0924-4F3D-A3BD-8C39516C056B}"/>
              </a:ext>
            </a:extLst>
          </p:cNvPr>
          <p:cNvSpPr>
            <a:spLocks noGrp="1"/>
          </p:cNvSpPr>
          <p:nvPr>
            <p:ph idx="1"/>
          </p:nvPr>
        </p:nvSpPr>
        <p:spPr/>
        <p:txBody>
          <a:bodyPr/>
          <a:lstStyle/>
          <a:p>
            <a:r>
              <a:rPr lang="en-US" sz="3600" b="1" dirty="0">
                <a:solidFill>
                  <a:schemeClr val="bg1"/>
                </a:solidFill>
              </a:rPr>
              <a:t>Background</a:t>
            </a:r>
          </a:p>
          <a:p>
            <a:r>
              <a:rPr lang="en-US" sz="3600" dirty="0">
                <a:solidFill>
                  <a:schemeClr val="bg1"/>
                </a:solidFill>
              </a:rPr>
              <a:t>RDMA Deployment for Azure Storage</a:t>
            </a:r>
          </a:p>
          <a:p>
            <a:r>
              <a:rPr lang="en-US" sz="3600" dirty="0">
                <a:solidFill>
                  <a:schemeClr val="bg1"/>
                </a:solidFill>
              </a:rPr>
              <a:t>Problems, Lessons and Future Directions</a:t>
            </a:r>
          </a:p>
          <a:p>
            <a:endParaRPr lang="en-US" sz="3600" dirty="0">
              <a:solidFill>
                <a:schemeClr val="bg1"/>
              </a:solidFill>
            </a:endParaRPr>
          </a:p>
          <a:p>
            <a:endParaRPr lang="en-US" sz="3600" dirty="0">
              <a:solidFill>
                <a:schemeClr val="bg1"/>
              </a:solidFill>
            </a:endParaRPr>
          </a:p>
          <a:p>
            <a:endParaRPr lang="en-US" sz="3600" dirty="0">
              <a:solidFill>
                <a:schemeClr val="bg1"/>
              </a:solidFill>
            </a:endParaRPr>
          </a:p>
          <a:p>
            <a:endParaRPr lang="en-US" dirty="0">
              <a:solidFill>
                <a:schemeClr val="bg1"/>
              </a:solidFill>
            </a:endParaRPr>
          </a:p>
          <a:p>
            <a:pPr lvl="1"/>
            <a:endParaRPr lang="en-US" dirty="0">
              <a:solidFill>
                <a:schemeClr val="bg1"/>
              </a:solidFill>
            </a:endParaRPr>
          </a:p>
        </p:txBody>
      </p:sp>
      <p:sp>
        <p:nvSpPr>
          <p:cNvPr id="4" name="Slide Number Placeholder 3">
            <a:extLst>
              <a:ext uri="{FF2B5EF4-FFF2-40B4-BE49-F238E27FC236}">
                <a16:creationId xmlns:a16="http://schemas.microsoft.com/office/drawing/2014/main" id="{EFF8BE98-5D98-4384-A3CE-24A9052963B1}"/>
              </a:ext>
            </a:extLst>
          </p:cNvPr>
          <p:cNvSpPr>
            <a:spLocks noGrp="1"/>
          </p:cNvSpPr>
          <p:nvPr>
            <p:ph type="sldNum" sz="quarter" idx="12"/>
          </p:nvPr>
        </p:nvSpPr>
        <p:spPr/>
        <p:txBody>
          <a:bodyPr/>
          <a:lstStyle/>
          <a:p>
            <a:fld id="{7DBD39D8-B3BA-4159-8DFF-E29AF85D5D3B}" type="slidenum">
              <a:rPr lang="en-US" smtClean="0"/>
              <a:t>3</a:t>
            </a:fld>
            <a:endParaRPr lang="en-US"/>
          </a:p>
        </p:txBody>
      </p:sp>
    </p:spTree>
    <p:extLst>
      <p:ext uri="{BB962C8B-B14F-4D97-AF65-F5344CB8AC3E}">
        <p14:creationId xmlns:p14="http://schemas.microsoft.com/office/powerpoint/2010/main" val="1750886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8C394-2E35-0C31-DB8A-3CBEE58B4F81}"/>
              </a:ext>
            </a:extLst>
          </p:cNvPr>
          <p:cNvSpPr>
            <a:spLocks noGrp="1"/>
          </p:cNvSpPr>
          <p:nvPr>
            <p:ph type="title"/>
          </p:nvPr>
        </p:nvSpPr>
        <p:spPr/>
        <p:txBody>
          <a:bodyPr/>
          <a:lstStyle/>
          <a:p>
            <a:r>
              <a:rPr lang="en-US" dirty="0" err="1"/>
              <a:t>sU</a:t>
            </a:r>
            <a:r>
              <a:rPr lang="en-US" dirty="0"/>
              <a:t>-RDMA* for Storage Backend</a:t>
            </a:r>
          </a:p>
        </p:txBody>
      </p:sp>
      <p:sp>
        <p:nvSpPr>
          <p:cNvPr id="3" name="Content Placeholder 2">
            <a:extLst>
              <a:ext uri="{FF2B5EF4-FFF2-40B4-BE49-F238E27FC236}">
                <a16:creationId xmlns:a16="http://schemas.microsoft.com/office/drawing/2014/main" id="{88A1C37D-4AA3-0B44-2FDB-191CDE42E2BD}"/>
              </a:ext>
            </a:extLst>
          </p:cNvPr>
          <p:cNvSpPr>
            <a:spLocks noGrp="1"/>
          </p:cNvSpPr>
          <p:nvPr>
            <p:ph idx="1"/>
          </p:nvPr>
        </p:nvSpPr>
        <p:spPr>
          <a:xfrm>
            <a:off x="6772277" y="1866705"/>
            <a:ext cx="4581523" cy="4351338"/>
          </a:xfrm>
        </p:spPr>
        <p:txBody>
          <a:bodyPr>
            <a:normAutofit/>
          </a:bodyPr>
          <a:lstStyle/>
          <a:p>
            <a:r>
              <a:rPr lang="en-US" dirty="0"/>
              <a:t>Translate Socket APIs to RDMA verbs</a:t>
            </a:r>
          </a:p>
          <a:p>
            <a:pPr lvl="1"/>
            <a:r>
              <a:rPr lang="en-US" dirty="0"/>
              <a:t>Three transfer modes based on message sizes</a:t>
            </a:r>
          </a:p>
          <a:p>
            <a:r>
              <a:rPr lang="en-US" dirty="0"/>
              <a:t>TCP and RDMA transitions</a:t>
            </a:r>
          </a:p>
          <a:p>
            <a:pPr lvl="1"/>
            <a:r>
              <a:rPr lang="en-US" dirty="0"/>
              <a:t>If the NIC becomes “mad”, we should switch to TCP</a:t>
            </a:r>
          </a:p>
          <a:p>
            <a:pPr lvl="1"/>
            <a:r>
              <a:rPr lang="en-US" dirty="0"/>
              <a:t>After some time, we should try recovering back to RDMA.</a:t>
            </a:r>
          </a:p>
          <a:p>
            <a:r>
              <a:rPr lang="en-US" dirty="0"/>
              <a:t>Chunking: static window</a:t>
            </a:r>
          </a:p>
          <a:p>
            <a:pPr marL="0" indent="0">
              <a:buNone/>
            </a:pPr>
            <a:endParaRPr lang="en-US" dirty="0"/>
          </a:p>
        </p:txBody>
      </p:sp>
      <p:sp>
        <p:nvSpPr>
          <p:cNvPr id="4" name="Slide Number Placeholder 3">
            <a:extLst>
              <a:ext uri="{FF2B5EF4-FFF2-40B4-BE49-F238E27FC236}">
                <a16:creationId xmlns:a16="http://schemas.microsoft.com/office/drawing/2014/main" id="{0748864D-6D7D-796A-BE5F-16CC16CBD3F7}"/>
              </a:ext>
            </a:extLst>
          </p:cNvPr>
          <p:cNvSpPr>
            <a:spLocks noGrp="1"/>
          </p:cNvSpPr>
          <p:nvPr>
            <p:ph type="sldNum" sz="quarter" idx="12"/>
          </p:nvPr>
        </p:nvSpPr>
        <p:spPr/>
        <p:txBody>
          <a:bodyPr/>
          <a:lstStyle/>
          <a:p>
            <a:fld id="{E39302A7-BA06-4B39-85E4-E19DFEAB7718}" type="slidenum">
              <a:rPr lang="en-US" smtClean="0"/>
              <a:t>30</a:t>
            </a:fld>
            <a:endParaRPr lang="en-US"/>
          </a:p>
        </p:txBody>
      </p:sp>
      <p:pic>
        <p:nvPicPr>
          <p:cNvPr id="24" name="Picture 23">
            <a:extLst>
              <a:ext uri="{FF2B5EF4-FFF2-40B4-BE49-F238E27FC236}">
                <a16:creationId xmlns:a16="http://schemas.microsoft.com/office/drawing/2014/main" id="{FD5659F4-F787-216E-367B-F7670C73BDFF}"/>
              </a:ext>
            </a:extLst>
          </p:cNvPr>
          <p:cNvPicPr>
            <a:picLocks noChangeAspect="1"/>
          </p:cNvPicPr>
          <p:nvPr/>
        </p:nvPicPr>
        <p:blipFill>
          <a:blip r:embed="rId2"/>
          <a:stretch>
            <a:fillRect/>
          </a:stretch>
        </p:blipFill>
        <p:spPr>
          <a:xfrm>
            <a:off x="178351" y="1866705"/>
            <a:ext cx="6012899" cy="3999303"/>
          </a:xfrm>
          <a:prstGeom prst="rect">
            <a:avLst/>
          </a:prstGeom>
        </p:spPr>
      </p:pic>
      <p:sp>
        <p:nvSpPr>
          <p:cNvPr id="25" name="TextBox 24">
            <a:extLst>
              <a:ext uri="{FF2B5EF4-FFF2-40B4-BE49-F238E27FC236}">
                <a16:creationId xmlns:a16="http://schemas.microsoft.com/office/drawing/2014/main" id="{133952D0-7E2E-F361-8B05-7E27E5DF001C}"/>
              </a:ext>
            </a:extLst>
          </p:cNvPr>
          <p:cNvSpPr txBox="1"/>
          <p:nvPr/>
        </p:nvSpPr>
        <p:spPr>
          <a:xfrm>
            <a:off x="3868015" y="6308209"/>
            <a:ext cx="4324639" cy="369332"/>
          </a:xfrm>
          <a:prstGeom prst="rect">
            <a:avLst/>
          </a:prstGeom>
          <a:noFill/>
        </p:spPr>
        <p:txBody>
          <a:bodyPr wrap="square" rtlCol="0">
            <a:spAutoFit/>
          </a:bodyPr>
          <a:lstStyle/>
          <a:p>
            <a:pPr algn="ctr"/>
            <a:r>
              <a:rPr lang="en-US" dirty="0"/>
              <a:t>*</a:t>
            </a:r>
            <a:r>
              <a:rPr lang="en-US" b="1" dirty="0" err="1"/>
              <a:t>sU</a:t>
            </a:r>
            <a:r>
              <a:rPr lang="en-US" dirty="0"/>
              <a:t>-RDMA = </a:t>
            </a:r>
            <a:r>
              <a:rPr lang="en-US" b="1" dirty="0"/>
              <a:t>s</a:t>
            </a:r>
            <a:r>
              <a:rPr lang="en-US" dirty="0"/>
              <a:t>torage </a:t>
            </a:r>
            <a:r>
              <a:rPr lang="en-US" b="1" dirty="0"/>
              <a:t>u</a:t>
            </a:r>
            <a:r>
              <a:rPr lang="en-US" dirty="0"/>
              <a:t>ser space RDMA</a:t>
            </a:r>
          </a:p>
        </p:txBody>
      </p:sp>
    </p:spTree>
    <p:extLst>
      <p:ext uri="{BB962C8B-B14F-4D97-AF65-F5344CB8AC3E}">
        <p14:creationId xmlns:p14="http://schemas.microsoft.com/office/powerpoint/2010/main" val="1775224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8C394-2E35-0C31-DB8A-3CBEE58B4F81}"/>
              </a:ext>
            </a:extLst>
          </p:cNvPr>
          <p:cNvSpPr>
            <a:spLocks noGrp="1"/>
          </p:cNvSpPr>
          <p:nvPr>
            <p:ph type="title"/>
          </p:nvPr>
        </p:nvSpPr>
        <p:spPr/>
        <p:txBody>
          <a:bodyPr/>
          <a:lstStyle/>
          <a:p>
            <a:r>
              <a:rPr lang="en-US" dirty="0" err="1"/>
              <a:t>sK</a:t>
            </a:r>
            <a:r>
              <a:rPr lang="en-US" dirty="0"/>
              <a:t>-RDMA* for Storage Frontend</a:t>
            </a:r>
          </a:p>
        </p:txBody>
      </p:sp>
      <p:sp>
        <p:nvSpPr>
          <p:cNvPr id="4" name="Slide Number Placeholder 3">
            <a:extLst>
              <a:ext uri="{FF2B5EF4-FFF2-40B4-BE49-F238E27FC236}">
                <a16:creationId xmlns:a16="http://schemas.microsoft.com/office/drawing/2014/main" id="{0748864D-6D7D-796A-BE5F-16CC16CBD3F7}"/>
              </a:ext>
            </a:extLst>
          </p:cNvPr>
          <p:cNvSpPr>
            <a:spLocks noGrp="1"/>
          </p:cNvSpPr>
          <p:nvPr>
            <p:ph type="sldNum" sz="quarter" idx="12"/>
          </p:nvPr>
        </p:nvSpPr>
        <p:spPr/>
        <p:txBody>
          <a:bodyPr/>
          <a:lstStyle/>
          <a:p>
            <a:fld id="{E39302A7-BA06-4B39-85E4-E19DFEAB7718}" type="slidenum">
              <a:rPr lang="en-US" smtClean="0"/>
              <a:t>31</a:t>
            </a:fld>
            <a:endParaRPr lang="en-US" dirty="0"/>
          </a:p>
        </p:txBody>
      </p:sp>
      <p:sp>
        <p:nvSpPr>
          <p:cNvPr id="25" name="TextBox 24">
            <a:extLst>
              <a:ext uri="{FF2B5EF4-FFF2-40B4-BE49-F238E27FC236}">
                <a16:creationId xmlns:a16="http://schemas.microsoft.com/office/drawing/2014/main" id="{133952D0-7E2E-F361-8B05-7E27E5DF001C}"/>
              </a:ext>
            </a:extLst>
          </p:cNvPr>
          <p:cNvSpPr txBox="1"/>
          <p:nvPr/>
        </p:nvSpPr>
        <p:spPr>
          <a:xfrm>
            <a:off x="3933680" y="6384532"/>
            <a:ext cx="4324639" cy="369332"/>
          </a:xfrm>
          <a:prstGeom prst="rect">
            <a:avLst/>
          </a:prstGeom>
          <a:noFill/>
        </p:spPr>
        <p:txBody>
          <a:bodyPr wrap="square" rtlCol="0">
            <a:spAutoFit/>
          </a:bodyPr>
          <a:lstStyle/>
          <a:p>
            <a:pPr algn="ctr"/>
            <a:r>
              <a:rPr lang="en-US" dirty="0"/>
              <a:t>*</a:t>
            </a:r>
            <a:r>
              <a:rPr lang="en-US" b="1" dirty="0" err="1"/>
              <a:t>sK</a:t>
            </a:r>
            <a:r>
              <a:rPr lang="en-US" dirty="0"/>
              <a:t>-RDMA = </a:t>
            </a:r>
            <a:r>
              <a:rPr lang="en-US" b="1" dirty="0"/>
              <a:t>s</a:t>
            </a:r>
            <a:r>
              <a:rPr lang="en-US" dirty="0"/>
              <a:t>torage </a:t>
            </a:r>
            <a:r>
              <a:rPr lang="en-US" b="1" dirty="0"/>
              <a:t>k</a:t>
            </a:r>
            <a:r>
              <a:rPr lang="en-US" dirty="0"/>
              <a:t>ernel space RDMA</a:t>
            </a:r>
          </a:p>
        </p:txBody>
      </p:sp>
      <p:sp>
        <p:nvSpPr>
          <p:cNvPr id="6" name="Content Placeholder 5">
            <a:extLst>
              <a:ext uri="{FF2B5EF4-FFF2-40B4-BE49-F238E27FC236}">
                <a16:creationId xmlns:a16="http://schemas.microsoft.com/office/drawing/2014/main" id="{9107650A-FBDB-820D-1975-DA89594B3DFA}"/>
              </a:ext>
            </a:extLst>
          </p:cNvPr>
          <p:cNvSpPr>
            <a:spLocks noGrp="1"/>
          </p:cNvSpPr>
          <p:nvPr>
            <p:ph idx="1"/>
          </p:nvPr>
        </p:nvSpPr>
        <p:spPr>
          <a:xfrm>
            <a:off x="838200" y="1616990"/>
            <a:ext cx="10515600" cy="4351338"/>
          </a:xfrm>
        </p:spPr>
        <p:txBody>
          <a:bodyPr/>
          <a:lstStyle/>
          <a:p>
            <a:r>
              <a:rPr lang="en-US" dirty="0"/>
              <a:t>Extend SMB Direct. Run RDMA in kernel space. </a:t>
            </a:r>
          </a:p>
        </p:txBody>
      </p:sp>
      <p:pic>
        <p:nvPicPr>
          <p:cNvPr id="80" name="Picture 79">
            <a:extLst>
              <a:ext uri="{FF2B5EF4-FFF2-40B4-BE49-F238E27FC236}">
                <a16:creationId xmlns:a16="http://schemas.microsoft.com/office/drawing/2014/main" id="{01DB5BF5-54A4-4A6F-3B86-829D04411A53}"/>
              </a:ext>
            </a:extLst>
          </p:cNvPr>
          <p:cNvPicPr>
            <a:picLocks noChangeAspect="1"/>
          </p:cNvPicPr>
          <p:nvPr/>
        </p:nvPicPr>
        <p:blipFill>
          <a:blip r:embed="rId2"/>
          <a:stretch>
            <a:fillRect/>
          </a:stretch>
        </p:blipFill>
        <p:spPr>
          <a:xfrm>
            <a:off x="1292980" y="2079645"/>
            <a:ext cx="4576838" cy="4413230"/>
          </a:xfrm>
          <a:prstGeom prst="rect">
            <a:avLst/>
          </a:prstGeom>
        </p:spPr>
      </p:pic>
      <p:sp>
        <p:nvSpPr>
          <p:cNvPr id="82" name="TextBox 81">
            <a:extLst>
              <a:ext uri="{FF2B5EF4-FFF2-40B4-BE49-F238E27FC236}">
                <a16:creationId xmlns:a16="http://schemas.microsoft.com/office/drawing/2014/main" id="{ED23A51E-5C60-FFDF-931F-9960DADB58F6}"/>
              </a:ext>
            </a:extLst>
          </p:cNvPr>
          <p:cNvSpPr txBox="1"/>
          <p:nvPr/>
        </p:nvSpPr>
        <p:spPr>
          <a:xfrm>
            <a:off x="5869818" y="2942553"/>
            <a:ext cx="3325091" cy="1200329"/>
          </a:xfrm>
          <a:prstGeom prst="rect">
            <a:avLst/>
          </a:prstGeom>
          <a:noFill/>
        </p:spPr>
        <p:txBody>
          <a:bodyPr wrap="square" rtlCol="0">
            <a:spAutoFit/>
          </a:bodyPr>
          <a:lstStyle/>
          <a:p>
            <a:r>
              <a:rPr lang="en-US" dirty="0">
                <a:solidFill>
                  <a:srgbClr val="C00000"/>
                </a:solidFill>
              </a:rPr>
              <a:t>According to IB spec, the NIC should wait for the completion of the FMR before processing any subsequently posted requests</a:t>
            </a:r>
          </a:p>
        </p:txBody>
      </p:sp>
    </p:spTree>
    <p:extLst>
      <p:ext uri="{BB962C8B-B14F-4D97-AF65-F5344CB8AC3E}">
        <p14:creationId xmlns:p14="http://schemas.microsoft.com/office/powerpoint/2010/main" val="30336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8C394-2E35-0C31-DB8A-3CBEE58B4F81}"/>
              </a:ext>
            </a:extLst>
          </p:cNvPr>
          <p:cNvSpPr>
            <a:spLocks noGrp="1"/>
          </p:cNvSpPr>
          <p:nvPr>
            <p:ph type="title"/>
          </p:nvPr>
        </p:nvSpPr>
        <p:spPr/>
        <p:txBody>
          <a:bodyPr/>
          <a:lstStyle/>
          <a:p>
            <a:r>
              <a:rPr lang="en-US" dirty="0" err="1"/>
              <a:t>sK</a:t>
            </a:r>
            <a:r>
              <a:rPr lang="en-US" dirty="0"/>
              <a:t>-RDMA* for Storage Frontend</a:t>
            </a:r>
          </a:p>
        </p:txBody>
      </p:sp>
      <p:sp>
        <p:nvSpPr>
          <p:cNvPr id="4" name="Slide Number Placeholder 3">
            <a:extLst>
              <a:ext uri="{FF2B5EF4-FFF2-40B4-BE49-F238E27FC236}">
                <a16:creationId xmlns:a16="http://schemas.microsoft.com/office/drawing/2014/main" id="{0748864D-6D7D-796A-BE5F-16CC16CBD3F7}"/>
              </a:ext>
            </a:extLst>
          </p:cNvPr>
          <p:cNvSpPr>
            <a:spLocks noGrp="1"/>
          </p:cNvSpPr>
          <p:nvPr>
            <p:ph type="sldNum" sz="quarter" idx="12"/>
          </p:nvPr>
        </p:nvSpPr>
        <p:spPr/>
        <p:txBody>
          <a:bodyPr/>
          <a:lstStyle/>
          <a:p>
            <a:fld id="{E39302A7-BA06-4B39-85E4-E19DFEAB7718}" type="slidenum">
              <a:rPr lang="en-US" smtClean="0"/>
              <a:t>32</a:t>
            </a:fld>
            <a:endParaRPr lang="en-US" dirty="0"/>
          </a:p>
        </p:txBody>
      </p:sp>
      <p:sp>
        <p:nvSpPr>
          <p:cNvPr id="25" name="TextBox 24">
            <a:extLst>
              <a:ext uri="{FF2B5EF4-FFF2-40B4-BE49-F238E27FC236}">
                <a16:creationId xmlns:a16="http://schemas.microsoft.com/office/drawing/2014/main" id="{133952D0-7E2E-F361-8B05-7E27E5DF001C}"/>
              </a:ext>
            </a:extLst>
          </p:cNvPr>
          <p:cNvSpPr txBox="1"/>
          <p:nvPr/>
        </p:nvSpPr>
        <p:spPr>
          <a:xfrm>
            <a:off x="3933680" y="6384532"/>
            <a:ext cx="4324639" cy="369332"/>
          </a:xfrm>
          <a:prstGeom prst="rect">
            <a:avLst/>
          </a:prstGeom>
          <a:noFill/>
        </p:spPr>
        <p:txBody>
          <a:bodyPr wrap="square" rtlCol="0">
            <a:spAutoFit/>
          </a:bodyPr>
          <a:lstStyle/>
          <a:p>
            <a:pPr algn="ctr"/>
            <a:r>
              <a:rPr lang="en-US" dirty="0"/>
              <a:t>*</a:t>
            </a:r>
            <a:r>
              <a:rPr lang="en-US" b="1" dirty="0" err="1"/>
              <a:t>sK</a:t>
            </a:r>
            <a:r>
              <a:rPr lang="en-US" dirty="0"/>
              <a:t>-RDMA = </a:t>
            </a:r>
            <a:r>
              <a:rPr lang="en-US" b="1" dirty="0"/>
              <a:t>s</a:t>
            </a:r>
            <a:r>
              <a:rPr lang="en-US" dirty="0"/>
              <a:t>torage </a:t>
            </a:r>
            <a:r>
              <a:rPr lang="en-US" b="1" dirty="0"/>
              <a:t>k</a:t>
            </a:r>
            <a:r>
              <a:rPr lang="en-US" dirty="0"/>
              <a:t>ernel space RDMA</a:t>
            </a:r>
          </a:p>
        </p:txBody>
      </p:sp>
      <p:sp>
        <p:nvSpPr>
          <p:cNvPr id="6" name="Content Placeholder 5">
            <a:extLst>
              <a:ext uri="{FF2B5EF4-FFF2-40B4-BE49-F238E27FC236}">
                <a16:creationId xmlns:a16="http://schemas.microsoft.com/office/drawing/2014/main" id="{9107650A-FBDB-820D-1975-DA89594B3DFA}"/>
              </a:ext>
            </a:extLst>
          </p:cNvPr>
          <p:cNvSpPr>
            <a:spLocks noGrp="1"/>
          </p:cNvSpPr>
          <p:nvPr>
            <p:ph idx="1"/>
          </p:nvPr>
        </p:nvSpPr>
        <p:spPr>
          <a:xfrm>
            <a:off x="838200" y="1616990"/>
            <a:ext cx="10515600" cy="4351338"/>
          </a:xfrm>
        </p:spPr>
        <p:txBody>
          <a:bodyPr/>
          <a:lstStyle/>
          <a:p>
            <a:r>
              <a:rPr lang="en-US" dirty="0"/>
              <a:t>Extend SMB Direct. Run RDMA in kernel space. </a:t>
            </a:r>
          </a:p>
        </p:txBody>
      </p:sp>
      <p:pic>
        <p:nvPicPr>
          <p:cNvPr id="80" name="Picture 79">
            <a:extLst>
              <a:ext uri="{FF2B5EF4-FFF2-40B4-BE49-F238E27FC236}">
                <a16:creationId xmlns:a16="http://schemas.microsoft.com/office/drawing/2014/main" id="{01DB5BF5-54A4-4A6F-3B86-829D04411A53}"/>
              </a:ext>
            </a:extLst>
          </p:cNvPr>
          <p:cNvPicPr>
            <a:picLocks noChangeAspect="1"/>
          </p:cNvPicPr>
          <p:nvPr/>
        </p:nvPicPr>
        <p:blipFill>
          <a:blip r:embed="rId2"/>
          <a:stretch>
            <a:fillRect/>
          </a:stretch>
        </p:blipFill>
        <p:spPr>
          <a:xfrm>
            <a:off x="1292980" y="2079645"/>
            <a:ext cx="4576838" cy="4413230"/>
          </a:xfrm>
          <a:prstGeom prst="rect">
            <a:avLst/>
          </a:prstGeom>
        </p:spPr>
      </p:pic>
      <p:pic>
        <p:nvPicPr>
          <p:cNvPr id="81" name="Picture 80">
            <a:extLst>
              <a:ext uri="{FF2B5EF4-FFF2-40B4-BE49-F238E27FC236}">
                <a16:creationId xmlns:a16="http://schemas.microsoft.com/office/drawing/2014/main" id="{F75FB0E4-A2C3-C83E-E31A-0DEA8447B751}"/>
              </a:ext>
            </a:extLst>
          </p:cNvPr>
          <p:cNvPicPr>
            <a:picLocks noChangeAspect="1"/>
          </p:cNvPicPr>
          <p:nvPr/>
        </p:nvPicPr>
        <p:blipFill>
          <a:blip r:embed="rId3"/>
          <a:stretch>
            <a:fillRect/>
          </a:stretch>
        </p:blipFill>
        <p:spPr>
          <a:xfrm>
            <a:off x="6587099" y="2106892"/>
            <a:ext cx="3846837" cy="4361408"/>
          </a:xfrm>
          <a:prstGeom prst="rect">
            <a:avLst/>
          </a:prstGeom>
        </p:spPr>
      </p:pic>
      <p:sp>
        <p:nvSpPr>
          <p:cNvPr id="3" name="TextBox 2">
            <a:extLst>
              <a:ext uri="{FF2B5EF4-FFF2-40B4-BE49-F238E27FC236}">
                <a16:creationId xmlns:a16="http://schemas.microsoft.com/office/drawing/2014/main" id="{7AD25BC7-0F39-A912-E42F-DAE02A17AAA2}"/>
              </a:ext>
            </a:extLst>
          </p:cNvPr>
          <p:cNvSpPr txBox="1"/>
          <p:nvPr/>
        </p:nvSpPr>
        <p:spPr>
          <a:xfrm>
            <a:off x="9736396" y="3631587"/>
            <a:ext cx="1166708" cy="584775"/>
          </a:xfrm>
          <a:prstGeom prst="rect">
            <a:avLst/>
          </a:prstGeom>
          <a:noFill/>
        </p:spPr>
        <p:txBody>
          <a:bodyPr wrap="square" rtlCol="0">
            <a:spAutoFit/>
          </a:bodyPr>
          <a:lstStyle/>
          <a:p>
            <a:r>
              <a:rPr lang="en-US" sz="1600" dirty="0"/>
              <a:t>R</a:t>
            </a:r>
            <a:r>
              <a:rPr lang="en-US" altLang="zh-CN" sz="1600" dirty="0"/>
              <a:t>ead from any EN</a:t>
            </a:r>
            <a:endParaRPr lang="en-US" sz="1600" dirty="0"/>
          </a:p>
        </p:txBody>
      </p:sp>
    </p:spTree>
    <p:extLst>
      <p:ext uri="{BB962C8B-B14F-4D97-AF65-F5344CB8AC3E}">
        <p14:creationId xmlns:p14="http://schemas.microsoft.com/office/powerpoint/2010/main" val="319275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FD774-CC68-DD02-FD05-40666FD2355E}"/>
              </a:ext>
            </a:extLst>
          </p:cNvPr>
          <p:cNvSpPr>
            <a:spLocks noGrp="1"/>
          </p:cNvSpPr>
          <p:nvPr>
            <p:ph type="title"/>
          </p:nvPr>
        </p:nvSpPr>
        <p:spPr/>
        <p:txBody>
          <a:bodyPr/>
          <a:lstStyle/>
          <a:p>
            <a:r>
              <a:rPr lang="en-US" dirty="0"/>
              <a:t>RDMA </a:t>
            </a:r>
            <a:r>
              <a:rPr lang="en-US" dirty="0" err="1"/>
              <a:t>Estats</a:t>
            </a:r>
            <a:endParaRPr lang="en-US" dirty="0"/>
          </a:p>
        </p:txBody>
      </p:sp>
      <p:pic>
        <p:nvPicPr>
          <p:cNvPr id="6" name="Content Placeholder 5" descr="Diagram&#10;&#10;Description automatically generated">
            <a:extLst>
              <a:ext uri="{FF2B5EF4-FFF2-40B4-BE49-F238E27FC236}">
                <a16:creationId xmlns:a16="http://schemas.microsoft.com/office/drawing/2014/main" id="{F924F199-C48E-E0A8-6FBF-C2E65F08D6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3219" y="2065195"/>
            <a:ext cx="8015111" cy="4508500"/>
          </a:xfrm>
        </p:spPr>
      </p:pic>
      <p:sp>
        <p:nvSpPr>
          <p:cNvPr id="4" name="Slide Number Placeholder 3">
            <a:extLst>
              <a:ext uri="{FF2B5EF4-FFF2-40B4-BE49-F238E27FC236}">
                <a16:creationId xmlns:a16="http://schemas.microsoft.com/office/drawing/2014/main" id="{B97AB211-D008-DC58-F643-AAFB38B59A73}"/>
              </a:ext>
            </a:extLst>
          </p:cNvPr>
          <p:cNvSpPr>
            <a:spLocks noGrp="1"/>
          </p:cNvSpPr>
          <p:nvPr>
            <p:ph type="sldNum" sz="quarter" idx="12"/>
          </p:nvPr>
        </p:nvSpPr>
        <p:spPr/>
        <p:txBody>
          <a:bodyPr/>
          <a:lstStyle/>
          <a:p>
            <a:fld id="{E39302A7-BA06-4B39-85E4-E19DFEAB7718}" type="slidenum">
              <a:rPr lang="en-US" smtClean="0"/>
              <a:t>33</a:t>
            </a:fld>
            <a:endParaRPr lang="en-US"/>
          </a:p>
        </p:txBody>
      </p:sp>
      <p:sp>
        <p:nvSpPr>
          <p:cNvPr id="3" name="TextBox 2">
            <a:extLst>
              <a:ext uri="{FF2B5EF4-FFF2-40B4-BE49-F238E27FC236}">
                <a16:creationId xmlns:a16="http://schemas.microsoft.com/office/drawing/2014/main" id="{8D63E2DB-DFCE-B5B3-EF4B-F13E88548A3B}"/>
              </a:ext>
            </a:extLst>
          </p:cNvPr>
          <p:cNvSpPr txBox="1"/>
          <p:nvPr/>
        </p:nvSpPr>
        <p:spPr>
          <a:xfrm>
            <a:off x="8610600" y="4379047"/>
            <a:ext cx="3411793" cy="830997"/>
          </a:xfrm>
          <a:prstGeom prst="rect">
            <a:avLst/>
          </a:prstGeom>
          <a:noFill/>
        </p:spPr>
        <p:txBody>
          <a:bodyPr wrap="square" rtlCol="0">
            <a:spAutoFit/>
          </a:bodyPr>
          <a:lstStyle/>
          <a:p>
            <a:r>
              <a:rPr lang="en-US" sz="2400" dirty="0"/>
              <a:t>T6 - T1:</a:t>
            </a:r>
            <a:r>
              <a:rPr lang="zh-CN" altLang="en-US" sz="2400" dirty="0"/>
              <a:t> </a:t>
            </a:r>
            <a:r>
              <a:rPr lang="en-US" altLang="zh-CN" sz="2400" dirty="0"/>
              <a:t>client</a:t>
            </a:r>
            <a:r>
              <a:rPr lang="zh-CN" altLang="en-US" sz="2400" dirty="0"/>
              <a:t> </a:t>
            </a:r>
            <a:r>
              <a:rPr lang="en-US" altLang="zh-CN" sz="2400" dirty="0"/>
              <a:t>latency</a:t>
            </a:r>
          </a:p>
          <a:p>
            <a:r>
              <a:rPr lang="en-US" sz="2400" dirty="0"/>
              <a:t>T5 - T1: hardware latency</a:t>
            </a:r>
          </a:p>
        </p:txBody>
      </p:sp>
      <p:sp>
        <p:nvSpPr>
          <p:cNvPr id="5" name="Content Placeholder 5">
            <a:extLst>
              <a:ext uri="{FF2B5EF4-FFF2-40B4-BE49-F238E27FC236}">
                <a16:creationId xmlns:a16="http://schemas.microsoft.com/office/drawing/2014/main" id="{C8AEDD13-3FBA-982E-3680-3FC6FE432902}"/>
              </a:ext>
            </a:extLst>
          </p:cNvPr>
          <p:cNvSpPr txBox="1">
            <a:spLocks/>
          </p:cNvSpPr>
          <p:nvPr/>
        </p:nvSpPr>
        <p:spPr>
          <a:xfrm>
            <a:off x="838200" y="157406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Provide fine-grained latency breakdown for each RDMA operation</a:t>
            </a:r>
          </a:p>
        </p:txBody>
      </p:sp>
    </p:spTree>
    <p:extLst>
      <p:ext uri="{BB962C8B-B14F-4D97-AF65-F5344CB8AC3E}">
        <p14:creationId xmlns:p14="http://schemas.microsoft.com/office/powerpoint/2010/main" val="1557394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66260-B2C6-4F2E-8EB7-27C0D233E93E}"/>
              </a:ext>
            </a:extLst>
          </p:cNvPr>
          <p:cNvSpPr>
            <a:spLocks noGrp="1"/>
          </p:cNvSpPr>
          <p:nvPr>
            <p:ph type="title"/>
          </p:nvPr>
        </p:nvSpPr>
        <p:spPr>
          <a:xfrm>
            <a:off x="838200" y="365125"/>
            <a:ext cx="10515600" cy="1325563"/>
          </a:xfrm>
        </p:spPr>
        <p:txBody>
          <a:bodyPr/>
          <a:lstStyle/>
          <a:p>
            <a:r>
              <a:rPr lang="en-US" b="1" dirty="0">
                <a:solidFill>
                  <a:srgbClr val="C00000"/>
                </a:solidFill>
              </a:rPr>
              <a:t>Traditional</a:t>
            </a:r>
            <a:r>
              <a:rPr lang="en-US" dirty="0"/>
              <a:t> Switch Ecosystem </a:t>
            </a:r>
          </a:p>
        </p:txBody>
      </p:sp>
      <p:pic>
        <p:nvPicPr>
          <p:cNvPr id="10" name="Picture 9">
            <a:extLst>
              <a:ext uri="{FF2B5EF4-FFF2-40B4-BE49-F238E27FC236}">
                <a16:creationId xmlns:a16="http://schemas.microsoft.com/office/drawing/2014/main" id="{BCA82F3D-9045-4885-AA62-FE01B9E91EE3}"/>
              </a:ext>
            </a:extLst>
          </p:cNvPr>
          <p:cNvPicPr>
            <a:picLocks noChangeAspect="1"/>
          </p:cNvPicPr>
          <p:nvPr/>
        </p:nvPicPr>
        <p:blipFill>
          <a:blip r:embed="rId3"/>
          <a:stretch>
            <a:fillRect/>
          </a:stretch>
        </p:blipFill>
        <p:spPr>
          <a:xfrm>
            <a:off x="2208480" y="2504404"/>
            <a:ext cx="1735944" cy="1735944"/>
          </a:xfrm>
          <a:prstGeom prst="rect">
            <a:avLst/>
          </a:prstGeom>
        </p:spPr>
      </p:pic>
      <p:sp>
        <p:nvSpPr>
          <p:cNvPr id="34" name="Slide Number Placeholder 33">
            <a:extLst>
              <a:ext uri="{FF2B5EF4-FFF2-40B4-BE49-F238E27FC236}">
                <a16:creationId xmlns:a16="http://schemas.microsoft.com/office/drawing/2014/main" id="{9F72F6FB-E2EE-4C03-A7EC-61A6746CA3B4}"/>
              </a:ext>
            </a:extLst>
          </p:cNvPr>
          <p:cNvSpPr>
            <a:spLocks noGrp="1"/>
          </p:cNvSpPr>
          <p:nvPr>
            <p:ph type="sldNum" sz="quarter" idx="12"/>
          </p:nvPr>
        </p:nvSpPr>
        <p:spPr/>
        <p:txBody>
          <a:bodyPr/>
          <a:lstStyle/>
          <a:p>
            <a:fld id="{D5DC1D30-1A7C-4E7C-9363-9F3F153235B6}" type="slidenum">
              <a:rPr lang="en-US" smtClean="0"/>
              <a:t>34</a:t>
            </a:fld>
            <a:endParaRPr lang="en-US"/>
          </a:p>
        </p:txBody>
      </p:sp>
      <p:sp>
        <p:nvSpPr>
          <p:cNvPr id="36" name="Rounded Rectangle 21">
            <a:extLst>
              <a:ext uri="{FF2B5EF4-FFF2-40B4-BE49-F238E27FC236}">
                <a16:creationId xmlns:a16="http://schemas.microsoft.com/office/drawing/2014/main" id="{1A344730-680C-43E4-A688-62B0A9432A14}"/>
              </a:ext>
            </a:extLst>
          </p:cNvPr>
          <p:cNvSpPr/>
          <p:nvPr/>
        </p:nvSpPr>
        <p:spPr>
          <a:xfrm>
            <a:off x="904875" y="4895875"/>
            <a:ext cx="10429725" cy="1383079"/>
          </a:xfrm>
          <a:prstGeom prst="roundRect">
            <a:avLst/>
          </a:prstGeom>
          <a:solidFill>
            <a:schemeClr val="accent1">
              <a:lumMod val="20000"/>
              <a:lumOff val="80000"/>
            </a:schemeClr>
          </a:solidFill>
          <a:ln/>
          <a:effectLst>
            <a:outerShdw blurRad="50800" dist="38100" dir="5400000" algn="t" rotWithShape="0">
              <a:prstClr val="black">
                <a:alpha val="40000"/>
              </a:prstClr>
            </a:outerShdw>
            <a:softEdge rad="31750"/>
          </a:effectLst>
        </p:spPr>
        <p:style>
          <a:lnRef idx="2">
            <a:schemeClr val="accent5"/>
          </a:lnRef>
          <a:fillRef idx="1">
            <a:schemeClr val="lt1"/>
          </a:fillRef>
          <a:effectRef idx="0">
            <a:schemeClr val="accent5"/>
          </a:effectRef>
          <a:fontRef idx="minor">
            <a:schemeClr val="dk1"/>
          </a:fontRef>
        </p:style>
        <p:txBody>
          <a:bodyPr rtlCol="0" anchor="ctr"/>
          <a:lstStyle/>
          <a:p>
            <a:pPr defTabSz="914202"/>
            <a:r>
              <a:rPr lang="en-US" sz="2400" b="1">
                <a:solidFill>
                  <a:prstClr val="black"/>
                </a:solidFill>
                <a:effectLst>
                  <a:outerShdw blurRad="38100" dist="38100" dir="2700000" algn="tl">
                    <a:srgbClr val="000000">
                      <a:alpha val="43137"/>
                    </a:srgbClr>
                  </a:outerShdw>
                </a:effectLst>
                <a:latin typeface="Calibri" panose="020F0502020204030204"/>
              </a:rPr>
              <a:t>ASIC Vendor</a:t>
            </a:r>
          </a:p>
        </p:txBody>
      </p:sp>
      <p:pic>
        <p:nvPicPr>
          <p:cNvPr id="3" name="Picture 2">
            <a:extLst>
              <a:ext uri="{FF2B5EF4-FFF2-40B4-BE49-F238E27FC236}">
                <a16:creationId xmlns:a16="http://schemas.microsoft.com/office/drawing/2014/main" id="{144A0F45-39E5-8395-ECCC-071E20207F3F}"/>
              </a:ext>
            </a:extLst>
          </p:cNvPr>
          <p:cNvPicPr>
            <a:picLocks noChangeAspect="1"/>
          </p:cNvPicPr>
          <p:nvPr/>
        </p:nvPicPr>
        <p:blipFill>
          <a:blip r:embed="rId4"/>
          <a:stretch>
            <a:fillRect/>
          </a:stretch>
        </p:blipFill>
        <p:spPr>
          <a:xfrm>
            <a:off x="6180119" y="2388745"/>
            <a:ext cx="2206783" cy="2206783"/>
          </a:xfrm>
          <a:prstGeom prst="rect">
            <a:avLst/>
          </a:prstGeom>
        </p:spPr>
      </p:pic>
      <p:pic>
        <p:nvPicPr>
          <p:cNvPr id="4" name="Picture 3">
            <a:extLst>
              <a:ext uri="{FF2B5EF4-FFF2-40B4-BE49-F238E27FC236}">
                <a16:creationId xmlns:a16="http://schemas.microsoft.com/office/drawing/2014/main" id="{5F23B6A9-38D2-F7EF-C5BC-D0C30176059C}"/>
              </a:ext>
            </a:extLst>
          </p:cNvPr>
          <p:cNvPicPr>
            <a:picLocks noChangeAspect="1"/>
          </p:cNvPicPr>
          <p:nvPr/>
        </p:nvPicPr>
        <p:blipFill>
          <a:blip r:embed="rId5"/>
          <a:stretch>
            <a:fillRect/>
          </a:stretch>
        </p:blipFill>
        <p:spPr>
          <a:xfrm>
            <a:off x="3512274" y="2352843"/>
            <a:ext cx="3260920" cy="1836985"/>
          </a:xfrm>
          <a:prstGeom prst="rect">
            <a:avLst/>
          </a:prstGeom>
        </p:spPr>
      </p:pic>
      <p:pic>
        <p:nvPicPr>
          <p:cNvPr id="5" name="Picture 4">
            <a:extLst>
              <a:ext uri="{FF2B5EF4-FFF2-40B4-BE49-F238E27FC236}">
                <a16:creationId xmlns:a16="http://schemas.microsoft.com/office/drawing/2014/main" id="{649569FD-B977-B164-7D30-9EDFD4B0F72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516005" y="5382777"/>
            <a:ext cx="1473168" cy="561480"/>
          </a:xfrm>
          <a:prstGeom prst="rect">
            <a:avLst/>
          </a:prstGeom>
        </p:spPr>
      </p:pic>
      <p:pic>
        <p:nvPicPr>
          <p:cNvPr id="6" name="Picture 5">
            <a:extLst>
              <a:ext uri="{FF2B5EF4-FFF2-40B4-BE49-F238E27FC236}">
                <a16:creationId xmlns:a16="http://schemas.microsoft.com/office/drawing/2014/main" id="{03F24904-2D3A-09CC-50C6-6680130F641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728477" y="5260935"/>
            <a:ext cx="1740927" cy="733581"/>
          </a:xfrm>
          <a:prstGeom prst="rect">
            <a:avLst/>
          </a:prstGeom>
        </p:spPr>
      </p:pic>
      <p:pic>
        <p:nvPicPr>
          <p:cNvPr id="7" name="Picture 6">
            <a:extLst>
              <a:ext uri="{FF2B5EF4-FFF2-40B4-BE49-F238E27FC236}">
                <a16:creationId xmlns:a16="http://schemas.microsoft.com/office/drawing/2014/main" id="{1619C77F-B838-BDA3-9978-D79201D55C9C}"/>
              </a:ext>
            </a:extLst>
          </p:cNvPr>
          <p:cNvPicPr>
            <a:picLocks noChangeAspect="1"/>
          </p:cNvPicPr>
          <p:nvPr/>
        </p:nvPicPr>
        <p:blipFill>
          <a:blip r:embed="rId8"/>
          <a:stretch>
            <a:fillRect/>
          </a:stretch>
        </p:blipFill>
        <p:spPr>
          <a:xfrm>
            <a:off x="7577052" y="5267386"/>
            <a:ext cx="1179587" cy="780002"/>
          </a:xfrm>
          <a:prstGeom prst="rect">
            <a:avLst/>
          </a:prstGeom>
        </p:spPr>
      </p:pic>
      <p:pic>
        <p:nvPicPr>
          <p:cNvPr id="8" name="Picture 7">
            <a:extLst>
              <a:ext uri="{FF2B5EF4-FFF2-40B4-BE49-F238E27FC236}">
                <a16:creationId xmlns:a16="http://schemas.microsoft.com/office/drawing/2014/main" id="{253E3AEA-092B-96F6-4EF5-CF07604F060B}"/>
              </a:ext>
            </a:extLst>
          </p:cNvPr>
          <p:cNvPicPr>
            <a:picLocks noChangeAspect="1"/>
          </p:cNvPicPr>
          <p:nvPr/>
        </p:nvPicPr>
        <p:blipFill>
          <a:blip r:embed="rId9"/>
          <a:stretch>
            <a:fillRect/>
          </a:stretch>
        </p:blipFill>
        <p:spPr>
          <a:xfrm>
            <a:off x="6082374" y="5120360"/>
            <a:ext cx="1275892" cy="1014733"/>
          </a:xfrm>
          <a:prstGeom prst="rect">
            <a:avLst/>
          </a:prstGeom>
        </p:spPr>
      </p:pic>
      <p:pic>
        <p:nvPicPr>
          <p:cNvPr id="9" name="Picture 8">
            <a:extLst>
              <a:ext uri="{FF2B5EF4-FFF2-40B4-BE49-F238E27FC236}">
                <a16:creationId xmlns:a16="http://schemas.microsoft.com/office/drawing/2014/main" id="{D472A50C-3431-033D-CCBF-B07C134F711C}"/>
              </a:ext>
            </a:extLst>
          </p:cNvPr>
          <p:cNvPicPr>
            <a:picLocks noChangeAspect="1"/>
          </p:cNvPicPr>
          <p:nvPr/>
        </p:nvPicPr>
        <p:blipFill>
          <a:blip r:embed="rId10"/>
          <a:stretch>
            <a:fillRect/>
          </a:stretch>
        </p:blipFill>
        <p:spPr>
          <a:xfrm>
            <a:off x="9188095" y="5370518"/>
            <a:ext cx="2001416" cy="573739"/>
          </a:xfrm>
          <a:prstGeom prst="rect">
            <a:avLst/>
          </a:prstGeom>
        </p:spPr>
      </p:pic>
      <p:pic>
        <p:nvPicPr>
          <p:cNvPr id="12" name="Picture 11">
            <a:extLst>
              <a:ext uri="{FF2B5EF4-FFF2-40B4-BE49-F238E27FC236}">
                <a16:creationId xmlns:a16="http://schemas.microsoft.com/office/drawing/2014/main" id="{9CC77C93-7FA0-7484-8B93-5C289CF62D27}"/>
              </a:ext>
            </a:extLst>
          </p:cNvPr>
          <p:cNvPicPr>
            <a:picLocks noChangeAspect="1"/>
          </p:cNvPicPr>
          <p:nvPr/>
        </p:nvPicPr>
        <p:blipFill>
          <a:blip r:embed="rId11"/>
          <a:stretch>
            <a:fillRect/>
          </a:stretch>
        </p:blipFill>
        <p:spPr>
          <a:xfrm>
            <a:off x="8166845" y="2872335"/>
            <a:ext cx="2342210" cy="1317493"/>
          </a:xfrm>
          <a:prstGeom prst="rect">
            <a:avLst/>
          </a:prstGeom>
        </p:spPr>
      </p:pic>
    </p:spTree>
    <p:extLst>
      <p:ext uri="{BB962C8B-B14F-4D97-AF65-F5344CB8AC3E}">
        <p14:creationId xmlns:p14="http://schemas.microsoft.com/office/powerpoint/2010/main" val="266785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33">
            <a:extLst>
              <a:ext uri="{FF2B5EF4-FFF2-40B4-BE49-F238E27FC236}">
                <a16:creationId xmlns:a16="http://schemas.microsoft.com/office/drawing/2014/main" id="{9F72F6FB-E2EE-4C03-A7EC-61A6746CA3B4}"/>
              </a:ext>
            </a:extLst>
          </p:cNvPr>
          <p:cNvSpPr>
            <a:spLocks noGrp="1"/>
          </p:cNvSpPr>
          <p:nvPr>
            <p:ph type="sldNum" sz="quarter" idx="12"/>
          </p:nvPr>
        </p:nvSpPr>
        <p:spPr/>
        <p:txBody>
          <a:bodyPr/>
          <a:lstStyle/>
          <a:p>
            <a:fld id="{D5DC1D30-1A7C-4E7C-9363-9F3F153235B6}" type="slidenum">
              <a:rPr lang="en-US" smtClean="0"/>
              <a:t>35</a:t>
            </a:fld>
            <a:endParaRPr lang="en-US"/>
          </a:p>
        </p:txBody>
      </p:sp>
      <p:sp>
        <p:nvSpPr>
          <p:cNvPr id="17" name="Rounded Rectangle 21">
            <a:extLst>
              <a:ext uri="{FF2B5EF4-FFF2-40B4-BE49-F238E27FC236}">
                <a16:creationId xmlns:a16="http://schemas.microsoft.com/office/drawing/2014/main" id="{A9A0A072-BEEB-4ACB-93F1-168AE00972AC}"/>
              </a:ext>
            </a:extLst>
          </p:cNvPr>
          <p:cNvSpPr/>
          <p:nvPr/>
        </p:nvSpPr>
        <p:spPr>
          <a:xfrm>
            <a:off x="904875" y="3223409"/>
            <a:ext cx="10429725" cy="1383079"/>
          </a:xfrm>
          <a:prstGeom prst="roundRect">
            <a:avLst/>
          </a:prstGeom>
          <a:solidFill>
            <a:schemeClr val="accent6">
              <a:lumMod val="60000"/>
              <a:lumOff val="40000"/>
            </a:schemeClr>
          </a:solidFill>
          <a:ln/>
          <a:effectLst>
            <a:outerShdw blurRad="50800" dist="38100" dir="5400000" algn="t" rotWithShape="0">
              <a:prstClr val="black">
                <a:alpha val="40000"/>
              </a:prstClr>
            </a:outerShdw>
            <a:softEdge rad="31750"/>
          </a:effectLst>
        </p:spPr>
        <p:style>
          <a:lnRef idx="2">
            <a:schemeClr val="accent5"/>
          </a:lnRef>
          <a:fillRef idx="1">
            <a:schemeClr val="lt1"/>
          </a:fillRef>
          <a:effectRef idx="0">
            <a:schemeClr val="accent5"/>
          </a:effectRef>
          <a:fontRef idx="minor">
            <a:schemeClr val="dk1"/>
          </a:fontRef>
        </p:style>
        <p:txBody>
          <a:bodyPr rtlCol="0" anchor="ctr"/>
          <a:lstStyle/>
          <a:p>
            <a:pPr defTabSz="914202"/>
            <a:r>
              <a:rPr lang="en-US" sz="2400" b="1">
                <a:solidFill>
                  <a:prstClr val="black"/>
                </a:solidFill>
                <a:effectLst>
                  <a:outerShdw blurRad="38100" dist="38100" dir="2700000" algn="tl">
                    <a:srgbClr val="000000">
                      <a:alpha val="43137"/>
                    </a:srgbClr>
                  </a:outerShdw>
                </a:effectLst>
                <a:latin typeface="Calibri" panose="020F0502020204030204"/>
              </a:rPr>
              <a:t>Switch Vendor</a:t>
            </a:r>
          </a:p>
        </p:txBody>
      </p:sp>
      <p:pic>
        <p:nvPicPr>
          <p:cNvPr id="24" name="Picture 23">
            <a:extLst>
              <a:ext uri="{FF2B5EF4-FFF2-40B4-BE49-F238E27FC236}">
                <a16:creationId xmlns:a16="http://schemas.microsoft.com/office/drawing/2014/main" id="{47B7CD8A-B21A-4D94-9496-2A8A3572A9E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41448" y="4045943"/>
            <a:ext cx="1273836" cy="485507"/>
          </a:xfrm>
          <a:prstGeom prst="rect">
            <a:avLst/>
          </a:prstGeom>
        </p:spPr>
      </p:pic>
      <p:pic>
        <p:nvPicPr>
          <p:cNvPr id="36" name="Picture 35">
            <a:extLst>
              <a:ext uri="{FF2B5EF4-FFF2-40B4-BE49-F238E27FC236}">
                <a16:creationId xmlns:a16="http://schemas.microsoft.com/office/drawing/2014/main" id="{8ADF26BC-B31C-48ED-9EA2-1755E667610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19551" y="3223409"/>
            <a:ext cx="1498171" cy="842721"/>
          </a:xfrm>
          <a:prstGeom prst="rect">
            <a:avLst/>
          </a:prstGeom>
        </p:spPr>
      </p:pic>
      <p:pic>
        <p:nvPicPr>
          <p:cNvPr id="37" name="Picture 36">
            <a:extLst>
              <a:ext uri="{FF2B5EF4-FFF2-40B4-BE49-F238E27FC236}">
                <a16:creationId xmlns:a16="http://schemas.microsoft.com/office/drawing/2014/main" id="{98C8DB97-D739-47C3-9491-8DE9F7D7151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517845" y="3539640"/>
            <a:ext cx="1876535" cy="750615"/>
          </a:xfrm>
          <a:prstGeom prst="rect">
            <a:avLst/>
          </a:prstGeom>
        </p:spPr>
      </p:pic>
      <p:pic>
        <p:nvPicPr>
          <p:cNvPr id="38" name="Picture 37">
            <a:extLst>
              <a:ext uri="{FF2B5EF4-FFF2-40B4-BE49-F238E27FC236}">
                <a16:creationId xmlns:a16="http://schemas.microsoft.com/office/drawing/2014/main" id="{8E241199-2A36-4D4A-8E59-851DD6CA4C4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710469" y="3349144"/>
            <a:ext cx="658699" cy="658699"/>
          </a:xfrm>
          <a:prstGeom prst="rect">
            <a:avLst/>
          </a:prstGeom>
        </p:spPr>
      </p:pic>
      <p:pic>
        <p:nvPicPr>
          <p:cNvPr id="39" name="Picture 38">
            <a:extLst>
              <a:ext uri="{FF2B5EF4-FFF2-40B4-BE49-F238E27FC236}">
                <a16:creationId xmlns:a16="http://schemas.microsoft.com/office/drawing/2014/main" id="{08CC0C12-9CA6-4D89-A1D5-D8E0EC20992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250096" y="3496680"/>
            <a:ext cx="1146532" cy="809739"/>
          </a:xfrm>
          <a:prstGeom prst="rect">
            <a:avLst/>
          </a:prstGeom>
        </p:spPr>
      </p:pic>
      <p:pic>
        <p:nvPicPr>
          <p:cNvPr id="40" name="Picture 39">
            <a:extLst>
              <a:ext uri="{FF2B5EF4-FFF2-40B4-BE49-F238E27FC236}">
                <a16:creationId xmlns:a16="http://schemas.microsoft.com/office/drawing/2014/main" id="{638ACF63-B7D4-4776-8F26-0F271D2BC2C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745021" y="3446104"/>
            <a:ext cx="1355067" cy="378255"/>
          </a:xfrm>
          <a:prstGeom prst="rect">
            <a:avLst/>
          </a:prstGeom>
        </p:spPr>
      </p:pic>
      <p:pic>
        <p:nvPicPr>
          <p:cNvPr id="41" name="Picture 40">
            <a:extLst>
              <a:ext uri="{FF2B5EF4-FFF2-40B4-BE49-F238E27FC236}">
                <a16:creationId xmlns:a16="http://schemas.microsoft.com/office/drawing/2014/main" id="{3C444EB8-F1D5-4F77-9B37-BE1A289AD75F}"/>
              </a:ext>
            </a:extLst>
          </p:cNvPr>
          <p:cNvPicPr>
            <a:picLocks noChangeAspect="1"/>
          </p:cNvPicPr>
          <p:nvPr/>
        </p:nvPicPr>
        <p:blipFill>
          <a:blip r:embed="rId9"/>
          <a:stretch>
            <a:fillRect/>
          </a:stretch>
        </p:blipFill>
        <p:spPr>
          <a:xfrm>
            <a:off x="4914492" y="3952882"/>
            <a:ext cx="2022225" cy="655247"/>
          </a:xfrm>
          <a:prstGeom prst="rect">
            <a:avLst/>
          </a:prstGeom>
        </p:spPr>
      </p:pic>
      <p:pic>
        <p:nvPicPr>
          <p:cNvPr id="42" name="Picture 41">
            <a:extLst>
              <a:ext uri="{FF2B5EF4-FFF2-40B4-BE49-F238E27FC236}">
                <a16:creationId xmlns:a16="http://schemas.microsoft.com/office/drawing/2014/main" id="{D42D02C9-ADBF-4C83-82E3-4C5C62F6C222}"/>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5148452" y="2118018"/>
            <a:ext cx="2625445" cy="1002922"/>
          </a:xfrm>
          <a:prstGeom prst="rect">
            <a:avLst/>
          </a:prstGeom>
        </p:spPr>
      </p:pic>
      <p:pic>
        <p:nvPicPr>
          <p:cNvPr id="43" name="Picture 42">
            <a:extLst>
              <a:ext uri="{FF2B5EF4-FFF2-40B4-BE49-F238E27FC236}">
                <a16:creationId xmlns:a16="http://schemas.microsoft.com/office/drawing/2014/main" id="{CC80A26B-86E4-405D-95E5-2E692BCC0161}"/>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8258737" y="2000242"/>
            <a:ext cx="2625445" cy="1312722"/>
          </a:xfrm>
          <a:prstGeom prst="rect">
            <a:avLst/>
          </a:prstGeom>
        </p:spPr>
      </p:pic>
      <p:sp>
        <p:nvSpPr>
          <p:cNvPr id="44" name="Rounded Rectangle 29">
            <a:extLst>
              <a:ext uri="{FF2B5EF4-FFF2-40B4-BE49-F238E27FC236}">
                <a16:creationId xmlns:a16="http://schemas.microsoft.com/office/drawing/2014/main" id="{B83C9C38-DE61-4053-90D7-1AEC5CDE0938}"/>
              </a:ext>
            </a:extLst>
          </p:cNvPr>
          <p:cNvSpPr/>
          <p:nvPr/>
        </p:nvSpPr>
        <p:spPr>
          <a:xfrm>
            <a:off x="5986310" y="1472100"/>
            <a:ext cx="1255138" cy="528142"/>
          </a:xfrm>
          <a:prstGeom prst="roundRect">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02"/>
            <a:r>
              <a:rPr lang="en-US" b="1">
                <a:solidFill>
                  <a:prstClr val="white"/>
                </a:solidFill>
                <a:latin typeface="Calibri" panose="020F0502020204030204"/>
              </a:rPr>
              <a:t>Arista EOS</a:t>
            </a:r>
          </a:p>
        </p:txBody>
      </p:sp>
      <p:sp>
        <p:nvSpPr>
          <p:cNvPr id="45" name="Rounded Rectangle 29">
            <a:extLst>
              <a:ext uri="{FF2B5EF4-FFF2-40B4-BE49-F238E27FC236}">
                <a16:creationId xmlns:a16="http://schemas.microsoft.com/office/drawing/2014/main" id="{C7EBC71F-2A21-4026-AD36-91A369A94F86}"/>
              </a:ext>
            </a:extLst>
          </p:cNvPr>
          <p:cNvSpPr/>
          <p:nvPr/>
        </p:nvSpPr>
        <p:spPr>
          <a:xfrm>
            <a:off x="9106606" y="1433402"/>
            <a:ext cx="1255138" cy="528142"/>
          </a:xfrm>
          <a:prstGeom prst="roundRect">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02"/>
            <a:r>
              <a:rPr lang="en-US" b="1">
                <a:solidFill>
                  <a:prstClr val="white"/>
                </a:solidFill>
                <a:latin typeface="Calibri" panose="020F0502020204030204"/>
              </a:rPr>
              <a:t>Cisco IOS</a:t>
            </a:r>
          </a:p>
        </p:txBody>
      </p:sp>
      <p:sp>
        <p:nvSpPr>
          <p:cNvPr id="35" name="TextBox 34">
            <a:extLst>
              <a:ext uri="{FF2B5EF4-FFF2-40B4-BE49-F238E27FC236}">
                <a16:creationId xmlns:a16="http://schemas.microsoft.com/office/drawing/2014/main" id="{A2B7FF3C-BB80-42E1-B917-08B89392F7F8}"/>
              </a:ext>
            </a:extLst>
          </p:cNvPr>
          <p:cNvSpPr txBox="1"/>
          <p:nvPr/>
        </p:nvSpPr>
        <p:spPr>
          <a:xfrm>
            <a:off x="1830256" y="1543661"/>
            <a:ext cx="3141062" cy="461665"/>
          </a:xfrm>
          <a:prstGeom prst="rect">
            <a:avLst/>
          </a:prstGeom>
          <a:noFill/>
        </p:spPr>
        <p:txBody>
          <a:bodyPr wrap="square" rtlCol="0">
            <a:spAutoFit/>
          </a:bodyPr>
          <a:lstStyle/>
          <a:p>
            <a:pPr algn="ctr"/>
            <a:r>
              <a:rPr lang="en-US" sz="2400" b="1">
                <a:solidFill>
                  <a:srgbClr val="C00000"/>
                </a:solidFill>
              </a:rPr>
              <a:t>Proprietary</a:t>
            </a:r>
            <a:r>
              <a:rPr lang="en-US" sz="2400"/>
              <a:t> Switch OS</a:t>
            </a:r>
          </a:p>
        </p:txBody>
      </p:sp>
      <p:sp>
        <p:nvSpPr>
          <p:cNvPr id="46" name="TextBox 45">
            <a:extLst>
              <a:ext uri="{FF2B5EF4-FFF2-40B4-BE49-F238E27FC236}">
                <a16:creationId xmlns:a16="http://schemas.microsoft.com/office/drawing/2014/main" id="{055A444C-B21C-4A6B-968B-74F7602E90C7}"/>
              </a:ext>
            </a:extLst>
          </p:cNvPr>
          <p:cNvSpPr txBox="1"/>
          <p:nvPr/>
        </p:nvSpPr>
        <p:spPr>
          <a:xfrm>
            <a:off x="2914562" y="2195799"/>
            <a:ext cx="2466977" cy="461665"/>
          </a:xfrm>
          <a:prstGeom prst="rect">
            <a:avLst/>
          </a:prstGeom>
          <a:noFill/>
        </p:spPr>
        <p:txBody>
          <a:bodyPr wrap="square" rtlCol="0">
            <a:spAutoFit/>
          </a:bodyPr>
          <a:lstStyle/>
          <a:p>
            <a:pPr algn="ctr"/>
            <a:r>
              <a:rPr lang="en-US" sz="2400"/>
              <a:t>Switch Box</a:t>
            </a:r>
          </a:p>
        </p:txBody>
      </p:sp>
      <p:sp>
        <p:nvSpPr>
          <p:cNvPr id="47" name="Title 1">
            <a:extLst>
              <a:ext uri="{FF2B5EF4-FFF2-40B4-BE49-F238E27FC236}">
                <a16:creationId xmlns:a16="http://schemas.microsoft.com/office/drawing/2014/main" id="{D3E96CE2-2D37-0007-94B0-38A0CE264EA6}"/>
              </a:ext>
            </a:extLst>
          </p:cNvPr>
          <p:cNvSpPr>
            <a:spLocks noGrp="1"/>
          </p:cNvSpPr>
          <p:nvPr>
            <p:ph type="title"/>
          </p:nvPr>
        </p:nvSpPr>
        <p:spPr>
          <a:xfrm>
            <a:off x="838200" y="365125"/>
            <a:ext cx="10515600" cy="1325563"/>
          </a:xfrm>
        </p:spPr>
        <p:txBody>
          <a:bodyPr/>
          <a:lstStyle/>
          <a:p>
            <a:r>
              <a:rPr lang="en-US" b="1" dirty="0">
                <a:solidFill>
                  <a:srgbClr val="C00000"/>
                </a:solidFill>
              </a:rPr>
              <a:t>Traditional</a:t>
            </a:r>
            <a:r>
              <a:rPr lang="en-US" dirty="0"/>
              <a:t> Switch Ecosystem </a:t>
            </a:r>
          </a:p>
        </p:txBody>
      </p:sp>
      <p:sp>
        <p:nvSpPr>
          <p:cNvPr id="2" name="Rounded Rectangle 21">
            <a:extLst>
              <a:ext uri="{FF2B5EF4-FFF2-40B4-BE49-F238E27FC236}">
                <a16:creationId xmlns:a16="http://schemas.microsoft.com/office/drawing/2014/main" id="{0487C273-329A-9F12-A9E8-EE1441AB97B4}"/>
              </a:ext>
            </a:extLst>
          </p:cNvPr>
          <p:cNvSpPr/>
          <p:nvPr/>
        </p:nvSpPr>
        <p:spPr>
          <a:xfrm>
            <a:off x="904875" y="4895875"/>
            <a:ext cx="10429725" cy="1383079"/>
          </a:xfrm>
          <a:prstGeom prst="roundRect">
            <a:avLst/>
          </a:prstGeom>
          <a:solidFill>
            <a:schemeClr val="accent1">
              <a:lumMod val="20000"/>
              <a:lumOff val="80000"/>
            </a:schemeClr>
          </a:solidFill>
          <a:ln/>
          <a:effectLst>
            <a:outerShdw blurRad="50800" dist="38100" dir="5400000" algn="t" rotWithShape="0">
              <a:prstClr val="black">
                <a:alpha val="40000"/>
              </a:prstClr>
            </a:outerShdw>
            <a:softEdge rad="31750"/>
          </a:effectLst>
        </p:spPr>
        <p:style>
          <a:lnRef idx="2">
            <a:schemeClr val="accent5"/>
          </a:lnRef>
          <a:fillRef idx="1">
            <a:schemeClr val="lt1"/>
          </a:fillRef>
          <a:effectRef idx="0">
            <a:schemeClr val="accent5"/>
          </a:effectRef>
          <a:fontRef idx="minor">
            <a:schemeClr val="dk1"/>
          </a:fontRef>
        </p:style>
        <p:txBody>
          <a:bodyPr rtlCol="0" anchor="ctr"/>
          <a:lstStyle/>
          <a:p>
            <a:pPr defTabSz="914202"/>
            <a:r>
              <a:rPr lang="en-US" sz="2400" b="1">
                <a:solidFill>
                  <a:prstClr val="black"/>
                </a:solidFill>
                <a:effectLst>
                  <a:outerShdw blurRad="38100" dist="38100" dir="2700000" algn="tl">
                    <a:srgbClr val="000000">
                      <a:alpha val="43137"/>
                    </a:srgbClr>
                  </a:outerShdw>
                </a:effectLst>
                <a:latin typeface="Calibri" panose="020F0502020204030204"/>
              </a:rPr>
              <a:t>ASIC Vendor</a:t>
            </a:r>
          </a:p>
        </p:txBody>
      </p:sp>
      <p:pic>
        <p:nvPicPr>
          <p:cNvPr id="3" name="Picture 2">
            <a:extLst>
              <a:ext uri="{FF2B5EF4-FFF2-40B4-BE49-F238E27FC236}">
                <a16:creationId xmlns:a16="http://schemas.microsoft.com/office/drawing/2014/main" id="{5ECCB358-30C1-34DB-651F-D199790B7B2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16005" y="5382777"/>
            <a:ext cx="1473168" cy="561480"/>
          </a:xfrm>
          <a:prstGeom prst="rect">
            <a:avLst/>
          </a:prstGeom>
        </p:spPr>
      </p:pic>
      <p:pic>
        <p:nvPicPr>
          <p:cNvPr id="4" name="Picture 3">
            <a:extLst>
              <a:ext uri="{FF2B5EF4-FFF2-40B4-BE49-F238E27FC236}">
                <a16:creationId xmlns:a16="http://schemas.microsoft.com/office/drawing/2014/main" id="{7C115719-DA15-5BCD-8B83-F0419090A702}"/>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2728477" y="5260935"/>
            <a:ext cx="1740927" cy="733581"/>
          </a:xfrm>
          <a:prstGeom prst="rect">
            <a:avLst/>
          </a:prstGeom>
        </p:spPr>
      </p:pic>
      <p:pic>
        <p:nvPicPr>
          <p:cNvPr id="5" name="Picture 4">
            <a:extLst>
              <a:ext uri="{FF2B5EF4-FFF2-40B4-BE49-F238E27FC236}">
                <a16:creationId xmlns:a16="http://schemas.microsoft.com/office/drawing/2014/main" id="{674769E9-0C0C-BFC6-2E3C-F7EB590885F3}"/>
              </a:ext>
            </a:extLst>
          </p:cNvPr>
          <p:cNvPicPr>
            <a:picLocks noChangeAspect="1"/>
          </p:cNvPicPr>
          <p:nvPr/>
        </p:nvPicPr>
        <p:blipFill>
          <a:blip r:embed="rId13"/>
          <a:stretch>
            <a:fillRect/>
          </a:stretch>
        </p:blipFill>
        <p:spPr>
          <a:xfrm>
            <a:off x="7577052" y="5267386"/>
            <a:ext cx="1179587" cy="780002"/>
          </a:xfrm>
          <a:prstGeom prst="rect">
            <a:avLst/>
          </a:prstGeom>
        </p:spPr>
      </p:pic>
      <p:pic>
        <p:nvPicPr>
          <p:cNvPr id="6" name="Picture 5">
            <a:extLst>
              <a:ext uri="{FF2B5EF4-FFF2-40B4-BE49-F238E27FC236}">
                <a16:creationId xmlns:a16="http://schemas.microsoft.com/office/drawing/2014/main" id="{6B636270-3AC1-2C77-9D49-7BA7C0706FB9}"/>
              </a:ext>
            </a:extLst>
          </p:cNvPr>
          <p:cNvPicPr>
            <a:picLocks noChangeAspect="1"/>
          </p:cNvPicPr>
          <p:nvPr/>
        </p:nvPicPr>
        <p:blipFill>
          <a:blip r:embed="rId14"/>
          <a:stretch>
            <a:fillRect/>
          </a:stretch>
        </p:blipFill>
        <p:spPr>
          <a:xfrm>
            <a:off x="6082374" y="5120360"/>
            <a:ext cx="1275892" cy="1014733"/>
          </a:xfrm>
          <a:prstGeom prst="rect">
            <a:avLst/>
          </a:prstGeom>
        </p:spPr>
      </p:pic>
      <p:pic>
        <p:nvPicPr>
          <p:cNvPr id="7" name="Picture 6">
            <a:extLst>
              <a:ext uri="{FF2B5EF4-FFF2-40B4-BE49-F238E27FC236}">
                <a16:creationId xmlns:a16="http://schemas.microsoft.com/office/drawing/2014/main" id="{7DD36914-739C-34D9-FCB2-D1BCEA050B33}"/>
              </a:ext>
            </a:extLst>
          </p:cNvPr>
          <p:cNvPicPr>
            <a:picLocks noChangeAspect="1"/>
          </p:cNvPicPr>
          <p:nvPr/>
        </p:nvPicPr>
        <p:blipFill>
          <a:blip r:embed="rId15"/>
          <a:stretch>
            <a:fillRect/>
          </a:stretch>
        </p:blipFill>
        <p:spPr>
          <a:xfrm>
            <a:off x="9188095" y="5370518"/>
            <a:ext cx="2001416" cy="573739"/>
          </a:xfrm>
          <a:prstGeom prst="rect">
            <a:avLst/>
          </a:prstGeom>
        </p:spPr>
      </p:pic>
      <p:pic>
        <p:nvPicPr>
          <p:cNvPr id="9" name="Picture 8">
            <a:extLst>
              <a:ext uri="{FF2B5EF4-FFF2-40B4-BE49-F238E27FC236}">
                <a16:creationId xmlns:a16="http://schemas.microsoft.com/office/drawing/2014/main" id="{8F12D534-1350-2574-5346-AF041532E774}"/>
              </a:ext>
            </a:extLst>
          </p:cNvPr>
          <p:cNvPicPr>
            <a:picLocks noChangeAspect="1"/>
          </p:cNvPicPr>
          <p:nvPr/>
        </p:nvPicPr>
        <p:blipFill>
          <a:blip r:embed="rId14"/>
          <a:stretch>
            <a:fillRect/>
          </a:stretch>
        </p:blipFill>
        <p:spPr>
          <a:xfrm>
            <a:off x="9499795" y="3885446"/>
            <a:ext cx="784049" cy="623564"/>
          </a:xfrm>
          <a:prstGeom prst="rect">
            <a:avLst/>
          </a:prstGeom>
        </p:spPr>
      </p:pic>
    </p:spTree>
    <p:extLst>
      <p:ext uri="{BB962C8B-B14F-4D97-AF65-F5344CB8AC3E}">
        <p14:creationId xmlns:p14="http://schemas.microsoft.com/office/powerpoint/2010/main" val="3395145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33">
            <a:extLst>
              <a:ext uri="{FF2B5EF4-FFF2-40B4-BE49-F238E27FC236}">
                <a16:creationId xmlns:a16="http://schemas.microsoft.com/office/drawing/2014/main" id="{9F72F6FB-E2EE-4C03-A7EC-61A6746CA3B4}"/>
              </a:ext>
            </a:extLst>
          </p:cNvPr>
          <p:cNvSpPr>
            <a:spLocks noGrp="1"/>
          </p:cNvSpPr>
          <p:nvPr>
            <p:ph type="sldNum" sz="quarter" idx="12"/>
          </p:nvPr>
        </p:nvSpPr>
        <p:spPr/>
        <p:txBody>
          <a:bodyPr/>
          <a:lstStyle/>
          <a:p>
            <a:fld id="{D5DC1D30-1A7C-4E7C-9363-9F3F153235B6}" type="slidenum">
              <a:rPr lang="en-US" smtClean="0"/>
              <a:t>36</a:t>
            </a:fld>
            <a:endParaRPr lang="en-US"/>
          </a:p>
        </p:txBody>
      </p:sp>
      <p:sp>
        <p:nvSpPr>
          <p:cNvPr id="35" name="Rounded Rectangle 33">
            <a:extLst>
              <a:ext uri="{FF2B5EF4-FFF2-40B4-BE49-F238E27FC236}">
                <a16:creationId xmlns:a16="http://schemas.microsoft.com/office/drawing/2014/main" id="{60424209-68A0-42C3-BA6A-BEB717F53919}"/>
              </a:ext>
            </a:extLst>
          </p:cNvPr>
          <p:cNvSpPr/>
          <p:nvPr/>
        </p:nvSpPr>
        <p:spPr>
          <a:xfrm>
            <a:off x="904874" y="1673206"/>
            <a:ext cx="10429725" cy="1217543"/>
          </a:xfrm>
          <a:prstGeom prst="roundRect">
            <a:avLst/>
          </a:prstGeom>
          <a:solidFill>
            <a:srgbClr val="0070C0"/>
          </a:solidFill>
          <a:ln>
            <a:noFill/>
          </a:ln>
          <a:effectLst>
            <a:outerShdw blurRad="50800" dist="38100" dir="5400000" algn="t" rotWithShape="0">
              <a:prstClr val="black">
                <a:alpha val="40000"/>
              </a:prstClr>
            </a:outerShdw>
            <a:softEdge rad="31750"/>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rtlCol="0" anchor="ctr"/>
          <a:lstStyle/>
          <a:p>
            <a:pPr defTabSz="914202"/>
            <a:r>
              <a:rPr lang="en-US" sz="2400" b="1">
                <a:solidFill>
                  <a:prstClr val="white"/>
                </a:solidFill>
                <a:effectLst>
                  <a:outerShdw blurRad="38100" dist="38100" dir="2700000" algn="tl">
                    <a:srgbClr val="000000">
                      <a:alpha val="43137"/>
                    </a:srgbClr>
                  </a:outerShdw>
                </a:effectLst>
                <a:latin typeface="Calibri" panose="020F0502020204030204"/>
              </a:rPr>
              <a:t>Cloud Provider</a:t>
            </a:r>
          </a:p>
        </p:txBody>
      </p:sp>
      <p:pic>
        <p:nvPicPr>
          <p:cNvPr id="1032" name="Picture 8" descr="âaws logo transparent whiteâçå¾çæç´¢ç»æ">
            <a:extLst>
              <a:ext uri="{FF2B5EF4-FFF2-40B4-BE49-F238E27FC236}">
                <a16:creationId xmlns:a16="http://schemas.microsoft.com/office/drawing/2014/main" id="{2080594E-D219-437F-8E93-F29DB73AA4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9254" y="1772759"/>
            <a:ext cx="2251998" cy="103591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âazure logo transparent whiteâçå¾çæç´¢ç»æ">
            <a:extLst>
              <a:ext uri="{FF2B5EF4-FFF2-40B4-BE49-F238E27FC236}">
                <a16:creationId xmlns:a16="http://schemas.microsoft.com/office/drawing/2014/main" id="{7A323A44-D93B-44D5-8E78-0EFC6C15F9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248" y="1729402"/>
            <a:ext cx="2308982" cy="115449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ç¸å³å¾ç">
            <a:extLst>
              <a:ext uri="{FF2B5EF4-FFF2-40B4-BE49-F238E27FC236}">
                <a16:creationId xmlns:a16="http://schemas.microsoft.com/office/drawing/2014/main" id="{3B399B38-0A44-41B6-B58E-16823D23DB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1126" y="1912759"/>
            <a:ext cx="1876535" cy="7804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0" descr="âalibaba cloud logo transparent whiteâçå¾çæç´¢ç»æ">
            <a:extLst>
              <a:ext uri="{FF2B5EF4-FFF2-40B4-BE49-F238E27FC236}">
                <a16:creationId xmlns:a16="http://schemas.microsoft.com/office/drawing/2014/main" id="{7B26356A-7A93-4136-BD14-B483934095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15565" y="1860185"/>
            <a:ext cx="2185377" cy="78049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9C4DEA7F-882F-3218-AB11-F298A7DAC464}"/>
              </a:ext>
            </a:extLst>
          </p:cNvPr>
          <p:cNvSpPr>
            <a:spLocks noGrp="1"/>
          </p:cNvSpPr>
          <p:nvPr>
            <p:ph type="title"/>
          </p:nvPr>
        </p:nvSpPr>
        <p:spPr>
          <a:xfrm>
            <a:off x="838200" y="365125"/>
            <a:ext cx="10515600" cy="1325563"/>
          </a:xfrm>
        </p:spPr>
        <p:txBody>
          <a:bodyPr/>
          <a:lstStyle/>
          <a:p>
            <a:r>
              <a:rPr lang="en-US" b="1" dirty="0">
                <a:solidFill>
                  <a:srgbClr val="C00000"/>
                </a:solidFill>
              </a:rPr>
              <a:t>Traditional</a:t>
            </a:r>
            <a:r>
              <a:rPr lang="en-US" dirty="0"/>
              <a:t> Switch Ecosystem </a:t>
            </a:r>
          </a:p>
        </p:txBody>
      </p:sp>
      <p:sp>
        <p:nvSpPr>
          <p:cNvPr id="5" name="Rounded Rectangle 21">
            <a:extLst>
              <a:ext uri="{FF2B5EF4-FFF2-40B4-BE49-F238E27FC236}">
                <a16:creationId xmlns:a16="http://schemas.microsoft.com/office/drawing/2014/main" id="{868FDE47-D838-98D8-B726-21A9E08FC5C2}"/>
              </a:ext>
            </a:extLst>
          </p:cNvPr>
          <p:cNvSpPr/>
          <p:nvPr/>
        </p:nvSpPr>
        <p:spPr>
          <a:xfrm>
            <a:off x="904875" y="3223409"/>
            <a:ext cx="10429725" cy="1383079"/>
          </a:xfrm>
          <a:prstGeom prst="roundRect">
            <a:avLst/>
          </a:prstGeom>
          <a:solidFill>
            <a:schemeClr val="accent6">
              <a:lumMod val="60000"/>
              <a:lumOff val="40000"/>
            </a:schemeClr>
          </a:solidFill>
          <a:ln/>
          <a:effectLst>
            <a:outerShdw blurRad="50800" dist="38100" dir="5400000" algn="t" rotWithShape="0">
              <a:prstClr val="black">
                <a:alpha val="40000"/>
              </a:prstClr>
            </a:outerShdw>
            <a:softEdge rad="31750"/>
          </a:effectLst>
        </p:spPr>
        <p:style>
          <a:lnRef idx="2">
            <a:schemeClr val="accent5"/>
          </a:lnRef>
          <a:fillRef idx="1">
            <a:schemeClr val="lt1"/>
          </a:fillRef>
          <a:effectRef idx="0">
            <a:schemeClr val="accent5"/>
          </a:effectRef>
          <a:fontRef idx="minor">
            <a:schemeClr val="dk1"/>
          </a:fontRef>
        </p:style>
        <p:txBody>
          <a:bodyPr rtlCol="0" anchor="ctr"/>
          <a:lstStyle/>
          <a:p>
            <a:pPr defTabSz="914202"/>
            <a:r>
              <a:rPr lang="en-US" sz="2400" b="1">
                <a:solidFill>
                  <a:prstClr val="black"/>
                </a:solidFill>
                <a:effectLst>
                  <a:outerShdw blurRad="38100" dist="38100" dir="2700000" algn="tl">
                    <a:srgbClr val="000000">
                      <a:alpha val="43137"/>
                    </a:srgbClr>
                  </a:outerShdw>
                </a:effectLst>
                <a:latin typeface="Calibri" panose="020F0502020204030204"/>
              </a:rPr>
              <a:t>Switch Vendor</a:t>
            </a:r>
          </a:p>
        </p:txBody>
      </p:sp>
      <p:pic>
        <p:nvPicPr>
          <p:cNvPr id="6" name="Picture 5">
            <a:extLst>
              <a:ext uri="{FF2B5EF4-FFF2-40B4-BE49-F238E27FC236}">
                <a16:creationId xmlns:a16="http://schemas.microsoft.com/office/drawing/2014/main" id="{42C5A14E-0CAA-C642-D934-CB6F4A67B82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241448" y="4045943"/>
            <a:ext cx="1273836" cy="485507"/>
          </a:xfrm>
          <a:prstGeom prst="rect">
            <a:avLst/>
          </a:prstGeom>
        </p:spPr>
      </p:pic>
      <p:pic>
        <p:nvPicPr>
          <p:cNvPr id="7" name="Picture 6">
            <a:extLst>
              <a:ext uri="{FF2B5EF4-FFF2-40B4-BE49-F238E27FC236}">
                <a16:creationId xmlns:a16="http://schemas.microsoft.com/office/drawing/2014/main" id="{AEBA20DD-4DDC-468C-0987-9BACB4B5E55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819551" y="3223409"/>
            <a:ext cx="1498171" cy="842721"/>
          </a:xfrm>
          <a:prstGeom prst="rect">
            <a:avLst/>
          </a:prstGeom>
        </p:spPr>
      </p:pic>
      <p:pic>
        <p:nvPicPr>
          <p:cNvPr id="9" name="Picture 8">
            <a:extLst>
              <a:ext uri="{FF2B5EF4-FFF2-40B4-BE49-F238E27FC236}">
                <a16:creationId xmlns:a16="http://schemas.microsoft.com/office/drawing/2014/main" id="{8833A3EF-E4E3-4B8C-91BF-0E58D831ACE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517845" y="3539640"/>
            <a:ext cx="1876535" cy="750615"/>
          </a:xfrm>
          <a:prstGeom prst="rect">
            <a:avLst/>
          </a:prstGeom>
        </p:spPr>
      </p:pic>
      <p:pic>
        <p:nvPicPr>
          <p:cNvPr id="10" name="Picture 9">
            <a:extLst>
              <a:ext uri="{FF2B5EF4-FFF2-40B4-BE49-F238E27FC236}">
                <a16:creationId xmlns:a16="http://schemas.microsoft.com/office/drawing/2014/main" id="{6FD3BE97-5B11-5940-08BC-DAD837C7D06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710469" y="3349144"/>
            <a:ext cx="658699" cy="658699"/>
          </a:xfrm>
          <a:prstGeom prst="rect">
            <a:avLst/>
          </a:prstGeom>
        </p:spPr>
      </p:pic>
      <p:pic>
        <p:nvPicPr>
          <p:cNvPr id="11" name="Picture 10">
            <a:extLst>
              <a:ext uri="{FF2B5EF4-FFF2-40B4-BE49-F238E27FC236}">
                <a16:creationId xmlns:a16="http://schemas.microsoft.com/office/drawing/2014/main" id="{FA8E23CC-B436-29D1-EC6E-151E5BF1B4EA}"/>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250096" y="3496680"/>
            <a:ext cx="1146532" cy="809739"/>
          </a:xfrm>
          <a:prstGeom prst="rect">
            <a:avLst/>
          </a:prstGeom>
        </p:spPr>
      </p:pic>
      <p:pic>
        <p:nvPicPr>
          <p:cNvPr id="12" name="Picture 11">
            <a:extLst>
              <a:ext uri="{FF2B5EF4-FFF2-40B4-BE49-F238E27FC236}">
                <a16:creationId xmlns:a16="http://schemas.microsoft.com/office/drawing/2014/main" id="{4CF6A22B-42F2-F658-6625-2D5559E15FF9}"/>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745021" y="3446104"/>
            <a:ext cx="1355067" cy="378255"/>
          </a:xfrm>
          <a:prstGeom prst="rect">
            <a:avLst/>
          </a:prstGeom>
        </p:spPr>
      </p:pic>
      <p:pic>
        <p:nvPicPr>
          <p:cNvPr id="13" name="Picture 12">
            <a:extLst>
              <a:ext uri="{FF2B5EF4-FFF2-40B4-BE49-F238E27FC236}">
                <a16:creationId xmlns:a16="http://schemas.microsoft.com/office/drawing/2014/main" id="{3892A47F-1CF3-21DA-1F11-F62BE3BA54FF}"/>
              </a:ext>
            </a:extLst>
          </p:cNvPr>
          <p:cNvPicPr>
            <a:picLocks noChangeAspect="1"/>
          </p:cNvPicPr>
          <p:nvPr/>
        </p:nvPicPr>
        <p:blipFill>
          <a:blip r:embed="rId13"/>
          <a:stretch>
            <a:fillRect/>
          </a:stretch>
        </p:blipFill>
        <p:spPr>
          <a:xfrm>
            <a:off x="4914492" y="3952882"/>
            <a:ext cx="2022225" cy="655247"/>
          </a:xfrm>
          <a:prstGeom prst="rect">
            <a:avLst/>
          </a:prstGeom>
        </p:spPr>
      </p:pic>
      <p:sp>
        <p:nvSpPr>
          <p:cNvPr id="15" name="Rounded Rectangle 21">
            <a:extLst>
              <a:ext uri="{FF2B5EF4-FFF2-40B4-BE49-F238E27FC236}">
                <a16:creationId xmlns:a16="http://schemas.microsoft.com/office/drawing/2014/main" id="{94AB0494-0547-3953-AD23-990E7E0F6800}"/>
              </a:ext>
            </a:extLst>
          </p:cNvPr>
          <p:cNvSpPr/>
          <p:nvPr/>
        </p:nvSpPr>
        <p:spPr>
          <a:xfrm>
            <a:off x="904875" y="4895875"/>
            <a:ext cx="10429725" cy="1383079"/>
          </a:xfrm>
          <a:prstGeom prst="roundRect">
            <a:avLst/>
          </a:prstGeom>
          <a:solidFill>
            <a:schemeClr val="accent1">
              <a:lumMod val="20000"/>
              <a:lumOff val="80000"/>
            </a:schemeClr>
          </a:solidFill>
          <a:ln/>
          <a:effectLst>
            <a:outerShdw blurRad="50800" dist="38100" dir="5400000" algn="t" rotWithShape="0">
              <a:prstClr val="black">
                <a:alpha val="40000"/>
              </a:prstClr>
            </a:outerShdw>
            <a:softEdge rad="31750"/>
          </a:effectLst>
        </p:spPr>
        <p:style>
          <a:lnRef idx="2">
            <a:schemeClr val="accent5"/>
          </a:lnRef>
          <a:fillRef idx="1">
            <a:schemeClr val="lt1"/>
          </a:fillRef>
          <a:effectRef idx="0">
            <a:schemeClr val="accent5"/>
          </a:effectRef>
          <a:fontRef idx="minor">
            <a:schemeClr val="dk1"/>
          </a:fontRef>
        </p:style>
        <p:txBody>
          <a:bodyPr rtlCol="0" anchor="ctr"/>
          <a:lstStyle/>
          <a:p>
            <a:pPr defTabSz="914202"/>
            <a:r>
              <a:rPr lang="en-US" sz="2400" b="1">
                <a:solidFill>
                  <a:prstClr val="black"/>
                </a:solidFill>
                <a:effectLst>
                  <a:outerShdw blurRad="38100" dist="38100" dir="2700000" algn="tl">
                    <a:srgbClr val="000000">
                      <a:alpha val="43137"/>
                    </a:srgbClr>
                  </a:outerShdw>
                </a:effectLst>
                <a:latin typeface="Calibri" panose="020F0502020204030204"/>
              </a:rPr>
              <a:t>ASIC Vendor</a:t>
            </a:r>
          </a:p>
        </p:txBody>
      </p:sp>
      <p:pic>
        <p:nvPicPr>
          <p:cNvPr id="16" name="Picture 15">
            <a:extLst>
              <a:ext uri="{FF2B5EF4-FFF2-40B4-BE49-F238E27FC236}">
                <a16:creationId xmlns:a16="http://schemas.microsoft.com/office/drawing/2014/main" id="{F41547E2-55CA-4EEC-7838-0F87C7AEBD9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516005" y="5382777"/>
            <a:ext cx="1473168" cy="561480"/>
          </a:xfrm>
          <a:prstGeom prst="rect">
            <a:avLst/>
          </a:prstGeom>
        </p:spPr>
      </p:pic>
      <p:pic>
        <p:nvPicPr>
          <p:cNvPr id="18" name="Picture 17">
            <a:extLst>
              <a:ext uri="{FF2B5EF4-FFF2-40B4-BE49-F238E27FC236}">
                <a16:creationId xmlns:a16="http://schemas.microsoft.com/office/drawing/2014/main" id="{7CF8154E-4F08-4789-B957-2EC529EC1A3C}"/>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2728477" y="5260935"/>
            <a:ext cx="1740927" cy="733581"/>
          </a:xfrm>
          <a:prstGeom prst="rect">
            <a:avLst/>
          </a:prstGeom>
        </p:spPr>
      </p:pic>
      <p:pic>
        <p:nvPicPr>
          <p:cNvPr id="20" name="Picture 19">
            <a:extLst>
              <a:ext uri="{FF2B5EF4-FFF2-40B4-BE49-F238E27FC236}">
                <a16:creationId xmlns:a16="http://schemas.microsoft.com/office/drawing/2014/main" id="{7E653ABD-3352-2ECA-F50E-764F174CE520}"/>
              </a:ext>
            </a:extLst>
          </p:cNvPr>
          <p:cNvPicPr>
            <a:picLocks noChangeAspect="1"/>
          </p:cNvPicPr>
          <p:nvPr/>
        </p:nvPicPr>
        <p:blipFill>
          <a:blip r:embed="rId15"/>
          <a:stretch>
            <a:fillRect/>
          </a:stretch>
        </p:blipFill>
        <p:spPr>
          <a:xfrm>
            <a:off x="7577052" y="5267386"/>
            <a:ext cx="1179587" cy="780002"/>
          </a:xfrm>
          <a:prstGeom prst="rect">
            <a:avLst/>
          </a:prstGeom>
        </p:spPr>
      </p:pic>
      <p:pic>
        <p:nvPicPr>
          <p:cNvPr id="21" name="Picture 20">
            <a:extLst>
              <a:ext uri="{FF2B5EF4-FFF2-40B4-BE49-F238E27FC236}">
                <a16:creationId xmlns:a16="http://schemas.microsoft.com/office/drawing/2014/main" id="{283BAE67-A06F-31F6-5310-7537A607C637}"/>
              </a:ext>
            </a:extLst>
          </p:cNvPr>
          <p:cNvPicPr>
            <a:picLocks noChangeAspect="1"/>
          </p:cNvPicPr>
          <p:nvPr/>
        </p:nvPicPr>
        <p:blipFill>
          <a:blip r:embed="rId16"/>
          <a:stretch>
            <a:fillRect/>
          </a:stretch>
        </p:blipFill>
        <p:spPr>
          <a:xfrm>
            <a:off x="6082374" y="5120360"/>
            <a:ext cx="1275892" cy="1014733"/>
          </a:xfrm>
          <a:prstGeom prst="rect">
            <a:avLst/>
          </a:prstGeom>
        </p:spPr>
      </p:pic>
      <p:pic>
        <p:nvPicPr>
          <p:cNvPr id="22" name="Picture 21">
            <a:extLst>
              <a:ext uri="{FF2B5EF4-FFF2-40B4-BE49-F238E27FC236}">
                <a16:creationId xmlns:a16="http://schemas.microsoft.com/office/drawing/2014/main" id="{89A2B155-ACD2-C84F-021F-24329D482DD0}"/>
              </a:ext>
            </a:extLst>
          </p:cNvPr>
          <p:cNvPicPr>
            <a:picLocks noChangeAspect="1"/>
          </p:cNvPicPr>
          <p:nvPr/>
        </p:nvPicPr>
        <p:blipFill>
          <a:blip r:embed="rId17"/>
          <a:stretch>
            <a:fillRect/>
          </a:stretch>
        </p:blipFill>
        <p:spPr>
          <a:xfrm>
            <a:off x="9188095" y="5370518"/>
            <a:ext cx="2001416" cy="573739"/>
          </a:xfrm>
          <a:prstGeom prst="rect">
            <a:avLst/>
          </a:prstGeom>
        </p:spPr>
      </p:pic>
      <p:pic>
        <p:nvPicPr>
          <p:cNvPr id="23" name="Picture 22">
            <a:extLst>
              <a:ext uri="{FF2B5EF4-FFF2-40B4-BE49-F238E27FC236}">
                <a16:creationId xmlns:a16="http://schemas.microsoft.com/office/drawing/2014/main" id="{C0B2A3EE-7BB0-18ED-2548-2D43C396896B}"/>
              </a:ext>
            </a:extLst>
          </p:cNvPr>
          <p:cNvPicPr>
            <a:picLocks noChangeAspect="1"/>
          </p:cNvPicPr>
          <p:nvPr/>
        </p:nvPicPr>
        <p:blipFill>
          <a:blip r:embed="rId16"/>
          <a:stretch>
            <a:fillRect/>
          </a:stretch>
        </p:blipFill>
        <p:spPr>
          <a:xfrm>
            <a:off x="9499795" y="3885446"/>
            <a:ext cx="784049" cy="623564"/>
          </a:xfrm>
          <a:prstGeom prst="rect">
            <a:avLst/>
          </a:prstGeom>
        </p:spPr>
      </p:pic>
    </p:spTree>
    <p:extLst>
      <p:ext uri="{BB962C8B-B14F-4D97-AF65-F5344CB8AC3E}">
        <p14:creationId xmlns:p14="http://schemas.microsoft.com/office/powerpoint/2010/main" val="3748808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AE5DA1F-68D8-41A6-AFDF-E767FC0FE4C8}"/>
              </a:ext>
            </a:extLst>
          </p:cNvPr>
          <p:cNvGrpSpPr/>
          <p:nvPr/>
        </p:nvGrpSpPr>
        <p:grpSpPr>
          <a:xfrm>
            <a:off x="904875" y="4895875"/>
            <a:ext cx="10429725" cy="1480804"/>
            <a:chOff x="924075" y="5134000"/>
            <a:chExt cx="10429725" cy="1480804"/>
          </a:xfrm>
        </p:grpSpPr>
        <p:sp>
          <p:nvSpPr>
            <p:cNvPr id="32" name="Rounded Rectangle 21">
              <a:extLst>
                <a:ext uri="{FF2B5EF4-FFF2-40B4-BE49-F238E27FC236}">
                  <a16:creationId xmlns:a16="http://schemas.microsoft.com/office/drawing/2014/main" id="{61F75B0D-4D49-4CF7-B146-70B240EE0F90}"/>
                </a:ext>
              </a:extLst>
            </p:cNvPr>
            <p:cNvSpPr/>
            <p:nvPr/>
          </p:nvSpPr>
          <p:spPr>
            <a:xfrm>
              <a:off x="924075" y="5134000"/>
              <a:ext cx="10429725" cy="1383079"/>
            </a:xfrm>
            <a:prstGeom prst="roundRect">
              <a:avLst/>
            </a:prstGeom>
            <a:solidFill>
              <a:schemeClr val="accent1">
                <a:lumMod val="20000"/>
                <a:lumOff val="80000"/>
              </a:schemeClr>
            </a:solidFill>
            <a:ln/>
            <a:effectLst>
              <a:outerShdw blurRad="50800" dist="38100" dir="5400000" algn="t" rotWithShape="0">
                <a:prstClr val="black">
                  <a:alpha val="40000"/>
                </a:prstClr>
              </a:outerShdw>
              <a:softEdge rad="31750"/>
            </a:effectLst>
          </p:spPr>
          <p:style>
            <a:lnRef idx="2">
              <a:schemeClr val="accent5"/>
            </a:lnRef>
            <a:fillRef idx="1">
              <a:schemeClr val="lt1"/>
            </a:fillRef>
            <a:effectRef idx="0">
              <a:schemeClr val="accent5"/>
            </a:effectRef>
            <a:fontRef idx="minor">
              <a:schemeClr val="dk1"/>
            </a:fontRef>
          </p:style>
          <p:txBody>
            <a:bodyPr rtlCol="0" anchor="ctr"/>
            <a:lstStyle/>
            <a:p>
              <a:pPr defTabSz="914202"/>
              <a:r>
                <a:rPr lang="en-US" sz="2400" b="1">
                  <a:solidFill>
                    <a:prstClr val="black"/>
                  </a:solidFill>
                  <a:effectLst>
                    <a:outerShdw blurRad="38100" dist="38100" dir="2700000" algn="tl">
                      <a:srgbClr val="000000">
                        <a:alpha val="43137"/>
                      </a:srgbClr>
                    </a:outerShdw>
                  </a:effectLst>
                  <a:latin typeface="Calibri" panose="020F0502020204030204"/>
                </a:rPr>
                <a:t>ASIC Vendor</a:t>
              </a:r>
            </a:p>
          </p:txBody>
        </p:sp>
        <p:pic>
          <p:nvPicPr>
            <p:cNvPr id="25" name="Picture 24">
              <a:extLst>
                <a:ext uri="{FF2B5EF4-FFF2-40B4-BE49-F238E27FC236}">
                  <a16:creationId xmlns:a16="http://schemas.microsoft.com/office/drawing/2014/main" id="{E733F794-69AD-4A54-AC7E-555AFA39DFE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65680" y="5508669"/>
              <a:ext cx="1180272" cy="518607"/>
            </a:xfrm>
            <a:prstGeom prst="rect">
              <a:avLst/>
            </a:prstGeom>
          </p:spPr>
        </p:pic>
        <p:pic>
          <p:nvPicPr>
            <p:cNvPr id="26" name="Picture 25">
              <a:extLst>
                <a:ext uri="{FF2B5EF4-FFF2-40B4-BE49-F238E27FC236}">
                  <a16:creationId xmlns:a16="http://schemas.microsoft.com/office/drawing/2014/main" id="{966004BA-C346-4245-8E4B-DBA8BF6FCE4E}"/>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07295" y="5924914"/>
              <a:ext cx="970748" cy="584192"/>
            </a:xfrm>
            <a:prstGeom prst="rect">
              <a:avLst/>
            </a:prstGeom>
            <a:ln w="38100">
              <a:noFill/>
            </a:ln>
          </p:spPr>
        </p:pic>
        <p:pic>
          <p:nvPicPr>
            <p:cNvPr id="27" name="Picture 26">
              <a:extLst>
                <a:ext uri="{FF2B5EF4-FFF2-40B4-BE49-F238E27FC236}">
                  <a16:creationId xmlns:a16="http://schemas.microsoft.com/office/drawing/2014/main" id="{96686FA0-8432-45C9-89A9-5DF30CE3BBA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629648" y="6090437"/>
              <a:ext cx="1426833" cy="352845"/>
            </a:xfrm>
            <a:prstGeom prst="rect">
              <a:avLst/>
            </a:prstGeom>
          </p:spPr>
        </p:pic>
        <p:pic>
          <p:nvPicPr>
            <p:cNvPr id="28" name="Picture 27">
              <a:extLst>
                <a:ext uri="{FF2B5EF4-FFF2-40B4-BE49-F238E27FC236}">
                  <a16:creationId xmlns:a16="http://schemas.microsoft.com/office/drawing/2014/main" id="{7ED9BDBF-6F5A-4A45-B384-23AE2D03BFB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355531" y="5438608"/>
              <a:ext cx="1477588" cy="376487"/>
            </a:xfrm>
            <a:prstGeom prst="rect">
              <a:avLst/>
            </a:prstGeom>
          </p:spPr>
        </p:pic>
        <p:pic>
          <p:nvPicPr>
            <p:cNvPr id="29" name="Picture 28">
              <a:extLst>
                <a:ext uri="{FF2B5EF4-FFF2-40B4-BE49-F238E27FC236}">
                  <a16:creationId xmlns:a16="http://schemas.microsoft.com/office/drawing/2014/main" id="{F5460BA8-CEC0-42B5-B988-ABFF084B91F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387064" y="5974764"/>
              <a:ext cx="1623572" cy="640040"/>
            </a:xfrm>
            <a:prstGeom prst="rect">
              <a:avLst/>
            </a:prstGeom>
          </p:spPr>
        </p:pic>
        <p:pic>
          <p:nvPicPr>
            <p:cNvPr id="30" name="Picture 29">
              <a:extLst>
                <a:ext uri="{FF2B5EF4-FFF2-40B4-BE49-F238E27FC236}">
                  <a16:creationId xmlns:a16="http://schemas.microsoft.com/office/drawing/2014/main" id="{5FAEF5F4-CC30-40FC-B67C-4FF4175B941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306417" y="5437242"/>
              <a:ext cx="1067439" cy="318175"/>
            </a:xfrm>
            <a:prstGeom prst="rect">
              <a:avLst/>
            </a:prstGeom>
          </p:spPr>
        </p:pic>
        <p:pic>
          <p:nvPicPr>
            <p:cNvPr id="31" name="Picture 30">
              <a:extLst>
                <a:ext uri="{FF2B5EF4-FFF2-40B4-BE49-F238E27FC236}">
                  <a16:creationId xmlns:a16="http://schemas.microsoft.com/office/drawing/2014/main" id="{83751835-8676-49BA-8390-4E53074DEC8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260648" y="5956534"/>
              <a:ext cx="1273836" cy="485507"/>
            </a:xfrm>
            <a:prstGeom prst="rect">
              <a:avLst/>
            </a:prstGeom>
          </p:spPr>
        </p:pic>
        <p:pic>
          <p:nvPicPr>
            <p:cNvPr id="33" name="Picture 32">
              <a:extLst>
                <a:ext uri="{FF2B5EF4-FFF2-40B4-BE49-F238E27FC236}">
                  <a16:creationId xmlns:a16="http://schemas.microsoft.com/office/drawing/2014/main" id="{6D9B3B51-E671-4DE0-A3C6-A218134A992B}"/>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842562" y="5324473"/>
              <a:ext cx="1290339" cy="543715"/>
            </a:xfrm>
            <a:prstGeom prst="rect">
              <a:avLst/>
            </a:prstGeom>
          </p:spPr>
        </p:pic>
      </p:grpSp>
      <p:sp>
        <p:nvSpPr>
          <p:cNvPr id="34" name="Slide Number Placeholder 33">
            <a:extLst>
              <a:ext uri="{FF2B5EF4-FFF2-40B4-BE49-F238E27FC236}">
                <a16:creationId xmlns:a16="http://schemas.microsoft.com/office/drawing/2014/main" id="{9F72F6FB-E2EE-4C03-A7EC-61A6746CA3B4}"/>
              </a:ext>
            </a:extLst>
          </p:cNvPr>
          <p:cNvSpPr>
            <a:spLocks noGrp="1"/>
          </p:cNvSpPr>
          <p:nvPr>
            <p:ph type="sldNum" sz="quarter" idx="12"/>
          </p:nvPr>
        </p:nvSpPr>
        <p:spPr/>
        <p:txBody>
          <a:bodyPr/>
          <a:lstStyle/>
          <a:p>
            <a:fld id="{D5DC1D30-1A7C-4E7C-9363-9F3F153235B6}" type="slidenum">
              <a:rPr lang="en-US" smtClean="0"/>
              <a:t>37</a:t>
            </a:fld>
            <a:endParaRPr lang="en-US"/>
          </a:p>
        </p:txBody>
      </p:sp>
      <p:sp>
        <p:nvSpPr>
          <p:cNvPr id="17" name="Rounded Rectangle 21">
            <a:extLst>
              <a:ext uri="{FF2B5EF4-FFF2-40B4-BE49-F238E27FC236}">
                <a16:creationId xmlns:a16="http://schemas.microsoft.com/office/drawing/2014/main" id="{A9A0A072-BEEB-4ACB-93F1-168AE00972AC}"/>
              </a:ext>
            </a:extLst>
          </p:cNvPr>
          <p:cNvSpPr/>
          <p:nvPr/>
        </p:nvSpPr>
        <p:spPr>
          <a:xfrm>
            <a:off x="904875" y="3223409"/>
            <a:ext cx="10429725" cy="1383079"/>
          </a:xfrm>
          <a:prstGeom prst="roundRect">
            <a:avLst/>
          </a:prstGeom>
          <a:solidFill>
            <a:schemeClr val="accent6">
              <a:lumMod val="60000"/>
              <a:lumOff val="40000"/>
            </a:schemeClr>
          </a:solidFill>
          <a:ln/>
          <a:effectLst>
            <a:outerShdw blurRad="50800" dist="38100" dir="5400000" algn="t" rotWithShape="0">
              <a:prstClr val="black">
                <a:alpha val="40000"/>
              </a:prstClr>
            </a:outerShdw>
            <a:softEdge rad="31750"/>
          </a:effectLst>
        </p:spPr>
        <p:style>
          <a:lnRef idx="2">
            <a:schemeClr val="accent5"/>
          </a:lnRef>
          <a:fillRef idx="1">
            <a:schemeClr val="lt1"/>
          </a:fillRef>
          <a:effectRef idx="0">
            <a:schemeClr val="accent5"/>
          </a:effectRef>
          <a:fontRef idx="minor">
            <a:schemeClr val="dk1"/>
          </a:fontRef>
        </p:style>
        <p:txBody>
          <a:bodyPr rtlCol="0" anchor="ctr"/>
          <a:lstStyle/>
          <a:p>
            <a:pPr defTabSz="914202"/>
            <a:r>
              <a:rPr lang="en-US" sz="2400" b="1">
                <a:solidFill>
                  <a:prstClr val="black"/>
                </a:solidFill>
                <a:effectLst>
                  <a:outerShdw blurRad="38100" dist="38100" dir="2700000" algn="tl">
                    <a:srgbClr val="000000">
                      <a:alpha val="43137"/>
                    </a:srgbClr>
                  </a:outerShdw>
                </a:effectLst>
                <a:latin typeface="Calibri" panose="020F0502020204030204"/>
              </a:rPr>
              <a:t>Switch Vendor</a:t>
            </a:r>
          </a:p>
        </p:txBody>
      </p:sp>
      <p:pic>
        <p:nvPicPr>
          <p:cNvPr id="19" name="Picture 18">
            <a:extLst>
              <a:ext uri="{FF2B5EF4-FFF2-40B4-BE49-F238E27FC236}">
                <a16:creationId xmlns:a16="http://schemas.microsoft.com/office/drawing/2014/main" id="{8962F3A0-A52E-4DF3-83BF-472C310B4ED9}"/>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51807" y="3969053"/>
            <a:ext cx="970748" cy="584192"/>
          </a:xfrm>
          <a:prstGeom prst="rect">
            <a:avLst/>
          </a:prstGeom>
          <a:ln w="38100">
            <a:noFill/>
          </a:ln>
        </p:spPr>
      </p:pic>
      <p:pic>
        <p:nvPicPr>
          <p:cNvPr id="24" name="Picture 23">
            <a:extLst>
              <a:ext uri="{FF2B5EF4-FFF2-40B4-BE49-F238E27FC236}">
                <a16:creationId xmlns:a16="http://schemas.microsoft.com/office/drawing/2014/main" id="{47B7CD8A-B21A-4D94-9496-2A8A3572A9EB}"/>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241448" y="4045943"/>
            <a:ext cx="1273836" cy="485507"/>
          </a:xfrm>
          <a:prstGeom prst="rect">
            <a:avLst/>
          </a:prstGeom>
        </p:spPr>
      </p:pic>
      <p:pic>
        <p:nvPicPr>
          <p:cNvPr id="36" name="Picture 35">
            <a:extLst>
              <a:ext uri="{FF2B5EF4-FFF2-40B4-BE49-F238E27FC236}">
                <a16:creationId xmlns:a16="http://schemas.microsoft.com/office/drawing/2014/main" id="{8ADF26BC-B31C-48ED-9EA2-1755E667610A}"/>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819551" y="3223409"/>
            <a:ext cx="1498171" cy="842721"/>
          </a:xfrm>
          <a:prstGeom prst="rect">
            <a:avLst/>
          </a:prstGeom>
        </p:spPr>
      </p:pic>
      <p:pic>
        <p:nvPicPr>
          <p:cNvPr id="37" name="Picture 36">
            <a:extLst>
              <a:ext uri="{FF2B5EF4-FFF2-40B4-BE49-F238E27FC236}">
                <a16:creationId xmlns:a16="http://schemas.microsoft.com/office/drawing/2014/main" id="{98C8DB97-D739-47C3-9491-8DE9F7D71517}"/>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517845" y="3539640"/>
            <a:ext cx="1876535" cy="750615"/>
          </a:xfrm>
          <a:prstGeom prst="rect">
            <a:avLst/>
          </a:prstGeom>
        </p:spPr>
      </p:pic>
      <p:pic>
        <p:nvPicPr>
          <p:cNvPr id="38" name="Picture 37">
            <a:extLst>
              <a:ext uri="{FF2B5EF4-FFF2-40B4-BE49-F238E27FC236}">
                <a16:creationId xmlns:a16="http://schemas.microsoft.com/office/drawing/2014/main" id="{8E241199-2A36-4D4A-8E59-851DD6CA4C4D}"/>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4710469" y="3349144"/>
            <a:ext cx="658699" cy="658699"/>
          </a:xfrm>
          <a:prstGeom prst="rect">
            <a:avLst/>
          </a:prstGeom>
        </p:spPr>
      </p:pic>
      <p:pic>
        <p:nvPicPr>
          <p:cNvPr id="39" name="Picture 38">
            <a:extLst>
              <a:ext uri="{FF2B5EF4-FFF2-40B4-BE49-F238E27FC236}">
                <a16:creationId xmlns:a16="http://schemas.microsoft.com/office/drawing/2014/main" id="{08CC0C12-9CA6-4D89-A1D5-D8E0EC209929}"/>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3250096" y="3496680"/>
            <a:ext cx="1146532" cy="809739"/>
          </a:xfrm>
          <a:prstGeom prst="rect">
            <a:avLst/>
          </a:prstGeom>
        </p:spPr>
      </p:pic>
      <p:pic>
        <p:nvPicPr>
          <p:cNvPr id="40" name="Picture 39">
            <a:extLst>
              <a:ext uri="{FF2B5EF4-FFF2-40B4-BE49-F238E27FC236}">
                <a16:creationId xmlns:a16="http://schemas.microsoft.com/office/drawing/2014/main" id="{638ACF63-B7D4-4776-8F26-0F271D2BC2CC}"/>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9745021" y="3446104"/>
            <a:ext cx="1355067" cy="378255"/>
          </a:xfrm>
          <a:prstGeom prst="rect">
            <a:avLst/>
          </a:prstGeom>
        </p:spPr>
      </p:pic>
      <p:pic>
        <p:nvPicPr>
          <p:cNvPr id="41" name="Picture 40">
            <a:extLst>
              <a:ext uri="{FF2B5EF4-FFF2-40B4-BE49-F238E27FC236}">
                <a16:creationId xmlns:a16="http://schemas.microsoft.com/office/drawing/2014/main" id="{3C444EB8-F1D5-4F77-9B37-BE1A289AD75F}"/>
              </a:ext>
            </a:extLst>
          </p:cNvPr>
          <p:cNvPicPr>
            <a:picLocks noChangeAspect="1"/>
          </p:cNvPicPr>
          <p:nvPr/>
        </p:nvPicPr>
        <p:blipFill>
          <a:blip r:embed="rId16"/>
          <a:stretch>
            <a:fillRect/>
          </a:stretch>
        </p:blipFill>
        <p:spPr>
          <a:xfrm>
            <a:off x="4914492" y="3952882"/>
            <a:ext cx="2022225" cy="655247"/>
          </a:xfrm>
          <a:prstGeom prst="rect">
            <a:avLst/>
          </a:prstGeom>
        </p:spPr>
      </p:pic>
      <p:sp>
        <p:nvSpPr>
          <p:cNvPr id="42" name="Rounded Rectangle 21">
            <a:extLst>
              <a:ext uri="{FF2B5EF4-FFF2-40B4-BE49-F238E27FC236}">
                <a16:creationId xmlns:a16="http://schemas.microsoft.com/office/drawing/2014/main" id="{1236E3F4-93BC-44EB-886F-5CD82088115D}"/>
              </a:ext>
            </a:extLst>
          </p:cNvPr>
          <p:cNvSpPr/>
          <p:nvPr/>
        </p:nvSpPr>
        <p:spPr>
          <a:xfrm>
            <a:off x="838200" y="3223409"/>
            <a:ext cx="10582275" cy="3055545"/>
          </a:xfrm>
          <a:prstGeom prst="roundRect">
            <a:avLst>
              <a:gd name="adj" fmla="val 9434"/>
            </a:avLst>
          </a:prstGeom>
          <a:solidFill>
            <a:schemeClr val="bg2">
              <a:lumMod val="10000"/>
            </a:schemeClr>
          </a:solidFill>
          <a:ln/>
          <a:effectLst>
            <a:outerShdw blurRad="50800" dist="38100" dir="5400000" algn="t" rotWithShape="0">
              <a:prstClr val="black">
                <a:alpha val="40000"/>
              </a:prstClr>
            </a:outerShdw>
            <a:softEdge rad="31750"/>
          </a:effectLst>
        </p:spPr>
        <p:style>
          <a:lnRef idx="2">
            <a:schemeClr val="accent5"/>
          </a:lnRef>
          <a:fillRef idx="1">
            <a:schemeClr val="lt1"/>
          </a:fillRef>
          <a:effectRef idx="0">
            <a:schemeClr val="accent5"/>
          </a:effectRef>
          <a:fontRef idx="minor">
            <a:schemeClr val="dk1"/>
          </a:fontRef>
        </p:style>
        <p:txBody>
          <a:bodyPr rtlCol="0" anchor="ctr"/>
          <a:lstStyle/>
          <a:p>
            <a:pPr algn="ctr" defTabSz="914202"/>
            <a:r>
              <a:rPr lang="en-US" sz="4400" b="1" dirty="0">
                <a:solidFill>
                  <a:schemeClr val="bg1"/>
                </a:solidFill>
                <a:effectLst>
                  <a:outerShdw blurRad="38100" dist="38100" dir="2700000" algn="tl">
                    <a:srgbClr val="000000">
                      <a:alpha val="43137"/>
                    </a:srgbClr>
                  </a:outerShdw>
                </a:effectLst>
                <a:latin typeface="Calibri" panose="020F0502020204030204"/>
              </a:rPr>
              <a:t>Low Visibility</a:t>
            </a:r>
          </a:p>
        </p:txBody>
      </p:sp>
      <p:sp>
        <p:nvSpPr>
          <p:cNvPr id="43" name="Rounded Rectangle 33">
            <a:extLst>
              <a:ext uri="{FF2B5EF4-FFF2-40B4-BE49-F238E27FC236}">
                <a16:creationId xmlns:a16="http://schemas.microsoft.com/office/drawing/2014/main" id="{E6BB60BA-C2CC-49B1-A865-F16B9B00E84A}"/>
              </a:ext>
            </a:extLst>
          </p:cNvPr>
          <p:cNvSpPr/>
          <p:nvPr/>
        </p:nvSpPr>
        <p:spPr>
          <a:xfrm>
            <a:off x="904874" y="1673206"/>
            <a:ext cx="10429725" cy="1217543"/>
          </a:xfrm>
          <a:prstGeom prst="roundRect">
            <a:avLst/>
          </a:prstGeom>
          <a:solidFill>
            <a:srgbClr val="0070C0"/>
          </a:solidFill>
          <a:ln>
            <a:noFill/>
          </a:ln>
          <a:effectLst>
            <a:outerShdw blurRad="50800" dist="38100" dir="5400000" algn="t" rotWithShape="0">
              <a:prstClr val="black">
                <a:alpha val="40000"/>
              </a:prstClr>
            </a:outerShdw>
            <a:softEdge rad="31750"/>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rtlCol="0" anchor="ctr"/>
          <a:lstStyle/>
          <a:p>
            <a:pPr defTabSz="914202"/>
            <a:r>
              <a:rPr lang="en-US" sz="2400" b="1">
                <a:solidFill>
                  <a:prstClr val="white"/>
                </a:solidFill>
                <a:effectLst>
                  <a:outerShdw blurRad="38100" dist="38100" dir="2700000" algn="tl">
                    <a:srgbClr val="000000">
                      <a:alpha val="43137"/>
                    </a:srgbClr>
                  </a:outerShdw>
                </a:effectLst>
                <a:latin typeface="Calibri" panose="020F0502020204030204"/>
              </a:rPr>
              <a:t>Cloud Provider</a:t>
            </a:r>
          </a:p>
        </p:txBody>
      </p:sp>
      <p:pic>
        <p:nvPicPr>
          <p:cNvPr id="44" name="Picture 8" descr="âaws logo transparent whiteâçå¾çæç´¢ç»æ">
            <a:extLst>
              <a:ext uri="{FF2B5EF4-FFF2-40B4-BE49-F238E27FC236}">
                <a16:creationId xmlns:a16="http://schemas.microsoft.com/office/drawing/2014/main" id="{2FD66D2D-5068-45F5-9BD7-763BCEFEDC3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29254" y="1772759"/>
            <a:ext cx="2251998" cy="103591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âazure logo transparent whiteâçå¾çæç´¢ç»æ">
            <a:extLst>
              <a:ext uri="{FF2B5EF4-FFF2-40B4-BE49-F238E27FC236}">
                <a16:creationId xmlns:a16="http://schemas.microsoft.com/office/drawing/2014/main" id="{1C8C8D7B-FC60-43BC-8D18-8C6180E31A7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43248" y="1729402"/>
            <a:ext cx="2308982" cy="115449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6" descr="ç¸å³å¾ç">
            <a:extLst>
              <a:ext uri="{FF2B5EF4-FFF2-40B4-BE49-F238E27FC236}">
                <a16:creationId xmlns:a16="http://schemas.microsoft.com/office/drawing/2014/main" id="{8F009208-02C3-4CC7-8D7E-8FB56B0E99F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471126" y="1912759"/>
            <a:ext cx="1876535" cy="78049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0" descr="âalibaba cloud logo transparent whiteâçå¾çæç´¢ç»æ">
            <a:extLst>
              <a:ext uri="{FF2B5EF4-FFF2-40B4-BE49-F238E27FC236}">
                <a16:creationId xmlns:a16="http://schemas.microsoft.com/office/drawing/2014/main" id="{B2E90CE8-A604-4E22-A557-A338DCB62706}"/>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215565" y="1860185"/>
            <a:ext cx="2185377" cy="780492"/>
          </a:xfrm>
          <a:prstGeom prst="rect">
            <a:avLst/>
          </a:prstGeom>
          <a:noFill/>
          <a:extLst>
            <a:ext uri="{909E8E84-426E-40DD-AFC4-6F175D3DCCD1}">
              <a14:hiddenFill xmlns:a14="http://schemas.microsoft.com/office/drawing/2010/main">
                <a:solidFill>
                  <a:srgbClr val="FFFFFF"/>
                </a:solidFill>
              </a14:hiddenFill>
            </a:ext>
          </a:extLst>
        </p:spPr>
      </p:pic>
      <p:sp>
        <p:nvSpPr>
          <p:cNvPr id="35" name="Title 1">
            <a:extLst>
              <a:ext uri="{FF2B5EF4-FFF2-40B4-BE49-F238E27FC236}">
                <a16:creationId xmlns:a16="http://schemas.microsoft.com/office/drawing/2014/main" id="{B8231440-45A2-1C9D-744D-C09AC7A5F9FB}"/>
              </a:ext>
            </a:extLst>
          </p:cNvPr>
          <p:cNvSpPr>
            <a:spLocks noGrp="1"/>
          </p:cNvSpPr>
          <p:nvPr>
            <p:ph type="title"/>
          </p:nvPr>
        </p:nvSpPr>
        <p:spPr>
          <a:xfrm>
            <a:off x="838200" y="365125"/>
            <a:ext cx="10515600" cy="1325563"/>
          </a:xfrm>
        </p:spPr>
        <p:txBody>
          <a:bodyPr/>
          <a:lstStyle/>
          <a:p>
            <a:r>
              <a:rPr lang="en-US" b="1" dirty="0">
                <a:solidFill>
                  <a:srgbClr val="C00000"/>
                </a:solidFill>
              </a:rPr>
              <a:t>Traditional</a:t>
            </a:r>
            <a:r>
              <a:rPr lang="en-US" dirty="0"/>
              <a:t> Switch Ecosystem </a:t>
            </a:r>
          </a:p>
        </p:txBody>
      </p:sp>
    </p:spTree>
    <p:extLst>
      <p:ext uri="{BB962C8B-B14F-4D97-AF65-F5344CB8AC3E}">
        <p14:creationId xmlns:p14="http://schemas.microsoft.com/office/powerpoint/2010/main" val="421034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7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F8220A-1D3A-4847-A522-2155EE74C84A}"/>
              </a:ext>
            </a:extLst>
          </p:cNvPr>
          <p:cNvSpPr>
            <a:spLocks noGrp="1"/>
          </p:cNvSpPr>
          <p:nvPr>
            <p:ph type="sldNum" sz="quarter" idx="12"/>
          </p:nvPr>
        </p:nvSpPr>
        <p:spPr/>
        <p:txBody>
          <a:bodyPr/>
          <a:lstStyle/>
          <a:p>
            <a:fld id="{D5DC1D30-1A7C-4E7C-9363-9F3F153235B6}" type="slidenum">
              <a:rPr lang="en-US" smtClean="0"/>
              <a:t>38</a:t>
            </a:fld>
            <a:endParaRPr lang="en-US"/>
          </a:p>
        </p:txBody>
      </p:sp>
      <p:sp>
        <p:nvSpPr>
          <p:cNvPr id="6" name="Rounded Rectangle 21">
            <a:extLst>
              <a:ext uri="{FF2B5EF4-FFF2-40B4-BE49-F238E27FC236}">
                <a16:creationId xmlns:a16="http://schemas.microsoft.com/office/drawing/2014/main" id="{80DE778B-4047-4496-B3C2-A7F278DFCCDD}"/>
              </a:ext>
            </a:extLst>
          </p:cNvPr>
          <p:cNvSpPr/>
          <p:nvPr/>
        </p:nvSpPr>
        <p:spPr>
          <a:xfrm>
            <a:off x="904875" y="4972875"/>
            <a:ext cx="10429725" cy="1383079"/>
          </a:xfrm>
          <a:prstGeom prst="roundRect">
            <a:avLst/>
          </a:prstGeom>
          <a:solidFill>
            <a:schemeClr val="accent1">
              <a:lumMod val="20000"/>
              <a:lumOff val="80000"/>
            </a:schemeClr>
          </a:solidFill>
          <a:ln/>
          <a:effectLst>
            <a:outerShdw blurRad="50800" dist="38100" dir="5400000" algn="t" rotWithShape="0">
              <a:prstClr val="black">
                <a:alpha val="40000"/>
              </a:prstClr>
            </a:outerShdw>
            <a:softEdge rad="31750"/>
          </a:effectLst>
        </p:spPr>
        <p:style>
          <a:lnRef idx="2">
            <a:schemeClr val="accent5"/>
          </a:lnRef>
          <a:fillRef idx="1">
            <a:schemeClr val="lt1"/>
          </a:fillRef>
          <a:effectRef idx="0">
            <a:schemeClr val="accent5"/>
          </a:effectRef>
          <a:fontRef idx="minor">
            <a:schemeClr val="dk1"/>
          </a:fontRef>
        </p:style>
        <p:txBody>
          <a:bodyPr rtlCol="0" anchor="ctr"/>
          <a:lstStyle/>
          <a:p>
            <a:pPr defTabSz="914202"/>
            <a:r>
              <a:rPr lang="en-US" sz="2400" b="1">
                <a:solidFill>
                  <a:prstClr val="black"/>
                </a:solidFill>
                <a:effectLst>
                  <a:outerShdw blurRad="38100" dist="38100" dir="2700000" algn="tl">
                    <a:srgbClr val="000000">
                      <a:alpha val="43137"/>
                    </a:srgbClr>
                  </a:outerShdw>
                </a:effectLst>
                <a:latin typeface="Calibri" panose="020F0502020204030204"/>
              </a:rPr>
              <a:t>ASIC Vendor</a:t>
            </a:r>
          </a:p>
        </p:txBody>
      </p:sp>
      <p:sp>
        <p:nvSpPr>
          <p:cNvPr id="15" name="Title 1">
            <a:extLst>
              <a:ext uri="{FF2B5EF4-FFF2-40B4-BE49-F238E27FC236}">
                <a16:creationId xmlns:a16="http://schemas.microsoft.com/office/drawing/2014/main" id="{F481154A-9A5C-4ACE-A387-BBBEB7C5F9B7}"/>
              </a:ext>
            </a:extLst>
          </p:cNvPr>
          <p:cNvSpPr>
            <a:spLocks noGrp="1"/>
          </p:cNvSpPr>
          <p:nvPr>
            <p:ph type="title"/>
          </p:nvPr>
        </p:nvSpPr>
        <p:spPr>
          <a:xfrm>
            <a:off x="0" y="232459"/>
            <a:ext cx="12191999" cy="909602"/>
          </a:xfrm>
        </p:spPr>
        <p:txBody>
          <a:bodyPr spcFirstLastPara="1" vert="horz" wrap="square" lIns="121900" tIns="60934" rIns="121900" bIns="60934" rtlCol="0" anchor="t" anchorCtr="0">
            <a:normAutofit fontScale="90000"/>
          </a:bodyPr>
          <a:lstStyle/>
          <a:p>
            <a:pPr algn="ctr">
              <a:lnSpc>
                <a:spcPct val="100000"/>
              </a:lnSpc>
            </a:pPr>
            <a:r>
              <a:rPr lang="en-US">
                <a:latin typeface="Segoe UI Semibold"/>
                <a:cs typeface="Segoe UI Semibold"/>
              </a:rPr>
              <a:t>  </a:t>
            </a:r>
            <a:r>
              <a:rPr lang="en-US" sz="4900" b="1">
                <a:latin typeface="+mj-lt"/>
                <a:cs typeface="Segoe UI Semibold"/>
              </a:rPr>
              <a:t>SONiC</a:t>
            </a:r>
            <a:r>
              <a:rPr lang="en-US" sz="4900">
                <a:latin typeface="+mj-lt"/>
                <a:cs typeface="Segoe UI Semibold"/>
              </a:rPr>
              <a:t>:</a:t>
            </a:r>
            <a:r>
              <a:rPr lang="en-US" sz="4000">
                <a:latin typeface="+mj-lt"/>
                <a:cs typeface="Segoe UI Semibold"/>
              </a:rPr>
              <a:t> </a:t>
            </a:r>
            <a:r>
              <a:rPr lang="en-US" sz="3334">
                <a:latin typeface="+mj-lt"/>
                <a:cs typeface="Segoe UI Semibold"/>
              </a:rPr>
              <a:t> </a:t>
            </a:r>
            <a:r>
              <a:rPr lang="en-US" sz="4400" b="1">
                <a:latin typeface="+mj-lt"/>
                <a:cs typeface="Segoe UI Semibold"/>
              </a:rPr>
              <a:t>S</a:t>
            </a:r>
            <a:r>
              <a:rPr lang="en-US" sz="4400">
                <a:latin typeface="+mj-lt"/>
                <a:cs typeface="Segoe UI Semibold"/>
              </a:rPr>
              <a:t>oftware for </a:t>
            </a:r>
            <a:r>
              <a:rPr lang="en-US" sz="4400" b="1">
                <a:latin typeface="+mj-lt"/>
                <a:cs typeface="Segoe UI Semibold"/>
              </a:rPr>
              <a:t>O</a:t>
            </a:r>
            <a:r>
              <a:rPr lang="en-US" sz="4400">
                <a:latin typeface="+mj-lt"/>
                <a:cs typeface="Segoe UI Semibold"/>
              </a:rPr>
              <a:t>pen </a:t>
            </a:r>
            <a:r>
              <a:rPr lang="en-US" sz="4400" b="1">
                <a:latin typeface="+mj-lt"/>
                <a:cs typeface="Segoe UI Semibold"/>
              </a:rPr>
              <a:t>N</a:t>
            </a:r>
            <a:r>
              <a:rPr lang="en-US" sz="4400">
                <a:latin typeface="+mj-lt"/>
                <a:cs typeface="Segoe UI Semibold"/>
              </a:rPr>
              <a:t>etworking </a:t>
            </a:r>
            <a:r>
              <a:rPr lang="en-US" sz="4400" b="1">
                <a:latin typeface="+mj-lt"/>
                <a:cs typeface="Segoe UI Semibold"/>
              </a:rPr>
              <a:t>i</a:t>
            </a:r>
            <a:r>
              <a:rPr lang="en-US" sz="4400">
                <a:latin typeface="+mj-lt"/>
                <a:cs typeface="Segoe UI Semibold"/>
              </a:rPr>
              <a:t>n the </a:t>
            </a:r>
            <a:r>
              <a:rPr lang="en-US" sz="4400" b="1">
                <a:latin typeface="+mj-lt"/>
                <a:cs typeface="Segoe UI Semibold"/>
              </a:rPr>
              <a:t>C</a:t>
            </a:r>
            <a:r>
              <a:rPr lang="en-US" sz="4400">
                <a:latin typeface="+mj-lt"/>
                <a:cs typeface="Segoe UI Semibold"/>
              </a:rPr>
              <a:t>loud</a:t>
            </a:r>
            <a:r>
              <a:rPr lang="en-US" sz="2667">
                <a:latin typeface="Segoe UI Semibold"/>
                <a:cs typeface="Segoe UI Semibold"/>
              </a:rPr>
              <a:t> </a:t>
            </a:r>
            <a:endParaRPr lang="en-US" sz="2667"/>
          </a:p>
        </p:txBody>
      </p:sp>
      <p:pic>
        <p:nvPicPr>
          <p:cNvPr id="16" name="Picture 15">
            <a:extLst>
              <a:ext uri="{FF2B5EF4-FFF2-40B4-BE49-F238E27FC236}">
                <a16:creationId xmlns:a16="http://schemas.microsoft.com/office/drawing/2014/main" id="{CC243C5B-3D19-42C8-B979-42D364DFBC8E}"/>
              </a:ext>
            </a:extLst>
          </p:cNvPr>
          <p:cNvPicPr>
            <a:picLocks noChangeAspect="1"/>
          </p:cNvPicPr>
          <p:nvPr/>
        </p:nvPicPr>
        <p:blipFill>
          <a:blip r:embed="rId3"/>
          <a:stretch>
            <a:fillRect/>
          </a:stretch>
        </p:blipFill>
        <p:spPr>
          <a:xfrm>
            <a:off x="857400" y="4258982"/>
            <a:ext cx="10496400" cy="730174"/>
          </a:xfrm>
          <a:prstGeom prst="rect">
            <a:avLst/>
          </a:prstGeom>
          <a:solidFill>
            <a:schemeClr val="bg1"/>
          </a:solidFill>
        </p:spPr>
      </p:pic>
      <p:sp>
        <p:nvSpPr>
          <p:cNvPr id="17" name="Rounded Rectangle 21">
            <a:extLst>
              <a:ext uri="{FF2B5EF4-FFF2-40B4-BE49-F238E27FC236}">
                <a16:creationId xmlns:a16="http://schemas.microsoft.com/office/drawing/2014/main" id="{550E15C2-975D-4635-A0ED-A33F33C3773D}"/>
              </a:ext>
            </a:extLst>
          </p:cNvPr>
          <p:cNvSpPr/>
          <p:nvPr/>
        </p:nvSpPr>
        <p:spPr>
          <a:xfrm>
            <a:off x="880584" y="2376851"/>
            <a:ext cx="10433304" cy="1855108"/>
          </a:xfrm>
          <a:prstGeom prst="roundRect">
            <a:avLst/>
          </a:prstGeom>
          <a:solidFill>
            <a:schemeClr val="accent6">
              <a:lumMod val="20000"/>
              <a:lumOff val="80000"/>
            </a:schemeClr>
          </a:solidFill>
          <a:ln/>
          <a:effectLst>
            <a:outerShdw blurRad="50800" dist="38100" dir="5400000" algn="t" rotWithShape="0">
              <a:prstClr val="black">
                <a:alpha val="40000"/>
              </a:prstClr>
            </a:outerShdw>
            <a:softEdge rad="31750"/>
          </a:effectLst>
        </p:spPr>
        <p:style>
          <a:lnRef idx="2">
            <a:schemeClr val="accent5"/>
          </a:lnRef>
          <a:fillRef idx="1">
            <a:schemeClr val="lt1"/>
          </a:fillRef>
          <a:effectRef idx="0">
            <a:schemeClr val="accent5"/>
          </a:effectRef>
          <a:fontRef idx="minor">
            <a:schemeClr val="dk1"/>
          </a:fontRef>
        </p:style>
        <p:txBody>
          <a:bodyPr rtlCol="0" anchor="ctr"/>
          <a:lstStyle/>
          <a:p>
            <a:pPr defTabSz="914202"/>
            <a:endParaRPr lang="en-US" sz="2400" b="1">
              <a:solidFill>
                <a:prstClr val="black"/>
              </a:solidFill>
              <a:effectLst>
                <a:outerShdw blurRad="38100" dist="38100" dir="2700000" algn="tl">
                  <a:srgbClr val="000000">
                    <a:alpha val="43137"/>
                  </a:srgbClr>
                </a:outerShdw>
              </a:effectLst>
              <a:latin typeface="Calibri" panose="020F0502020204030204"/>
            </a:endParaRPr>
          </a:p>
        </p:txBody>
      </p:sp>
      <p:pic>
        <p:nvPicPr>
          <p:cNvPr id="18" name="Content Placeholder 7" descr="Sonic logo">
            <a:extLst>
              <a:ext uri="{FF2B5EF4-FFF2-40B4-BE49-F238E27FC236}">
                <a16:creationId xmlns:a16="http://schemas.microsoft.com/office/drawing/2014/main" id="{07228036-F128-4D2D-97C9-814791EF872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122924" y="2602986"/>
            <a:ext cx="1549529" cy="727782"/>
          </a:xfrm>
          <a:prstGeom prst="rect">
            <a:avLst/>
          </a:prstGeom>
        </p:spPr>
      </p:pic>
      <p:grpSp>
        <p:nvGrpSpPr>
          <p:cNvPr id="19" name="Group 18">
            <a:extLst>
              <a:ext uri="{FF2B5EF4-FFF2-40B4-BE49-F238E27FC236}">
                <a16:creationId xmlns:a16="http://schemas.microsoft.com/office/drawing/2014/main" id="{79F8CD4C-E863-4CCA-BA21-A25F6FAC6D19}"/>
              </a:ext>
              <a:ext uri="{C183D7F6-B498-43B3-948B-1728B52AA6E4}">
                <adec:decorative xmlns:adec="http://schemas.microsoft.com/office/drawing/2017/decorative" val="1"/>
              </a:ext>
            </a:extLst>
          </p:cNvPr>
          <p:cNvGrpSpPr/>
          <p:nvPr/>
        </p:nvGrpSpPr>
        <p:grpSpPr>
          <a:xfrm>
            <a:off x="3931017" y="2465639"/>
            <a:ext cx="4070058" cy="1693174"/>
            <a:chOff x="2867737" y="1863844"/>
            <a:chExt cx="3052543" cy="1269880"/>
          </a:xfrm>
        </p:grpSpPr>
        <p:grpSp>
          <p:nvGrpSpPr>
            <p:cNvPr id="20" name="Group 19">
              <a:extLst>
                <a:ext uri="{FF2B5EF4-FFF2-40B4-BE49-F238E27FC236}">
                  <a16:creationId xmlns:a16="http://schemas.microsoft.com/office/drawing/2014/main" id="{77169D97-0285-44D6-A7D4-2FBABD6B42B5}"/>
                </a:ext>
              </a:extLst>
            </p:cNvPr>
            <p:cNvGrpSpPr/>
            <p:nvPr/>
          </p:nvGrpSpPr>
          <p:grpSpPr>
            <a:xfrm>
              <a:off x="3151720" y="1863844"/>
              <a:ext cx="2768560" cy="1269880"/>
              <a:chOff x="3151720" y="1863844"/>
              <a:chExt cx="2768560" cy="1269880"/>
            </a:xfrm>
          </p:grpSpPr>
          <p:sp>
            <p:nvSpPr>
              <p:cNvPr id="22" name="Flowchart: Magnetic Disk 8">
                <a:extLst>
                  <a:ext uri="{FF2B5EF4-FFF2-40B4-BE49-F238E27FC236}">
                    <a16:creationId xmlns:a16="http://schemas.microsoft.com/office/drawing/2014/main" id="{A5CDF980-BD3F-44C6-9CA6-64BECF31A977}"/>
                  </a:ext>
                </a:extLst>
              </p:cNvPr>
              <p:cNvSpPr/>
              <p:nvPr/>
            </p:nvSpPr>
            <p:spPr>
              <a:xfrm>
                <a:off x="3151720" y="1863845"/>
                <a:ext cx="524788" cy="476664"/>
              </a:xfrm>
              <a:prstGeom prst="flowChartMagneticDisk">
                <a:avLst/>
              </a:prstGeom>
              <a:solidFill>
                <a:schemeClr val="tx2">
                  <a:lumMod val="75000"/>
                </a:schemeClr>
              </a:solidFill>
              <a:ln w="10795" cap="flat" cmpd="sng" algn="ctr">
                <a:solidFill>
                  <a:schemeClr val="bg1"/>
                </a:solidFill>
                <a:prstDash val="solid"/>
              </a:ln>
              <a:effectLst/>
            </p:spPr>
            <p:txBody>
              <a:bodyPr lIns="0" tIns="0" rIns="0" bIns="0" rtlCol="0" anchor="ctr"/>
              <a:lstStyle/>
              <a:p>
                <a:pPr algn="ctr" defTabSz="1219215">
                  <a:defRPr/>
                </a:pPr>
                <a:r>
                  <a:rPr lang="en-US" sz="1100">
                    <a:solidFill>
                      <a:srgbClr val="FFFFFF"/>
                    </a:solidFill>
                    <a:latin typeface="Segoe UI"/>
                  </a:rPr>
                  <a:t>More apps</a:t>
                </a:r>
              </a:p>
            </p:txBody>
          </p:sp>
          <p:sp>
            <p:nvSpPr>
              <p:cNvPr id="23" name="Flowchart: Magnetic Disk 8">
                <a:extLst>
                  <a:ext uri="{FF2B5EF4-FFF2-40B4-BE49-F238E27FC236}">
                    <a16:creationId xmlns:a16="http://schemas.microsoft.com/office/drawing/2014/main" id="{A1BC909F-F46E-41B6-83B3-76E9EDE93120}"/>
                  </a:ext>
                </a:extLst>
              </p:cNvPr>
              <p:cNvSpPr/>
              <p:nvPr/>
            </p:nvSpPr>
            <p:spPr>
              <a:xfrm>
                <a:off x="3712663" y="1863845"/>
                <a:ext cx="524788" cy="476664"/>
              </a:xfrm>
              <a:prstGeom prst="flowChartMagneticDisk">
                <a:avLst/>
              </a:prstGeom>
              <a:solidFill>
                <a:schemeClr val="tx2">
                  <a:lumMod val="75000"/>
                </a:schemeClr>
              </a:solidFill>
              <a:ln w="10795" cap="flat" cmpd="sng" algn="ctr">
                <a:solidFill>
                  <a:schemeClr val="bg1"/>
                </a:solidFill>
                <a:prstDash val="solid"/>
              </a:ln>
              <a:effectLst/>
            </p:spPr>
            <p:txBody>
              <a:bodyPr lIns="0" tIns="0" rIns="0" bIns="0" rtlCol="0" anchor="ctr"/>
              <a:lstStyle/>
              <a:p>
                <a:pPr algn="ctr" defTabSz="1219215">
                  <a:defRPr/>
                </a:pPr>
                <a:r>
                  <a:rPr lang="en-US" sz="1100">
                    <a:solidFill>
                      <a:srgbClr val="FFFFFF"/>
                    </a:solidFill>
                    <a:latin typeface="Segoe UI"/>
                  </a:rPr>
                  <a:t>SNMP</a:t>
                </a:r>
              </a:p>
            </p:txBody>
          </p:sp>
          <p:sp>
            <p:nvSpPr>
              <p:cNvPr id="24" name="Flowchart: Magnetic Disk 8">
                <a:extLst>
                  <a:ext uri="{FF2B5EF4-FFF2-40B4-BE49-F238E27FC236}">
                    <a16:creationId xmlns:a16="http://schemas.microsoft.com/office/drawing/2014/main" id="{9AA301F9-3920-4CDF-9B9C-2B2433B77A2D}"/>
                  </a:ext>
                </a:extLst>
              </p:cNvPr>
              <p:cNvSpPr/>
              <p:nvPr/>
            </p:nvSpPr>
            <p:spPr>
              <a:xfrm>
                <a:off x="4273606" y="1863845"/>
                <a:ext cx="524788" cy="476664"/>
              </a:xfrm>
              <a:prstGeom prst="flowChartMagneticDisk">
                <a:avLst/>
              </a:prstGeom>
              <a:solidFill>
                <a:srgbClr val="44546A"/>
              </a:solidFill>
              <a:ln w="10795" cap="flat" cmpd="sng" algn="ctr">
                <a:solidFill>
                  <a:srgbClr val="FFFFFF"/>
                </a:solidFill>
                <a:prstDash val="solid"/>
              </a:ln>
              <a:effectLst/>
            </p:spPr>
            <p:txBody>
              <a:bodyPr lIns="0" tIns="0" rIns="0" bIns="0" rtlCol="0" anchor="ctr"/>
              <a:lstStyle/>
              <a:p>
                <a:pPr algn="ctr" defTabSz="1219215">
                  <a:defRPr/>
                </a:pPr>
                <a:r>
                  <a:rPr lang="en-US" sz="1100">
                    <a:solidFill>
                      <a:srgbClr val="FFFFFF"/>
                    </a:solidFill>
                    <a:latin typeface="Segoe UI"/>
                  </a:rPr>
                  <a:t>BGP</a:t>
                </a:r>
              </a:p>
            </p:txBody>
          </p:sp>
          <p:sp>
            <p:nvSpPr>
              <p:cNvPr id="25" name="Flowchart: Magnetic Disk 8">
                <a:extLst>
                  <a:ext uri="{FF2B5EF4-FFF2-40B4-BE49-F238E27FC236}">
                    <a16:creationId xmlns:a16="http://schemas.microsoft.com/office/drawing/2014/main" id="{DBB4986D-4CB8-481F-B8F5-41EA0E6E8DC3}"/>
                  </a:ext>
                </a:extLst>
              </p:cNvPr>
              <p:cNvSpPr/>
              <p:nvPr/>
            </p:nvSpPr>
            <p:spPr>
              <a:xfrm>
                <a:off x="4834549" y="1863844"/>
                <a:ext cx="524788" cy="476665"/>
              </a:xfrm>
              <a:prstGeom prst="flowChartMagneticDisk">
                <a:avLst/>
              </a:prstGeom>
              <a:solidFill>
                <a:schemeClr val="tx2">
                  <a:lumMod val="75000"/>
                </a:schemeClr>
              </a:solidFill>
              <a:ln w="10795" cap="flat" cmpd="sng" algn="ctr">
                <a:solidFill>
                  <a:schemeClr val="bg1"/>
                </a:solidFill>
                <a:prstDash val="solid"/>
              </a:ln>
              <a:effectLst/>
            </p:spPr>
            <p:txBody>
              <a:bodyPr lIns="0" tIns="0" rIns="0" bIns="0" rtlCol="0" anchor="ctr"/>
              <a:lstStyle/>
              <a:p>
                <a:pPr algn="ctr" defTabSz="1219215">
                  <a:defRPr/>
                </a:pPr>
                <a:r>
                  <a:rPr lang="en-US" sz="1100">
                    <a:solidFill>
                      <a:srgbClr val="FFFFFF"/>
                    </a:solidFill>
                    <a:latin typeface="Segoe UI"/>
                  </a:rPr>
                  <a:t>DHCP</a:t>
                </a:r>
              </a:p>
            </p:txBody>
          </p:sp>
          <p:sp>
            <p:nvSpPr>
              <p:cNvPr id="26" name="Flowchart: Magnetic Disk 8">
                <a:extLst>
                  <a:ext uri="{FF2B5EF4-FFF2-40B4-BE49-F238E27FC236}">
                    <a16:creationId xmlns:a16="http://schemas.microsoft.com/office/drawing/2014/main" id="{83A8E2C9-DE3B-4CC0-98F9-E2D3DB4096C6}"/>
                  </a:ext>
                </a:extLst>
              </p:cNvPr>
              <p:cNvSpPr/>
              <p:nvPr/>
            </p:nvSpPr>
            <p:spPr>
              <a:xfrm>
                <a:off x="5395492" y="1863845"/>
                <a:ext cx="524788" cy="476664"/>
              </a:xfrm>
              <a:prstGeom prst="flowChartMagneticDisk">
                <a:avLst/>
              </a:prstGeom>
              <a:solidFill>
                <a:schemeClr val="tx2">
                  <a:lumMod val="75000"/>
                </a:schemeClr>
              </a:solidFill>
              <a:ln w="10795" cap="flat" cmpd="sng" algn="ctr">
                <a:solidFill>
                  <a:schemeClr val="bg1"/>
                </a:solidFill>
                <a:prstDash val="solid"/>
              </a:ln>
              <a:effectLst/>
            </p:spPr>
            <p:txBody>
              <a:bodyPr lIns="0" tIns="0" rIns="0" bIns="0" rtlCol="0" anchor="ctr"/>
              <a:lstStyle/>
              <a:p>
                <a:pPr algn="ctr" defTabSz="1219215">
                  <a:defRPr/>
                </a:pPr>
                <a:r>
                  <a:rPr lang="en-US" sz="1100">
                    <a:solidFill>
                      <a:srgbClr val="FFFFFF"/>
                    </a:solidFill>
                    <a:latin typeface="Segoe UI"/>
                  </a:rPr>
                  <a:t>IPv6</a:t>
                </a:r>
              </a:p>
            </p:txBody>
          </p:sp>
          <p:sp>
            <p:nvSpPr>
              <p:cNvPr id="27" name="Flowchart: Magnetic Disk 26">
                <a:extLst>
                  <a:ext uri="{FF2B5EF4-FFF2-40B4-BE49-F238E27FC236}">
                    <a16:creationId xmlns:a16="http://schemas.microsoft.com/office/drawing/2014/main" id="{3614F5ED-016C-40DE-9AA6-BA6121A74F6B}"/>
                  </a:ext>
                </a:extLst>
              </p:cNvPr>
              <p:cNvSpPr/>
              <p:nvPr/>
            </p:nvSpPr>
            <p:spPr>
              <a:xfrm>
                <a:off x="5194106" y="2657060"/>
                <a:ext cx="524788" cy="476664"/>
              </a:xfrm>
              <a:prstGeom prst="flowChartMagneticDisk">
                <a:avLst/>
              </a:prstGeom>
              <a:solidFill>
                <a:schemeClr val="accent2"/>
              </a:solidFill>
              <a:ln w="10795" cap="flat" cmpd="sng" algn="ctr">
                <a:solidFill>
                  <a:srgbClr val="FFFFFF"/>
                </a:solidFill>
                <a:prstDash val="solid"/>
              </a:ln>
              <a:effectLst/>
            </p:spPr>
            <p:txBody>
              <a:bodyPr rtlCol="0" anchor="ctr"/>
              <a:lstStyle/>
              <a:p>
                <a:pPr algn="ctr" defTabSz="1219215">
                  <a:defRPr/>
                </a:pPr>
                <a:r>
                  <a:rPr lang="en-US" sz="1100">
                    <a:solidFill>
                      <a:srgbClr val="FFFFFF"/>
                    </a:solidFill>
                    <a:latin typeface="Segoe UI"/>
                  </a:rPr>
                  <a:t>SYNCD</a:t>
                </a:r>
              </a:p>
            </p:txBody>
          </p:sp>
          <p:sp>
            <p:nvSpPr>
              <p:cNvPr id="28" name="Flowchart: Magnetic Disk 27">
                <a:extLst>
                  <a:ext uri="{FF2B5EF4-FFF2-40B4-BE49-F238E27FC236}">
                    <a16:creationId xmlns:a16="http://schemas.microsoft.com/office/drawing/2014/main" id="{BCF94326-C72C-48FF-B5D7-BD7C81ABAF86}"/>
                  </a:ext>
                </a:extLst>
              </p:cNvPr>
              <p:cNvSpPr/>
              <p:nvPr/>
            </p:nvSpPr>
            <p:spPr>
              <a:xfrm>
                <a:off x="5194106" y="2368617"/>
                <a:ext cx="524788" cy="447899"/>
              </a:xfrm>
              <a:prstGeom prst="flowChartMagneticDisk">
                <a:avLst/>
              </a:prstGeom>
              <a:solidFill>
                <a:schemeClr val="accent2"/>
              </a:solidFill>
              <a:ln w="10795" cap="flat" cmpd="sng" algn="ctr">
                <a:solidFill>
                  <a:srgbClr val="FFFFFF"/>
                </a:solidFill>
                <a:prstDash val="solid"/>
              </a:ln>
              <a:effectLst/>
            </p:spPr>
            <p:txBody>
              <a:bodyPr rtlCol="0" anchor="ctr"/>
              <a:lstStyle/>
              <a:p>
                <a:pPr algn="ctr" defTabSz="1219215">
                  <a:defRPr/>
                </a:pPr>
                <a:r>
                  <a:rPr lang="en-US" sz="1100">
                    <a:solidFill>
                      <a:srgbClr val="FFFFFF"/>
                    </a:solidFill>
                    <a:latin typeface="Segoe UI"/>
                  </a:rPr>
                  <a:t>LLDP</a:t>
                </a:r>
              </a:p>
            </p:txBody>
          </p:sp>
          <p:sp>
            <p:nvSpPr>
              <p:cNvPr id="29" name="Flowchart: Magnetic Disk 28">
                <a:extLst>
                  <a:ext uri="{FF2B5EF4-FFF2-40B4-BE49-F238E27FC236}">
                    <a16:creationId xmlns:a16="http://schemas.microsoft.com/office/drawing/2014/main" id="{9AA7507B-97A1-46B1-A9E9-BAFE6AF864B7}"/>
                  </a:ext>
                </a:extLst>
              </p:cNvPr>
              <p:cNvSpPr/>
              <p:nvPr/>
            </p:nvSpPr>
            <p:spPr>
              <a:xfrm>
                <a:off x="4672097" y="2657060"/>
                <a:ext cx="524788" cy="476664"/>
              </a:xfrm>
              <a:prstGeom prst="flowChartMagneticDisk">
                <a:avLst/>
              </a:prstGeom>
              <a:solidFill>
                <a:schemeClr val="accent2"/>
              </a:solidFill>
              <a:ln w="10795" cap="flat" cmpd="sng" algn="ctr">
                <a:solidFill>
                  <a:srgbClr val="FFFFFF"/>
                </a:solidFill>
                <a:prstDash val="solid"/>
              </a:ln>
              <a:effectLst/>
            </p:spPr>
            <p:txBody>
              <a:bodyPr rtlCol="0" anchor="ctr"/>
              <a:lstStyle/>
              <a:p>
                <a:pPr algn="ctr" defTabSz="1219215">
                  <a:defRPr/>
                </a:pPr>
                <a:r>
                  <a:rPr lang="en-US" sz="1100" err="1">
                    <a:solidFill>
                      <a:srgbClr val="FFFFFF"/>
                    </a:solidFill>
                    <a:latin typeface="Segoe UI"/>
                  </a:rPr>
                  <a:t>RedisDB</a:t>
                </a:r>
                <a:endParaRPr lang="en-US" sz="1100">
                  <a:solidFill>
                    <a:srgbClr val="FFFFFF"/>
                  </a:solidFill>
                  <a:latin typeface="Segoe UI"/>
                </a:endParaRPr>
              </a:p>
            </p:txBody>
          </p:sp>
          <p:sp>
            <p:nvSpPr>
              <p:cNvPr id="30" name="Flowchart: Magnetic Disk 29">
                <a:extLst>
                  <a:ext uri="{FF2B5EF4-FFF2-40B4-BE49-F238E27FC236}">
                    <a16:creationId xmlns:a16="http://schemas.microsoft.com/office/drawing/2014/main" id="{FB282045-D7A0-4984-9C4F-A2E521B0CD07}"/>
                  </a:ext>
                </a:extLst>
              </p:cNvPr>
              <p:cNvSpPr/>
              <p:nvPr/>
            </p:nvSpPr>
            <p:spPr>
              <a:xfrm>
                <a:off x="4672097" y="2368617"/>
                <a:ext cx="524788" cy="447899"/>
              </a:xfrm>
              <a:prstGeom prst="flowChartMagneticDisk">
                <a:avLst/>
              </a:prstGeom>
              <a:solidFill>
                <a:schemeClr val="accent2"/>
              </a:solidFill>
              <a:ln w="10795" cap="flat" cmpd="sng" algn="ctr">
                <a:solidFill>
                  <a:srgbClr val="FFFFFF"/>
                </a:solidFill>
                <a:prstDash val="solid"/>
              </a:ln>
              <a:effectLst/>
            </p:spPr>
            <p:txBody>
              <a:bodyPr rtlCol="0" anchor="ctr"/>
              <a:lstStyle/>
              <a:p>
                <a:pPr algn="ctr" defTabSz="1219215">
                  <a:defRPr/>
                </a:pPr>
                <a:r>
                  <a:rPr lang="en-US" sz="1100" err="1">
                    <a:solidFill>
                      <a:srgbClr val="FFFFFF"/>
                    </a:solidFill>
                    <a:latin typeface="Segoe UI"/>
                  </a:rPr>
                  <a:t>TeamD</a:t>
                </a:r>
                <a:endParaRPr lang="en-US" sz="1100">
                  <a:solidFill>
                    <a:srgbClr val="FFFFFF"/>
                  </a:solidFill>
                  <a:latin typeface="Segoe UI"/>
                </a:endParaRPr>
              </a:p>
            </p:txBody>
          </p:sp>
          <p:grpSp>
            <p:nvGrpSpPr>
              <p:cNvPr id="31" name="Group 30">
                <a:extLst>
                  <a:ext uri="{FF2B5EF4-FFF2-40B4-BE49-F238E27FC236}">
                    <a16:creationId xmlns:a16="http://schemas.microsoft.com/office/drawing/2014/main" id="{89BF74BA-D81F-4A23-8EE9-A85F26A0949B}"/>
                  </a:ext>
                </a:extLst>
              </p:cNvPr>
              <p:cNvGrpSpPr/>
              <p:nvPr/>
            </p:nvGrpSpPr>
            <p:grpSpPr>
              <a:xfrm>
                <a:off x="3414114" y="2368617"/>
                <a:ext cx="1055305" cy="765107"/>
                <a:chOff x="3414114" y="2405193"/>
                <a:chExt cx="1055305" cy="765107"/>
              </a:xfrm>
            </p:grpSpPr>
            <p:sp>
              <p:nvSpPr>
                <p:cNvPr id="32" name="Flowchart: Magnetic Disk 31">
                  <a:extLst>
                    <a:ext uri="{FF2B5EF4-FFF2-40B4-BE49-F238E27FC236}">
                      <a16:creationId xmlns:a16="http://schemas.microsoft.com/office/drawing/2014/main" id="{515C08AD-24AF-4EDB-BA40-F380F041D55A}"/>
                    </a:ext>
                  </a:extLst>
                </p:cNvPr>
                <p:cNvSpPr/>
                <p:nvPr/>
              </p:nvSpPr>
              <p:spPr>
                <a:xfrm>
                  <a:off x="3944631" y="2693636"/>
                  <a:ext cx="524788" cy="476664"/>
                </a:xfrm>
                <a:prstGeom prst="flowChartMagneticDisk">
                  <a:avLst/>
                </a:prstGeom>
                <a:solidFill>
                  <a:schemeClr val="accent4"/>
                </a:solidFill>
                <a:ln w="10795" cap="flat" cmpd="sng" algn="ctr">
                  <a:solidFill>
                    <a:srgbClr val="FFFFFF"/>
                  </a:solidFill>
                  <a:prstDash val="solid"/>
                </a:ln>
                <a:effectLst/>
              </p:spPr>
              <p:txBody>
                <a:bodyPr lIns="0" tIns="0" rIns="0" bIns="0" rtlCol="0" anchor="ctr"/>
                <a:lstStyle/>
                <a:p>
                  <a:pPr algn="ctr" defTabSz="1219215">
                    <a:defRPr/>
                  </a:pPr>
                  <a:r>
                    <a:rPr lang="en-US" sz="1100">
                      <a:gradFill>
                        <a:gsLst>
                          <a:gs pos="0">
                            <a:srgbClr val="000000"/>
                          </a:gs>
                          <a:gs pos="100000">
                            <a:srgbClr val="000000"/>
                          </a:gs>
                        </a:gsLst>
                        <a:lin ang="5400000" scaled="1"/>
                      </a:gradFill>
                      <a:latin typeface="Segoe UI"/>
                    </a:rPr>
                    <a:t>Utility</a:t>
                  </a:r>
                </a:p>
              </p:txBody>
            </p:sp>
            <p:sp>
              <p:nvSpPr>
                <p:cNvPr id="33" name="Flowchart: Magnetic Disk 32">
                  <a:extLst>
                    <a:ext uri="{FF2B5EF4-FFF2-40B4-BE49-F238E27FC236}">
                      <a16:creationId xmlns:a16="http://schemas.microsoft.com/office/drawing/2014/main" id="{2F709A88-7A36-497C-9DFF-ED044F2BE37B}"/>
                    </a:ext>
                  </a:extLst>
                </p:cNvPr>
                <p:cNvSpPr/>
                <p:nvPr/>
              </p:nvSpPr>
              <p:spPr>
                <a:xfrm>
                  <a:off x="3944631" y="2405193"/>
                  <a:ext cx="524788" cy="447899"/>
                </a:xfrm>
                <a:prstGeom prst="flowChartMagneticDisk">
                  <a:avLst/>
                </a:prstGeom>
                <a:solidFill>
                  <a:schemeClr val="accent4"/>
                </a:solidFill>
                <a:ln w="10795" cap="flat" cmpd="sng" algn="ctr">
                  <a:solidFill>
                    <a:srgbClr val="FFFFFF"/>
                  </a:solidFill>
                  <a:prstDash val="solid"/>
                </a:ln>
                <a:effectLst/>
              </p:spPr>
              <p:txBody>
                <a:bodyPr lIns="0" tIns="0" rIns="0" bIns="0" rtlCol="0" anchor="ctr"/>
                <a:lstStyle/>
                <a:p>
                  <a:pPr algn="ctr" defTabSz="1219215">
                    <a:defRPr/>
                  </a:pPr>
                  <a:r>
                    <a:rPr lang="en-US" sz="1100">
                      <a:gradFill>
                        <a:gsLst>
                          <a:gs pos="0">
                            <a:srgbClr val="000000"/>
                          </a:gs>
                          <a:gs pos="100000">
                            <a:srgbClr val="000000"/>
                          </a:gs>
                        </a:gsLst>
                        <a:lin ang="5400000" scaled="1"/>
                      </a:gradFill>
                      <a:latin typeface="Segoe UI"/>
                      <a:sym typeface="Source Sans Pro"/>
                    </a:rPr>
                    <a:t>Platform</a:t>
                  </a:r>
                </a:p>
              </p:txBody>
            </p:sp>
            <p:sp>
              <p:nvSpPr>
                <p:cNvPr id="34" name="Flowchart: Magnetic Disk 33">
                  <a:extLst>
                    <a:ext uri="{FF2B5EF4-FFF2-40B4-BE49-F238E27FC236}">
                      <a16:creationId xmlns:a16="http://schemas.microsoft.com/office/drawing/2014/main" id="{37C7A2D7-3D3C-4C7A-9BE2-7024BF90CA2C}"/>
                    </a:ext>
                  </a:extLst>
                </p:cNvPr>
                <p:cNvSpPr/>
                <p:nvPr/>
              </p:nvSpPr>
              <p:spPr>
                <a:xfrm>
                  <a:off x="3414114" y="2693636"/>
                  <a:ext cx="524788" cy="476664"/>
                </a:xfrm>
                <a:prstGeom prst="flowChartMagneticDisk">
                  <a:avLst/>
                </a:prstGeom>
                <a:solidFill>
                  <a:schemeClr val="accent4"/>
                </a:solidFill>
                <a:ln w="10795" cap="flat" cmpd="sng" algn="ctr">
                  <a:solidFill>
                    <a:srgbClr val="FFFFFF"/>
                  </a:solidFill>
                  <a:prstDash val="solid"/>
                </a:ln>
                <a:effectLst/>
              </p:spPr>
              <p:txBody>
                <a:bodyPr lIns="0" tIns="0" rIns="0" bIns="0" rtlCol="0" anchor="ctr"/>
                <a:lstStyle/>
                <a:p>
                  <a:pPr algn="ctr" defTabSz="1219215">
                    <a:defRPr/>
                  </a:pPr>
                  <a:r>
                    <a:rPr lang="en-US" sz="1100">
                      <a:gradFill>
                        <a:gsLst>
                          <a:gs pos="0">
                            <a:srgbClr val="000000"/>
                          </a:gs>
                          <a:gs pos="100000">
                            <a:srgbClr val="000000"/>
                          </a:gs>
                        </a:gsLst>
                        <a:lin ang="5400000" scaled="1"/>
                      </a:gradFill>
                      <a:latin typeface="Segoe UI"/>
                    </a:rPr>
                    <a:t>SWSS</a:t>
                  </a:r>
                </a:p>
              </p:txBody>
            </p:sp>
            <p:sp>
              <p:nvSpPr>
                <p:cNvPr id="35" name="Flowchart: Magnetic Disk 34">
                  <a:extLst>
                    <a:ext uri="{FF2B5EF4-FFF2-40B4-BE49-F238E27FC236}">
                      <a16:creationId xmlns:a16="http://schemas.microsoft.com/office/drawing/2014/main" id="{02A18161-1176-4DB5-8DB8-606A7695506D}"/>
                    </a:ext>
                  </a:extLst>
                </p:cNvPr>
                <p:cNvSpPr/>
                <p:nvPr/>
              </p:nvSpPr>
              <p:spPr>
                <a:xfrm>
                  <a:off x="3414115" y="2405193"/>
                  <a:ext cx="524788" cy="447899"/>
                </a:xfrm>
                <a:prstGeom prst="flowChartMagneticDisk">
                  <a:avLst/>
                </a:prstGeom>
                <a:solidFill>
                  <a:schemeClr val="accent4"/>
                </a:solidFill>
                <a:ln w="10795" cap="flat" cmpd="sng" algn="ctr">
                  <a:solidFill>
                    <a:srgbClr val="FFFFFF"/>
                  </a:solidFill>
                  <a:prstDash val="solid"/>
                </a:ln>
                <a:effectLst/>
              </p:spPr>
              <p:txBody>
                <a:bodyPr lIns="0" tIns="0" rIns="0" bIns="0" rtlCol="0" anchor="ctr"/>
                <a:lstStyle/>
                <a:p>
                  <a:pPr algn="ctr" defTabSz="1219215">
                    <a:defRPr/>
                  </a:pPr>
                  <a:r>
                    <a:rPr lang="en-US" sz="1100">
                      <a:gradFill>
                        <a:gsLst>
                          <a:gs pos="0">
                            <a:srgbClr val="000000"/>
                          </a:gs>
                          <a:gs pos="100000">
                            <a:srgbClr val="000000"/>
                          </a:gs>
                        </a:gsLst>
                        <a:lin ang="5400000" scaled="1"/>
                      </a:gradFill>
                      <a:latin typeface="Segoe UI"/>
                    </a:rPr>
                    <a:t>Database</a:t>
                  </a:r>
                </a:p>
              </p:txBody>
            </p:sp>
          </p:grpSp>
        </p:grpSp>
        <p:sp>
          <p:nvSpPr>
            <p:cNvPr id="21" name="TextBox 20">
              <a:extLst>
                <a:ext uri="{FF2B5EF4-FFF2-40B4-BE49-F238E27FC236}">
                  <a16:creationId xmlns:a16="http://schemas.microsoft.com/office/drawing/2014/main" id="{B3000E04-B9F4-4B19-BC7A-757CB60F7856}"/>
                </a:ext>
              </a:extLst>
            </p:cNvPr>
            <p:cNvSpPr txBox="1"/>
            <p:nvPr/>
          </p:nvSpPr>
          <p:spPr>
            <a:xfrm>
              <a:off x="2867737" y="2867960"/>
              <a:ext cx="531812" cy="196207"/>
            </a:xfrm>
            <a:prstGeom prst="rect">
              <a:avLst/>
            </a:prstGeom>
            <a:noFill/>
            <a:ln>
              <a:noFill/>
            </a:ln>
          </p:spPr>
          <p:txBody>
            <a:bodyPr wrap="square" rtlCol="0">
              <a:spAutoFit/>
            </a:bodyPr>
            <a:lstStyle/>
            <a:p>
              <a:pPr algn="ctr" defTabSz="1219215"/>
              <a:endParaRPr lang="en-US" sz="1100">
                <a:latin typeface="Segoe UI Semibold" panose="020B0702040204020203" pitchFamily="34" charset="0"/>
                <a:cs typeface="Segoe UI Semibold" panose="020B0702040204020203" pitchFamily="34" charset="0"/>
              </a:endParaRPr>
            </a:p>
          </p:txBody>
        </p:sp>
      </p:grpSp>
      <p:grpSp>
        <p:nvGrpSpPr>
          <p:cNvPr id="36" name="Group 35">
            <a:extLst>
              <a:ext uri="{FF2B5EF4-FFF2-40B4-BE49-F238E27FC236}">
                <a16:creationId xmlns:a16="http://schemas.microsoft.com/office/drawing/2014/main" id="{F6B9383D-1256-48EE-9761-1B6B2A1B7B24}"/>
              </a:ext>
              <a:ext uri="{C183D7F6-B498-43B3-948B-1728B52AA6E4}">
                <adec:decorative xmlns:adec="http://schemas.microsoft.com/office/drawing/2017/decorative" val="1"/>
              </a:ext>
            </a:extLst>
          </p:cNvPr>
          <p:cNvGrpSpPr/>
          <p:nvPr/>
        </p:nvGrpSpPr>
        <p:grpSpPr>
          <a:xfrm>
            <a:off x="3585841" y="2465640"/>
            <a:ext cx="5228078" cy="635552"/>
            <a:chOff x="2608855" y="1900421"/>
            <a:chExt cx="3921058" cy="476664"/>
          </a:xfrm>
        </p:grpSpPr>
        <p:sp>
          <p:nvSpPr>
            <p:cNvPr id="37" name="Flowchart: Magnetic Disk 8">
              <a:extLst>
                <a:ext uri="{FF2B5EF4-FFF2-40B4-BE49-F238E27FC236}">
                  <a16:creationId xmlns:a16="http://schemas.microsoft.com/office/drawing/2014/main" id="{9169AD2C-266C-412A-BC85-01823566F82A}"/>
                </a:ext>
              </a:extLst>
            </p:cNvPr>
            <p:cNvSpPr/>
            <p:nvPr/>
          </p:nvSpPr>
          <p:spPr>
            <a:xfrm>
              <a:off x="4273139" y="1900421"/>
              <a:ext cx="524788" cy="476664"/>
            </a:xfrm>
            <a:prstGeom prst="flowChartMagneticDisk">
              <a:avLst/>
            </a:prstGeom>
            <a:solidFill>
              <a:srgbClr val="00B050"/>
            </a:solidFill>
            <a:ln w="10795" cap="flat" cmpd="sng" algn="ctr">
              <a:solidFill>
                <a:srgbClr val="FFFFFF"/>
              </a:solidFill>
              <a:prstDash val="solid"/>
            </a:ln>
            <a:effectLst/>
          </p:spPr>
          <p:txBody>
            <a:bodyPr lIns="0" tIns="0" rIns="0" bIns="0" rtlCol="0" anchor="ctr"/>
            <a:lstStyle/>
            <a:p>
              <a:pPr algn="ctr" defTabSz="1219215">
                <a:defRPr/>
              </a:pPr>
              <a:r>
                <a:rPr lang="en-US" sz="1100">
                  <a:gradFill>
                    <a:gsLst>
                      <a:gs pos="0">
                        <a:srgbClr val="000000"/>
                      </a:gs>
                      <a:gs pos="100000">
                        <a:srgbClr val="000000"/>
                      </a:gs>
                    </a:gsLst>
                    <a:lin ang="5400000" scaled="1"/>
                  </a:gradFill>
                  <a:latin typeface="Segoe UI"/>
                </a:rPr>
                <a:t>BGP</a:t>
              </a:r>
            </a:p>
          </p:txBody>
        </p:sp>
        <p:sp>
          <p:nvSpPr>
            <p:cNvPr id="38" name="Flowchart: Magnetic Disk 8">
              <a:extLst>
                <a:ext uri="{FF2B5EF4-FFF2-40B4-BE49-F238E27FC236}">
                  <a16:creationId xmlns:a16="http://schemas.microsoft.com/office/drawing/2014/main" id="{C9BF5ECF-1649-4DF5-8C35-0161D892EE3C}"/>
                </a:ext>
              </a:extLst>
            </p:cNvPr>
            <p:cNvSpPr/>
            <p:nvPr/>
          </p:nvSpPr>
          <p:spPr>
            <a:xfrm>
              <a:off x="2608855" y="1900421"/>
              <a:ext cx="524788" cy="476664"/>
            </a:xfrm>
            <a:prstGeom prst="flowChartMagneticDisk">
              <a:avLst/>
            </a:prstGeom>
            <a:solidFill>
              <a:schemeClr val="accent1"/>
            </a:solidFill>
            <a:ln w="10795" cap="flat" cmpd="sng" algn="ctr">
              <a:solidFill>
                <a:schemeClr val="bg1"/>
              </a:solidFill>
              <a:prstDash val="solid"/>
            </a:ln>
            <a:effectLst/>
          </p:spPr>
          <p:txBody>
            <a:bodyPr lIns="0" tIns="0" rIns="0" bIns="0" rtlCol="0" anchor="ctr"/>
            <a:lstStyle/>
            <a:p>
              <a:pPr algn="ctr" defTabSz="1219215">
                <a:defRPr/>
              </a:pPr>
              <a:r>
                <a:rPr lang="en-US" sz="1100">
                  <a:solidFill>
                    <a:srgbClr val="FFFFFF"/>
                  </a:solidFill>
                  <a:latin typeface="Segoe UI"/>
                </a:rPr>
                <a:t>New</a:t>
              </a:r>
            </a:p>
          </p:txBody>
        </p:sp>
        <p:sp>
          <p:nvSpPr>
            <p:cNvPr id="39" name="Flowchart: Magnetic Disk 8">
              <a:extLst>
                <a:ext uri="{FF2B5EF4-FFF2-40B4-BE49-F238E27FC236}">
                  <a16:creationId xmlns:a16="http://schemas.microsoft.com/office/drawing/2014/main" id="{38552B31-6BF4-4F7C-9B66-D378A3929884}"/>
                </a:ext>
              </a:extLst>
            </p:cNvPr>
            <p:cNvSpPr/>
            <p:nvPr/>
          </p:nvSpPr>
          <p:spPr>
            <a:xfrm>
              <a:off x="5940426" y="1900421"/>
              <a:ext cx="589487" cy="476664"/>
            </a:xfrm>
            <a:prstGeom prst="flowChartMagneticDisk">
              <a:avLst/>
            </a:prstGeom>
            <a:solidFill>
              <a:srgbClr val="00B0F0"/>
            </a:solidFill>
            <a:ln w="10795" cap="flat" cmpd="sng" algn="ctr">
              <a:solidFill>
                <a:schemeClr val="bg1"/>
              </a:solidFill>
              <a:prstDash val="solid"/>
            </a:ln>
            <a:effectLst/>
          </p:spPr>
          <p:txBody>
            <a:bodyPr lIns="0" tIns="0" rIns="0" bIns="0" rtlCol="0" anchor="ctr"/>
            <a:lstStyle/>
            <a:p>
              <a:pPr algn="ctr" defTabSz="1219215">
                <a:defRPr/>
              </a:pPr>
              <a:r>
                <a:rPr lang="en-US" sz="1100">
                  <a:solidFill>
                    <a:srgbClr val="FFFFFF"/>
                  </a:solidFill>
                  <a:latin typeface="Segoe UI"/>
                </a:rPr>
                <a:t>New </a:t>
              </a:r>
            </a:p>
          </p:txBody>
        </p:sp>
      </p:grpSp>
      <p:sp>
        <p:nvSpPr>
          <p:cNvPr id="41" name="TextBox 40">
            <a:extLst>
              <a:ext uri="{FF2B5EF4-FFF2-40B4-BE49-F238E27FC236}">
                <a16:creationId xmlns:a16="http://schemas.microsoft.com/office/drawing/2014/main" id="{B74B731E-FCA5-4DA8-885C-560A05BE8740}"/>
              </a:ext>
            </a:extLst>
          </p:cNvPr>
          <p:cNvSpPr txBox="1"/>
          <p:nvPr/>
        </p:nvSpPr>
        <p:spPr>
          <a:xfrm>
            <a:off x="1043802" y="3375143"/>
            <a:ext cx="2616978" cy="707886"/>
          </a:xfrm>
          <a:prstGeom prst="rect">
            <a:avLst/>
          </a:prstGeom>
          <a:noFill/>
        </p:spPr>
        <p:txBody>
          <a:bodyPr wrap="square" rtlCol="0">
            <a:spAutoFit/>
          </a:bodyPr>
          <a:lstStyle/>
          <a:p>
            <a:r>
              <a:rPr lang="en-US" sz="2000" b="1" dirty="0"/>
              <a:t>A Containerized Cross-platform Switch OS</a:t>
            </a:r>
          </a:p>
        </p:txBody>
      </p:sp>
      <p:pic>
        <p:nvPicPr>
          <p:cNvPr id="44" name="Picture 12" descr="âazure logo transparent whiteâçå¾çæç´¢ç»æ">
            <a:extLst>
              <a:ext uri="{FF2B5EF4-FFF2-40B4-BE49-F238E27FC236}">
                <a16:creationId xmlns:a16="http://schemas.microsoft.com/office/drawing/2014/main" id="{445ACDDB-AD1B-AC12-4F88-4D028F6FDE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7799" y="1146075"/>
            <a:ext cx="2396224" cy="119811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0" descr="âalibaba cloud logo transparent whiteâçå¾çæç´¢ç»æ">
            <a:extLst>
              <a:ext uri="{FF2B5EF4-FFF2-40B4-BE49-F238E27FC236}">
                <a16:creationId xmlns:a16="http://schemas.microsoft.com/office/drawing/2014/main" id="{E96E250D-BA89-36C7-6F6D-5AA813E9CB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1055" y="1316253"/>
            <a:ext cx="2297521" cy="82054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2" descr="âtencent white logoâçå¾çæç´¢ç»æ">
            <a:extLst>
              <a:ext uri="{FF2B5EF4-FFF2-40B4-BE49-F238E27FC236}">
                <a16:creationId xmlns:a16="http://schemas.microsoft.com/office/drawing/2014/main" id="{69BA3776-E056-E1FC-B9BD-70B5E96CB8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38787" y="1613094"/>
            <a:ext cx="2363295" cy="33418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50" descr="ç¸å³å¾ç">
            <a:extLst>
              <a:ext uri="{FF2B5EF4-FFF2-40B4-BE49-F238E27FC236}">
                <a16:creationId xmlns:a16="http://schemas.microsoft.com/office/drawing/2014/main" id="{4C17DCA9-B454-59DE-1FFC-AF89F945CE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82200" y="1142061"/>
            <a:ext cx="1127195" cy="11271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2BE80DD-84BA-2718-21ED-697E4B1F28AA}"/>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516005" y="5382777"/>
            <a:ext cx="1473168" cy="561480"/>
          </a:xfrm>
          <a:prstGeom prst="rect">
            <a:avLst/>
          </a:prstGeom>
        </p:spPr>
      </p:pic>
      <p:pic>
        <p:nvPicPr>
          <p:cNvPr id="3" name="Picture 2">
            <a:extLst>
              <a:ext uri="{FF2B5EF4-FFF2-40B4-BE49-F238E27FC236}">
                <a16:creationId xmlns:a16="http://schemas.microsoft.com/office/drawing/2014/main" id="{B2053B04-8EDA-87AF-1491-E9AB1C62031A}"/>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728477" y="5260935"/>
            <a:ext cx="1740927" cy="733581"/>
          </a:xfrm>
          <a:prstGeom prst="rect">
            <a:avLst/>
          </a:prstGeom>
        </p:spPr>
      </p:pic>
      <p:pic>
        <p:nvPicPr>
          <p:cNvPr id="40" name="Picture 39">
            <a:extLst>
              <a:ext uri="{FF2B5EF4-FFF2-40B4-BE49-F238E27FC236}">
                <a16:creationId xmlns:a16="http://schemas.microsoft.com/office/drawing/2014/main" id="{C8F28E4D-C05B-28D7-7A74-BAA3F095DC57}"/>
              </a:ext>
            </a:extLst>
          </p:cNvPr>
          <p:cNvPicPr>
            <a:picLocks noChangeAspect="1"/>
          </p:cNvPicPr>
          <p:nvPr/>
        </p:nvPicPr>
        <p:blipFill>
          <a:blip r:embed="rId11"/>
          <a:stretch>
            <a:fillRect/>
          </a:stretch>
        </p:blipFill>
        <p:spPr>
          <a:xfrm>
            <a:off x="7577052" y="5267386"/>
            <a:ext cx="1179587" cy="780002"/>
          </a:xfrm>
          <a:prstGeom prst="rect">
            <a:avLst/>
          </a:prstGeom>
        </p:spPr>
      </p:pic>
      <p:pic>
        <p:nvPicPr>
          <p:cNvPr id="42" name="Picture 41">
            <a:extLst>
              <a:ext uri="{FF2B5EF4-FFF2-40B4-BE49-F238E27FC236}">
                <a16:creationId xmlns:a16="http://schemas.microsoft.com/office/drawing/2014/main" id="{D6ADFEA1-6833-4F84-1ED1-32E4FA2A73F6}"/>
              </a:ext>
            </a:extLst>
          </p:cNvPr>
          <p:cNvPicPr>
            <a:picLocks noChangeAspect="1"/>
          </p:cNvPicPr>
          <p:nvPr/>
        </p:nvPicPr>
        <p:blipFill>
          <a:blip r:embed="rId12"/>
          <a:stretch>
            <a:fillRect/>
          </a:stretch>
        </p:blipFill>
        <p:spPr>
          <a:xfrm>
            <a:off x="6082374" y="5120360"/>
            <a:ext cx="1275892" cy="1014733"/>
          </a:xfrm>
          <a:prstGeom prst="rect">
            <a:avLst/>
          </a:prstGeom>
        </p:spPr>
      </p:pic>
      <p:pic>
        <p:nvPicPr>
          <p:cNvPr id="43" name="Picture 42">
            <a:extLst>
              <a:ext uri="{FF2B5EF4-FFF2-40B4-BE49-F238E27FC236}">
                <a16:creationId xmlns:a16="http://schemas.microsoft.com/office/drawing/2014/main" id="{5383CB57-FE88-1BBA-9B47-CC8FF261B5B2}"/>
              </a:ext>
            </a:extLst>
          </p:cNvPr>
          <p:cNvPicPr>
            <a:picLocks noChangeAspect="1"/>
          </p:cNvPicPr>
          <p:nvPr/>
        </p:nvPicPr>
        <p:blipFill>
          <a:blip r:embed="rId13"/>
          <a:stretch>
            <a:fillRect/>
          </a:stretch>
        </p:blipFill>
        <p:spPr>
          <a:xfrm>
            <a:off x="9188095" y="5370518"/>
            <a:ext cx="2001416" cy="573739"/>
          </a:xfrm>
          <a:prstGeom prst="rect">
            <a:avLst/>
          </a:prstGeom>
        </p:spPr>
      </p:pic>
    </p:spTree>
    <p:extLst>
      <p:ext uri="{BB962C8B-B14F-4D97-AF65-F5344CB8AC3E}">
        <p14:creationId xmlns:p14="http://schemas.microsoft.com/office/powerpoint/2010/main" val="183817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F8220A-1D3A-4847-A522-2155EE74C84A}"/>
              </a:ext>
            </a:extLst>
          </p:cNvPr>
          <p:cNvSpPr>
            <a:spLocks noGrp="1"/>
          </p:cNvSpPr>
          <p:nvPr>
            <p:ph type="sldNum" sz="quarter" idx="12"/>
          </p:nvPr>
        </p:nvSpPr>
        <p:spPr/>
        <p:txBody>
          <a:bodyPr/>
          <a:lstStyle/>
          <a:p>
            <a:fld id="{D5DC1D30-1A7C-4E7C-9363-9F3F153235B6}" type="slidenum">
              <a:rPr lang="en-US" smtClean="0"/>
              <a:t>39</a:t>
            </a:fld>
            <a:endParaRPr lang="en-US"/>
          </a:p>
        </p:txBody>
      </p:sp>
      <p:sp>
        <p:nvSpPr>
          <p:cNvPr id="6" name="Rounded Rectangle 21">
            <a:extLst>
              <a:ext uri="{FF2B5EF4-FFF2-40B4-BE49-F238E27FC236}">
                <a16:creationId xmlns:a16="http://schemas.microsoft.com/office/drawing/2014/main" id="{80DE778B-4047-4496-B3C2-A7F278DFCCDD}"/>
              </a:ext>
            </a:extLst>
          </p:cNvPr>
          <p:cNvSpPr/>
          <p:nvPr/>
        </p:nvSpPr>
        <p:spPr>
          <a:xfrm>
            <a:off x="904875" y="4972875"/>
            <a:ext cx="10429725" cy="1383079"/>
          </a:xfrm>
          <a:prstGeom prst="roundRect">
            <a:avLst/>
          </a:prstGeom>
          <a:solidFill>
            <a:schemeClr val="accent1">
              <a:lumMod val="20000"/>
              <a:lumOff val="80000"/>
            </a:schemeClr>
          </a:solidFill>
          <a:ln/>
          <a:effectLst>
            <a:outerShdw blurRad="50800" dist="38100" dir="5400000" algn="t" rotWithShape="0">
              <a:prstClr val="black">
                <a:alpha val="40000"/>
              </a:prstClr>
            </a:outerShdw>
            <a:softEdge rad="31750"/>
          </a:effectLst>
        </p:spPr>
        <p:style>
          <a:lnRef idx="2">
            <a:schemeClr val="accent5"/>
          </a:lnRef>
          <a:fillRef idx="1">
            <a:schemeClr val="lt1"/>
          </a:fillRef>
          <a:effectRef idx="0">
            <a:schemeClr val="accent5"/>
          </a:effectRef>
          <a:fontRef idx="minor">
            <a:schemeClr val="dk1"/>
          </a:fontRef>
        </p:style>
        <p:txBody>
          <a:bodyPr rtlCol="0" anchor="ctr"/>
          <a:lstStyle/>
          <a:p>
            <a:pPr defTabSz="914202"/>
            <a:r>
              <a:rPr lang="en-US" sz="2400" b="1">
                <a:solidFill>
                  <a:prstClr val="black"/>
                </a:solidFill>
                <a:effectLst>
                  <a:outerShdw blurRad="38100" dist="38100" dir="2700000" algn="tl">
                    <a:srgbClr val="000000">
                      <a:alpha val="43137"/>
                    </a:srgbClr>
                  </a:outerShdw>
                </a:effectLst>
                <a:latin typeface="Calibri" panose="020F0502020204030204"/>
              </a:rPr>
              <a:t>ASIC Vendor</a:t>
            </a:r>
          </a:p>
        </p:txBody>
      </p:sp>
      <p:sp>
        <p:nvSpPr>
          <p:cNvPr id="15" name="Title 1">
            <a:extLst>
              <a:ext uri="{FF2B5EF4-FFF2-40B4-BE49-F238E27FC236}">
                <a16:creationId xmlns:a16="http://schemas.microsoft.com/office/drawing/2014/main" id="{F481154A-9A5C-4ACE-A387-BBBEB7C5F9B7}"/>
              </a:ext>
            </a:extLst>
          </p:cNvPr>
          <p:cNvSpPr>
            <a:spLocks noGrp="1"/>
          </p:cNvSpPr>
          <p:nvPr>
            <p:ph type="title"/>
          </p:nvPr>
        </p:nvSpPr>
        <p:spPr>
          <a:xfrm>
            <a:off x="0" y="232459"/>
            <a:ext cx="12191999" cy="909602"/>
          </a:xfrm>
        </p:spPr>
        <p:txBody>
          <a:bodyPr spcFirstLastPara="1" vert="horz" wrap="square" lIns="121900" tIns="60934" rIns="121900" bIns="60934" rtlCol="0" anchor="t" anchorCtr="0">
            <a:normAutofit fontScale="90000"/>
          </a:bodyPr>
          <a:lstStyle/>
          <a:p>
            <a:pPr algn="ctr">
              <a:lnSpc>
                <a:spcPct val="100000"/>
              </a:lnSpc>
            </a:pPr>
            <a:r>
              <a:rPr lang="en-US">
                <a:latin typeface="Segoe UI Semibold"/>
                <a:cs typeface="Segoe UI Semibold"/>
              </a:rPr>
              <a:t>  </a:t>
            </a:r>
            <a:r>
              <a:rPr lang="en-US" sz="4900" b="1">
                <a:latin typeface="+mj-lt"/>
                <a:cs typeface="Segoe UI Semibold"/>
              </a:rPr>
              <a:t>SONiC</a:t>
            </a:r>
            <a:r>
              <a:rPr lang="en-US" sz="4900">
                <a:latin typeface="+mj-lt"/>
                <a:cs typeface="Segoe UI Semibold"/>
              </a:rPr>
              <a:t>:</a:t>
            </a:r>
            <a:r>
              <a:rPr lang="en-US" sz="4000">
                <a:latin typeface="+mj-lt"/>
                <a:cs typeface="Segoe UI Semibold"/>
              </a:rPr>
              <a:t> </a:t>
            </a:r>
            <a:r>
              <a:rPr lang="en-US" sz="3334">
                <a:latin typeface="+mj-lt"/>
                <a:cs typeface="Segoe UI Semibold"/>
              </a:rPr>
              <a:t> </a:t>
            </a:r>
            <a:r>
              <a:rPr lang="en-US" sz="4400" b="1">
                <a:latin typeface="+mj-lt"/>
                <a:cs typeface="Segoe UI Semibold"/>
              </a:rPr>
              <a:t>S</a:t>
            </a:r>
            <a:r>
              <a:rPr lang="en-US" sz="4400">
                <a:latin typeface="+mj-lt"/>
                <a:cs typeface="Segoe UI Semibold"/>
              </a:rPr>
              <a:t>oftware for </a:t>
            </a:r>
            <a:r>
              <a:rPr lang="en-US" sz="4400" b="1">
                <a:latin typeface="+mj-lt"/>
                <a:cs typeface="Segoe UI Semibold"/>
              </a:rPr>
              <a:t>O</a:t>
            </a:r>
            <a:r>
              <a:rPr lang="en-US" sz="4400">
                <a:latin typeface="+mj-lt"/>
                <a:cs typeface="Segoe UI Semibold"/>
              </a:rPr>
              <a:t>pen </a:t>
            </a:r>
            <a:r>
              <a:rPr lang="en-US" sz="4400" b="1">
                <a:latin typeface="+mj-lt"/>
                <a:cs typeface="Segoe UI Semibold"/>
              </a:rPr>
              <a:t>N</a:t>
            </a:r>
            <a:r>
              <a:rPr lang="en-US" sz="4400">
                <a:latin typeface="+mj-lt"/>
                <a:cs typeface="Segoe UI Semibold"/>
              </a:rPr>
              <a:t>etworking </a:t>
            </a:r>
            <a:r>
              <a:rPr lang="en-US" sz="4400" b="1">
                <a:latin typeface="+mj-lt"/>
                <a:cs typeface="Segoe UI Semibold"/>
              </a:rPr>
              <a:t>i</a:t>
            </a:r>
            <a:r>
              <a:rPr lang="en-US" sz="4400">
                <a:latin typeface="+mj-lt"/>
                <a:cs typeface="Segoe UI Semibold"/>
              </a:rPr>
              <a:t>n the </a:t>
            </a:r>
            <a:r>
              <a:rPr lang="en-US" sz="4400" b="1">
                <a:latin typeface="+mj-lt"/>
                <a:cs typeface="Segoe UI Semibold"/>
              </a:rPr>
              <a:t>C</a:t>
            </a:r>
            <a:r>
              <a:rPr lang="en-US" sz="4400">
                <a:latin typeface="+mj-lt"/>
                <a:cs typeface="Segoe UI Semibold"/>
              </a:rPr>
              <a:t>loud</a:t>
            </a:r>
            <a:r>
              <a:rPr lang="en-US" sz="2667">
                <a:latin typeface="Segoe UI Semibold"/>
                <a:cs typeface="Segoe UI Semibold"/>
              </a:rPr>
              <a:t> </a:t>
            </a:r>
            <a:endParaRPr lang="en-US" sz="2667"/>
          </a:p>
        </p:txBody>
      </p:sp>
      <p:pic>
        <p:nvPicPr>
          <p:cNvPr id="16" name="Picture 15">
            <a:extLst>
              <a:ext uri="{FF2B5EF4-FFF2-40B4-BE49-F238E27FC236}">
                <a16:creationId xmlns:a16="http://schemas.microsoft.com/office/drawing/2014/main" id="{CC243C5B-3D19-42C8-B979-42D364DFBC8E}"/>
              </a:ext>
            </a:extLst>
          </p:cNvPr>
          <p:cNvPicPr>
            <a:picLocks noChangeAspect="1"/>
          </p:cNvPicPr>
          <p:nvPr/>
        </p:nvPicPr>
        <p:blipFill>
          <a:blip r:embed="rId3"/>
          <a:stretch>
            <a:fillRect/>
          </a:stretch>
        </p:blipFill>
        <p:spPr>
          <a:xfrm>
            <a:off x="857400" y="4258982"/>
            <a:ext cx="10496400" cy="730174"/>
          </a:xfrm>
          <a:prstGeom prst="rect">
            <a:avLst/>
          </a:prstGeom>
          <a:solidFill>
            <a:schemeClr val="bg1"/>
          </a:solidFill>
        </p:spPr>
      </p:pic>
      <p:sp>
        <p:nvSpPr>
          <p:cNvPr id="17" name="Rounded Rectangle 21">
            <a:extLst>
              <a:ext uri="{FF2B5EF4-FFF2-40B4-BE49-F238E27FC236}">
                <a16:creationId xmlns:a16="http://schemas.microsoft.com/office/drawing/2014/main" id="{550E15C2-975D-4635-A0ED-A33F33C3773D}"/>
              </a:ext>
            </a:extLst>
          </p:cNvPr>
          <p:cNvSpPr/>
          <p:nvPr/>
        </p:nvSpPr>
        <p:spPr>
          <a:xfrm>
            <a:off x="880584" y="2376851"/>
            <a:ext cx="10433304" cy="1855108"/>
          </a:xfrm>
          <a:prstGeom prst="roundRect">
            <a:avLst/>
          </a:prstGeom>
          <a:solidFill>
            <a:schemeClr val="accent6">
              <a:lumMod val="20000"/>
              <a:lumOff val="80000"/>
            </a:schemeClr>
          </a:solidFill>
          <a:ln/>
          <a:effectLst>
            <a:outerShdw blurRad="50800" dist="38100" dir="5400000" algn="t" rotWithShape="0">
              <a:prstClr val="black">
                <a:alpha val="40000"/>
              </a:prstClr>
            </a:outerShdw>
            <a:softEdge rad="31750"/>
          </a:effectLst>
        </p:spPr>
        <p:style>
          <a:lnRef idx="2">
            <a:schemeClr val="accent5"/>
          </a:lnRef>
          <a:fillRef idx="1">
            <a:schemeClr val="lt1"/>
          </a:fillRef>
          <a:effectRef idx="0">
            <a:schemeClr val="accent5"/>
          </a:effectRef>
          <a:fontRef idx="minor">
            <a:schemeClr val="dk1"/>
          </a:fontRef>
        </p:style>
        <p:txBody>
          <a:bodyPr rtlCol="0" anchor="ctr"/>
          <a:lstStyle/>
          <a:p>
            <a:pPr defTabSz="914202"/>
            <a:endParaRPr lang="en-US" sz="2400" b="1">
              <a:solidFill>
                <a:prstClr val="black"/>
              </a:solidFill>
              <a:effectLst>
                <a:outerShdw blurRad="38100" dist="38100" dir="2700000" algn="tl">
                  <a:srgbClr val="000000">
                    <a:alpha val="43137"/>
                  </a:srgbClr>
                </a:outerShdw>
              </a:effectLst>
              <a:latin typeface="Calibri" panose="020F0502020204030204"/>
            </a:endParaRPr>
          </a:p>
        </p:txBody>
      </p:sp>
      <p:pic>
        <p:nvPicPr>
          <p:cNvPr id="18" name="Content Placeholder 7" descr="Sonic logo">
            <a:extLst>
              <a:ext uri="{FF2B5EF4-FFF2-40B4-BE49-F238E27FC236}">
                <a16:creationId xmlns:a16="http://schemas.microsoft.com/office/drawing/2014/main" id="{07228036-F128-4D2D-97C9-814791EF872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122924" y="2602986"/>
            <a:ext cx="1549529" cy="727782"/>
          </a:xfrm>
          <a:prstGeom prst="rect">
            <a:avLst/>
          </a:prstGeom>
        </p:spPr>
      </p:pic>
      <p:grpSp>
        <p:nvGrpSpPr>
          <p:cNvPr id="19" name="Group 18">
            <a:extLst>
              <a:ext uri="{FF2B5EF4-FFF2-40B4-BE49-F238E27FC236}">
                <a16:creationId xmlns:a16="http://schemas.microsoft.com/office/drawing/2014/main" id="{79F8CD4C-E863-4CCA-BA21-A25F6FAC6D19}"/>
              </a:ext>
              <a:ext uri="{C183D7F6-B498-43B3-948B-1728B52AA6E4}">
                <adec:decorative xmlns:adec="http://schemas.microsoft.com/office/drawing/2017/decorative" val="1"/>
              </a:ext>
            </a:extLst>
          </p:cNvPr>
          <p:cNvGrpSpPr/>
          <p:nvPr/>
        </p:nvGrpSpPr>
        <p:grpSpPr>
          <a:xfrm>
            <a:off x="3931017" y="2465639"/>
            <a:ext cx="4070058" cy="1693174"/>
            <a:chOff x="2867737" y="1863844"/>
            <a:chExt cx="3052543" cy="1269880"/>
          </a:xfrm>
        </p:grpSpPr>
        <p:grpSp>
          <p:nvGrpSpPr>
            <p:cNvPr id="20" name="Group 19">
              <a:extLst>
                <a:ext uri="{FF2B5EF4-FFF2-40B4-BE49-F238E27FC236}">
                  <a16:creationId xmlns:a16="http://schemas.microsoft.com/office/drawing/2014/main" id="{77169D97-0285-44D6-A7D4-2FBABD6B42B5}"/>
                </a:ext>
              </a:extLst>
            </p:cNvPr>
            <p:cNvGrpSpPr/>
            <p:nvPr/>
          </p:nvGrpSpPr>
          <p:grpSpPr>
            <a:xfrm>
              <a:off x="3151720" y="1863844"/>
              <a:ext cx="2768560" cy="1269880"/>
              <a:chOff x="3151720" y="1863844"/>
              <a:chExt cx="2768560" cy="1269880"/>
            </a:xfrm>
          </p:grpSpPr>
          <p:sp>
            <p:nvSpPr>
              <p:cNvPr id="22" name="Flowchart: Magnetic Disk 8">
                <a:extLst>
                  <a:ext uri="{FF2B5EF4-FFF2-40B4-BE49-F238E27FC236}">
                    <a16:creationId xmlns:a16="http://schemas.microsoft.com/office/drawing/2014/main" id="{A5CDF980-BD3F-44C6-9CA6-64BECF31A977}"/>
                  </a:ext>
                </a:extLst>
              </p:cNvPr>
              <p:cNvSpPr/>
              <p:nvPr/>
            </p:nvSpPr>
            <p:spPr>
              <a:xfrm>
                <a:off x="3151720" y="1863845"/>
                <a:ext cx="524788" cy="476664"/>
              </a:xfrm>
              <a:prstGeom prst="flowChartMagneticDisk">
                <a:avLst/>
              </a:prstGeom>
              <a:solidFill>
                <a:schemeClr val="tx2">
                  <a:lumMod val="75000"/>
                </a:schemeClr>
              </a:solidFill>
              <a:ln w="10795" cap="flat" cmpd="sng" algn="ctr">
                <a:solidFill>
                  <a:schemeClr val="bg1"/>
                </a:solidFill>
                <a:prstDash val="solid"/>
              </a:ln>
              <a:effectLst/>
            </p:spPr>
            <p:txBody>
              <a:bodyPr lIns="0" tIns="0" rIns="0" bIns="0" rtlCol="0" anchor="ctr"/>
              <a:lstStyle/>
              <a:p>
                <a:pPr algn="ctr" defTabSz="1219215">
                  <a:defRPr/>
                </a:pPr>
                <a:r>
                  <a:rPr lang="en-US" sz="1100">
                    <a:solidFill>
                      <a:srgbClr val="FFFFFF"/>
                    </a:solidFill>
                    <a:latin typeface="Segoe UI"/>
                  </a:rPr>
                  <a:t>More apps</a:t>
                </a:r>
              </a:p>
            </p:txBody>
          </p:sp>
          <p:sp>
            <p:nvSpPr>
              <p:cNvPr id="23" name="Flowchart: Magnetic Disk 8">
                <a:extLst>
                  <a:ext uri="{FF2B5EF4-FFF2-40B4-BE49-F238E27FC236}">
                    <a16:creationId xmlns:a16="http://schemas.microsoft.com/office/drawing/2014/main" id="{A1BC909F-F46E-41B6-83B3-76E9EDE93120}"/>
                  </a:ext>
                </a:extLst>
              </p:cNvPr>
              <p:cNvSpPr/>
              <p:nvPr/>
            </p:nvSpPr>
            <p:spPr>
              <a:xfrm>
                <a:off x="3712663" y="1863845"/>
                <a:ext cx="524788" cy="476664"/>
              </a:xfrm>
              <a:prstGeom prst="flowChartMagneticDisk">
                <a:avLst/>
              </a:prstGeom>
              <a:solidFill>
                <a:schemeClr val="tx2">
                  <a:lumMod val="75000"/>
                </a:schemeClr>
              </a:solidFill>
              <a:ln w="10795" cap="flat" cmpd="sng" algn="ctr">
                <a:solidFill>
                  <a:schemeClr val="bg1"/>
                </a:solidFill>
                <a:prstDash val="solid"/>
              </a:ln>
              <a:effectLst/>
            </p:spPr>
            <p:txBody>
              <a:bodyPr lIns="0" tIns="0" rIns="0" bIns="0" rtlCol="0" anchor="ctr"/>
              <a:lstStyle/>
              <a:p>
                <a:pPr algn="ctr" defTabSz="1219215">
                  <a:defRPr/>
                </a:pPr>
                <a:r>
                  <a:rPr lang="en-US" sz="1100">
                    <a:solidFill>
                      <a:srgbClr val="FFFFFF"/>
                    </a:solidFill>
                    <a:latin typeface="Segoe UI"/>
                  </a:rPr>
                  <a:t>SNMP</a:t>
                </a:r>
              </a:p>
            </p:txBody>
          </p:sp>
          <p:sp>
            <p:nvSpPr>
              <p:cNvPr id="24" name="Flowchart: Magnetic Disk 8">
                <a:extLst>
                  <a:ext uri="{FF2B5EF4-FFF2-40B4-BE49-F238E27FC236}">
                    <a16:creationId xmlns:a16="http://schemas.microsoft.com/office/drawing/2014/main" id="{9AA301F9-3920-4CDF-9B9C-2B2433B77A2D}"/>
                  </a:ext>
                </a:extLst>
              </p:cNvPr>
              <p:cNvSpPr/>
              <p:nvPr/>
            </p:nvSpPr>
            <p:spPr>
              <a:xfrm>
                <a:off x="4273606" y="1863845"/>
                <a:ext cx="524788" cy="476664"/>
              </a:xfrm>
              <a:prstGeom prst="flowChartMagneticDisk">
                <a:avLst/>
              </a:prstGeom>
              <a:solidFill>
                <a:srgbClr val="44546A"/>
              </a:solidFill>
              <a:ln w="10795" cap="flat" cmpd="sng" algn="ctr">
                <a:solidFill>
                  <a:srgbClr val="FFFFFF"/>
                </a:solidFill>
                <a:prstDash val="solid"/>
              </a:ln>
              <a:effectLst/>
            </p:spPr>
            <p:txBody>
              <a:bodyPr lIns="0" tIns="0" rIns="0" bIns="0" rtlCol="0" anchor="ctr"/>
              <a:lstStyle/>
              <a:p>
                <a:pPr algn="ctr" defTabSz="1219215">
                  <a:defRPr/>
                </a:pPr>
                <a:r>
                  <a:rPr lang="en-US" sz="1100">
                    <a:solidFill>
                      <a:srgbClr val="FFFFFF"/>
                    </a:solidFill>
                    <a:latin typeface="Segoe UI"/>
                  </a:rPr>
                  <a:t>BGP</a:t>
                </a:r>
              </a:p>
            </p:txBody>
          </p:sp>
          <p:sp>
            <p:nvSpPr>
              <p:cNvPr id="25" name="Flowchart: Magnetic Disk 8">
                <a:extLst>
                  <a:ext uri="{FF2B5EF4-FFF2-40B4-BE49-F238E27FC236}">
                    <a16:creationId xmlns:a16="http://schemas.microsoft.com/office/drawing/2014/main" id="{DBB4986D-4CB8-481F-B8F5-41EA0E6E8DC3}"/>
                  </a:ext>
                </a:extLst>
              </p:cNvPr>
              <p:cNvSpPr/>
              <p:nvPr/>
            </p:nvSpPr>
            <p:spPr>
              <a:xfrm>
                <a:off x="4834549" y="1863844"/>
                <a:ext cx="524788" cy="476665"/>
              </a:xfrm>
              <a:prstGeom prst="flowChartMagneticDisk">
                <a:avLst/>
              </a:prstGeom>
              <a:solidFill>
                <a:schemeClr val="tx2">
                  <a:lumMod val="75000"/>
                </a:schemeClr>
              </a:solidFill>
              <a:ln w="10795" cap="flat" cmpd="sng" algn="ctr">
                <a:solidFill>
                  <a:schemeClr val="bg1"/>
                </a:solidFill>
                <a:prstDash val="solid"/>
              </a:ln>
              <a:effectLst/>
            </p:spPr>
            <p:txBody>
              <a:bodyPr lIns="0" tIns="0" rIns="0" bIns="0" rtlCol="0" anchor="ctr"/>
              <a:lstStyle/>
              <a:p>
                <a:pPr algn="ctr" defTabSz="1219215">
                  <a:defRPr/>
                </a:pPr>
                <a:r>
                  <a:rPr lang="en-US" sz="1100">
                    <a:solidFill>
                      <a:srgbClr val="FFFFFF"/>
                    </a:solidFill>
                    <a:latin typeface="Segoe UI"/>
                  </a:rPr>
                  <a:t>DHCP</a:t>
                </a:r>
              </a:p>
            </p:txBody>
          </p:sp>
          <p:sp>
            <p:nvSpPr>
              <p:cNvPr id="26" name="Flowchart: Magnetic Disk 8">
                <a:extLst>
                  <a:ext uri="{FF2B5EF4-FFF2-40B4-BE49-F238E27FC236}">
                    <a16:creationId xmlns:a16="http://schemas.microsoft.com/office/drawing/2014/main" id="{83A8E2C9-DE3B-4CC0-98F9-E2D3DB4096C6}"/>
                  </a:ext>
                </a:extLst>
              </p:cNvPr>
              <p:cNvSpPr/>
              <p:nvPr/>
            </p:nvSpPr>
            <p:spPr>
              <a:xfrm>
                <a:off x="5395492" y="1863845"/>
                <a:ext cx="524788" cy="476664"/>
              </a:xfrm>
              <a:prstGeom prst="flowChartMagneticDisk">
                <a:avLst/>
              </a:prstGeom>
              <a:solidFill>
                <a:schemeClr val="tx2">
                  <a:lumMod val="75000"/>
                </a:schemeClr>
              </a:solidFill>
              <a:ln w="10795" cap="flat" cmpd="sng" algn="ctr">
                <a:solidFill>
                  <a:schemeClr val="bg1"/>
                </a:solidFill>
                <a:prstDash val="solid"/>
              </a:ln>
              <a:effectLst/>
            </p:spPr>
            <p:txBody>
              <a:bodyPr lIns="0" tIns="0" rIns="0" bIns="0" rtlCol="0" anchor="ctr"/>
              <a:lstStyle/>
              <a:p>
                <a:pPr algn="ctr" defTabSz="1219215">
                  <a:defRPr/>
                </a:pPr>
                <a:r>
                  <a:rPr lang="en-US" sz="1100">
                    <a:solidFill>
                      <a:srgbClr val="FFFFFF"/>
                    </a:solidFill>
                    <a:latin typeface="Segoe UI"/>
                  </a:rPr>
                  <a:t>IPv6</a:t>
                </a:r>
              </a:p>
            </p:txBody>
          </p:sp>
          <p:sp>
            <p:nvSpPr>
              <p:cNvPr id="27" name="Flowchart: Magnetic Disk 26">
                <a:extLst>
                  <a:ext uri="{FF2B5EF4-FFF2-40B4-BE49-F238E27FC236}">
                    <a16:creationId xmlns:a16="http://schemas.microsoft.com/office/drawing/2014/main" id="{3614F5ED-016C-40DE-9AA6-BA6121A74F6B}"/>
                  </a:ext>
                </a:extLst>
              </p:cNvPr>
              <p:cNvSpPr/>
              <p:nvPr/>
            </p:nvSpPr>
            <p:spPr>
              <a:xfrm>
                <a:off x="5194106" y="2657060"/>
                <a:ext cx="524788" cy="476664"/>
              </a:xfrm>
              <a:prstGeom prst="flowChartMagneticDisk">
                <a:avLst/>
              </a:prstGeom>
              <a:solidFill>
                <a:schemeClr val="accent2"/>
              </a:solidFill>
              <a:ln w="10795" cap="flat" cmpd="sng" algn="ctr">
                <a:solidFill>
                  <a:srgbClr val="FFFFFF"/>
                </a:solidFill>
                <a:prstDash val="solid"/>
              </a:ln>
              <a:effectLst/>
            </p:spPr>
            <p:txBody>
              <a:bodyPr rtlCol="0" anchor="ctr"/>
              <a:lstStyle/>
              <a:p>
                <a:pPr algn="ctr" defTabSz="1219215">
                  <a:defRPr/>
                </a:pPr>
                <a:r>
                  <a:rPr lang="en-US" sz="1100">
                    <a:solidFill>
                      <a:srgbClr val="FFFFFF"/>
                    </a:solidFill>
                    <a:latin typeface="Segoe UI"/>
                  </a:rPr>
                  <a:t>SYNCD</a:t>
                </a:r>
              </a:p>
            </p:txBody>
          </p:sp>
          <p:sp>
            <p:nvSpPr>
              <p:cNvPr id="28" name="Flowchart: Magnetic Disk 27">
                <a:extLst>
                  <a:ext uri="{FF2B5EF4-FFF2-40B4-BE49-F238E27FC236}">
                    <a16:creationId xmlns:a16="http://schemas.microsoft.com/office/drawing/2014/main" id="{BCF94326-C72C-48FF-B5D7-BD7C81ABAF86}"/>
                  </a:ext>
                </a:extLst>
              </p:cNvPr>
              <p:cNvSpPr/>
              <p:nvPr/>
            </p:nvSpPr>
            <p:spPr>
              <a:xfrm>
                <a:off x="5194106" y="2368617"/>
                <a:ext cx="524788" cy="447899"/>
              </a:xfrm>
              <a:prstGeom prst="flowChartMagneticDisk">
                <a:avLst/>
              </a:prstGeom>
              <a:solidFill>
                <a:schemeClr val="accent2"/>
              </a:solidFill>
              <a:ln w="10795" cap="flat" cmpd="sng" algn="ctr">
                <a:solidFill>
                  <a:srgbClr val="FFFFFF"/>
                </a:solidFill>
                <a:prstDash val="solid"/>
              </a:ln>
              <a:effectLst/>
            </p:spPr>
            <p:txBody>
              <a:bodyPr rtlCol="0" anchor="ctr"/>
              <a:lstStyle/>
              <a:p>
                <a:pPr algn="ctr" defTabSz="1219215">
                  <a:defRPr/>
                </a:pPr>
                <a:r>
                  <a:rPr lang="en-US" sz="1100">
                    <a:solidFill>
                      <a:srgbClr val="FFFFFF"/>
                    </a:solidFill>
                    <a:latin typeface="Segoe UI"/>
                  </a:rPr>
                  <a:t>LLDP</a:t>
                </a:r>
              </a:p>
            </p:txBody>
          </p:sp>
          <p:sp>
            <p:nvSpPr>
              <p:cNvPr id="29" name="Flowchart: Magnetic Disk 28">
                <a:extLst>
                  <a:ext uri="{FF2B5EF4-FFF2-40B4-BE49-F238E27FC236}">
                    <a16:creationId xmlns:a16="http://schemas.microsoft.com/office/drawing/2014/main" id="{9AA7507B-97A1-46B1-A9E9-BAFE6AF864B7}"/>
                  </a:ext>
                </a:extLst>
              </p:cNvPr>
              <p:cNvSpPr/>
              <p:nvPr/>
            </p:nvSpPr>
            <p:spPr>
              <a:xfrm>
                <a:off x="4672097" y="2657060"/>
                <a:ext cx="524788" cy="476664"/>
              </a:xfrm>
              <a:prstGeom prst="flowChartMagneticDisk">
                <a:avLst/>
              </a:prstGeom>
              <a:solidFill>
                <a:schemeClr val="accent2"/>
              </a:solidFill>
              <a:ln w="10795" cap="flat" cmpd="sng" algn="ctr">
                <a:solidFill>
                  <a:srgbClr val="FFFFFF"/>
                </a:solidFill>
                <a:prstDash val="solid"/>
              </a:ln>
              <a:effectLst/>
            </p:spPr>
            <p:txBody>
              <a:bodyPr rtlCol="0" anchor="ctr"/>
              <a:lstStyle/>
              <a:p>
                <a:pPr algn="ctr" defTabSz="1219215">
                  <a:defRPr/>
                </a:pPr>
                <a:r>
                  <a:rPr lang="en-US" sz="1100" err="1">
                    <a:solidFill>
                      <a:srgbClr val="FFFFFF"/>
                    </a:solidFill>
                    <a:latin typeface="Segoe UI"/>
                  </a:rPr>
                  <a:t>RedisDB</a:t>
                </a:r>
                <a:endParaRPr lang="en-US" sz="1100">
                  <a:solidFill>
                    <a:srgbClr val="FFFFFF"/>
                  </a:solidFill>
                  <a:latin typeface="Segoe UI"/>
                </a:endParaRPr>
              </a:p>
            </p:txBody>
          </p:sp>
          <p:sp>
            <p:nvSpPr>
              <p:cNvPr id="30" name="Flowchart: Magnetic Disk 29">
                <a:extLst>
                  <a:ext uri="{FF2B5EF4-FFF2-40B4-BE49-F238E27FC236}">
                    <a16:creationId xmlns:a16="http://schemas.microsoft.com/office/drawing/2014/main" id="{FB282045-D7A0-4984-9C4F-A2E521B0CD07}"/>
                  </a:ext>
                </a:extLst>
              </p:cNvPr>
              <p:cNvSpPr/>
              <p:nvPr/>
            </p:nvSpPr>
            <p:spPr>
              <a:xfrm>
                <a:off x="4672097" y="2368617"/>
                <a:ext cx="524788" cy="447899"/>
              </a:xfrm>
              <a:prstGeom prst="flowChartMagneticDisk">
                <a:avLst/>
              </a:prstGeom>
              <a:solidFill>
                <a:schemeClr val="accent2"/>
              </a:solidFill>
              <a:ln w="10795" cap="flat" cmpd="sng" algn="ctr">
                <a:solidFill>
                  <a:srgbClr val="FFFFFF"/>
                </a:solidFill>
                <a:prstDash val="solid"/>
              </a:ln>
              <a:effectLst/>
            </p:spPr>
            <p:txBody>
              <a:bodyPr rtlCol="0" anchor="ctr"/>
              <a:lstStyle/>
              <a:p>
                <a:pPr algn="ctr" defTabSz="1219215">
                  <a:defRPr/>
                </a:pPr>
                <a:r>
                  <a:rPr lang="en-US" sz="1100" err="1">
                    <a:solidFill>
                      <a:srgbClr val="FFFFFF"/>
                    </a:solidFill>
                    <a:latin typeface="Segoe UI"/>
                  </a:rPr>
                  <a:t>TeamD</a:t>
                </a:r>
                <a:endParaRPr lang="en-US" sz="1100">
                  <a:solidFill>
                    <a:srgbClr val="FFFFFF"/>
                  </a:solidFill>
                  <a:latin typeface="Segoe UI"/>
                </a:endParaRPr>
              </a:p>
            </p:txBody>
          </p:sp>
          <p:grpSp>
            <p:nvGrpSpPr>
              <p:cNvPr id="31" name="Group 30">
                <a:extLst>
                  <a:ext uri="{FF2B5EF4-FFF2-40B4-BE49-F238E27FC236}">
                    <a16:creationId xmlns:a16="http://schemas.microsoft.com/office/drawing/2014/main" id="{89BF74BA-D81F-4A23-8EE9-A85F26A0949B}"/>
                  </a:ext>
                </a:extLst>
              </p:cNvPr>
              <p:cNvGrpSpPr/>
              <p:nvPr/>
            </p:nvGrpSpPr>
            <p:grpSpPr>
              <a:xfrm>
                <a:off x="3414114" y="2368617"/>
                <a:ext cx="1055305" cy="765107"/>
                <a:chOff x="3414114" y="2405193"/>
                <a:chExt cx="1055305" cy="765107"/>
              </a:xfrm>
            </p:grpSpPr>
            <p:sp>
              <p:nvSpPr>
                <p:cNvPr id="32" name="Flowchart: Magnetic Disk 31">
                  <a:extLst>
                    <a:ext uri="{FF2B5EF4-FFF2-40B4-BE49-F238E27FC236}">
                      <a16:creationId xmlns:a16="http://schemas.microsoft.com/office/drawing/2014/main" id="{515C08AD-24AF-4EDB-BA40-F380F041D55A}"/>
                    </a:ext>
                  </a:extLst>
                </p:cNvPr>
                <p:cNvSpPr/>
                <p:nvPr/>
              </p:nvSpPr>
              <p:spPr>
                <a:xfrm>
                  <a:off x="3944631" y="2693636"/>
                  <a:ext cx="524788" cy="476664"/>
                </a:xfrm>
                <a:prstGeom prst="flowChartMagneticDisk">
                  <a:avLst/>
                </a:prstGeom>
                <a:solidFill>
                  <a:schemeClr val="accent4"/>
                </a:solidFill>
                <a:ln w="10795" cap="flat" cmpd="sng" algn="ctr">
                  <a:solidFill>
                    <a:srgbClr val="FFFFFF"/>
                  </a:solidFill>
                  <a:prstDash val="solid"/>
                </a:ln>
                <a:effectLst/>
              </p:spPr>
              <p:txBody>
                <a:bodyPr lIns="0" tIns="0" rIns="0" bIns="0" rtlCol="0" anchor="ctr"/>
                <a:lstStyle/>
                <a:p>
                  <a:pPr algn="ctr" defTabSz="1219215">
                    <a:defRPr/>
                  </a:pPr>
                  <a:r>
                    <a:rPr lang="en-US" sz="1100">
                      <a:gradFill>
                        <a:gsLst>
                          <a:gs pos="0">
                            <a:srgbClr val="000000"/>
                          </a:gs>
                          <a:gs pos="100000">
                            <a:srgbClr val="000000"/>
                          </a:gs>
                        </a:gsLst>
                        <a:lin ang="5400000" scaled="1"/>
                      </a:gradFill>
                      <a:latin typeface="Segoe UI"/>
                    </a:rPr>
                    <a:t>Utility</a:t>
                  </a:r>
                </a:p>
              </p:txBody>
            </p:sp>
            <p:sp>
              <p:nvSpPr>
                <p:cNvPr id="33" name="Flowchart: Magnetic Disk 32">
                  <a:extLst>
                    <a:ext uri="{FF2B5EF4-FFF2-40B4-BE49-F238E27FC236}">
                      <a16:creationId xmlns:a16="http://schemas.microsoft.com/office/drawing/2014/main" id="{2F709A88-7A36-497C-9DFF-ED044F2BE37B}"/>
                    </a:ext>
                  </a:extLst>
                </p:cNvPr>
                <p:cNvSpPr/>
                <p:nvPr/>
              </p:nvSpPr>
              <p:spPr>
                <a:xfrm>
                  <a:off x="3944631" y="2405193"/>
                  <a:ext cx="524788" cy="447899"/>
                </a:xfrm>
                <a:prstGeom prst="flowChartMagneticDisk">
                  <a:avLst/>
                </a:prstGeom>
                <a:solidFill>
                  <a:schemeClr val="accent4"/>
                </a:solidFill>
                <a:ln w="10795" cap="flat" cmpd="sng" algn="ctr">
                  <a:solidFill>
                    <a:srgbClr val="FFFFFF"/>
                  </a:solidFill>
                  <a:prstDash val="solid"/>
                </a:ln>
                <a:effectLst/>
              </p:spPr>
              <p:txBody>
                <a:bodyPr lIns="0" tIns="0" rIns="0" bIns="0" rtlCol="0" anchor="ctr"/>
                <a:lstStyle/>
                <a:p>
                  <a:pPr algn="ctr" defTabSz="1219215">
                    <a:defRPr/>
                  </a:pPr>
                  <a:r>
                    <a:rPr lang="en-US" sz="1100">
                      <a:gradFill>
                        <a:gsLst>
                          <a:gs pos="0">
                            <a:srgbClr val="000000"/>
                          </a:gs>
                          <a:gs pos="100000">
                            <a:srgbClr val="000000"/>
                          </a:gs>
                        </a:gsLst>
                        <a:lin ang="5400000" scaled="1"/>
                      </a:gradFill>
                      <a:latin typeface="Segoe UI"/>
                      <a:sym typeface="Source Sans Pro"/>
                    </a:rPr>
                    <a:t>Platform</a:t>
                  </a:r>
                </a:p>
              </p:txBody>
            </p:sp>
            <p:sp>
              <p:nvSpPr>
                <p:cNvPr id="34" name="Flowchart: Magnetic Disk 33">
                  <a:extLst>
                    <a:ext uri="{FF2B5EF4-FFF2-40B4-BE49-F238E27FC236}">
                      <a16:creationId xmlns:a16="http://schemas.microsoft.com/office/drawing/2014/main" id="{37C7A2D7-3D3C-4C7A-9BE2-7024BF90CA2C}"/>
                    </a:ext>
                  </a:extLst>
                </p:cNvPr>
                <p:cNvSpPr/>
                <p:nvPr/>
              </p:nvSpPr>
              <p:spPr>
                <a:xfrm>
                  <a:off x="3414114" y="2693636"/>
                  <a:ext cx="524788" cy="476664"/>
                </a:xfrm>
                <a:prstGeom prst="flowChartMagneticDisk">
                  <a:avLst/>
                </a:prstGeom>
                <a:solidFill>
                  <a:schemeClr val="accent4"/>
                </a:solidFill>
                <a:ln w="10795" cap="flat" cmpd="sng" algn="ctr">
                  <a:solidFill>
                    <a:srgbClr val="FFFFFF"/>
                  </a:solidFill>
                  <a:prstDash val="solid"/>
                </a:ln>
                <a:effectLst/>
              </p:spPr>
              <p:txBody>
                <a:bodyPr lIns="0" tIns="0" rIns="0" bIns="0" rtlCol="0" anchor="ctr"/>
                <a:lstStyle/>
                <a:p>
                  <a:pPr algn="ctr" defTabSz="1219215">
                    <a:defRPr/>
                  </a:pPr>
                  <a:r>
                    <a:rPr lang="en-US" sz="1100">
                      <a:gradFill>
                        <a:gsLst>
                          <a:gs pos="0">
                            <a:srgbClr val="000000"/>
                          </a:gs>
                          <a:gs pos="100000">
                            <a:srgbClr val="000000"/>
                          </a:gs>
                        </a:gsLst>
                        <a:lin ang="5400000" scaled="1"/>
                      </a:gradFill>
                      <a:latin typeface="Segoe UI"/>
                    </a:rPr>
                    <a:t>SWSS</a:t>
                  </a:r>
                </a:p>
              </p:txBody>
            </p:sp>
            <p:sp>
              <p:nvSpPr>
                <p:cNvPr id="35" name="Flowchart: Magnetic Disk 34">
                  <a:extLst>
                    <a:ext uri="{FF2B5EF4-FFF2-40B4-BE49-F238E27FC236}">
                      <a16:creationId xmlns:a16="http://schemas.microsoft.com/office/drawing/2014/main" id="{02A18161-1176-4DB5-8DB8-606A7695506D}"/>
                    </a:ext>
                  </a:extLst>
                </p:cNvPr>
                <p:cNvSpPr/>
                <p:nvPr/>
              </p:nvSpPr>
              <p:spPr>
                <a:xfrm>
                  <a:off x="3414115" y="2405193"/>
                  <a:ext cx="524788" cy="447899"/>
                </a:xfrm>
                <a:prstGeom prst="flowChartMagneticDisk">
                  <a:avLst/>
                </a:prstGeom>
                <a:solidFill>
                  <a:schemeClr val="accent4"/>
                </a:solidFill>
                <a:ln w="10795" cap="flat" cmpd="sng" algn="ctr">
                  <a:solidFill>
                    <a:srgbClr val="FFFFFF"/>
                  </a:solidFill>
                  <a:prstDash val="solid"/>
                </a:ln>
                <a:effectLst/>
              </p:spPr>
              <p:txBody>
                <a:bodyPr lIns="0" tIns="0" rIns="0" bIns="0" rtlCol="0" anchor="ctr"/>
                <a:lstStyle/>
                <a:p>
                  <a:pPr algn="ctr" defTabSz="1219215">
                    <a:defRPr/>
                  </a:pPr>
                  <a:r>
                    <a:rPr lang="en-US" sz="1100">
                      <a:gradFill>
                        <a:gsLst>
                          <a:gs pos="0">
                            <a:srgbClr val="000000"/>
                          </a:gs>
                          <a:gs pos="100000">
                            <a:srgbClr val="000000"/>
                          </a:gs>
                        </a:gsLst>
                        <a:lin ang="5400000" scaled="1"/>
                      </a:gradFill>
                      <a:latin typeface="Segoe UI"/>
                    </a:rPr>
                    <a:t>Database</a:t>
                  </a:r>
                </a:p>
              </p:txBody>
            </p:sp>
          </p:grpSp>
        </p:grpSp>
        <p:sp>
          <p:nvSpPr>
            <p:cNvPr id="21" name="TextBox 20">
              <a:extLst>
                <a:ext uri="{FF2B5EF4-FFF2-40B4-BE49-F238E27FC236}">
                  <a16:creationId xmlns:a16="http://schemas.microsoft.com/office/drawing/2014/main" id="{B3000E04-B9F4-4B19-BC7A-757CB60F7856}"/>
                </a:ext>
              </a:extLst>
            </p:cNvPr>
            <p:cNvSpPr txBox="1"/>
            <p:nvPr/>
          </p:nvSpPr>
          <p:spPr>
            <a:xfrm>
              <a:off x="2867737" y="2867960"/>
              <a:ext cx="531812" cy="196207"/>
            </a:xfrm>
            <a:prstGeom prst="rect">
              <a:avLst/>
            </a:prstGeom>
            <a:noFill/>
            <a:ln>
              <a:noFill/>
            </a:ln>
          </p:spPr>
          <p:txBody>
            <a:bodyPr wrap="square" rtlCol="0">
              <a:spAutoFit/>
            </a:bodyPr>
            <a:lstStyle/>
            <a:p>
              <a:pPr algn="ctr" defTabSz="1219215"/>
              <a:endParaRPr lang="en-US" sz="1100">
                <a:latin typeface="Segoe UI Semibold" panose="020B0702040204020203" pitchFamily="34" charset="0"/>
                <a:cs typeface="Segoe UI Semibold" panose="020B0702040204020203" pitchFamily="34" charset="0"/>
              </a:endParaRPr>
            </a:p>
          </p:txBody>
        </p:sp>
      </p:grpSp>
      <p:grpSp>
        <p:nvGrpSpPr>
          <p:cNvPr id="36" name="Group 35">
            <a:extLst>
              <a:ext uri="{FF2B5EF4-FFF2-40B4-BE49-F238E27FC236}">
                <a16:creationId xmlns:a16="http://schemas.microsoft.com/office/drawing/2014/main" id="{F6B9383D-1256-48EE-9761-1B6B2A1B7B24}"/>
              </a:ext>
              <a:ext uri="{C183D7F6-B498-43B3-948B-1728B52AA6E4}">
                <adec:decorative xmlns:adec="http://schemas.microsoft.com/office/drawing/2017/decorative" val="1"/>
              </a:ext>
            </a:extLst>
          </p:cNvPr>
          <p:cNvGrpSpPr/>
          <p:nvPr/>
        </p:nvGrpSpPr>
        <p:grpSpPr>
          <a:xfrm>
            <a:off x="3585841" y="2465640"/>
            <a:ext cx="5228078" cy="635552"/>
            <a:chOff x="2608855" y="1900421"/>
            <a:chExt cx="3921058" cy="476664"/>
          </a:xfrm>
        </p:grpSpPr>
        <p:sp>
          <p:nvSpPr>
            <p:cNvPr id="37" name="Flowchart: Magnetic Disk 8">
              <a:extLst>
                <a:ext uri="{FF2B5EF4-FFF2-40B4-BE49-F238E27FC236}">
                  <a16:creationId xmlns:a16="http://schemas.microsoft.com/office/drawing/2014/main" id="{9169AD2C-266C-412A-BC85-01823566F82A}"/>
                </a:ext>
              </a:extLst>
            </p:cNvPr>
            <p:cNvSpPr/>
            <p:nvPr/>
          </p:nvSpPr>
          <p:spPr>
            <a:xfrm>
              <a:off x="4273139" y="1900421"/>
              <a:ext cx="524788" cy="476664"/>
            </a:xfrm>
            <a:prstGeom prst="flowChartMagneticDisk">
              <a:avLst/>
            </a:prstGeom>
            <a:solidFill>
              <a:srgbClr val="00B050"/>
            </a:solidFill>
            <a:ln w="10795" cap="flat" cmpd="sng" algn="ctr">
              <a:solidFill>
                <a:srgbClr val="FFFFFF"/>
              </a:solidFill>
              <a:prstDash val="solid"/>
            </a:ln>
            <a:effectLst/>
          </p:spPr>
          <p:txBody>
            <a:bodyPr lIns="0" tIns="0" rIns="0" bIns="0" rtlCol="0" anchor="ctr"/>
            <a:lstStyle/>
            <a:p>
              <a:pPr algn="ctr" defTabSz="1219215">
                <a:defRPr/>
              </a:pPr>
              <a:r>
                <a:rPr lang="en-US" sz="1100">
                  <a:gradFill>
                    <a:gsLst>
                      <a:gs pos="0">
                        <a:srgbClr val="000000"/>
                      </a:gs>
                      <a:gs pos="100000">
                        <a:srgbClr val="000000"/>
                      </a:gs>
                    </a:gsLst>
                    <a:lin ang="5400000" scaled="1"/>
                  </a:gradFill>
                  <a:latin typeface="Segoe UI"/>
                </a:rPr>
                <a:t>BGP</a:t>
              </a:r>
            </a:p>
          </p:txBody>
        </p:sp>
        <p:sp>
          <p:nvSpPr>
            <p:cNvPr id="38" name="Flowchart: Magnetic Disk 8">
              <a:extLst>
                <a:ext uri="{FF2B5EF4-FFF2-40B4-BE49-F238E27FC236}">
                  <a16:creationId xmlns:a16="http://schemas.microsoft.com/office/drawing/2014/main" id="{C9BF5ECF-1649-4DF5-8C35-0161D892EE3C}"/>
                </a:ext>
              </a:extLst>
            </p:cNvPr>
            <p:cNvSpPr/>
            <p:nvPr/>
          </p:nvSpPr>
          <p:spPr>
            <a:xfrm>
              <a:off x="2608855" y="1900421"/>
              <a:ext cx="524788" cy="476664"/>
            </a:xfrm>
            <a:prstGeom prst="flowChartMagneticDisk">
              <a:avLst/>
            </a:prstGeom>
            <a:solidFill>
              <a:schemeClr val="accent1"/>
            </a:solidFill>
            <a:ln w="10795" cap="flat" cmpd="sng" algn="ctr">
              <a:solidFill>
                <a:schemeClr val="bg1"/>
              </a:solidFill>
              <a:prstDash val="solid"/>
            </a:ln>
            <a:effectLst/>
          </p:spPr>
          <p:txBody>
            <a:bodyPr lIns="0" tIns="0" rIns="0" bIns="0" rtlCol="0" anchor="ctr"/>
            <a:lstStyle/>
            <a:p>
              <a:pPr algn="ctr" defTabSz="1219215">
                <a:defRPr/>
              </a:pPr>
              <a:r>
                <a:rPr lang="en-US" sz="1100">
                  <a:solidFill>
                    <a:srgbClr val="FFFFFF"/>
                  </a:solidFill>
                  <a:latin typeface="Segoe UI"/>
                </a:rPr>
                <a:t>New</a:t>
              </a:r>
            </a:p>
          </p:txBody>
        </p:sp>
        <p:sp>
          <p:nvSpPr>
            <p:cNvPr id="39" name="Flowchart: Magnetic Disk 8">
              <a:extLst>
                <a:ext uri="{FF2B5EF4-FFF2-40B4-BE49-F238E27FC236}">
                  <a16:creationId xmlns:a16="http://schemas.microsoft.com/office/drawing/2014/main" id="{38552B31-6BF4-4F7C-9B66-D378A3929884}"/>
                </a:ext>
              </a:extLst>
            </p:cNvPr>
            <p:cNvSpPr/>
            <p:nvPr/>
          </p:nvSpPr>
          <p:spPr>
            <a:xfrm>
              <a:off x="5940426" y="1900421"/>
              <a:ext cx="589487" cy="476664"/>
            </a:xfrm>
            <a:prstGeom prst="flowChartMagneticDisk">
              <a:avLst/>
            </a:prstGeom>
            <a:solidFill>
              <a:srgbClr val="00B0F0"/>
            </a:solidFill>
            <a:ln w="10795" cap="flat" cmpd="sng" algn="ctr">
              <a:solidFill>
                <a:schemeClr val="bg1"/>
              </a:solidFill>
              <a:prstDash val="solid"/>
            </a:ln>
            <a:effectLst/>
          </p:spPr>
          <p:txBody>
            <a:bodyPr lIns="0" tIns="0" rIns="0" bIns="0" rtlCol="0" anchor="ctr"/>
            <a:lstStyle/>
            <a:p>
              <a:pPr algn="ctr" defTabSz="1219215">
                <a:defRPr/>
              </a:pPr>
              <a:r>
                <a:rPr lang="en-US" sz="1100">
                  <a:solidFill>
                    <a:srgbClr val="FFFFFF"/>
                  </a:solidFill>
                  <a:latin typeface="Segoe UI"/>
                </a:rPr>
                <a:t>New </a:t>
              </a:r>
            </a:p>
          </p:txBody>
        </p:sp>
      </p:grpSp>
      <p:sp>
        <p:nvSpPr>
          <p:cNvPr id="41" name="TextBox 40">
            <a:extLst>
              <a:ext uri="{FF2B5EF4-FFF2-40B4-BE49-F238E27FC236}">
                <a16:creationId xmlns:a16="http://schemas.microsoft.com/office/drawing/2014/main" id="{B74B731E-FCA5-4DA8-885C-560A05BE8740}"/>
              </a:ext>
            </a:extLst>
          </p:cNvPr>
          <p:cNvSpPr txBox="1"/>
          <p:nvPr/>
        </p:nvSpPr>
        <p:spPr>
          <a:xfrm>
            <a:off x="1043802" y="3375143"/>
            <a:ext cx="2616978" cy="707886"/>
          </a:xfrm>
          <a:prstGeom prst="rect">
            <a:avLst/>
          </a:prstGeom>
          <a:noFill/>
        </p:spPr>
        <p:txBody>
          <a:bodyPr wrap="square" rtlCol="0">
            <a:spAutoFit/>
          </a:bodyPr>
          <a:lstStyle/>
          <a:p>
            <a:r>
              <a:rPr lang="en-US" sz="2000" b="1" dirty="0"/>
              <a:t>A Containerized Cross-platform Switch OS</a:t>
            </a:r>
          </a:p>
        </p:txBody>
      </p:sp>
      <p:pic>
        <p:nvPicPr>
          <p:cNvPr id="44" name="Picture 12" descr="âazure logo transparent whiteâçå¾çæç´¢ç»æ">
            <a:extLst>
              <a:ext uri="{FF2B5EF4-FFF2-40B4-BE49-F238E27FC236}">
                <a16:creationId xmlns:a16="http://schemas.microsoft.com/office/drawing/2014/main" id="{445ACDDB-AD1B-AC12-4F88-4D028F6FDE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7799" y="1146075"/>
            <a:ext cx="2396224" cy="119811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0" descr="âalibaba cloud logo transparent whiteâçå¾çæç´¢ç»æ">
            <a:extLst>
              <a:ext uri="{FF2B5EF4-FFF2-40B4-BE49-F238E27FC236}">
                <a16:creationId xmlns:a16="http://schemas.microsoft.com/office/drawing/2014/main" id="{E96E250D-BA89-36C7-6F6D-5AA813E9CB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1055" y="1316253"/>
            <a:ext cx="2297521" cy="82054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2" descr="âtencent white logoâçå¾çæç´¢ç»æ">
            <a:extLst>
              <a:ext uri="{FF2B5EF4-FFF2-40B4-BE49-F238E27FC236}">
                <a16:creationId xmlns:a16="http://schemas.microsoft.com/office/drawing/2014/main" id="{69BA3776-E056-E1FC-B9BD-70B5E96CB8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38787" y="1613094"/>
            <a:ext cx="2363295" cy="33418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50" descr="ç¸å³å¾ç">
            <a:extLst>
              <a:ext uri="{FF2B5EF4-FFF2-40B4-BE49-F238E27FC236}">
                <a16:creationId xmlns:a16="http://schemas.microsoft.com/office/drawing/2014/main" id="{4C17DCA9-B454-59DE-1FFC-AF89F945CE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82200" y="1142061"/>
            <a:ext cx="1127195" cy="11271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2BE80DD-84BA-2718-21ED-697E4B1F28AA}"/>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516005" y="5382777"/>
            <a:ext cx="1473168" cy="561480"/>
          </a:xfrm>
          <a:prstGeom prst="rect">
            <a:avLst/>
          </a:prstGeom>
        </p:spPr>
      </p:pic>
      <p:pic>
        <p:nvPicPr>
          <p:cNvPr id="3" name="Picture 2">
            <a:extLst>
              <a:ext uri="{FF2B5EF4-FFF2-40B4-BE49-F238E27FC236}">
                <a16:creationId xmlns:a16="http://schemas.microsoft.com/office/drawing/2014/main" id="{B2053B04-8EDA-87AF-1491-E9AB1C62031A}"/>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728477" y="5260935"/>
            <a:ext cx="1740927" cy="733581"/>
          </a:xfrm>
          <a:prstGeom prst="rect">
            <a:avLst/>
          </a:prstGeom>
        </p:spPr>
      </p:pic>
      <p:pic>
        <p:nvPicPr>
          <p:cNvPr id="40" name="Picture 39">
            <a:extLst>
              <a:ext uri="{FF2B5EF4-FFF2-40B4-BE49-F238E27FC236}">
                <a16:creationId xmlns:a16="http://schemas.microsoft.com/office/drawing/2014/main" id="{C8F28E4D-C05B-28D7-7A74-BAA3F095DC57}"/>
              </a:ext>
            </a:extLst>
          </p:cNvPr>
          <p:cNvPicPr>
            <a:picLocks noChangeAspect="1"/>
          </p:cNvPicPr>
          <p:nvPr/>
        </p:nvPicPr>
        <p:blipFill>
          <a:blip r:embed="rId11"/>
          <a:stretch>
            <a:fillRect/>
          </a:stretch>
        </p:blipFill>
        <p:spPr>
          <a:xfrm>
            <a:off x="7577052" y="5267386"/>
            <a:ext cx="1179587" cy="780002"/>
          </a:xfrm>
          <a:prstGeom prst="rect">
            <a:avLst/>
          </a:prstGeom>
        </p:spPr>
      </p:pic>
      <p:pic>
        <p:nvPicPr>
          <p:cNvPr id="42" name="Picture 41">
            <a:extLst>
              <a:ext uri="{FF2B5EF4-FFF2-40B4-BE49-F238E27FC236}">
                <a16:creationId xmlns:a16="http://schemas.microsoft.com/office/drawing/2014/main" id="{D6ADFEA1-6833-4F84-1ED1-32E4FA2A73F6}"/>
              </a:ext>
            </a:extLst>
          </p:cNvPr>
          <p:cNvPicPr>
            <a:picLocks noChangeAspect="1"/>
          </p:cNvPicPr>
          <p:nvPr/>
        </p:nvPicPr>
        <p:blipFill>
          <a:blip r:embed="rId12"/>
          <a:stretch>
            <a:fillRect/>
          </a:stretch>
        </p:blipFill>
        <p:spPr>
          <a:xfrm>
            <a:off x="6082374" y="5120360"/>
            <a:ext cx="1275892" cy="1014733"/>
          </a:xfrm>
          <a:prstGeom prst="rect">
            <a:avLst/>
          </a:prstGeom>
        </p:spPr>
      </p:pic>
      <p:pic>
        <p:nvPicPr>
          <p:cNvPr id="43" name="Picture 42">
            <a:extLst>
              <a:ext uri="{FF2B5EF4-FFF2-40B4-BE49-F238E27FC236}">
                <a16:creationId xmlns:a16="http://schemas.microsoft.com/office/drawing/2014/main" id="{5383CB57-FE88-1BBA-9B47-CC8FF261B5B2}"/>
              </a:ext>
            </a:extLst>
          </p:cNvPr>
          <p:cNvPicPr>
            <a:picLocks noChangeAspect="1"/>
          </p:cNvPicPr>
          <p:nvPr/>
        </p:nvPicPr>
        <p:blipFill>
          <a:blip r:embed="rId13"/>
          <a:stretch>
            <a:fillRect/>
          </a:stretch>
        </p:blipFill>
        <p:spPr>
          <a:xfrm>
            <a:off x="9188095" y="5370518"/>
            <a:ext cx="2001416" cy="573739"/>
          </a:xfrm>
          <a:prstGeom prst="rect">
            <a:avLst/>
          </a:prstGeom>
        </p:spPr>
      </p:pic>
      <p:sp>
        <p:nvSpPr>
          <p:cNvPr id="5" name="Rounded Rectangle 33">
            <a:extLst>
              <a:ext uri="{FF2B5EF4-FFF2-40B4-BE49-F238E27FC236}">
                <a16:creationId xmlns:a16="http://schemas.microsoft.com/office/drawing/2014/main" id="{9B3E21EF-18A0-1F3B-8FD8-095CE5528CEA}"/>
              </a:ext>
            </a:extLst>
          </p:cNvPr>
          <p:cNvSpPr/>
          <p:nvPr/>
        </p:nvSpPr>
        <p:spPr>
          <a:xfrm>
            <a:off x="904874" y="1126948"/>
            <a:ext cx="10429725" cy="1217543"/>
          </a:xfrm>
          <a:prstGeom prst="roundRect">
            <a:avLst/>
          </a:prstGeom>
          <a:solidFill>
            <a:srgbClr val="0070C0"/>
          </a:solidFill>
          <a:ln>
            <a:noFill/>
          </a:ln>
          <a:effectLst>
            <a:outerShdw blurRad="50800" dist="38100" dir="5400000" algn="t" rotWithShape="0">
              <a:prstClr val="black">
                <a:alpha val="40000"/>
              </a:prstClr>
            </a:outerShdw>
            <a:softEdge rad="31750"/>
          </a:effectLst>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rtlCol="0" anchor="ctr"/>
          <a:lstStyle/>
          <a:p>
            <a:pPr defTabSz="914202"/>
            <a:r>
              <a:rPr lang="en-US" sz="2400" b="1">
                <a:solidFill>
                  <a:prstClr val="white"/>
                </a:solidFill>
                <a:effectLst>
                  <a:outerShdw blurRad="38100" dist="38100" dir="2700000" algn="tl">
                    <a:srgbClr val="000000">
                      <a:alpha val="43137"/>
                    </a:srgbClr>
                  </a:outerShdw>
                </a:effectLst>
                <a:latin typeface="Calibri" panose="020F0502020204030204"/>
              </a:rPr>
              <a:t>Cloud Provider</a:t>
            </a:r>
          </a:p>
          <a:p>
            <a:pPr defTabSz="914202"/>
            <a:r>
              <a:rPr lang="en-US" sz="2400" b="1">
                <a:solidFill>
                  <a:prstClr val="white"/>
                </a:solidFill>
                <a:effectLst>
                  <a:outerShdw blurRad="38100" dist="38100" dir="2700000" algn="tl">
                    <a:srgbClr val="000000">
                      <a:alpha val="43137"/>
                    </a:srgbClr>
                  </a:outerShdw>
                </a:effectLst>
                <a:latin typeface="Calibri" panose="020F0502020204030204"/>
              </a:rPr>
              <a:t>  using SONiC</a:t>
            </a:r>
          </a:p>
        </p:txBody>
      </p:sp>
      <p:sp>
        <p:nvSpPr>
          <p:cNvPr id="7" name="Rounded Rectangle 21">
            <a:extLst>
              <a:ext uri="{FF2B5EF4-FFF2-40B4-BE49-F238E27FC236}">
                <a16:creationId xmlns:a16="http://schemas.microsoft.com/office/drawing/2014/main" id="{8856CDE0-795E-BDCE-9377-492FDAEB64CE}"/>
              </a:ext>
            </a:extLst>
          </p:cNvPr>
          <p:cNvSpPr/>
          <p:nvPr/>
        </p:nvSpPr>
        <p:spPr>
          <a:xfrm>
            <a:off x="854980" y="2382566"/>
            <a:ext cx="10479619" cy="4094863"/>
          </a:xfrm>
          <a:prstGeom prst="roundRect">
            <a:avLst>
              <a:gd name="adj" fmla="val 8257"/>
            </a:avLst>
          </a:prstGeom>
          <a:solidFill>
            <a:schemeClr val="bg1">
              <a:lumMod val="95000"/>
            </a:schemeClr>
          </a:solidFill>
          <a:ln/>
          <a:effectLst>
            <a:outerShdw blurRad="50800" dist="38100" dir="5400000" algn="t" rotWithShape="0">
              <a:prstClr val="black">
                <a:alpha val="40000"/>
              </a:prstClr>
            </a:outerShdw>
            <a:softEdge rad="31750"/>
          </a:effectLst>
        </p:spPr>
        <p:style>
          <a:lnRef idx="2">
            <a:schemeClr val="accent5"/>
          </a:lnRef>
          <a:fillRef idx="1">
            <a:schemeClr val="lt1"/>
          </a:fillRef>
          <a:effectRef idx="0">
            <a:schemeClr val="accent5"/>
          </a:effectRef>
          <a:fontRef idx="minor">
            <a:schemeClr val="dk1"/>
          </a:fontRef>
        </p:style>
        <p:txBody>
          <a:bodyPr rtlCol="0" anchor="ctr"/>
          <a:lstStyle/>
          <a:p>
            <a:pPr algn="ctr" defTabSz="914202"/>
            <a:r>
              <a:rPr lang="en-US" sz="4000" b="1">
                <a:solidFill>
                  <a:schemeClr val="tx1"/>
                </a:solidFill>
                <a:effectLst>
                  <a:outerShdw blurRad="38100" dist="38100" dir="2700000" algn="tl">
                    <a:srgbClr val="000000">
                      <a:alpha val="43137"/>
                    </a:srgbClr>
                  </a:outerShdw>
                </a:effectLst>
                <a:latin typeface="Calibri" panose="020F0502020204030204"/>
              </a:rPr>
              <a:t>Open Software</a:t>
            </a:r>
          </a:p>
          <a:p>
            <a:pPr algn="ctr" defTabSz="914202"/>
            <a:r>
              <a:rPr lang="en-US" sz="4800" b="1">
                <a:solidFill>
                  <a:schemeClr val="tx1"/>
                </a:solidFill>
                <a:effectLst>
                  <a:outerShdw blurRad="38100" dist="38100" dir="2700000" algn="tl">
                    <a:srgbClr val="000000">
                      <a:alpha val="43137"/>
                    </a:srgbClr>
                  </a:outerShdw>
                </a:effectLst>
                <a:latin typeface="Calibri" panose="020F0502020204030204"/>
              </a:rPr>
              <a:t>+</a:t>
            </a:r>
          </a:p>
          <a:p>
            <a:pPr algn="ctr" defTabSz="914202"/>
            <a:r>
              <a:rPr lang="en-US" sz="4000" b="1">
                <a:solidFill>
                  <a:schemeClr val="tx1"/>
                </a:solidFill>
                <a:effectLst>
                  <a:outerShdw blurRad="38100" dist="38100" dir="2700000" algn="tl">
                    <a:srgbClr val="000000">
                      <a:alpha val="43137"/>
                    </a:srgbClr>
                  </a:outerShdw>
                </a:effectLst>
                <a:latin typeface="Calibri" panose="020F0502020204030204"/>
              </a:rPr>
              <a:t>Standardized Hardware Interfaces</a:t>
            </a:r>
          </a:p>
        </p:txBody>
      </p:sp>
      <p:pic>
        <p:nvPicPr>
          <p:cNvPr id="8" name="Picture 12" descr="âazure logo transparent whiteâçå¾çæç´¢ç»æ">
            <a:extLst>
              <a:ext uri="{FF2B5EF4-FFF2-40B4-BE49-F238E27FC236}">
                <a16:creationId xmlns:a16="http://schemas.microsoft.com/office/drawing/2014/main" id="{1167EB37-03FB-06DB-B4F3-EACAD9D5AD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0199" y="1141462"/>
            <a:ext cx="2396224" cy="11981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0" descr="âalibaba cloud logo transparent whiteâçå¾çæç´¢ç»æ">
            <a:extLst>
              <a:ext uri="{FF2B5EF4-FFF2-40B4-BE49-F238E27FC236}">
                <a16:creationId xmlns:a16="http://schemas.microsoft.com/office/drawing/2014/main" id="{A43B08F5-377C-EB68-7DA2-1C50A9EF45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3455" y="1311640"/>
            <a:ext cx="2297521" cy="8205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2" descr="âtencent white logoâçå¾çæç´¢ç»æ">
            <a:extLst>
              <a:ext uri="{FF2B5EF4-FFF2-40B4-BE49-F238E27FC236}">
                <a16:creationId xmlns:a16="http://schemas.microsoft.com/office/drawing/2014/main" id="{E05DE60F-E319-CE64-2FD6-6CB3D1A074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1187" y="1608481"/>
            <a:ext cx="2363295" cy="3341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0" descr="ç¸å³å¾ç">
            <a:extLst>
              <a:ext uri="{FF2B5EF4-FFF2-40B4-BE49-F238E27FC236}">
                <a16:creationId xmlns:a16="http://schemas.microsoft.com/office/drawing/2014/main" id="{2711D2EC-A73D-303F-CC7F-9AF8581266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34600" y="1137448"/>
            <a:ext cx="1127195" cy="1127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AF3EF-F506-4965-902E-E686B4B0DCAA}"/>
              </a:ext>
            </a:extLst>
          </p:cNvPr>
          <p:cNvSpPr>
            <a:spLocks noGrp="1"/>
          </p:cNvSpPr>
          <p:nvPr>
            <p:ph type="title"/>
          </p:nvPr>
        </p:nvSpPr>
        <p:spPr/>
        <p:txBody>
          <a:bodyPr/>
          <a:lstStyle/>
          <a:p>
            <a:r>
              <a:rPr lang="en-US" dirty="0"/>
              <a:t>Remote Direct Memory Access (RDMA)</a:t>
            </a:r>
          </a:p>
        </p:txBody>
      </p:sp>
      <p:sp>
        <p:nvSpPr>
          <p:cNvPr id="5" name="Slide Number Placeholder 4">
            <a:extLst>
              <a:ext uri="{FF2B5EF4-FFF2-40B4-BE49-F238E27FC236}">
                <a16:creationId xmlns:a16="http://schemas.microsoft.com/office/drawing/2014/main" id="{9D5988BF-BE50-485F-9F01-C5C5740D252F}"/>
              </a:ext>
            </a:extLst>
          </p:cNvPr>
          <p:cNvSpPr>
            <a:spLocks noGrp="1"/>
          </p:cNvSpPr>
          <p:nvPr>
            <p:ph type="sldNum" sz="quarter" idx="12"/>
          </p:nvPr>
        </p:nvSpPr>
        <p:spPr/>
        <p:txBody>
          <a:bodyPr/>
          <a:lstStyle/>
          <a:p>
            <a:fld id="{E39302A7-BA06-4B39-85E4-E19DFEAB7718}" type="slidenum">
              <a:rPr lang="en-US" smtClean="0"/>
              <a:t>4</a:t>
            </a:fld>
            <a:endParaRPr lang="en-US"/>
          </a:p>
        </p:txBody>
      </p:sp>
      <p:grpSp>
        <p:nvGrpSpPr>
          <p:cNvPr id="11" name="Group 10">
            <a:extLst>
              <a:ext uri="{FF2B5EF4-FFF2-40B4-BE49-F238E27FC236}">
                <a16:creationId xmlns:a16="http://schemas.microsoft.com/office/drawing/2014/main" id="{42E7654E-7615-4A5B-A0B7-7B2640A1988E}"/>
              </a:ext>
            </a:extLst>
          </p:cNvPr>
          <p:cNvGrpSpPr/>
          <p:nvPr/>
        </p:nvGrpSpPr>
        <p:grpSpPr>
          <a:xfrm>
            <a:off x="4889487" y="1585978"/>
            <a:ext cx="1229532" cy="794382"/>
            <a:chOff x="5974915" y="3792071"/>
            <a:chExt cx="1229532" cy="685185"/>
          </a:xfrm>
        </p:grpSpPr>
        <p:sp>
          <p:nvSpPr>
            <p:cNvPr id="12" name="Rectangle 11">
              <a:extLst>
                <a:ext uri="{FF2B5EF4-FFF2-40B4-BE49-F238E27FC236}">
                  <a16:creationId xmlns:a16="http://schemas.microsoft.com/office/drawing/2014/main" id="{59B86C9F-CCB6-47DF-94BD-FA930F02F02F}"/>
                </a:ext>
              </a:extLst>
            </p:cNvPr>
            <p:cNvSpPr/>
            <p:nvPr/>
          </p:nvSpPr>
          <p:spPr>
            <a:xfrm>
              <a:off x="5974915" y="3792071"/>
              <a:ext cx="1229532" cy="68518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prstClr val="white"/>
                  </a:solidFill>
                  <a:latin typeface="Times New Roman" panose="02020603050405020304" pitchFamily="18" charset="0"/>
                  <a:cs typeface="Times New Roman" panose="02020603050405020304" pitchFamily="18" charset="0"/>
                </a:rPr>
                <a:t>Memory</a:t>
              </a:r>
            </a:p>
            <a:p>
              <a:pPr algn="ctr"/>
              <a:endParaRPr lang="en-US">
                <a:solidFill>
                  <a:prstClr val="white"/>
                </a:solidFill>
                <a:latin typeface="Times New Roman" panose="02020603050405020304" pitchFamily="18" charset="0"/>
                <a:cs typeface="Times New Roman" panose="02020603050405020304" pitchFamily="18" charset="0"/>
              </a:endParaRPr>
            </a:p>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F9F9D1FB-DA8F-4138-A9CC-4C35EE13E647}"/>
                </a:ext>
              </a:extLst>
            </p:cNvPr>
            <p:cNvSpPr/>
            <p:nvPr/>
          </p:nvSpPr>
          <p:spPr>
            <a:xfrm>
              <a:off x="6060299" y="4052692"/>
              <a:ext cx="1058764" cy="34906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prstClr val="white"/>
                  </a:solidFill>
                  <a:latin typeface="Times New Roman" panose="02020603050405020304" pitchFamily="18" charset="0"/>
                  <a:cs typeface="Times New Roman" panose="02020603050405020304" pitchFamily="18" charset="0"/>
                </a:rPr>
                <a:t>Buffer A</a:t>
              </a:r>
            </a:p>
          </p:txBody>
        </p:sp>
      </p:grpSp>
      <p:sp>
        <p:nvSpPr>
          <p:cNvPr id="14" name="TextBox 13">
            <a:extLst>
              <a:ext uri="{FF2B5EF4-FFF2-40B4-BE49-F238E27FC236}">
                <a16:creationId xmlns:a16="http://schemas.microsoft.com/office/drawing/2014/main" id="{BA2238E2-9249-4858-8F0B-3CF73C27F4E1}"/>
              </a:ext>
            </a:extLst>
          </p:cNvPr>
          <p:cNvSpPr txBox="1"/>
          <p:nvPr/>
        </p:nvSpPr>
        <p:spPr>
          <a:xfrm>
            <a:off x="4060248" y="2590507"/>
            <a:ext cx="3080474" cy="646331"/>
          </a:xfrm>
          <a:prstGeom prst="rect">
            <a:avLst/>
          </a:prstGeom>
          <a:noFill/>
        </p:spPr>
        <p:txBody>
          <a:bodyPr wrap="square" rtlCol="0">
            <a:spAutoFit/>
          </a:bodyPr>
          <a:lstStyle/>
          <a:p>
            <a:r>
              <a:rPr lang="en-US">
                <a:solidFill>
                  <a:schemeClr val="accent6">
                    <a:lumMod val="50000"/>
                  </a:schemeClr>
                </a:solidFill>
                <a:latin typeface="Times New Roman" panose="02020603050405020304" pitchFamily="18" charset="0"/>
                <a:cs typeface="Times New Roman" panose="02020603050405020304" pitchFamily="18" charset="0"/>
              </a:rPr>
              <a:t>Write local buffer at </a:t>
            </a:r>
            <a:r>
              <a:rPr lang="en-US" u="sng">
                <a:solidFill>
                  <a:schemeClr val="accent6">
                    <a:lumMod val="50000"/>
                  </a:schemeClr>
                </a:solidFill>
                <a:latin typeface="Times New Roman" panose="02020603050405020304" pitchFamily="18" charset="0"/>
                <a:cs typeface="Times New Roman" panose="02020603050405020304" pitchFamily="18" charset="0"/>
              </a:rPr>
              <a:t>address A</a:t>
            </a:r>
            <a:r>
              <a:rPr lang="en-US">
                <a:solidFill>
                  <a:schemeClr val="accent6">
                    <a:lumMod val="50000"/>
                  </a:schemeClr>
                </a:solidFill>
                <a:latin typeface="Times New Roman" panose="02020603050405020304" pitchFamily="18" charset="0"/>
                <a:cs typeface="Times New Roman" panose="02020603050405020304" pitchFamily="18" charset="0"/>
              </a:rPr>
              <a:t> to remote buffer at </a:t>
            </a:r>
            <a:r>
              <a:rPr lang="en-US" u="sng">
                <a:solidFill>
                  <a:schemeClr val="accent6">
                    <a:lumMod val="50000"/>
                  </a:schemeClr>
                </a:solidFill>
                <a:latin typeface="Times New Roman" panose="02020603050405020304" pitchFamily="18" charset="0"/>
                <a:cs typeface="Times New Roman" panose="02020603050405020304" pitchFamily="18" charset="0"/>
              </a:rPr>
              <a:t>address B</a:t>
            </a:r>
          </a:p>
        </p:txBody>
      </p:sp>
      <p:sp>
        <p:nvSpPr>
          <p:cNvPr id="15" name="TextBox 14">
            <a:extLst>
              <a:ext uri="{FF2B5EF4-FFF2-40B4-BE49-F238E27FC236}">
                <a16:creationId xmlns:a16="http://schemas.microsoft.com/office/drawing/2014/main" id="{A8B33E11-7259-49F9-9C6A-F140E8B53FA9}"/>
              </a:ext>
            </a:extLst>
          </p:cNvPr>
          <p:cNvSpPr txBox="1"/>
          <p:nvPr/>
        </p:nvSpPr>
        <p:spPr>
          <a:xfrm>
            <a:off x="4672496" y="3966553"/>
            <a:ext cx="1814378" cy="369332"/>
          </a:xfrm>
          <a:prstGeom prst="rect">
            <a:avLst/>
          </a:prstGeom>
          <a:noFill/>
        </p:spPr>
        <p:txBody>
          <a:bodyPr wrap="square" rtlCol="0">
            <a:spAutoFit/>
          </a:bodyPr>
          <a:lstStyle/>
          <a:p>
            <a:r>
              <a:rPr lang="en-US">
                <a:solidFill>
                  <a:schemeClr val="accent6">
                    <a:lumMod val="50000"/>
                  </a:schemeClr>
                </a:solidFill>
                <a:latin typeface="Times New Roman" panose="02020603050405020304" pitchFamily="18" charset="0"/>
                <a:cs typeface="Times New Roman" panose="02020603050405020304" pitchFamily="18" charset="0"/>
              </a:rPr>
              <a:t>Buffer B is filled</a:t>
            </a:r>
          </a:p>
        </p:txBody>
      </p:sp>
      <p:sp>
        <p:nvSpPr>
          <p:cNvPr id="16" name="TextBox 15">
            <a:extLst>
              <a:ext uri="{FF2B5EF4-FFF2-40B4-BE49-F238E27FC236}">
                <a16:creationId xmlns:a16="http://schemas.microsoft.com/office/drawing/2014/main" id="{A01D4524-A403-4982-8F38-87844C7478E7}"/>
              </a:ext>
            </a:extLst>
          </p:cNvPr>
          <p:cNvSpPr txBox="1"/>
          <p:nvPr/>
        </p:nvSpPr>
        <p:spPr>
          <a:xfrm>
            <a:off x="6324827" y="1793331"/>
            <a:ext cx="852956"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DMA</a:t>
            </a:r>
          </a:p>
        </p:txBody>
      </p:sp>
      <p:pic>
        <p:nvPicPr>
          <p:cNvPr id="17" name="Picture 16">
            <a:extLst>
              <a:ext uri="{FF2B5EF4-FFF2-40B4-BE49-F238E27FC236}">
                <a16:creationId xmlns:a16="http://schemas.microsoft.com/office/drawing/2014/main" id="{C45569E3-02C6-4791-ACDD-7A1932DAF61B}"/>
              </a:ext>
            </a:extLst>
          </p:cNvPr>
          <p:cNvPicPr>
            <a:picLocks noChangeAspect="1"/>
          </p:cNvPicPr>
          <p:nvPr/>
        </p:nvPicPr>
        <p:blipFill>
          <a:blip r:embed="rId3"/>
          <a:stretch>
            <a:fillRect/>
          </a:stretch>
        </p:blipFill>
        <p:spPr>
          <a:xfrm>
            <a:off x="7231872" y="2254402"/>
            <a:ext cx="1239379" cy="612798"/>
          </a:xfrm>
          <a:prstGeom prst="rect">
            <a:avLst/>
          </a:prstGeom>
        </p:spPr>
      </p:pic>
      <p:sp>
        <p:nvSpPr>
          <p:cNvPr id="18" name="Rounded Rectangle 26">
            <a:extLst>
              <a:ext uri="{FF2B5EF4-FFF2-40B4-BE49-F238E27FC236}">
                <a16:creationId xmlns:a16="http://schemas.microsoft.com/office/drawing/2014/main" id="{8C1C659F-152F-481B-A2F6-83A1F8D5D7B0}"/>
              </a:ext>
            </a:extLst>
          </p:cNvPr>
          <p:cNvSpPr/>
          <p:nvPr/>
        </p:nvSpPr>
        <p:spPr>
          <a:xfrm>
            <a:off x="2436522" y="2339683"/>
            <a:ext cx="1532578" cy="426631"/>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prstClr val="white"/>
                </a:solidFill>
                <a:latin typeface="Times New Roman" panose="02020603050405020304" pitchFamily="18" charset="0"/>
                <a:cs typeface="Times New Roman" panose="02020603050405020304" pitchFamily="18" charset="0"/>
              </a:rPr>
              <a:t>Application</a:t>
            </a:r>
          </a:p>
        </p:txBody>
      </p:sp>
      <p:cxnSp>
        <p:nvCxnSpPr>
          <p:cNvPr id="19" name="Straight Arrow Connector 18">
            <a:extLst>
              <a:ext uri="{FF2B5EF4-FFF2-40B4-BE49-F238E27FC236}">
                <a16:creationId xmlns:a16="http://schemas.microsoft.com/office/drawing/2014/main" id="{CB18EA4A-050A-4061-9E31-A921DABBA7E5}"/>
              </a:ext>
            </a:extLst>
          </p:cNvPr>
          <p:cNvCxnSpPr>
            <a:cxnSpLocks/>
            <a:stCxn id="18" idx="3"/>
            <a:endCxn id="17" idx="1"/>
          </p:cNvCxnSpPr>
          <p:nvPr/>
        </p:nvCxnSpPr>
        <p:spPr>
          <a:xfrm>
            <a:off x="3969101" y="2552999"/>
            <a:ext cx="3262771" cy="7803"/>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descr="SimpleExample.png">
            <a:extLst>
              <a:ext uri="{FF2B5EF4-FFF2-40B4-BE49-F238E27FC236}">
                <a16:creationId xmlns:a16="http://schemas.microsoft.com/office/drawing/2014/main" id="{2A2ECA2C-94E9-46A8-B2F3-9648F895343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890" t="33164" r="72803" b="63137"/>
          <a:stretch/>
        </p:blipFill>
        <p:spPr>
          <a:xfrm>
            <a:off x="9109975" y="3198920"/>
            <a:ext cx="1047685" cy="686374"/>
          </a:xfrm>
          <a:prstGeom prst="rect">
            <a:avLst/>
          </a:prstGeom>
        </p:spPr>
      </p:pic>
      <p:cxnSp>
        <p:nvCxnSpPr>
          <p:cNvPr id="21" name="Elbow Connector 33">
            <a:extLst>
              <a:ext uri="{FF2B5EF4-FFF2-40B4-BE49-F238E27FC236}">
                <a16:creationId xmlns:a16="http://schemas.microsoft.com/office/drawing/2014/main" id="{1129C243-00B0-443B-9CB8-3DB31936827B}"/>
              </a:ext>
            </a:extLst>
          </p:cNvPr>
          <p:cNvCxnSpPr>
            <a:cxnSpLocks/>
            <a:stCxn id="17" idx="3"/>
            <a:endCxn id="20" idx="0"/>
          </p:cNvCxnSpPr>
          <p:nvPr/>
        </p:nvCxnSpPr>
        <p:spPr>
          <a:xfrm>
            <a:off x="8471251" y="2560802"/>
            <a:ext cx="1162567" cy="638119"/>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34">
            <a:extLst>
              <a:ext uri="{FF2B5EF4-FFF2-40B4-BE49-F238E27FC236}">
                <a16:creationId xmlns:a16="http://schemas.microsoft.com/office/drawing/2014/main" id="{B17D4458-E84E-40B8-BE61-A6AFEDA9B674}"/>
              </a:ext>
            </a:extLst>
          </p:cNvPr>
          <p:cNvCxnSpPr>
            <a:cxnSpLocks/>
            <a:stCxn id="20" idx="2"/>
            <a:endCxn id="23" idx="3"/>
          </p:cNvCxnSpPr>
          <p:nvPr/>
        </p:nvCxnSpPr>
        <p:spPr>
          <a:xfrm rot="5400000">
            <a:off x="8806639" y="3544134"/>
            <a:ext cx="486018" cy="116833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55B8BFB2-0B8C-4A51-AC29-72C9234B16F7}"/>
              </a:ext>
            </a:extLst>
          </p:cNvPr>
          <p:cNvPicPr>
            <a:picLocks noChangeAspect="1"/>
          </p:cNvPicPr>
          <p:nvPr/>
        </p:nvPicPr>
        <p:blipFill>
          <a:blip r:embed="rId3"/>
          <a:stretch>
            <a:fillRect/>
          </a:stretch>
        </p:blipFill>
        <p:spPr>
          <a:xfrm>
            <a:off x="7226101" y="4064913"/>
            <a:ext cx="1239379" cy="612798"/>
          </a:xfrm>
          <a:prstGeom prst="rect">
            <a:avLst/>
          </a:prstGeom>
        </p:spPr>
      </p:pic>
      <p:sp>
        <p:nvSpPr>
          <p:cNvPr id="24" name="Rounded Rectangle 40">
            <a:extLst>
              <a:ext uri="{FF2B5EF4-FFF2-40B4-BE49-F238E27FC236}">
                <a16:creationId xmlns:a16="http://schemas.microsoft.com/office/drawing/2014/main" id="{F03CD2AB-D865-48DD-BE8A-BF731C2746A6}"/>
              </a:ext>
            </a:extLst>
          </p:cNvPr>
          <p:cNvSpPr/>
          <p:nvPr/>
        </p:nvSpPr>
        <p:spPr>
          <a:xfrm>
            <a:off x="2436522" y="4133652"/>
            <a:ext cx="1532578" cy="426631"/>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prstClr val="white"/>
                </a:solidFill>
                <a:latin typeface="Times New Roman" panose="02020603050405020304" pitchFamily="18" charset="0"/>
                <a:cs typeface="Times New Roman" panose="02020603050405020304" pitchFamily="18" charset="0"/>
              </a:rPr>
              <a:t>Application</a:t>
            </a:r>
          </a:p>
        </p:txBody>
      </p:sp>
      <p:cxnSp>
        <p:nvCxnSpPr>
          <p:cNvPr id="25" name="Straight Arrow Connector 24">
            <a:extLst>
              <a:ext uri="{FF2B5EF4-FFF2-40B4-BE49-F238E27FC236}">
                <a16:creationId xmlns:a16="http://schemas.microsoft.com/office/drawing/2014/main" id="{AB34F640-4ED0-4360-B3AD-E635E01CE7C2}"/>
              </a:ext>
            </a:extLst>
          </p:cNvPr>
          <p:cNvCxnSpPr>
            <a:cxnSpLocks/>
            <a:stCxn id="23" idx="1"/>
            <a:endCxn id="24" idx="3"/>
          </p:cNvCxnSpPr>
          <p:nvPr/>
        </p:nvCxnSpPr>
        <p:spPr>
          <a:xfrm flipH="1" flipV="1">
            <a:off x="3969100" y="4346968"/>
            <a:ext cx="3257000" cy="2434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0002EFF-5006-4919-B345-1B3CDF2118BF}"/>
              </a:ext>
            </a:extLst>
          </p:cNvPr>
          <p:cNvCxnSpPr>
            <a:cxnSpLocks/>
            <a:stCxn id="13" idx="3"/>
          </p:cNvCxnSpPr>
          <p:nvPr/>
        </p:nvCxnSpPr>
        <p:spPr>
          <a:xfrm>
            <a:off x="6033635" y="2090485"/>
            <a:ext cx="1241494" cy="2240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EF7A58B1-FB1E-4373-8E7C-60297613AA74}"/>
              </a:ext>
            </a:extLst>
          </p:cNvPr>
          <p:cNvGrpSpPr/>
          <p:nvPr/>
        </p:nvGrpSpPr>
        <p:grpSpPr>
          <a:xfrm>
            <a:off x="4603500" y="4486644"/>
            <a:ext cx="1229532" cy="781608"/>
            <a:chOff x="5974915" y="3695649"/>
            <a:chExt cx="1229532" cy="781608"/>
          </a:xfrm>
        </p:grpSpPr>
        <p:sp>
          <p:nvSpPr>
            <p:cNvPr id="28" name="Rectangle 27">
              <a:extLst>
                <a:ext uri="{FF2B5EF4-FFF2-40B4-BE49-F238E27FC236}">
                  <a16:creationId xmlns:a16="http://schemas.microsoft.com/office/drawing/2014/main" id="{FC00E9A3-707D-4988-8D7C-C6E0E30817C0}"/>
                </a:ext>
              </a:extLst>
            </p:cNvPr>
            <p:cNvSpPr/>
            <p:nvPr/>
          </p:nvSpPr>
          <p:spPr>
            <a:xfrm>
              <a:off x="5974915" y="3695649"/>
              <a:ext cx="1229532" cy="78160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prstClr val="white"/>
                  </a:solidFill>
                  <a:latin typeface="Times New Roman" panose="02020603050405020304" pitchFamily="18" charset="0"/>
                  <a:cs typeface="Times New Roman" panose="02020603050405020304" pitchFamily="18" charset="0"/>
                </a:rPr>
                <a:t>Memory</a:t>
              </a:r>
            </a:p>
            <a:p>
              <a:pPr algn="ctr"/>
              <a:endParaRPr lang="en-US">
                <a:solidFill>
                  <a:prstClr val="white"/>
                </a:solidFill>
                <a:latin typeface="Times New Roman" panose="02020603050405020304" pitchFamily="18" charset="0"/>
                <a:cs typeface="Times New Roman" panose="02020603050405020304" pitchFamily="18" charset="0"/>
              </a:endParaRPr>
            </a:p>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AAAB1DCF-B493-4D53-AD13-7171E74634A0}"/>
                </a:ext>
              </a:extLst>
            </p:cNvPr>
            <p:cNvSpPr/>
            <p:nvPr/>
          </p:nvSpPr>
          <p:spPr>
            <a:xfrm>
              <a:off x="6060299" y="4052692"/>
              <a:ext cx="1058764" cy="34906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prstClr val="white"/>
                  </a:solidFill>
                  <a:latin typeface="Times New Roman" panose="02020603050405020304" pitchFamily="18" charset="0"/>
                  <a:cs typeface="Times New Roman" panose="02020603050405020304" pitchFamily="18" charset="0"/>
                </a:rPr>
                <a:t>Buffer B</a:t>
              </a:r>
            </a:p>
          </p:txBody>
        </p:sp>
      </p:grpSp>
      <p:cxnSp>
        <p:nvCxnSpPr>
          <p:cNvPr id="30" name="Straight Arrow Connector 29">
            <a:extLst>
              <a:ext uri="{FF2B5EF4-FFF2-40B4-BE49-F238E27FC236}">
                <a16:creationId xmlns:a16="http://schemas.microsoft.com/office/drawing/2014/main" id="{4EFE6D0E-7EE0-4078-91D4-4D99E10D9C9D}"/>
              </a:ext>
            </a:extLst>
          </p:cNvPr>
          <p:cNvCxnSpPr/>
          <p:nvPr/>
        </p:nvCxnSpPr>
        <p:spPr>
          <a:xfrm flipH="1">
            <a:off x="5747649" y="4486644"/>
            <a:ext cx="1553237" cy="5315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A6A8530-8A16-407E-B7F7-3E0A97AE072F}"/>
              </a:ext>
            </a:extLst>
          </p:cNvPr>
          <p:cNvSpPr txBox="1"/>
          <p:nvPr/>
        </p:nvSpPr>
        <p:spPr>
          <a:xfrm>
            <a:off x="6368103" y="4778411"/>
            <a:ext cx="852956"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DMA</a:t>
            </a:r>
          </a:p>
        </p:txBody>
      </p:sp>
      <p:sp>
        <p:nvSpPr>
          <p:cNvPr id="32" name="TextBox 31">
            <a:extLst>
              <a:ext uri="{FF2B5EF4-FFF2-40B4-BE49-F238E27FC236}">
                <a16:creationId xmlns:a16="http://schemas.microsoft.com/office/drawing/2014/main" id="{B4FD8FC3-9BA3-4657-85A6-60EBB3906BD3}"/>
              </a:ext>
            </a:extLst>
          </p:cNvPr>
          <p:cNvSpPr txBox="1"/>
          <p:nvPr/>
        </p:nvSpPr>
        <p:spPr>
          <a:xfrm>
            <a:off x="2292083" y="2978283"/>
            <a:ext cx="153257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Requester</a:t>
            </a:r>
          </a:p>
        </p:txBody>
      </p:sp>
      <p:sp>
        <p:nvSpPr>
          <p:cNvPr id="33" name="TextBox 32">
            <a:extLst>
              <a:ext uri="{FF2B5EF4-FFF2-40B4-BE49-F238E27FC236}">
                <a16:creationId xmlns:a16="http://schemas.microsoft.com/office/drawing/2014/main" id="{11335936-490C-42C0-8ED3-083CA67EF5F7}"/>
              </a:ext>
            </a:extLst>
          </p:cNvPr>
          <p:cNvSpPr txBox="1"/>
          <p:nvPr/>
        </p:nvSpPr>
        <p:spPr>
          <a:xfrm>
            <a:off x="2250711" y="3565987"/>
            <a:ext cx="159096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Responder</a:t>
            </a:r>
          </a:p>
        </p:txBody>
      </p:sp>
      <p:cxnSp>
        <p:nvCxnSpPr>
          <p:cNvPr id="34" name="Straight Arrow Connector 33">
            <a:extLst>
              <a:ext uri="{FF2B5EF4-FFF2-40B4-BE49-F238E27FC236}">
                <a16:creationId xmlns:a16="http://schemas.microsoft.com/office/drawing/2014/main" id="{23609C91-F4D0-4342-AFCA-2D1CBD59AE1F}"/>
              </a:ext>
            </a:extLst>
          </p:cNvPr>
          <p:cNvCxnSpPr/>
          <p:nvPr/>
        </p:nvCxnSpPr>
        <p:spPr>
          <a:xfrm flipV="1">
            <a:off x="3928488" y="2174715"/>
            <a:ext cx="942581" cy="18931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0B83534-3064-476F-95BC-DF0F58AC61D6}"/>
              </a:ext>
            </a:extLst>
          </p:cNvPr>
          <p:cNvCxnSpPr/>
          <p:nvPr/>
        </p:nvCxnSpPr>
        <p:spPr>
          <a:xfrm>
            <a:off x="3949589" y="4547640"/>
            <a:ext cx="642080" cy="5136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E982FBB-80A2-4A7D-8402-34E06127DA98}"/>
              </a:ext>
            </a:extLst>
          </p:cNvPr>
          <p:cNvSpPr txBox="1"/>
          <p:nvPr/>
        </p:nvSpPr>
        <p:spPr>
          <a:xfrm>
            <a:off x="3843103" y="1903730"/>
            <a:ext cx="1022554"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Allocate</a:t>
            </a:r>
          </a:p>
        </p:txBody>
      </p:sp>
      <p:sp>
        <p:nvSpPr>
          <p:cNvPr id="37" name="TextBox 36">
            <a:extLst>
              <a:ext uri="{FF2B5EF4-FFF2-40B4-BE49-F238E27FC236}">
                <a16:creationId xmlns:a16="http://schemas.microsoft.com/office/drawing/2014/main" id="{906A1BFF-DE9C-4C24-8108-D4AAFD425024}"/>
              </a:ext>
            </a:extLst>
          </p:cNvPr>
          <p:cNvSpPr txBox="1"/>
          <p:nvPr/>
        </p:nvSpPr>
        <p:spPr>
          <a:xfrm>
            <a:off x="3723040" y="4925658"/>
            <a:ext cx="1022554" cy="369332"/>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Allocate</a:t>
            </a:r>
          </a:p>
        </p:txBody>
      </p:sp>
      <p:cxnSp>
        <p:nvCxnSpPr>
          <p:cNvPr id="38" name="Straight Connector 37">
            <a:extLst>
              <a:ext uri="{FF2B5EF4-FFF2-40B4-BE49-F238E27FC236}">
                <a16:creationId xmlns:a16="http://schemas.microsoft.com/office/drawing/2014/main" id="{617D3BB4-F941-4262-ADD0-BD86A954376A}"/>
              </a:ext>
            </a:extLst>
          </p:cNvPr>
          <p:cNvCxnSpPr/>
          <p:nvPr/>
        </p:nvCxnSpPr>
        <p:spPr>
          <a:xfrm>
            <a:off x="2250711" y="3492347"/>
            <a:ext cx="6323682" cy="1045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2D04721D-E9A4-4094-AB46-F95DD7626A32}"/>
              </a:ext>
            </a:extLst>
          </p:cNvPr>
          <p:cNvSpPr txBox="1"/>
          <p:nvPr/>
        </p:nvSpPr>
        <p:spPr>
          <a:xfrm>
            <a:off x="2915644" y="5607348"/>
            <a:ext cx="6536756" cy="954107"/>
          </a:xfrm>
          <a:prstGeom prst="rect">
            <a:avLst/>
          </a:prstGeom>
          <a:solidFill>
            <a:schemeClr val="bg1">
              <a:lumMod val="95000"/>
            </a:schemeClr>
          </a:solidFill>
          <a:ln>
            <a:solidFill>
              <a:schemeClr val="tx1"/>
            </a:solidFill>
          </a:ln>
        </p:spPr>
        <p:txBody>
          <a:bodyPr wrap="square" rtlCol="0">
            <a:spAutoFit/>
          </a:bodyPr>
          <a:lstStyle/>
          <a:p>
            <a:pPr marL="0" lvl="1" algn="ctr"/>
            <a:r>
              <a:rPr lang="en-US" sz="2800">
                <a:solidFill>
                  <a:srgbClr val="0070C0"/>
                </a:solidFill>
                <a:latin typeface="Times New Roman" panose="02020603050405020304" pitchFamily="18" charset="0"/>
                <a:cs typeface="Times New Roman" panose="02020603050405020304" pitchFamily="18" charset="0"/>
              </a:rPr>
              <a:t>RDMA bypasses host OS stack </a:t>
            </a:r>
          </a:p>
          <a:p>
            <a:pPr marL="0" lvl="1" algn="ctr"/>
            <a:r>
              <a:rPr lang="en-US" sz="2800">
                <a:solidFill>
                  <a:srgbClr val="0070C0"/>
                </a:solidFill>
                <a:latin typeface="Times New Roman" panose="02020603050405020304" pitchFamily="18" charset="0"/>
                <a:cs typeface="Times New Roman" panose="02020603050405020304" pitchFamily="18" charset="0"/>
                <a:sym typeface="Wingdings"/>
              </a:rPr>
              <a:t></a:t>
            </a:r>
            <a:r>
              <a:rPr lang="en-US" sz="2800">
                <a:solidFill>
                  <a:srgbClr val="0070C0"/>
                </a:solidFill>
                <a:latin typeface="Times New Roman" panose="02020603050405020304" pitchFamily="18" charset="0"/>
                <a:cs typeface="Times New Roman" panose="02020603050405020304" pitchFamily="18" charset="0"/>
              </a:rPr>
              <a:t> frees host CPU, lowers latency</a:t>
            </a:r>
          </a:p>
        </p:txBody>
      </p:sp>
    </p:spTree>
    <p:extLst>
      <p:ext uri="{BB962C8B-B14F-4D97-AF65-F5344CB8AC3E}">
        <p14:creationId xmlns:p14="http://schemas.microsoft.com/office/powerpoint/2010/main" val="176377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750"/>
                                        <p:tgtEl>
                                          <p:spTgt spid="21"/>
                                        </p:tgtEl>
                                      </p:cBhvr>
                                    </p:animEffect>
                                  </p:childTnLst>
                                </p:cTn>
                              </p:par>
                            </p:childTnLst>
                          </p:cTn>
                        </p:par>
                        <p:par>
                          <p:cTn id="16" fill="hold">
                            <p:stCondLst>
                              <p:cond delay="750"/>
                            </p:stCondLst>
                            <p:childTnLst>
                              <p:par>
                                <p:cTn id="17" presetID="22" presetClass="entr" presetSubtype="1"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par>
                          <p:cTn id="20" fill="hold">
                            <p:stCondLst>
                              <p:cond delay="1250"/>
                            </p:stCondLst>
                            <p:childTnLst>
                              <p:par>
                                <p:cTn id="21" presetID="22" presetClass="entr" presetSubtype="2"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right)">
                                      <p:cBhvr>
                                        <p:cTn id="23" dur="75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A9492-B149-A14F-E2CB-288DFB6B649E}"/>
              </a:ext>
            </a:extLst>
          </p:cNvPr>
          <p:cNvSpPr>
            <a:spLocks noGrp="1"/>
          </p:cNvSpPr>
          <p:nvPr>
            <p:ph type="title"/>
          </p:nvPr>
        </p:nvSpPr>
        <p:spPr>
          <a:xfrm>
            <a:off x="838200" y="365125"/>
            <a:ext cx="5906845" cy="1325563"/>
          </a:xfrm>
        </p:spPr>
        <p:txBody>
          <a:bodyPr/>
          <a:lstStyle/>
          <a:p>
            <a:r>
              <a:rPr lang="en-US" dirty="0"/>
              <a:t>RDMA Features in SONiC</a:t>
            </a:r>
          </a:p>
        </p:txBody>
      </p:sp>
      <p:graphicFrame>
        <p:nvGraphicFramePr>
          <p:cNvPr id="9" name="Content Placeholder 2">
            <a:extLst>
              <a:ext uri="{FF2B5EF4-FFF2-40B4-BE49-F238E27FC236}">
                <a16:creationId xmlns:a16="http://schemas.microsoft.com/office/drawing/2014/main" id="{7BCF52CA-B50D-EA0E-5F68-4A4FEF8FC258}"/>
              </a:ext>
            </a:extLst>
          </p:cNvPr>
          <p:cNvGraphicFramePr>
            <a:graphicFrameLocks noGrp="1"/>
          </p:cNvGraphicFramePr>
          <p:nvPr>
            <p:ph idx="1"/>
          </p:nvPr>
        </p:nvGraphicFramePr>
        <p:xfrm>
          <a:off x="838200" y="1613647"/>
          <a:ext cx="5627146" cy="4563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6017148-A0F8-88C3-D379-21C1497A6CBE}"/>
              </a:ext>
            </a:extLst>
          </p:cNvPr>
          <p:cNvSpPr>
            <a:spLocks noGrp="1"/>
          </p:cNvSpPr>
          <p:nvPr>
            <p:ph type="sldNum" sz="quarter" idx="12"/>
          </p:nvPr>
        </p:nvSpPr>
        <p:spPr/>
        <p:txBody>
          <a:bodyPr/>
          <a:lstStyle/>
          <a:p>
            <a:fld id="{7DBD39D8-B3BA-4159-8DFF-E29AF85D5D3B}" type="slidenum">
              <a:rPr lang="en-US" smtClean="0"/>
              <a:t>40</a:t>
            </a:fld>
            <a:endParaRPr lang="en-US"/>
          </a:p>
        </p:txBody>
      </p:sp>
      <p:sp>
        <p:nvSpPr>
          <p:cNvPr id="7" name="TextBox 6">
            <a:extLst>
              <a:ext uri="{FF2B5EF4-FFF2-40B4-BE49-F238E27FC236}">
                <a16:creationId xmlns:a16="http://schemas.microsoft.com/office/drawing/2014/main" id="{247F2C68-4271-840B-FBD0-7C435DE1757F}"/>
              </a:ext>
            </a:extLst>
          </p:cNvPr>
          <p:cNvSpPr txBox="1"/>
          <p:nvPr/>
        </p:nvSpPr>
        <p:spPr>
          <a:xfrm>
            <a:off x="7068831" y="6216927"/>
            <a:ext cx="4284073" cy="369332"/>
          </a:xfrm>
          <a:prstGeom prst="rect">
            <a:avLst/>
          </a:prstGeom>
          <a:noFill/>
        </p:spPr>
        <p:txBody>
          <a:bodyPr wrap="square" rtlCol="0">
            <a:spAutoFit/>
          </a:bodyPr>
          <a:lstStyle/>
          <a:p>
            <a:pPr algn="ctr"/>
            <a:r>
              <a:rPr lang="en-US" dirty="0"/>
              <a:t>A SONiC Buffer Template Example</a:t>
            </a:r>
          </a:p>
        </p:txBody>
      </p:sp>
      <p:sp>
        <p:nvSpPr>
          <p:cNvPr id="8" name="TextBox 7">
            <a:extLst>
              <a:ext uri="{FF2B5EF4-FFF2-40B4-BE49-F238E27FC236}">
                <a16:creationId xmlns:a16="http://schemas.microsoft.com/office/drawing/2014/main" id="{0B76B89D-6685-5862-7B70-D0FF09A13313}"/>
              </a:ext>
            </a:extLst>
          </p:cNvPr>
          <p:cNvSpPr txBox="1"/>
          <p:nvPr/>
        </p:nvSpPr>
        <p:spPr>
          <a:xfrm>
            <a:off x="5637007" y="2974489"/>
            <a:ext cx="914400" cy="914400"/>
          </a:xfrm>
          <a:prstGeom prst="rect">
            <a:avLst/>
          </a:prstGeom>
          <a:noFill/>
        </p:spPr>
        <p:txBody>
          <a:bodyPr wrap="square" rtlCol="0">
            <a:spAutoFit/>
          </a:bodyPr>
          <a:lstStyle/>
          <a:p>
            <a:endParaRPr lang="en-US" dirty="0"/>
          </a:p>
        </p:txBody>
      </p:sp>
      <p:pic>
        <p:nvPicPr>
          <p:cNvPr id="12" name="Picture 11">
            <a:extLst>
              <a:ext uri="{FF2B5EF4-FFF2-40B4-BE49-F238E27FC236}">
                <a16:creationId xmlns:a16="http://schemas.microsoft.com/office/drawing/2014/main" id="{E06DFE9A-249F-0184-B4FA-7D26B2E54AFB}"/>
              </a:ext>
            </a:extLst>
          </p:cNvPr>
          <p:cNvPicPr>
            <a:picLocks noChangeAspect="1"/>
          </p:cNvPicPr>
          <p:nvPr/>
        </p:nvPicPr>
        <p:blipFill>
          <a:blip r:embed="rId8"/>
          <a:stretch>
            <a:fillRect/>
          </a:stretch>
        </p:blipFill>
        <p:spPr>
          <a:xfrm>
            <a:off x="7310035" y="271741"/>
            <a:ext cx="4153884" cy="5945186"/>
          </a:xfrm>
          <a:prstGeom prst="rect">
            <a:avLst/>
          </a:prstGeom>
        </p:spPr>
      </p:pic>
    </p:spTree>
    <p:extLst>
      <p:ext uri="{BB962C8B-B14F-4D97-AF65-F5344CB8AC3E}">
        <p14:creationId xmlns:p14="http://schemas.microsoft.com/office/powerpoint/2010/main" val="4215771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A9492-B149-A14F-E2CB-288DFB6B649E}"/>
              </a:ext>
            </a:extLst>
          </p:cNvPr>
          <p:cNvSpPr>
            <a:spLocks noGrp="1"/>
          </p:cNvSpPr>
          <p:nvPr>
            <p:ph type="title"/>
          </p:nvPr>
        </p:nvSpPr>
        <p:spPr>
          <a:xfrm>
            <a:off x="838200" y="365125"/>
            <a:ext cx="5906845" cy="1325563"/>
          </a:xfrm>
        </p:spPr>
        <p:txBody>
          <a:bodyPr/>
          <a:lstStyle/>
          <a:p>
            <a:r>
              <a:rPr lang="en-US" dirty="0"/>
              <a:t>RDMA Features in SONiC</a:t>
            </a:r>
          </a:p>
        </p:txBody>
      </p:sp>
      <p:graphicFrame>
        <p:nvGraphicFramePr>
          <p:cNvPr id="9" name="Content Placeholder 2">
            <a:extLst>
              <a:ext uri="{FF2B5EF4-FFF2-40B4-BE49-F238E27FC236}">
                <a16:creationId xmlns:a16="http://schemas.microsoft.com/office/drawing/2014/main" id="{7BCF52CA-B50D-EA0E-5F68-4A4FEF8FC258}"/>
              </a:ext>
            </a:extLst>
          </p:cNvPr>
          <p:cNvGraphicFramePr>
            <a:graphicFrameLocks noGrp="1"/>
          </p:cNvGraphicFramePr>
          <p:nvPr>
            <p:ph idx="1"/>
            <p:extLst>
              <p:ext uri="{D42A27DB-BD31-4B8C-83A1-F6EECF244321}">
                <p14:modId xmlns:p14="http://schemas.microsoft.com/office/powerpoint/2010/main" val="3379738787"/>
              </p:ext>
            </p:extLst>
          </p:nvPr>
        </p:nvGraphicFramePr>
        <p:xfrm>
          <a:off x="838200" y="1613647"/>
          <a:ext cx="5627146" cy="4563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6017148-A0F8-88C3-D379-21C1497A6CBE}"/>
              </a:ext>
            </a:extLst>
          </p:cNvPr>
          <p:cNvSpPr>
            <a:spLocks noGrp="1"/>
          </p:cNvSpPr>
          <p:nvPr>
            <p:ph type="sldNum" sz="quarter" idx="12"/>
          </p:nvPr>
        </p:nvSpPr>
        <p:spPr/>
        <p:txBody>
          <a:bodyPr/>
          <a:lstStyle/>
          <a:p>
            <a:fld id="{7DBD39D8-B3BA-4159-8DFF-E29AF85D5D3B}" type="slidenum">
              <a:rPr lang="en-US" smtClean="0"/>
              <a:t>41</a:t>
            </a:fld>
            <a:endParaRPr lang="en-US"/>
          </a:p>
        </p:txBody>
      </p:sp>
      <p:sp>
        <p:nvSpPr>
          <p:cNvPr id="7" name="TextBox 6">
            <a:extLst>
              <a:ext uri="{FF2B5EF4-FFF2-40B4-BE49-F238E27FC236}">
                <a16:creationId xmlns:a16="http://schemas.microsoft.com/office/drawing/2014/main" id="{247F2C68-4271-840B-FBD0-7C435DE1757F}"/>
              </a:ext>
            </a:extLst>
          </p:cNvPr>
          <p:cNvSpPr txBox="1"/>
          <p:nvPr/>
        </p:nvSpPr>
        <p:spPr>
          <a:xfrm>
            <a:off x="7068831" y="6216927"/>
            <a:ext cx="4284073" cy="369332"/>
          </a:xfrm>
          <a:prstGeom prst="rect">
            <a:avLst/>
          </a:prstGeom>
          <a:noFill/>
        </p:spPr>
        <p:txBody>
          <a:bodyPr wrap="square" rtlCol="0">
            <a:spAutoFit/>
          </a:bodyPr>
          <a:lstStyle/>
          <a:p>
            <a:pPr algn="ctr"/>
            <a:r>
              <a:rPr lang="en-US" dirty="0"/>
              <a:t>A SONiC Buffer Template Example</a:t>
            </a:r>
          </a:p>
        </p:txBody>
      </p:sp>
      <p:sp>
        <p:nvSpPr>
          <p:cNvPr id="8" name="TextBox 7">
            <a:extLst>
              <a:ext uri="{FF2B5EF4-FFF2-40B4-BE49-F238E27FC236}">
                <a16:creationId xmlns:a16="http://schemas.microsoft.com/office/drawing/2014/main" id="{0B76B89D-6685-5862-7B70-D0FF09A13313}"/>
              </a:ext>
            </a:extLst>
          </p:cNvPr>
          <p:cNvSpPr txBox="1"/>
          <p:nvPr/>
        </p:nvSpPr>
        <p:spPr>
          <a:xfrm>
            <a:off x="5637007" y="2974489"/>
            <a:ext cx="914400" cy="914400"/>
          </a:xfrm>
          <a:prstGeom prst="rect">
            <a:avLst/>
          </a:prstGeom>
          <a:noFill/>
        </p:spPr>
        <p:txBody>
          <a:bodyPr wrap="square" rtlCol="0">
            <a:spAutoFit/>
          </a:bodyPr>
          <a:lstStyle/>
          <a:p>
            <a:endParaRPr lang="en-US" dirty="0"/>
          </a:p>
        </p:txBody>
      </p:sp>
      <p:pic>
        <p:nvPicPr>
          <p:cNvPr id="12" name="Picture 11">
            <a:extLst>
              <a:ext uri="{FF2B5EF4-FFF2-40B4-BE49-F238E27FC236}">
                <a16:creationId xmlns:a16="http://schemas.microsoft.com/office/drawing/2014/main" id="{E06DFE9A-249F-0184-B4FA-7D26B2E54AFB}"/>
              </a:ext>
            </a:extLst>
          </p:cNvPr>
          <p:cNvPicPr>
            <a:picLocks noChangeAspect="1"/>
          </p:cNvPicPr>
          <p:nvPr/>
        </p:nvPicPr>
        <p:blipFill>
          <a:blip r:embed="rId8"/>
          <a:stretch>
            <a:fillRect/>
          </a:stretch>
        </p:blipFill>
        <p:spPr>
          <a:xfrm>
            <a:off x="7310035" y="271741"/>
            <a:ext cx="4153884" cy="5945186"/>
          </a:xfrm>
          <a:prstGeom prst="rect">
            <a:avLst/>
          </a:prstGeom>
        </p:spPr>
      </p:pic>
      <p:sp>
        <p:nvSpPr>
          <p:cNvPr id="3" name="TextBox 2">
            <a:extLst>
              <a:ext uri="{FF2B5EF4-FFF2-40B4-BE49-F238E27FC236}">
                <a16:creationId xmlns:a16="http://schemas.microsoft.com/office/drawing/2014/main" id="{4D6AB21B-00B1-9E09-F66B-BC41D303E820}"/>
              </a:ext>
            </a:extLst>
          </p:cNvPr>
          <p:cNvSpPr txBox="1"/>
          <p:nvPr/>
        </p:nvSpPr>
        <p:spPr>
          <a:xfrm>
            <a:off x="157113" y="6356350"/>
            <a:ext cx="7269018" cy="369332"/>
          </a:xfrm>
          <a:prstGeom prst="rect">
            <a:avLst/>
          </a:prstGeom>
          <a:noFill/>
        </p:spPr>
        <p:txBody>
          <a:bodyPr wrap="square" rtlCol="0">
            <a:spAutoFit/>
          </a:bodyPr>
          <a:lstStyle/>
          <a:p>
            <a:pPr algn="ctr"/>
            <a:r>
              <a:rPr lang="en-US" b="1" dirty="0">
                <a:solidFill>
                  <a:srgbClr val="C00000"/>
                </a:solidFill>
              </a:rPr>
              <a:t>If a queue has been in paused state for very long time, drop all its packets</a:t>
            </a:r>
          </a:p>
        </p:txBody>
      </p:sp>
    </p:spTree>
    <p:extLst>
      <p:ext uri="{BB962C8B-B14F-4D97-AF65-F5344CB8AC3E}">
        <p14:creationId xmlns:p14="http://schemas.microsoft.com/office/powerpoint/2010/main" val="1540944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63478-F617-2253-D2B2-DEC8F50CF935}"/>
              </a:ext>
            </a:extLst>
          </p:cNvPr>
          <p:cNvSpPr>
            <a:spLocks noGrp="1"/>
          </p:cNvSpPr>
          <p:nvPr>
            <p:ph type="title"/>
          </p:nvPr>
        </p:nvSpPr>
        <p:spPr/>
        <p:txBody>
          <a:bodyPr/>
          <a:lstStyle/>
          <a:p>
            <a:r>
              <a:rPr lang="en-US" dirty="0"/>
              <a:t>How to test RDMA features of SONiC </a:t>
            </a:r>
          </a:p>
        </p:txBody>
      </p:sp>
      <p:sp>
        <p:nvSpPr>
          <p:cNvPr id="3" name="Content Placeholder 2">
            <a:extLst>
              <a:ext uri="{FF2B5EF4-FFF2-40B4-BE49-F238E27FC236}">
                <a16:creationId xmlns:a16="http://schemas.microsoft.com/office/drawing/2014/main" id="{F59515C2-FE54-CD48-B9A1-7833EBCE29FB}"/>
              </a:ext>
            </a:extLst>
          </p:cNvPr>
          <p:cNvSpPr>
            <a:spLocks noGrp="1"/>
          </p:cNvSpPr>
          <p:nvPr>
            <p:ph idx="1"/>
          </p:nvPr>
        </p:nvSpPr>
        <p:spPr>
          <a:xfrm>
            <a:off x="838200" y="1825625"/>
            <a:ext cx="10515600" cy="4667250"/>
          </a:xfrm>
        </p:spPr>
        <p:txBody>
          <a:bodyPr>
            <a:normAutofit/>
          </a:bodyPr>
          <a:lstStyle/>
          <a:p>
            <a:r>
              <a:rPr lang="en-US" dirty="0"/>
              <a:t>Software-based tests (single step debugging) </a:t>
            </a:r>
          </a:p>
          <a:p>
            <a:pPr lvl="1"/>
            <a:r>
              <a:rPr lang="en-US" dirty="0"/>
              <a:t>Block the transmission of a switch port</a:t>
            </a:r>
          </a:p>
          <a:p>
            <a:pPr lvl="1"/>
            <a:r>
              <a:rPr lang="en-US" dirty="0"/>
              <a:t>Inject a series of packets destined for the blocked port and capture snapshots of switch states accordingly</a:t>
            </a:r>
          </a:p>
          <a:p>
            <a:pPr lvl="1"/>
            <a:r>
              <a:rPr lang="en-US" dirty="0"/>
              <a:t>Release the port and dump packets</a:t>
            </a:r>
          </a:p>
          <a:p>
            <a:pPr marL="457200" lvl="1" indent="0">
              <a:buNone/>
            </a:pPr>
            <a:endParaRPr lang="en-US" dirty="0"/>
          </a:p>
          <a:p>
            <a:endParaRPr lang="en-US" sz="3300" dirty="0"/>
          </a:p>
          <a:p>
            <a:pPr lvl="1"/>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CDC1BA4-401C-A79C-DF71-DE800D7A7147}"/>
              </a:ext>
            </a:extLst>
          </p:cNvPr>
          <p:cNvSpPr>
            <a:spLocks noGrp="1"/>
          </p:cNvSpPr>
          <p:nvPr>
            <p:ph type="sldNum" sz="quarter" idx="12"/>
          </p:nvPr>
        </p:nvSpPr>
        <p:spPr/>
        <p:txBody>
          <a:bodyPr/>
          <a:lstStyle/>
          <a:p>
            <a:fld id="{7DBD39D8-B3BA-4159-8DFF-E29AF85D5D3B}" type="slidenum">
              <a:rPr lang="en-US" smtClean="0"/>
              <a:t>42</a:t>
            </a:fld>
            <a:endParaRPr lang="en-US"/>
          </a:p>
        </p:txBody>
      </p:sp>
      <p:sp>
        <p:nvSpPr>
          <p:cNvPr id="5" name="Rectangle 23">
            <a:extLst>
              <a:ext uri="{FF2B5EF4-FFF2-40B4-BE49-F238E27FC236}">
                <a16:creationId xmlns:a16="http://schemas.microsoft.com/office/drawing/2014/main" id="{4BAD33C9-E67F-235B-4880-632546386E05}"/>
              </a:ext>
            </a:extLst>
          </p:cNvPr>
          <p:cNvSpPr>
            <a:spLocks noChangeArrowheads="1"/>
          </p:cNvSpPr>
          <p:nvPr/>
        </p:nvSpPr>
        <p:spPr bwMode="auto">
          <a:xfrm>
            <a:off x="4382244" y="4159250"/>
            <a:ext cx="3427512" cy="213995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prstTxWarp prst="textNoShape">
              <a:avLst/>
            </a:prstTxWarp>
          </a:bodyPr>
          <a:lstStyle/>
          <a:p>
            <a:endParaRPr lang="en-US" sz="2400" dirty="0"/>
          </a:p>
        </p:txBody>
      </p:sp>
      <p:grpSp>
        <p:nvGrpSpPr>
          <p:cNvPr id="6" name="Group 5">
            <a:extLst>
              <a:ext uri="{FF2B5EF4-FFF2-40B4-BE49-F238E27FC236}">
                <a16:creationId xmlns:a16="http://schemas.microsoft.com/office/drawing/2014/main" id="{6DAFBBA9-B167-6E9C-3944-C2AFD31B1E02}"/>
              </a:ext>
            </a:extLst>
          </p:cNvPr>
          <p:cNvGrpSpPr/>
          <p:nvPr/>
        </p:nvGrpSpPr>
        <p:grpSpPr>
          <a:xfrm>
            <a:off x="7638454" y="4848225"/>
            <a:ext cx="705793" cy="762000"/>
            <a:chOff x="6897409" y="2819400"/>
            <a:chExt cx="705793" cy="762000"/>
          </a:xfrm>
        </p:grpSpPr>
        <p:cxnSp>
          <p:nvCxnSpPr>
            <p:cNvPr id="7" name="Straight Connector 19">
              <a:extLst>
                <a:ext uri="{FF2B5EF4-FFF2-40B4-BE49-F238E27FC236}">
                  <a16:creationId xmlns:a16="http://schemas.microsoft.com/office/drawing/2014/main" id="{FDFEF404-F624-2DFF-0B30-DCBCDA53C3DA}"/>
                </a:ext>
              </a:extLst>
            </p:cNvPr>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Arrow Connector 39">
              <a:extLst>
                <a:ext uri="{FF2B5EF4-FFF2-40B4-BE49-F238E27FC236}">
                  <a16:creationId xmlns:a16="http://schemas.microsoft.com/office/drawing/2014/main" id="{EF9A1E10-5C9A-AC1D-EE20-FB19AF732A46}"/>
                </a:ext>
              </a:extLst>
            </p:cNvPr>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pic>
        <p:nvPicPr>
          <p:cNvPr id="9" name="Picture 87" descr="server-gray.png">
            <a:extLst>
              <a:ext uri="{FF2B5EF4-FFF2-40B4-BE49-F238E27FC236}">
                <a16:creationId xmlns:a16="http://schemas.microsoft.com/office/drawing/2014/main" id="{956DA5D8-0D13-DF95-7281-066E53EB1A4C}"/>
              </a:ext>
            </a:extLst>
          </p:cNvPr>
          <p:cNvPicPr>
            <a:picLocks noChangeAspect="1"/>
          </p:cNvPicPr>
          <p:nvPr/>
        </p:nvPicPr>
        <p:blipFill>
          <a:blip r:embed="rId3" cstate="print"/>
          <a:stretch>
            <a:fillRect/>
          </a:stretch>
        </p:blipFill>
        <p:spPr>
          <a:xfrm>
            <a:off x="8344247" y="4827390"/>
            <a:ext cx="915278" cy="974328"/>
          </a:xfrm>
          <a:prstGeom prst="rect">
            <a:avLst/>
          </a:prstGeom>
        </p:spPr>
      </p:pic>
      <p:cxnSp>
        <p:nvCxnSpPr>
          <p:cNvPr id="10" name="直接连接符 25">
            <a:extLst>
              <a:ext uri="{FF2B5EF4-FFF2-40B4-BE49-F238E27FC236}">
                <a16:creationId xmlns:a16="http://schemas.microsoft.com/office/drawing/2014/main" id="{4C654A49-DD29-9711-FB18-3F0727943945}"/>
              </a:ext>
            </a:extLst>
          </p:cNvPr>
          <p:cNvCxnSpPr>
            <a:cxnSpLocks/>
          </p:cNvCxnSpPr>
          <p:nvPr/>
        </p:nvCxnSpPr>
        <p:spPr>
          <a:xfrm>
            <a:off x="3850196" y="5233752"/>
            <a:ext cx="53204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88" descr="server-gray.png">
            <a:extLst>
              <a:ext uri="{FF2B5EF4-FFF2-40B4-BE49-F238E27FC236}">
                <a16:creationId xmlns:a16="http://schemas.microsoft.com/office/drawing/2014/main" id="{DAAF777A-63E0-E762-C16E-9489AF0A81CB}"/>
              </a:ext>
            </a:extLst>
          </p:cNvPr>
          <p:cNvPicPr>
            <a:picLocks noChangeAspect="1"/>
          </p:cNvPicPr>
          <p:nvPr/>
        </p:nvPicPr>
        <p:blipFill>
          <a:blip r:embed="rId3" cstate="print"/>
          <a:stretch>
            <a:fillRect/>
          </a:stretch>
        </p:blipFill>
        <p:spPr>
          <a:xfrm>
            <a:off x="3105612" y="4746588"/>
            <a:ext cx="915278" cy="974328"/>
          </a:xfrm>
          <a:prstGeom prst="rect">
            <a:avLst/>
          </a:prstGeom>
        </p:spPr>
      </p:pic>
      <p:sp>
        <p:nvSpPr>
          <p:cNvPr id="13" name="矩形 35">
            <a:extLst>
              <a:ext uri="{FF2B5EF4-FFF2-40B4-BE49-F238E27FC236}">
                <a16:creationId xmlns:a16="http://schemas.microsoft.com/office/drawing/2014/main" id="{8B02C1AE-2ECA-BAA4-736E-A5FE33B3F935}"/>
              </a:ext>
            </a:extLst>
          </p:cNvPr>
          <p:cNvSpPr/>
          <p:nvPr/>
        </p:nvSpPr>
        <p:spPr>
          <a:xfrm>
            <a:off x="5246534" y="5017229"/>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ndParaRPr>
          </a:p>
        </p:txBody>
      </p:sp>
      <p:pic>
        <p:nvPicPr>
          <p:cNvPr id="15" name="Picture 14">
            <a:extLst>
              <a:ext uri="{FF2B5EF4-FFF2-40B4-BE49-F238E27FC236}">
                <a16:creationId xmlns:a16="http://schemas.microsoft.com/office/drawing/2014/main" id="{2F3B3775-9B51-7065-B5EF-48CBA56C11D0}"/>
              </a:ext>
            </a:extLst>
          </p:cNvPr>
          <p:cNvPicPr>
            <a:picLocks noChangeAspect="1"/>
          </p:cNvPicPr>
          <p:nvPr/>
        </p:nvPicPr>
        <p:blipFill>
          <a:blip r:embed="rId4"/>
          <a:stretch>
            <a:fillRect/>
          </a:stretch>
        </p:blipFill>
        <p:spPr>
          <a:xfrm>
            <a:off x="7361620" y="4976979"/>
            <a:ext cx="329213" cy="542591"/>
          </a:xfrm>
          <a:prstGeom prst="rect">
            <a:avLst/>
          </a:prstGeom>
        </p:spPr>
      </p:pic>
      <p:sp>
        <p:nvSpPr>
          <p:cNvPr id="18" name="TextBox 17">
            <a:extLst>
              <a:ext uri="{FF2B5EF4-FFF2-40B4-BE49-F238E27FC236}">
                <a16:creationId xmlns:a16="http://schemas.microsoft.com/office/drawing/2014/main" id="{86F38BFC-8916-1A76-039C-2F5A983756F3}"/>
              </a:ext>
            </a:extLst>
          </p:cNvPr>
          <p:cNvSpPr txBox="1"/>
          <p:nvPr/>
        </p:nvSpPr>
        <p:spPr>
          <a:xfrm>
            <a:off x="8684260" y="3761535"/>
            <a:ext cx="3139986" cy="461665"/>
          </a:xfrm>
          <a:prstGeom prst="rect">
            <a:avLst/>
          </a:prstGeom>
          <a:noFill/>
        </p:spPr>
        <p:txBody>
          <a:bodyPr wrap="square" rtlCol="0">
            <a:spAutoFit/>
          </a:bodyPr>
          <a:lstStyle/>
          <a:p>
            <a:r>
              <a:rPr lang="en-US" sz="2400" dirty="0"/>
              <a:t>If queue length == 1</a:t>
            </a:r>
          </a:p>
        </p:txBody>
      </p:sp>
    </p:spTree>
    <p:extLst>
      <p:ext uri="{BB962C8B-B14F-4D97-AF65-F5344CB8AC3E}">
        <p14:creationId xmlns:p14="http://schemas.microsoft.com/office/powerpoint/2010/main" val="277477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63478-F617-2253-D2B2-DEC8F50CF935}"/>
              </a:ext>
            </a:extLst>
          </p:cNvPr>
          <p:cNvSpPr>
            <a:spLocks noGrp="1"/>
          </p:cNvSpPr>
          <p:nvPr>
            <p:ph type="title"/>
          </p:nvPr>
        </p:nvSpPr>
        <p:spPr/>
        <p:txBody>
          <a:bodyPr/>
          <a:lstStyle/>
          <a:p>
            <a:r>
              <a:rPr lang="en-US" dirty="0"/>
              <a:t>How to test RDMA features of SONiC </a:t>
            </a:r>
          </a:p>
        </p:txBody>
      </p:sp>
      <p:sp>
        <p:nvSpPr>
          <p:cNvPr id="3" name="Content Placeholder 2">
            <a:extLst>
              <a:ext uri="{FF2B5EF4-FFF2-40B4-BE49-F238E27FC236}">
                <a16:creationId xmlns:a16="http://schemas.microsoft.com/office/drawing/2014/main" id="{F59515C2-FE54-CD48-B9A1-7833EBCE29FB}"/>
              </a:ext>
            </a:extLst>
          </p:cNvPr>
          <p:cNvSpPr>
            <a:spLocks noGrp="1"/>
          </p:cNvSpPr>
          <p:nvPr>
            <p:ph idx="1"/>
          </p:nvPr>
        </p:nvSpPr>
        <p:spPr>
          <a:xfrm>
            <a:off x="838200" y="1825625"/>
            <a:ext cx="10515600" cy="4667250"/>
          </a:xfrm>
        </p:spPr>
        <p:txBody>
          <a:bodyPr>
            <a:normAutofit/>
          </a:bodyPr>
          <a:lstStyle/>
          <a:p>
            <a:r>
              <a:rPr lang="en-US" dirty="0"/>
              <a:t>Software-based tests (single step debugging) </a:t>
            </a:r>
          </a:p>
          <a:p>
            <a:pPr lvl="1"/>
            <a:r>
              <a:rPr lang="en-US" dirty="0"/>
              <a:t>Block the transmission of a switch port</a:t>
            </a:r>
          </a:p>
          <a:p>
            <a:pPr lvl="1"/>
            <a:r>
              <a:rPr lang="en-US" dirty="0"/>
              <a:t>Inject a series of packets destined for the blocked port and capture snapshots of switch states accordingly</a:t>
            </a:r>
          </a:p>
          <a:p>
            <a:pPr lvl="1"/>
            <a:r>
              <a:rPr lang="en-US" dirty="0"/>
              <a:t>Release the port and dump packets</a:t>
            </a:r>
          </a:p>
          <a:p>
            <a:pPr marL="457200" lvl="1" indent="0">
              <a:buNone/>
            </a:pPr>
            <a:endParaRPr lang="en-US" dirty="0"/>
          </a:p>
          <a:p>
            <a:endParaRPr lang="en-US" sz="3300" dirty="0"/>
          </a:p>
          <a:p>
            <a:pPr lvl="1"/>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CDC1BA4-401C-A79C-DF71-DE800D7A7147}"/>
              </a:ext>
            </a:extLst>
          </p:cNvPr>
          <p:cNvSpPr>
            <a:spLocks noGrp="1"/>
          </p:cNvSpPr>
          <p:nvPr>
            <p:ph type="sldNum" sz="quarter" idx="12"/>
          </p:nvPr>
        </p:nvSpPr>
        <p:spPr/>
        <p:txBody>
          <a:bodyPr/>
          <a:lstStyle/>
          <a:p>
            <a:fld id="{7DBD39D8-B3BA-4159-8DFF-E29AF85D5D3B}" type="slidenum">
              <a:rPr lang="en-US" smtClean="0"/>
              <a:t>43</a:t>
            </a:fld>
            <a:endParaRPr lang="en-US"/>
          </a:p>
        </p:txBody>
      </p:sp>
      <p:sp>
        <p:nvSpPr>
          <p:cNvPr id="5" name="Rectangle 23">
            <a:extLst>
              <a:ext uri="{FF2B5EF4-FFF2-40B4-BE49-F238E27FC236}">
                <a16:creationId xmlns:a16="http://schemas.microsoft.com/office/drawing/2014/main" id="{4BAD33C9-E67F-235B-4880-632546386E05}"/>
              </a:ext>
            </a:extLst>
          </p:cNvPr>
          <p:cNvSpPr>
            <a:spLocks noChangeArrowheads="1"/>
          </p:cNvSpPr>
          <p:nvPr/>
        </p:nvSpPr>
        <p:spPr bwMode="auto">
          <a:xfrm>
            <a:off x="4382244" y="4159250"/>
            <a:ext cx="3427512" cy="213995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prstTxWarp prst="textNoShape">
              <a:avLst/>
            </a:prstTxWarp>
          </a:bodyPr>
          <a:lstStyle/>
          <a:p>
            <a:endParaRPr lang="en-US" sz="2400" dirty="0"/>
          </a:p>
        </p:txBody>
      </p:sp>
      <p:grpSp>
        <p:nvGrpSpPr>
          <p:cNvPr id="6" name="Group 5">
            <a:extLst>
              <a:ext uri="{FF2B5EF4-FFF2-40B4-BE49-F238E27FC236}">
                <a16:creationId xmlns:a16="http://schemas.microsoft.com/office/drawing/2014/main" id="{6DAFBBA9-B167-6E9C-3944-C2AFD31B1E02}"/>
              </a:ext>
            </a:extLst>
          </p:cNvPr>
          <p:cNvGrpSpPr/>
          <p:nvPr/>
        </p:nvGrpSpPr>
        <p:grpSpPr>
          <a:xfrm>
            <a:off x="7638454" y="4848225"/>
            <a:ext cx="705793" cy="762000"/>
            <a:chOff x="6897409" y="2819400"/>
            <a:chExt cx="705793" cy="762000"/>
          </a:xfrm>
        </p:grpSpPr>
        <p:cxnSp>
          <p:nvCxnSpPr>
            <p:cNvPr id="7" name="Straight Connector 19">
              <a:extLst>
                <a:ext uri="{FF2B5EF4-FFF2-40B4-BE49-F238E27FC236}">
                  <a16:creationId xmlns:a16="http://schemas.microsoft.com/office/drawing/2014/main" id="{FDFEF404-F624-2DFF-0B30-DCBCDA53C3DA}"/>
                </a:ext>
              </a:extLst>
            </p:cNvPr>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Arrow Connector 39">
              <a:extLst>
                <a:ext uri="{FF2B5EF4-FFF2-40B4-BE49-F238E27FC236}">
                  <a16:creationId xmlns:a16="http://schemas.microsoft.com/office/drawing/2014/main" id="{EF9A1E10-5C9A-AC1D-EE20-FB19AF732A46}"/>
                </a:ext>
              </a:extLst>
            </p:cNvPr>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pic>
        <p:nvPicPr>
          <p:cNvPr id="9" name="Picture 87" descr="server-gray.png">
            <a:extLst>
              <a:ext uri="{FF2B5EF4-FFF2-40B4-BE49-F238E27FC236}">
                <a16:creationId xmlns:a16="http://schemas.microsoft.com/office/drawing/2014/main" id="{956DA5D8-0D13-DF95-7281-066E53EB1A4C}"/>
              </a:ext>
            </a:extLst>
          </p:cNvPr>
          <p:cNvPicPr>
            <a:picLocks noChangeAspect="1"/>
          </p:cNvPicPr>
          <p:nvPr/>
        </p:nvPicPr>
        <p:blipFill>
          <a:blip r:embed="rId3" cstate="print"/>
          <a:stretch>
            <a:fillRect/>
          </a:stretch>
        </p:blipFill>
        <p:spPr>
          <a:xfrm>
            <a:off x="8344247" y="4827390"/>
            <a:ext cx="915278" cy="974328"/>
          </a:xfrm>
          <a:prstGeom prst="rect">
            <a:avLst/>
          </a:prstGeom>
        </p:spPr>
      </p:pic>
      <p:cxnSp>
        <p:nvCxnSpPr>
          <p:cNvPr id="10" name="直接连接符 25">
            <a:extLst>
              <a:ext uri="{FF2B5EF4-FFF2-40B4-BE49-F238E27FC236}">
                <a16:creationId xmlns:a16="http://schemas.microsoft.com/office/drawing/2014/main" id="{4C654A49-DD29-9711-FB18-3F0727943945}"/>
              </a:ext>
            </a:extLst>
          </p:cNvPr>
          <p:cNvCxnSpPr>
            <a:cxnSpLocks/>
          </p:cNvCxnSpPr>
          <p:nvPr/>
        </p:nvCxnSpPr>
        <p:spPr>
          <a:xfrm>
            <a:off x="3850196" y="5233752"/>
            <a:ext cx="53204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88" descr="server-gray.png">
            <a:extLst>
              <a:ext uri="{FF2B5EF4-FFF2-40B4-BE49-F238E27FC236}">
                <a16:creationId xmlns:a16="http://schemas.microsoft.com/office/drawing/2014/main" id="{DAAF777A-63E0-E762-C16E-9489AF0A81CB}"/>
              </a:ext>
            </a:extLst>
          </p:cNvPr>
          <p:cNvPicPr>
            <a:picLocks noChangeAspect="1"/>
          </p:cNvPicPr>
          <p:nvPr/>
        </p:nvPicPr>
        <p:blipFill>
          <a:blip r:embed="rId3" cstate="print"/>
          <a:stretch>
            <a:fillRect/>
          </a:stretch>
        </p:blipFill>
        <p:spPr>
          <a:xfrm>
            <a:off x="3105612" y="4746588"/>
            <a:ext cx="915278" cy="974328"/>
          </a:xfrm>
          <a:prstGeom prst="rect">
            <a:avLst/>
          </a:prstGeom>
        </p:spPr>
      </p:pic>
      <p:sp>
        <p:nvSpPr>
          <p:cNvPr id="13" name="矩形 35">
            <a:extLst>
              <a:ext uri="{FF2B5EF4-FFF2-40B4-BE49-F238E27FC236}">
                <a16:creationId xmlns:a16="http://schemas.microsoft.com/office/drawing/2014/main" id="{8B02C1AE-2ECA-BAA4-736E-A5FE33B3F935}"/>
              </a:ext>
            </a:extLst>
          </p:cNvPr>
          <p:cNvSpPr/>
          <p:nvPr/>
        </p:nvSpPr>
        <p:spPr>
          <a:xfrm>
            <a:off x="5246534" y="5017229"/>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ndParaRPr>
          </a:p>
        </p:txBody>
      </p:sp>
      <p:pic>
        <p:nvPicPr>
          <p:cNvPr id="15" name="Picture 14">
            <a:extLst>
              <a:ext uri="{FF2B5EF4-FFF2-40B4-BE49-F238E27FC236}">
                <a16:creationId xmlns:a16="http://schemas.microsoft.com/office/drawing/2014/main" id="{2F3B3775-9B51-7065-B5EF-48CBA56C11D0}"/>
              </a:ext>
            </a:extLst>
          </p:cNvPr>
          <p:cNvPicPr>
            <a:picLocks noChangeAspect="1"/>
          </p:cNvPicPr>
          <p:nvPr/>
        </p:nvPicPr>
        <p:blipFill>
          <a:blip r:embed="rId4"/>
          <a:stretch>
            <a:fillRect/>
          </a:stretch>
        </p:blipFill>
        <p:spPr>
          <a:xfrm>
            <a:off x="7361620" y="4976979"/>
            <a:ext cx="329213" cy="542591"/>
          </a:xfrm>
          <a:prstGeom prst="rect">
            <a:avLst/>
          </a:prstGeom>
        </p:spPr>
      </p:pic>
      <p:pic>
        <p:nvPicPr>
          <p:cNvPr id="16" name="Picture 15">
            <a:extLst>
              <a:ext uri="{FF2B5EF4-FFF2-40B4-BE49-F238E27FC236}">
                <a16:creationId xmlns:a16="http://schemas.microsoft.com/office/drawing/2014/main" id="{BB3AF4C6-534A-25E5-BF26-837E2FEF2555}"/>
              </a:ext>
            </a:extLst>
          </p:cNvPr>
          <p:cNvPicPr>
            <a:picLocks noChangeAspect="1"/>
          </p:cNvPicPr>
          <p:nvPr/>
        </p:nvPicPr>
        <p:blipFill>
          <a:blip r:embed="rId4"/>
          <a:stretch>
            <a:fillRect/>
          </a:stretch>
        </p:blipFill>
        <p:spPr>
          <a:xfrm>
            <a:off x="7122950" y="4976978"/>
            <a:ext cx="329213" cy="542591"/>
          </a:xfrm>
          <a:prstGeom prst="rect">
            <a:avLst/>
          </a:prstGeom>
        </p:spPr>
      </p:pic>
      <p:sp>
        <p:nvSpPr>
          <p:cNvPr id="12" name="TextBox 11">
            <a:extLst>
              <a:ext uri="{FF2B5EF4-FFF2-40B4-BE49-F238E27FC236}">
                <a16:creationId xmlns:a16="http://schemas.microsoft.com/office/drawing/2014/main" id="{5E54FE41-27E3-0B28-EB8A-D5D49A51AB49}"/>
              </a:ext>
            </a:extLst>
          </p:cNvPr>
          <p:cNvSpPr txBox="1"/>
          <p:nvPr/>
        </p:nvSpPr>
        <p:spPr>
          <a:xfrm>
            <a:off x="8684260" y="3761535"/>
            <a:ext cx="3139986" cy="461665"/>
          </a:xfrm>
          <a:prstGeom prst="rect">
            <a:avLst/>
          </a:prstGeom>
          <a:noFill/>
        </p:spPr>
        <p:txBody>
          <a:bodyPr wrap="square" rtlCol="0">
            <a:spAutoFit/>
          </a:bodyPr>
          <a:lstStyle/>
          <a:p>
            <a:r>
              <a:rPr lang="en-US" sz="2400" dirty="0"/>
              <a:t>If queue length == 2</a:t>
            </a:r>
          </a:p>
        </p:txBody>
      </p:sp>
    </p:spTree>
    <p:extLst>
      <p:ext uri="{BB962C8B-B14F-4D97-AF65-F5344CB8AC3E}">
        <p14:creationId xmlns:p14="http://schemas.microsoft.com/office/powerpoint/2010/main" val="44816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63478-F617-2253-D2B2-DEC8F50CF935}"/>
              </a:ext>
            </a:extLst>
          </p:cNvPr>
          <p:cNvSpPr>
            <a:spLocks noGrp="1"/>
          </p:cNvSpPr>
          <p:nvPr>
            <p:ph type="title"/>
          </p:nvPr>
        </p:nvSpPr>
        <p:spPr/>
        <p:txBody>
          <a:bodyPr/>
          <a:lstStyle/>
          <a:p>
            <a:r>
              <a:rPr lang="en-US" dirty="0"/>
              <a:t>How to test RDMA features of SONiC </a:t>
            </a:r>
          </a:p>
        </p:txBody>
      </p:sp>
      <p:sp>
        <p:nvSpPr>
          <p:cNvPr id="3" name="Content Placeholder 2">
            <a:extLst>
              <a:ext uri="{FF2B5EF4-FFF2-40B4-BE49-F238E27FC236}">
                <a16:creationId xmlns:a16="http://schemas.microsoft.com/office/drawing/2014/main" id="{F59515C2-FE54-CD48-B9A1-7833EBCE29FB}"/>
              </a:ext>
            </a:extLst>
          </p:cNvPr>
          <p:cNvSpPr>
            <a:spLocks noGrp="1"/>
          </p:cNvSpPr>
          <p:nvPr>
            <p:ph idx="1"/>
          </p:nvPr>
        </p:nvSpPr>
        <p:spPr>
          <a:xfrm>
            <a:off x="838200" y="1825625"/>
            <a:ext cx="10515600" cy="4667250"/>
          </a:xfrm>
        </p:spPr>
        <p:txBody>
          <a:bodyPr>
            <a:normAutofit/>
          </a:bodyPr>
          <a:lstStyle/>
          <a:p>
            <a:r>
              <a:rPr lang="en-US" dirty="0"/>
              <a:t>Software-based tests (single step debugging) </a:t>
            </a:r>
          </a:p>
          <a:p>
            <a:pPr lvl="1"/>
            <a:r>
              <a:rPr lang="en-US" dirty="0"/>
              <a:t>Block the transmission of a switch port</a:t>
            </a:r>
          </a:p>
          <a:p>
            <a:pPr lvl="1"/>
            <a:r>
              <a:rPr lang="en-US" dirty="0"/>
              <a:t>Inject a series of packets destined for the blocked port and capture snapshots of switch states accordingly</a:t>
            </a:r>
          </a:p>
          <a:p>
            <a:pPr lvl="1"/>
            <a:r>
              <a:rPr lang="en-US" dirty="0"/>
              <a:t>Release the port and dump packets</a:t>
            </a:r>
          </a:p>
          <a:p>
            <a:pPr marL="457200" lvl="1" indent="0">
              <a:buNone/>
            </a:pPr>
            <a:endParaRPr lang="en-US" dirty="0"/>
          </a:p>
          <a:p>
            <a:endParaRPr lang="en-US" sz="3300" dirty="0"/>
          </a:p>
          <a:p>
            <a:pPr lvl="1"/>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CDC1BA4-401C-A79C-DF71-DE800D7A7147}"/>
              </a:ext>
            </a:extLst>
          </p:cNvPr>
          <p:cNvSpPr>
            <a:spLocks noGrp="1"/>
          </p:cNvSpPr>
          <p:nvPr>
            <p:ph type="sldNum" sz="quarter" idx="12"/>
          </p:nvPr>
        </p:nvSpPr>
        <p:spPr/>
        <p:txBody>
          <a:bodyPr/>
          <a:lstStyle/>
          <a:p>
            <a:fld id="{7DBD39D8-B3BA-4159-8DFF-E29AF85D5D3B}" type="slidenum">
              <a:rPr lang="en-US" smtClean="0"/>
              <a:t>44</a:t>
            </a:fld>
            <a:endParaRPr lang="en-US"/>
          </a:p>
        </p:txBody>
      </p:sp>
      <p:sp>
        <p:nvSpPr>
          <p:cNvPr id="5" name="Rectangle 23">
            <a:extLst>
              <a:ext uri="{FF2B5EF4-FFF2-40B4-BE49-F238E27FC236}">
                <a16:creationId xmlns:a16="http://schemas.microsoft.com/office/drawing/2014/main" id="{4BAD33C9-E67F-235B-4880-632546386E05}"/>
              </a:ext>
            </a:extLst>
          </p:cNvPr>
          <p:cNvSpPr>
            <a:spLocks noChangeArrowheads="1"/>
          </p:cNvSpPr>
          <p:nvPr/>
        </p:nvSpPr>
        <p:spPr bwMode="auto">
          <a:xfrm>
            <a:off x="4382244" y="4159250"/>
            <a:ext cx="3427512" cy="213995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prstTxWarp prst="textNoShape">
              <a:avLst/>
            </a:prstTxWarp>
          </a:bodyPr>
          <a:lstStyle/>
          <a:p>
            <a:endParaRPr lang="en-US" sz="2400" dirty="0"/>
          </a:p>
        </p:txBody>
      </p:sp>
      <p:grpSp>
        <p:nvGrpSpPr>
          <p:cNvPr id="6" name="Group 5">
            <a:extLst>
              <a:ext uri="{FF2B5EF4-FFF2-40B4-BE49-F238E27FC236}">
                <a16:creationId xmlns:a16="http://schemas.microsoft.com/office/drawing/2014/main" id="{6DAFBBA9-B167-6E9C-3944-C2AFD31B1E02}"/>
              </a:ext>
            </a:extLst>
          </p:cNvPr>
          <p:cNvGrpSpPr/>
          <p:nvPr/>
        </p:nvGrpSpPr>
        <p:grpSpPr>
          <a:xfrm>
            <a:off x="7638454" y="4848225"/>
            <a:ext cx="705793" cy="762000"/>
            <a:chOff x="6897409" y="2819400"/>
            <a:chExt cx="705793" cy="762000"/>
          </a:xfrm>
        </p:grpSpPr>
        <p:cxnSp>
          <p:nvCxnSpPr>
            <p:cNvPr id="7" name="Straight Connector 19">
              <a:extLst>
                <a:ext uri="{FF2B5EF4-FFF2-40B4-BE49-F238E27FC236}">
                  <a16:creationId xmlns:a16="http://schemas.microsoft.com/office/drawing/2014/main" id="{FDFEF404-F624-2DFF-0B30-DCBCDA53C3DA}"/>
                </a:ext>
              </a:extLst>
            </p:cNvPr>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Arrow Connector 39">
              <a:extLst>
                <a:ext uri="{FF2B5EF4-FFF2-40B4-BE49-F238E27FC236}">
                  <a16:creationId xmlns:a16="http://schemas.microsoft.com/office/drawing/2014/main" id="{EF9A1E10-5C9A-AC1D-EE20-FB19AF732A46}"/>
                </a:ext>
              </a:extLst>
            </p:cNvPr>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pic>
        <p:nvPicPr>
          <p:cNvPr id="9" name="Picture 87" descr="server-gray.png">
            <a:extLst>
              <a:ext uri="{FF2B5EF4-FFF2-40B4-BE49-F238E27FC236}">
                <a16:creationId xmlns:a16="http://schemas.microsoft.com/office/drawing/2014/main" id="{956DA5D8-0D13-DF95-7281-066E53EB1A4C}"/>
              </a:ext>
            </a:extLst>
          </p:cNvPr>
          <p:cNvPicPr>
            <a:picLocks noChangeAspect="1"/>
          </p:cNvPicPr>
          <p:nvPr/>
        </p:nvPicPr>
        <p:blipFill>
          <a:blip r:embed="rId3" cstate="print"/>
          <a:stretch>
            <a:fillRect/>
          </a:stretch>
        </p:blipFill>
        <p:spPr>
          <a:xfrm>
            <a:off x="8344247" y="4827390"/>
            <a:ext cx="915278" cy="974328"/>
          </a:xfrm>
          <a:prstGeom prst="rect">
            <a:avLst/>
          </a:prstGeom>
        </p:spPr>
      </p:pic>
      <p:cxnSp>
        <p:nvCxnSpPr>
          <p:cNvPr id="10" name="直接连接符 25">
            <a:extLst>
              <a:ext uri="{FF2B5EF4-FFF2-40B4-BE49-F238E27FC236}">
                <a16:creationId xmlns:a16="http://schemas.microsoft.com/office/drawing/2014/main" id="{4C654A49-DD29-9711-FB18-3F0727943945}"/>
              </a:ext>
            </a:extLst>
          </p:cNvPr>
          <p:cNvCxnSpPr>
            <a:cxnSpLocks/>
          </p:cNvCxnSpPr>
          <p:nvPr/>
        </p:nvCxnSpPr>
        <p:spPr>
          <a:xfrm>
            <a:off x="3850196" y="5233752"/>
            <a:ext cx="53204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88" descr="server-gray.png">
            <a:extLst>
              <a:ext uri="{FF2B5EF4-FFF2-40B4-BE49-F238E27FC236}">
                <a16:creationId xmlns:a16="http://schemas.microsoft.com/office/drawing/2014/main" id="{DAAF777A-63E0-E762-C16E-9489AF0A81CB}"/>
              </a:ext>
            </a:extLst>
          </p:cNvPr>
          <p:cNvPicPr>
            <a:picLocks noChangeAspect="1"/>
          </p:cNvPicPr>
          <p:nvPr/>
        </p:nvPicPr>
        <p:blipFill>
          <a:blip r:embed="rId3" cstate="print"/>
          <a:stretch>
            <a:fillRect/>
          </a:stretch>
        </p:blipFill>
        <p:spPr>
          <a:xfrm>
            <a:off x="3105612" y="4746588"/>
            <a:ext cx="915278" cy="974328"/>
          </a:xfrm>
          <a:prstGeom prst="rect">
            <a:avLst/>
          </a:prstGeom>
        </p:spPr>
      </p:pic>
      <p:sp>
        <p:nvSpPr>
          <p:cNvPr id="13" name="矩形 35">
            <a:extLst>
              <a:ext uri="{FF2B5EF4-FFF2-40B4-BE49-F238E27FC236}">
                <a16:creationId xmlns:a16="http://schemas.microsoft.com/office/drawing/2014/main" id="{8B02C1AE-2ECA-BAA4-736E-A5FE33B3F935}"/>
              </a:ext>
            </a:extLst>
          </p:cNvPr>
          <p:cNvSpPr/>
          <p:nvPr/>
        </p:nvSpPr>
        <p:spPr>
          <a:xfrm>
            <a:off x="5246534" y="5017229"/>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ndParaRPr>
          </a:p>
        </p:txBody>
      </p:sp>
      <p:pic>
        <p:nvPicPr>
          <p:cNvPr id="15" name="Picture 14">
            <a:extLst>
              <a:ext uri="{FF2B5EF4-FFF2-40B4-BE49-F238E27FC236}">
                <a16:creationId xmlns:a16="http://schemas.microsoft.com/office/drawing/2014/main" id="{2F3B3775-9B51-7065-B5EF-48CBA56C11D0}"/>
              </a:ext>
            </a:extLst>
          </p:cNvPr>
          <p:cNvPicPr>
            <a:picLocks noChangeAspect="1"/>
          </p:cNvPicPr>
          <p:nvPr/>
        </p:nvPicPr>
        <p:blipFill>
          <a:blip r:embed="rId4"/>
          <a:stretch>
            <a:fillRect/>
          </a:stretch>
        </p:blipFill>
        <p:spPr>
          <a:xfrm>
            <a:off x="7361620" y="4976979"/>
            <a:ext cx="329213" cy="542591"/>
          </a:xfrm>
          <a:prstGeom prst="rect">
            <a:avLst/>
          </a:prstGeom>
        </p:spPr>
      </p:pic>
      <p:pic>
        <p:nvPicPr>
          <p:cNvPr id="16" name="Picture 15">
            <a:extLst>
              <a:ext uri="{FF2B5EF4-FFF2-40B4-BE49-F238E27FC236}">
                <a16:creationId xmlns:a16="http://schemas.microsoft.com/office/drawing/2014/main" id="{BB3AF4C6-534A-25E5-BF26-837E2FEF2555}"/>
              </a:ext>
            </a:extLst>
          </p:cNvPr>
          <p:cNvPicPr>
            <a:picLocks noChangeAspect="1"/>
          </p:cNvPicPr>
          <p:nvPr/>
        </p:nvPicPr>
        <p:blipFill>
          <a:blip r:embed="rId4"/>
          <a:stretch>
            <a:fillRect/>
          </a:stretch>
        </p:blipFill>
        <p:spPr>
          <a:xfrm>
            <a:off x="7122950" y="4976978"/>
            <a:ext cx="329213" cy="542591"/>
          </a:xfrm>
          <a:prstGeom prst="rect">
            <a:avLst/>
          </a:prstGeom>
        </p:spPr>
      </p:pic>
      <p:sp>
        <p:nvSpPr>
          <p:cNvPr id="12" name="TextBox 11">
            <a:extLst>
              <a:ext uri="{FF2B5EF4-FFF2-40B4-BE49-F238E27FC236}">
                <a16:creationId xmlns:a16="http://schemas.microsoft.com/office/drawing/2014/main" id="{5E54FE41-27E3-0B28-EB8A-D5D49A51AB49}"/>
              </a:ext>
            </a:extLst>
          </p:cNvPr>
          <p:cNvSpPr txBox="1"/>
          <p:nvPr/>
        </p:nvSpPr>
        <p:spPr>
          <a:xfrm>
            <a:off x="8684260" y="3761535"/>
            <a:ext cx="3139986" cy="461665"/>
          </a:xfrm>
          <a:prstGeom prst="rect">
            <a:avLst/>
          </a:prstGeom>
          <a:noFill/>
        </p:spPr>
        <p:txBody>
          <a:bodyPr wrap="square" rtlCol="0">
            <a:spAutoFit/>
          </a:bodyPr>
          <a:lstStyle/>
          <a:p>
            <a:r>
              <a:rPr lang="en-US" sz="2400" dirty="0"/>
              <a:t>If queue length == 3</a:t>
            </a:r>
          </a:p>
        </p:txBody>
      </p:sp>
      <p:pic>
        <p:nvPicPr>
          <p:cNvPr id="14" name="Picture 13">
            <a:extLst>
              <a:ext uri="{FF2B5EF4-FFF2-40B4-BE49-F238E27FC236}">
                <a16:creationId xmlns:a16="http://schemas.microsoft.com/office/drawing/2014/main" id="{C34F6AC7-2AAA-8610-E1E9-418955E29076}"/>
              </a:ext>
            </a:extLst>
          </p:cNvPr>
          <p:cNvPicPr>
            <a:picLocks noChangeAspect="1"/>
          </p:cNvPicPr>
          <p:nvPr/>
        </p:nvPicPr>
        <p:blipFill>
          <a:blip r:embed="rId4"/>
          <a:stretch>
            <a:fillRect/>
          </a:stretch>
        </p:blipFill>
        <p:spPr>
          <a:xfrm>
            <a:off x="6880356" y="4976977"/>
            <a:ext cx="329213" cy="542591"/>
          </a:xfrm>
          <a:prstGeom prst="rect">
            <a:avLst/>
          </a:prstGeom>
        </p:spPr>
      </p:pic>
    </p:spTree>
    <p:extLst>
      <p:ext uri="{BB962C8B-B14F-4D97-AF65-F5344CB8AC3E}">
        <p14:creationId xmlns:p14="http://schemas.microsoft.com/office/powerpoint/2010/main" val="373212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63478-F617-2253-D2B2-DEC8F50CF935}"/>
              </a:ext>
            </a:extLst>
          </p:cNvPr>
          <p:cNvSpPr>
            <a:spLocks noGrp="1"/>
          </p:cNvSpPr>
          <p:nvPr>
            <p:ph type="title"/>
          </p:nvPr>
        </p:nvSpPr>
        <p:spPr/>
        <p:txBody>
          <a:bodyPr/>
          <a:lstStyle/>
          <a:p>
            <a:r>
              <a:rPr lang="en-US" dirty="0"/>
              <a:t>How to test RDMA features of SONiC </a:t>
            </a:r>
          </a:p>
        </p:txBody>
      </p:sp>
      <p:sp>
        <p:nvSpPr>
          <p:cNvPr id="3" name="Content Placeholder 2">
            <a:extLst>
              <a:ext uri="{FF2B5EF4-FFF2-40B4-BE49-F238E27FC236}">
                <a16:creationId xmlns:a16="http://schemas.microsoft.com/office/drawing/2014/main" id="{F59515C2-FE54-CD48-B9A1-7833EBCE29FB}"/>
              </a:ext>
            </a:extLst>
          </p:cNvPr>
          <p:cNvSpPr>
            <a:spLocks noGrp="1"/>
          </p:cNvSpPr>
          <p:nvPr>
            <p:ph idx="1"/>
          </p:nvPr>
        </p:nvSpPr>
        <p:spPr>
          <a:xfrm>
            <a:off x="838200" y="1825625"/>
            <a:ext cx="10515600" cy="4667250"/>
          </a:xfrm>
        </p:spPr>
        <p:txBody>
          <a:bodyPr>
            <a:normAutofit/>
          </a:bodyPr>
          <a:lstStyle/>
          <a:p>
            <a:r>
              <a:rPr lang="en-US" dirty="0"/>
              <a:t>Software-based tests (single step debugging) </a:t>
            </a:r>
          </a:p>
          <a:p>
            <a:pPr lvl="1"/>
            <a:r>
              <a:rPr lang="en-US" dirty="0"/>
              <a:t>Block the transmission of a switch port</a:t>
            </a:r>
          </a:p>
          <a:p>
            <a:pPr lvl="1"/>
            <a:r>
              <a:rPr lang="en-US" dirty="0"/>
              <a:t>Inject a series of packets destined for the blocked port and capture snapshots of switch states accordingly</a:t>
            </a:r>
          </a:p>
          <a:p>
            <a:pPr lvl="1"/>
            <a:r>
              <a:rPr lang="en-US" dirty="0"/>
              <a:t>Release the port and dump packets</a:t>
            </a:r>
          </a:p>
          <a:p>
            <a:pPr marL="457200" lvl="1" indent="0">
              <a:buNone/>
            </a:pPr>
            <a:endParaRPr lang="en-US" dirty="0"/>
          </a:p>
          <a:p>
            <a:endParaRPr lang="en-US" sz="3300" dirty="0"/>
          </a:p>
          <a:p>
            <a:pPr lvl="1"/>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CDC1BA4-401C-A79C-DF71-DE800D7A7147}"/>
              </a:ext>
            </a:extLst>
          </p:cNvPr>
          <p:cNvSpPr>
            <a:spLocks noGrp="1"/>
          </p:cNvSpPr>
          <p:nvPr>
            <p:ph type="sldNum" sz="quarter" idx="12"/>
          </p:nvPr>
        </p:nvSpPr>
        <p:spPr/>
        <p:txBody>
          <a:bodyPr/>
          <a:lstStyle/>
          <a:p>
            <a:fld id="{7DBD39D8-B3BA-4159-8DFF-E29AF85D5D3B}" type="slidenum">
              <a:rPr lang="en-US" smtClean="0"/>
              <a:t>45</a:t>
            </a:fld>
            <a:endParaRPr lang="en-US"/>
          </a:p>
        </p:txBody>
      </p:sp>
      <p:sp>
        <p:nvSpPr>
          <p:cNvPr id="5" name="Rectangle 23">
            <a:extLst>
              <a:ext uri="{FF2B5EF4-FFF2-40B4-BE49-F238E27FC236}">
                <a16:creationId xmlns:a16="http://schemas.microsoft.com/office/drawing/2014/main" id="{4BAD33C9-E67F-235B-4880-632546386E05}"/>
              </a:ext>
            </a:extLst>
          </p:cNvPr>
          <p:cNvSpPr>
            <a:spLocks noChangeArrowheads="1"/>
          </p:cNvSpPr>
          <p:nvPr/>
        </p:nvSpPr>
        <p:spPr bwMode="auto">
          <a:xfrm>
            <a:off x="4382244" y="4159250"/>
            <a:ext cx="3427512" cy="213995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prstTxWarp prst="textNoShape">
              <a:avLst/>
            </a:prstTxWarp>
          </a:bodyPr>
          <a:lstStyle/>
          <a:p>
            <a:endParaRPr lang="en-US" sz="2400" dirty="0"/>
          </a:p>
        </p:txBody>
      </p:sp>
      <p:grpSp>
        <p:nvGrpSpPr>
          <p:cNvPr id="6" name="Group 5">
            <a:extLst>
              <a:ext uri="{FF2B5EF4-FFF2-40B4-BE49-F238E27FC236}">
                <a16:creationId xmlns:a16="http://schemas.microsoft.com/office/drawing/2014/main" id="{6DAFBBA9-B167-6E9C-3944-C2AFD31B1E02}"/>
              </a:ext>
            </a:extLst>
          </p:cNvPr>
          <p:cNvGrpSpPr/>
          <p:nvPr/>
        </p:nvGrpSpPr>
        <p:grpSpPr>
          <a:xfrm>
            <a:off x="7638454" y="4848225"/>
            <a:ext cx="705793" cy="762000"/>
            <a:chOff x="6897409" y="2819400"/>
            <a:chExt cx="705793" cy="762000"/>
          </a:xfrm>
        </p:grpSpPr>
        <p:cxnSp>
          <p:nvCxnSpPr>
            <p:cNvPr id="7" name="Straight Connector 19">
              <a:extLst>
                <a:ext uri="{FF2B5EF4-FFF2-40B4-BE49-F238E27FC236}">
                  <a16:creationId xmlns:a16="http://schemas.microsoft.com/office/drawing/2014/main" id="{FDFEF404-F624-2DFF-0B30-DCBCDA53C3DA}"/>
                </a:ext>
              </a:extLst>
            </p:cNvPr>
            <p:cNvCxnSpPr/>
            <p:nvPr/>
          </p:nvCxnSpPr>
          <p:spPr>
            <a:xfrm>
              <a:off x="6897410" y="2819400"/>
              <a:ext cx="0" cy="76200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Arrow Connector 39">
              <a:extLst>
                <a:ext uri="{FF2B5EF4-FFF2-40B4-BE49-F238E27FC236}">
                  <a16:creationId xmlns:a16="http://schemas.microsoft.com/office/drawing/2014/main" id="{EF9A1E10-5C9A-AC1D-EE20-FB19AF732A46}"/>
                </a:ext>
              </a:extLst>
            </p:cNvPr>
            <p:cNvCxnSpPr/>
            <p:nvPr/>
          </p:nvCxnSpPr>
          <p:spPr>
            <a:xfrm>
              <a:off x="6897409" y="3204927"/>
              <a:ext cx="705793"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pic>
        <p:nvPicPr>
          <p:cNvPr id="9" name="Picture 87" descr="server-gray.png">
            <a:extLst>
              <a:ext uri="{FF2B5EF4-FFF2-40B4-BE49-F238E27FC236}">
                <a16:creationId xmlns:a16="http://schemas.microsoft.com/office/drawing/2014/main" id="{956DA5D8-0D13-DF95-7281-066E53EB1A4C}"/>
              </a:ext>
            </a:extLst>
          </p:cNvPr>
          <p:cNvPicPr>
            <a:picLocks noChangeAspect="1"/>
          </p:cNvPicPr>
          <p:nvPr/>
        </p:nvPicPr>
        <p:blipFill>
          <a:blip r:embed="rId3" cstate="print"/>
          <a:stretch>
            <a:fillRect/>
          </a:stretch>
        </p:blipFill>
        <p:spPr>
          <a:xfrm>
            <a:off x="8344247" y="4827390"/>
            <a:ext cx="915278" cy="974328"/>
          </a:xfrm>
          <a:prstGeom prst="rect">
            <a:avLst/>
          </a:prstGeom>
        </p:spPr>
      </p:pic>
      <p:cxnSp>
        <p:nvCxnSpPr>
          <p:cNvPr id="10" name="直接连接符 25">
            <a:extLst>
              <a:ext uri="{FF2B5EF4-FFF2-40B4-BE49-F238E27FC236}">
                <a16:creationId xmlns:a16="http://schemas.microsoft.com/office/drawing/2014/main" id="{4C654A49-DD29-9711-FB18-3F0727943945}"/>
              </a:ext>
            </a:extLst>
          </p:cNvPr>
          <p:cNvCxnSpPr>
            <a:cxnSpLocks/>
          </p:cNvCxnSpPr>
          <p:nvPr/>
        </p:nvCxnSpPr>
        <p:spPr>
          <a:xfrm>
            <a:off x="3850196" y="5233752"/>
            <a:ext cx="53204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88" descr="server-gray.png">
            <a:extLst>
              <a:ext uri="{FF2B5EF4-FFF2-40B4-BE49-F238E27FC236}">
                <a16:creationId xmlns:a16="http://schemas.microsoft.com/office/drawing/2014/main" id="{DAAF777A-63E0-E762-C16E-9489AF0A81CB}"/>
              </a:ext>
            </a:extLst>
          </p:cNvPr>
          <p:cNvPicPr>
            <a:picLocks noChangeAspect="1"/>
          </p:cNvPicPr>
          <p:nvPr/>
        </p:nvPicPr>
        <p:blipFill>
          <a:blip r:embed="rId3" cstate="print"/>
          <a:stretch>
            <a:fillRect/>
          </a:stretch>
        </p:blipFill>
        <p:spPr>
          <a:xfrm>
            <a:off x="3105612" y="4746588"/>
            <a:ext cx="915278" cy="974328"/>
          </a:xfrm>
          <a:prstGeom prst="rect">
            <a:avLst/>
          </a:prstGeom>
        </p:spPr>
      </p:pic>
      <p:sp>
        <p:nvSpPr>
          <p:cNvPr id="13" name="矩形 35">
            <a:extLst>
              <a:ext uri="{FF2B5EF4-FFF2-40B4-BE49-F238E27FC236}">
                <a16:creationId xmlns:a16="http://schemas.microsoft.com/office/drawing/2014/main" id="{8B02C1AE-2ECA-BAA4-736E-A5FE33B3F935}"/>
              </a:ext>
            </a:extLst>
          </p:cNvPr>
          <p:cNvSpPr/>
          <p:nvPr/>
        </p:nvSpPr>
        <p:spPr>
          <a:xfrm>
            <a:off x="5246534" y="5017229"/>
            <a:ext cx="2370235" cy="423992"/>
          </a:xfrm>
          <a:prstGeom prst="rect">
            <a:avLst/>
          </a:prstGeo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endParaRPr>
          </a:p>
        </p:txBody>
      </p:sp>
      <p:pic>
        <p:nvPicPr>
          <p:cNvPr id="15" name="Picture 14">
            <a:extLst>
              <a:ext uri="{FF2B5EF4-FFF2-40B4-BE49-F238E27FC236}">
                <a16:creationId xmlns:a16="http://schemas.microsoft.com/office/drawing/2014/main" id="{2F3B3775-9B51-7065-B5EF-48CBA56C11D0}"/>
              </a:ext>
            </a:extLst>
          </p:cNvPr>
          <p:cNvPicPr>
            <a:picLocks noChangeAspect="1"/>
          </p:cNvPicPr>
          <p:nvPr/>
        </p:nvPicPr>
        <p:blipFill>
          <a:blip r:embed="rId4"/>
          <a:stretch>
            <a:fillRect/>
          </a:stretch>
        </p:blipFill>
        <p:spPr>
          <a:xfrm>
            <a:off x="7361620" y="4976979"/>
            <a:ext cx="329213" cy="542591"/>
          </a:xfrm>
          <a:prstGeom prst="rect">
            <a:avLst/>
          </a:prstGeom>
        </p:spPr>
      </p:pic>
      <p:pic>
        <p:nvPicPr>
          <p:cNvPr id="16" name="Picture 15">
            <a:extLst>
              <a:ext uri="{FF2B5EF4-FFF2-40B4-BE49-F238E27FC236}">
                <a16:creationId xmlns:a16="http://schemas.microsoft.com/office/drawing/2014/main" id="{BB3AF4C6-534A-25E5-BF26-837E2FEF2555}"/>
              </a:ext>
            </a:extLst>
          </p:cNvPr>
          <p:cNvPicPr>
            <a:picLocks noChangeAspect="1"/>
          </p:cNvPicPr>
          <p:nvPr/>
        </p:nvPicPr>
        <p:blipFill>
          <a:blip r:embed="rId4"/>
          <a:stretch>
            <a:fillRect/>
          </a:stretch>
        </p:blipFill>
        <p:spPr>
          <a:xfrm>
            <a:off x="7122950" y="4976978"/>
            <a:ext cx="329213" cy="542591"/>
          </a:xfrm>
          <a:prstGeom prst="rect">
            <a:avLst/>
          </a:prstGeom>
        </p:spPr>
      </p:pic>
      <p:sp>
        <p:nvSpPr>
          <p:cNvPr id="12" name="TextBox 11">
            <a:extLst>
              <a:ext uri="{FF2B5EF4-FFF2-40B4-BE49-F238E27FC236}">
                <a16:creationId xmlns:a16="http://schemas.microsoft.com/office/drawing/2014/main" id="{5E54FE41-27E3-0B28-EB8A-D5D49A51AB49}"/>
              </a:ext>
            </a:extLst>
          </p:cNvPr>
          <p:cNvSpPr txBox="1"/>
          <p:nvPr/>
        </p:nvSpPr>
        <p:spPr>
          <a:xfrm>
            <a:off x="8684259" y="3761535"/>
            <a:ext cx="3286067" cy="830997"/>
          </a:xfrm>
          <a:prstGeom prst="rect">
            <a:avLst/>
          </a:prstGeom>
          <a:noFill/>
        </p:spPr>
        <p:txBody>
          <a:bodyPr wrap="square" rtlCol="0">
            <a:spAutoFit/>
          </a:bodyPr>
          <a:lstStyle/>
          <a:p>
            <a:r>
              <a:rPr lang="en-US" sz="2400" dirty="0"/>
              <a:t>If queue length == 4 and</a:t>
            </a:r>
          </a:p>
          <a:p>
            <a:r>
              <a:rPr lang="en-US" sz="2400" dirty="0"/>
              <a:t>   ECN counter == 1</a:t>
            </a:r>
          </a:p>
        </p:txBody>
      </p:sp>
      <p:pic>
        <p:nvPicPr>
          <p:cNvPr id="14" name="Picture 13">
            <a:extLst>
              <a:ext uri="{FF2B5EF4-FFF2-40B4-BE49-F238E27FC236}">
                <a16:creationId xmlns:a16="http://schemas.microsoft.com/office/drawing/2014/main" id="{C34F6AC7-2AAA-8610-E1E9-418955E29076}"/>
              </a:ext>
            </a:extLst>
          </p:cNvPr>
          <p:cNvPicPr>
            <a:picLocks noChangeAspect="1"/>
          </p:cNvPicPr>
          <p:nvPr/>
        </p:nvPicPr>
        <p:blipFill>
          <a:blip r:embed="rId4"/>
          <a:stretch>
            <a:fillRect/>
          </a:stretch>
        </p:blipFill>
        <p:spPr>
          <a:xfrm>
            <a:off x="6880356" y="4976977"/>
            <a:ext cx="329213" cy="542591"/>
          </a:xfrm>
          <a:prstGeom prst="rect">
            <a:avLst/>
          </a:prstGeom>
        </p:spPr>
      </p:pic>
      <p:pic>
        <p:nvPicPr>
          <p:cNvPr id="17" name="Picture 16">
            <a:extLst>
              <a:ext uri="{FF2B5EF4-FFF2-40B4-BE49-F238E27FC236}">
                <a16:creationId xmlns:a16="http://schemas.microsoft.com/office/drawing/2014/main" id="{BE5F012C-A14F-8D5C-9D55-DAE44EB48033}"/>
              </a:ext>
            </a:extLst>
          </p:cNvPr>
          <p:cNvPicPr>
            <a:picLocks noChangeAspect="1"/>
          </p:cNvPicPr>
          <p:nvPr/>
        </p:nvPicPr>
        <p:blipFill>
          <a:blip r:embed="rId4"/>
          <a:stretch>
            <a:fillRect/>
          </a:stretch>
        </p:blipFill>
        <p:spPr>
          <a:xfrm>
            <a:off x="6613060" y="4976977"/>
            <a:ext cx="329213" cy="542591"/>
          </a:xfrm>
          <a:prstGeom prst="rect">
            <a:avLst/>
          </a:prstGeom>
        </p:spPr>
      </p:pic>
      <p:cxnSp>
        <p:nvCxnSpPr>
          <p:cNvPr id="18" name="Straight Connector 17">
            <a:extLst>
              <a:ext uri="{FF2B5EF4-FFF2-40B4-BE49-F238E27FC236}">
                <a16:creationId xmlns:a16="http://schemas.microsoft.com/office/drawing/2014/main" id="{ACDA024D-1DFC-703B-3A72-5B5E74AF851D}"/>
              </a:ext>
            </a:extLst>
          </p:cNvPr>
          <p:cNvCxnSpPr>
            <a:cxnSpLocks/>
          </p:cNvCxnSpPr>
          <p:nvPr/>
        </p:nvCxnSpPr>
        <p:spPr>
          <a:xfrm flipV="1">
            <a:off x="6905329" y="4718880"/>
            <a:ext cx="0" cy="974328"/>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98A61106-ED51-EE73-0186-4CFEB4841C4A}"/>
              </a:ext>
            </a:extLst>
          </p:cNvPr>
          <p:cNvSpPr/>
          <p:nvPr/>
        </p:nvSpPr>
        <p:spPr>
          <a:xfrm>
            <a:off x="6723176" y="5182217"/>
            <a:ext cx="80752" cy="940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B6767C4-DDA4-FA29-BB95-0840F3C4A887}"/>
              </a:ext>
            </a:extLst>
          </p:cNvPr>
          <p:cNvSpPr txBox="1"/>
          <p:nvPr/>
        </p:nvSpPr>
        <p:spPr>
          <a:xfrm>
            <a:off x="6154121" y="4349143"/>
            <a:ext cx="1452470" cy="369332"/>
          </a:xfrm>
          <a:prstGeom prst="rect">
            <a:avLst/>
          </a:prstGeom>
          <a:noFill/>
        </p:spPr>
        <p:txBody>
          <a:bodyPr wrap="square" rtlCol="0">
            <a:spAutoFit/>
          </a:bodyPr>
          <a:lstStyle/>
          <a:p>
            <a:r>
              <a:rPr lang="en-US" b="1" dirty="0">
                <a:solidFill>
                  <a:srgbClr val="C00000"/>
                </a:solidFill>
              </a:rPr>
              <a:t>ECN marking</a:t>
            </a:r>
          </a:p>
        </p:txBody>
      </p:sp>
    </p:spTree>
    <p:extLst>
      <p:ext uri="{BB962C8B-B14F-4D97-AF65-F5344CB8AC3E}">
        <p14:creationId xmlns:p14="http://schemas.microsoft.com/office/powerpoint/2010/main" val="385638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63478-F617-2253-D2B2-DEC8F50CF935}"/>
              </a:ext>
            </a:extLst>
          </p:cNvPr>
          <p:cNvSpPr>
            <a:spLocks noGrp="1"/>
          </p:cNvSpPr>
          <p:nvPr>
            <p:ph type="title"/>
          </p:nvPr>
        </p:nvSpPr>
        <p:spPr/>
        <p:txBody>
          <a:bodyPr/>
          <a:lstStyle/>
          <a:p>
            <a:r>
              <a:rPr lang="en-US" dirty="0"/>
              <a:t>How to test RDMA features of SONiC </a:t>
            </a:r>
          </a:p>
        </p:txBody>
      </p:sp>
      <p:sp>
        <p:nvSpPr>
          <p:cNvPr id="3" name="Content Placeholder 2">
            <a:extLst>
              <a:ext uri="{FF2B5EF4-FFF2-40B4-BE49-F238E27FC236}">
                <a16:creationId xmlns:a16="http://schemas.microsoft.com/office/drawing/2014/main" id="{F59515C2-FE54-CD48-B9A1-7833EBCE29FB}"/>
              </a:ext>
            </a:extLst>
          </p:cNvPr>
          <p:cNvSpPr>
            <a:spLocks noGrp="1"/>
          </p:cNvSpPr>
          <p:nvPr>
            <p:ph idx="1"/>
          </p:nvPr>
        </p:nvSpPr>
        <p:spPr>
          <a:xfrm>
            <a:off x="838200" y="1825625"/>
            <a:ext cx="10515600" cy="4667250"/>
          </a:xfrm>
        </p:spPr>
        <p:txBody>
          <a:bodyPr>
            <a:normAutofit/>
          </a:bodyPr>
          <a:lstStyle/>
          <a:p>
            <a:r>
              <a:rPr lang="en-US" dirty="0"/>
              <a:t>Software-based tests (single step debugging)</a:t>
            </a:r>
          </a:p>
          <a:p>
            <a:pPr lvl="1"/>
            <a:r>
              <a:rPr lang="en-US" dirty="0"/>
              <a:t>Block the transmission of a switch port</a:t>
            </a:r>
          </a:p>
          <a:p>
            <a:pPr lvl="1"/>
            <a:r>
              <a:rPr lang="en-US" dirty="0"/>
              <a:t>Inject a series of packets destined for the blocked port and capture snapshots of switch states accordingly</a:t>
            </a:r>
          </a:p>
          <a:p>
            <a:pPr lvl="1"/>
            <a:r>
              <a:rPr lang="en-US" dirty="0"/>
              <a:t>Release the port and dump packets</a:t>
            </a:r>
          </a:p>
          <a:p>
            <a:pPr lvl="1"/>
            <a:endParaRPr lang="en-US" dirty="0"/>
          </a:p>
          <a:p>
            <a:r>
              <a:rPr lang="en-US" dirty="0"/>
              <a:t>Features covered: buffer model, watermark, scheduling, etc.</a:t>
            </a:r>
          </a:p>
          <a:p>
            <a:pPr lvl="1"/>
            <a:r>
              <a:rPr lang="en-US" dirty="0"/>
              <a:t>Limitation: cannot test performance-sensitive features</a:t>
            </a:r>
          </a:p>
          <a:p>
            <a:endParaRPr lang="en-US" dirty="0"/>
          </a:p>
          <a:p>
            <a:pPr marL="457200" lvl="1" indent="0">
              <a:buNone/>
            </a:pPr>
            <a:endParaRPr lang="en-US" dirty="0"/>
          </a:p>
          <a:p>
            <a:endParaRPr lang="en-US" sz="3300" dirty="0"/>
          </a:p>
          <a:p>
            <a:pPr lvl="1"/>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CDC1BA4-401C-A79C-DF71-DE800D7A7147}"/>
              </a:ext>
            </a:extLst>
          </p:cNvPr>
          <p:cNvSpPr>
            <a:spLocks noGrp="1"/>
          </p:cNvSpPr>
          <p:nvPr>
            <p:ph type="sldNum" sz="quarter" idx="12"/>
          </p:nvPr>
        </p:nvSpPr>
        <p:spPr/>
        <p:txBody>
          <a:bodyPr/>
          <a:lstStyle/>
          <a:p>
            <a:fld id="{7DBD39D8-B3BA-4159-8DFF-E29AF85D5D3B}" type="slidenum">
              <a:rPr lang="en-US" smtClean="0"/>
              <a:t>46</a:t>
            </a:fld>
            <a:endParaRPr lang="en-US"/>
          </a:p>
        </p:txBody>
      </p:sp>
    </p:spTree>
    <p:extLst>
      <p:ext uri="{BB962C8B-B14F-4D97-AF65-F5344CB8AC3E}">
        <p14:creationId xmlns:p14="http://schemas.microsoft.com/office/powerpoint/2010/main" val="35353692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63478-F617-2253-D2B2-DEC8F50CF935}"/>
              </a:ext>
            </a:extLst>
          </p:cNvPr>
          <p:cNvSpPr>
            <a:spLocks noGrp="1"/>
          </p:cNvSpPr>
          <p:nvPr>
            <p:ph type="title"/>
          </p:nvPr>
        </p:nvSpPr>
        <p:spPr/>
        <p:txBody>
          <a:bodyPr/>
          <a:lstStyle/>
          <a:p>
            <a:r>
              <a:rPr lang="en-US" dirty="0"/>
              <a:t>How to test performance-sensitive features</a:t>
            </a:r>
          </a:p>
        </p:txBody>
      </p:sp>
      <p:sp>
        <p:nvSpPr>
          <p:cNvPr id="3" name="Content Placeholder 2">
            <a:extLst>
              <a:ext uri="{FF2B5EF4-FFF2-40B4-BE49-F238E27FC236}">
                <a16:creationId xmlns:a16="http://schemas.microsoft.com/office/drawing/2014/main" id="{F59515C2-FE54-CD48-B9A1-7833EBCE29FB}"/>
              </a:ext>
            </a:extLst>
          </p:cNvPr>
          <p:cNvSpPr>
            <a:spLocks noGrp="1"/>
          </p:cNvSpPr>
          <p:nvPr>
            <p:ph idx="1"/>
          </p:nvPr>
        </p:nvSpPr>
        <p:spPr/>
        <p:txBody>
          <a:bodyPr>
            <a:normAutofit/>
          </a:bodyPr>
          <a:lstStyle/>
          <a:p>
            <a:r>
              <a:rPr lang="en-US" dirty="0"/>
              <a:t>Control traffic generation at </a:t>
            </a:r>
            <a:r>
              <a:rPr lang="el-GR" b="1" dirty="0">
                <a:solidFill>
                  <a:srgbClr val="C00000"/>
                </a:solidFill>
              </a:rPr>
              <a:t>μ</a:t>
            </a:r>
            <a:r>
              <a:rPr lang="en-US" b="1" dirty="0">
                <a:solidFill>
                  <a:srgbClr val="C00000"/>
                </a:solidFill>
              </a:rPr>
              <a:t>s and ns </a:t>
            </a:r>
            <a:r>
              <a:rPr lang="en-US" dirty="0"/>
              <a:t>timescales</a:t>
            </a:r>
          </a:p>
          <a:p>
            <a:r>
              <a:rPr lang="en-US" dirty="0"/>
              <a:t>High-resolution measurement of data plane behaviors</a:t>
            </a:r>
            <a:endParaRPr lang="en-US" sz="1200" dirty="0"/>
          </a:p>
          <a:p>
            <a:r>
              <a:rPr lang="en-US" dirty="0"/>
              <a:t>Our solution: programmable test hardware from Keysight</a:t>
            </a:r>
          </a:p>
          <a:p>
            <a:pPr lvl="1"/>
            <a:endParaRPr lang="en-US" dirty="0"/>
          </a:p>
          <a:p>
            <a:endParaRPr lang="en-US" sz="3300" dirty="0"/>
          </a:p>
          <a:p>
            <a:pPr lvl="1"/>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CDC1BA4-401C-A79C-DF71-DE800D7A7147}"/>
              </a:ext>
            </a:extLst>
          </p:cNvPr>
          <p:cNvSpPr>
            <a:spLocks noGrp="1"/>
          </p:cNvSpPr>
          <p:nvPr>
            <p:ph type="sldNum" sz="quarter" idx="12"/>
          </p:nvPr>
        </p:nvSpPr>
        <p:spPr/>
        <p:txBody>
          <a:bodyPr/>
          <a:lstStyle/>
          <a:p>
            <a:fld id="{7DBD39D8-B3BA-4159-8DFF-E29AF85D5D3B}" type="slidenum">
              <a:rPr lang="en-US" smtClean="0"/>
              <a:t>47</a:t>
            </a:fld>
            <a:endParaRPr lang="en-US"/>
          </a:p>
        </p:txBody>
      </p:sp>
      <p:pic>
        <p:nvPicPr>
          <p:cNvPr id="6" name="Picture 5">
            <a:extLst>
              <a:ext uri="{FF2B5EF4-FFF2-40B4-BE49-F238E27FC236}">
                <a16:creationId xmlns:a16="http://schemas.microsoft.com/office/drawing/2014/main" id="{0DB63B85-6C72-942D-F8B9-E9F50664AEDF}"/>
              </a:ext>
            </a:extLst>
          </p:cNvPr>
          <p:cNvPicPr>
            <a:picLocks noChangeAspect="1"/>
          </p:cNvPicPr>
          <p:nvPr/>
        </p:nvPicPr>
        <p:blipFill>
          <a:blip r:embed="rId2"/>
          <a:stretch>
            <a:fillRect/>
          </a:stretch>
        </p:blipFill>
        <p:spPr>
          <a:xfrm>
            <a:off x="2566588" y="3911163"/>
            <a:ext cx="2577486" cy="2098255"/>
          </a:xfrm>
          <a:prstGeom prst="rect">
            <a:avLst/>
          </a:prstGeom>
        </p:spPr>
      </p:pic>
      <p:pic>
        <p:nvPicPr>
          <p:cNvPr id="8" name="Picture 7">
            <a:extLst>
              <a:ext uri="{FF2B5EF4-FFF2-40B4-BE49-F238E27FC236}">
                <a16:creationId xmlns:a16="http://schemas.microsoft.com/office/drawing/2014/main" id="{A7AFDF4C-D5B5-9C1E-0387-A16168995816}"/>
              </a:ext>
            </a:extLst>
          </p:cNvPr>
          <p:cNvPicPr>
            <a:picLocks noChangeAspect="1"/>
          </p:cNvPicPr>
          <p:nvPr/>
        </p:nvPicPr>
        <p:blipFill>
          <a:blip r:embed="rId3"/>
          <a:stretch>
            <a:fillRect/>
          </a:stretch>
        </p:blipFill>
        <p:spPr>
          <a:xfrm>
            <a:off x="5664846" y="3743617"/>
            <a:ext cx="4327660" cy="2433346"/>
          </a:xfrm>
          <a:prstGeom prst="rect">
            <a:avLst/>
          </a:prstGeom>
        </p:spPr>
      </p:pic>
    </p:spTree>
    <p:extLst>
      <p:ext uri="{BB962C8B-B14F-4D97-AF65-F5344CB8AC3E}">
        <p14:creationId xmlns:p14="http://schemas.microsoft.com/office/powerpoint/2010/main" val="33735336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D3A2D-9893-4B9A-A51D-FFBCA29A51D8}"/>
              </a:ext>
            </a:extLst>
          </p:cNvPr>
          <p:cNvSpPr>
            <a:spLocks noGrp="1"/>
          </p:cNvSpPr>
          <p:nvPr>
            <p:ph type="title"/>
          </p:nvPr>
        </p:nvSpPr>
        <p:spPr/>
        <p:txBody>
          <a:bodyPr>
            <a:normAutofit/>
          </a:bodyPr>
          <a:lstStyle/>
          <a:p>
            <a:r>
              <a:rPr lang="en-US"/>
              <a:t>DCQCN uses Explicit Congestion Notification (</a:t>
            </a:r>
            <a:r>
              <a:rPr lang="en-US">
                <a:solidFill>
                  <a:srgbClr val="C00000"/>
                </a:solidFill>
              </a:rPr>
              <a:t>ECN</a:t>
            </a:r>
            <a:r>
              <a:rPr lang="en-US"/>
              <a:t>) as early-warning</a:t>
            </a:r>
          </a:p>
        </p:txBody>
      </p:sp>
      <p:sp>
        <p:nvSpPr>
          <p:cNvPr id="3" name="Content Placeholder 2">
            <a:extLst>
              <a:ext uri="{FF2B5EF4-FFF2-40B4-BE49-F238E27FC236}">
                <a16:creationId xmlns:a16="http://schemas.microsoft.com/office/drawing/2014/main" id="{967A462E-9542-442A-BC84-A1D089E96F5B}"/>
              </a:ext>
            </a:extLst>
          </p:cNvPr>
          <p:cNvSpPr>
            <a:spLocks noGrp="1"/>
          </p:cNvSpPr>
          <p:nvPr>
            <p:ph idx="1"/>
          </p:nvPr>
        </p:nvSpPr>
        <p:spPr>
          <a:xfrm>
            <a:off x="838200" y="1801587"/>
            <a:ext cx="10898080" cy="655071"/>
          </a:xfrm>
        </p:spPr>
        <p:txBody>
          <a:bodyPr>
            <a:normAutofit/>
          </a:bodyPr>
          <a:lstStyle/>
          <a:p>
            <a:r>
              <a:rPr lang="en-US"/>
              <a:t>DCQCN is a </a:t>
            </a:r>
            <a:r>
              <a:rPr lang="en-US">
                <a:solidFill>
                  <a:srgbClr val="C00000"/>
                </a:solidFill>
              </a:rPr>
              <a:t>rate-based</a:t>
            </a:r>
            <a:r>
              <a:rPr lang="en-US"/>
              <a:t> congestion control algorithm implemented in NIC</a:t>
            </a:r>
          </a:p>
        </p:txBody>
      </p:sp>
      <p:grpSp>
        <p:nvGrpSpPr>
          <p:cNvPr id="4" name="Group 3">
            <a:extLst>
              <a:ext uri="{FF2B5EF4-FFF2-40B4-BE49-F238E27FC236}">
                <a16:creationId xmlns:a16="http://schemas.microsoft.com/office/drawing/2014/main" id="{BF2CAFFD-0A04-47E7-A81C-0B5FF3567212}"/>
              </a:ext>
            </a:extLst>
          </p:cNvPr>
          <p:cNvGrpSpPr/>
          <p:nvPr/>
        </p:nvGrpSpPr>
        <p:grpSpPr>
          <a:xfrm>
            <a:off x="1931850" y="2881743"/>
            <a:ext cx="8399324" cy="703881"/>
            <a:chOff x="1161452" y="2066166"/>
            <a:chExt cx="8399324" cy="703881"/>
          </a:xfrm>
        </p:grpSpPr>
        <p:pic>
          <p:nvPicPr>
            <p:cNvPr id="5" name="Picture 4">
              <a:extLst>
                <a:ext uri="{FF2B5EF4-FFF2-40B4-BE49-F238E27FC236}">
                  <a16:creationId xmlns:a16="http://schemas.microsoft.com/office/drawing/2014/main" id="{C3FD799C-A8AA-475C-B504-B5A29699C3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890" t="33164" r="72803" b="63137"/>
            <a:stretch/>
          </p:blipFill>
          <p:spPr>
            <a:xfrm>
              <a:off x="6060485" y="2072041"/>
              <a:ext cx="1065441" cy="698006"/>
            </a:xfrm>
            <a:prstGeom prst="rect">
              <a:avLst/>
            </a:prstGeom>
          </p:spPr>
        </p:pic>
        <p:pic>
          <p:nvPicPr>
            <p:cNvPr id="6" name="Picture 5">
              <a:extLst>
                <a:ext uri="{FF2B5EF4-FFF2-40B4-BE49-F238E27FC236}">
                  <a16:creationId xmlns:a16="http://schemas.microsoft.com/office/drawing/2014/main" id="{8074BE9C-6D23-4826-A49C-4A96AACCCD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553" t="39687" r="73399" b="54764"/>
            <a:stretch/>
          </p:blipFill>
          <p:spPr>
            <a:xfrm>
              <a:off x="1161452" y="2096192"/>
              <a:ext cx="547150" cy="649705"/>
            </a:xfrm>
            <a:prstGeom prst="rect">
              <a:avLst/>
            </a:prstGeom>
          </p:spPr>
        </p:pic>
        <p:cxnSp>
          <p:nvCxnSpPr>
            <p:cNvPr id="7" name="Straight Arrow Connector 6">
              <a:extLst>
                <a:ext uri="{FF2B5EF4-FFF2-40B4-BE49-F238E27FC236}">
                  <a16:creationId xmlns:a16="http://schemas.microsoft.com/office/drawing/2014/main" id="{2E7B6D77-3E2E-4CCD-BE39-513005280C2E}"/>
                </a:ext>
              </a:extLst>
            </p:cNvPr>
            <p:cNvCxnSpPr>
              <a:cxnSpLocks/>
              <a:stCxn id="5" idx="3"/>
              <a:endCxn id="15" idx="1"/>
            </p:cNvCxnSpPr>
            <p:nvPr/>
          </p:nvCxnSpPr>
          <p:spPr>
            <a:xfrm>
              <a:off x="7125926" y="2421044"/>
              <a:ext cx="44295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21F7746-7192-4806-8085-F072A5AB39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890" t="33164" r="72803" b="63137"/>
            <a:stretch/>
          </p:blipFill>
          <p:spPr>
            <a:xfrm>
              <a:off x="3730949" y="2072041"/>
              <a:ext cx="1065441" cy="698006"/>
            </a:xfrm>
            <a:prstGeom prst="rect">
              <a:avLst/>
            </a:prstGeom>
          </p:spPr>
        </p:pic>
        <p:grpSp>
          <p:nvGrpSpPr>
            <p:cNvPr id="9" name="Group 8">
              <a:extLst>
                <a:ext uri="{FF2B5EF4-FFF2-40B4-BE49-F238E27FC236}">
                  <a16:creationId xmlns:a16="http://schemas.microsoft.com/office/drawing/2014/main" id="{90706677-C7CA-4A4E-B55A-8FECC0FC9DE7}"/>
                </a:ext>
              </a:extLst>
            </p:cNvPr>
            <p:cNvGrpSpPr/>
            <p:nvPr/>
          </p:nvGrpSpPr>
          <p:grpSpPr>
            <a:xfrm>
              <a:off x="7568877" y="2072041"/>
              <a:ext cx="1991899" cy="698006"/>
              <a:chOff x="5080520" y="2088170"/>
              <a:chExt cx="1991899" cy="698006"/>
            </a:xfrm>
          </p:grpSpPr>
          <p:pic>
            <p:nvPicPr>
              <p:cNvPr id="14" name="Picture 13">
                <a:extLst>
                  <a:ext uri="{FF2B5EF4-FFF2-40B4-BE49-F238E27FC236}">
                    <a16:creationId xmlns:a16="http://schemas.microsoft.com/office/drawing/2014/main" id="{1249EEF1-A003-4EE7-977D-346B45ADBE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553" t="39687" r="73399" b="54764"/>
              <a:stretch/>
            </p:blipFill>
            <p:spPr>
              <a:xfrm>
                <a:off x="6525269" y="2112321"/>
                <a:ext cx="547150" cy="649705"/>
              </a:xfrm>
              <a:prstGeom prst="rect">
                <a:avLst/>
              </a:prstGeom>
            </p:spPr>
          </p:pic>
          <p:pic>
            <p:nvPicPr>
              <p:cNvPr id="15" name="Picture 14">
                <a:extLst>
                  <a:ext uri="{FF2B5EF4-FFF2-40B4-BE49-F238E27FC236}">
                    <a16:creationId xmlns:a16="http://schemas.microsoft.com/office/drawing/2014/main" id="{342A2E74-ED76-40CC-8ECC-D4DDB22095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890" t="33164" r="72803" b="63137"/>
              <a:stretch/>
            </p:blipFill>
            <p:spPr>
              <a:xfrm>
                <a:off x="5080520" y="2088170"/>
                <a:ext cx="993325" cy="698006"/>
              </a:xfrm>
              <a:prstGeom prst="rect">
                <a:avLst/>
              </a:prstGeom>
            </p:spPr>
          </p:pic>
          <p:cxnSp>
            <p:nvCxnSpPr>
              <p:cNvPr id="16" name="Straight Arrow Connector 15">
                <a:extLst>
                  <a:ext uri="{FF2B5EF4-FFF2-40B4-BE49-F238E27FC236}">
                    <a16:creationId xmlns:a16="http://schemas.microsoft.com/office/drawing/2014/main" id="{157A1B88-F859-4F19-8229-D25ED3D684E7}"/>
                  </a:ext>
                </a:extLst>
              </p:cNvPr>
              <p:cNvCxnSpPr>
                <a:cxnSpLocks/>
                <a:stCxn id="15" idx="3"/>
                <a:endCxn id="14" idx="1"/>
              </p:cNvCxnSpPr>
              <p:nvPr/>
            </p:nvCxnSpPr>
            <p:spPr>
              <a:xfrm>
                <a:off x="6073845" y="2437173"/>
                <a:ext cx="451424"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 name="Straight Arrow Connector 9">
              <a:extLst>
                <a:ext uri="{FF2B5EF4-FFF2-40B4-BE49-F238E27FC236}">
                  <a16:creationId xmlns:a16="http://schemas.microsoft.com/office/drawing/2014/main" id="{ACB2A695-318E-4E07-BEE3-9A70F05C0EF6}"/>
                </a:ext>
              </a:extLst>
            </p:cNvPr>
            <p:cNvCxnSpPr>
              <a:cxnSpLocks/>
              <a:stCxn id="8" idx="3"/>
              <a:endCxn id="5" idx="1"/>
            </p:cNvCxnSpPr>
            <p:nvPr/>
          </p:nvCxnSpPr>
          <p:spPr>
            <a:xfrm>
              <a:off x="4796390" y="2421044"/>
              <a:ext cx="126409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C87D2D8-3E25-4CB6-B9D1-6CC90B7397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890" t="33164" r="72803" b="63137"/>
            <a:stretch/>
          </p:blipFill>
          <p:spPr>
            <a:xfrm>
              <a:off x="2191231" y="2066166"/>
              <a:ext cx="1065441" cy="698006"/>
            </a:xfrm>
            <a:prstGeom prst="rect">
              <a:avLst/>
            </a:prstGeom>
          </p:spPr>
        </p:pic>
        <p:cxnSp>
          <p:nvCxnSpPr>
            <p:cNvPr id="12" name="Straight Arrow Connector 11">
              <a:extLst>
                <a:ext uri="{FF2B5EF4-FFF2-40B4-BE49-F238E27FC236}">
                  <a16:creationId xmlns:a16="http://schemas.microsoft.com/office/drawing/2014/main" id="{0E37E5F9-38E7-4895-BA1B-9B25474E55DD}"/>
                </a:ext>
              </a:extLst>
            </p:cNvPr>
            <p:cNvCxnSpPr>
              <a:cxnSpLocks/>
              <a:stCxn id="11" idx="3"/>
              <a:endCxn id="8" idx="1"/>
            </p:cNvCxnSpPr>
            <p:nvPr/>
          </p:nvCxnSpPr>
          <p:spPr>
            <a:xfrm>
              <a:off x="3256672" y="2415169"/>
              <a:ext cx="474277" cy="58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BAAEB92-44DE-475E-984B-7E7720D41612}"/>
                </a:ext>
              </a:extLst>
            </p:cNvPr>
            <p:cNvCxnSpPr>
              <a:cxnSpLocks/>
              <a:stCxn id="6" idx="3"/>
              <a:endCxn id="11" idx="1"/>
            </p:cNvCxnSpPr>
            <p:nvPr/>
          </p:nvCxnSpPr>
          <p:spPr>
            <a:xfrm flipV="1">
              <a:off x="1708602" y="2415169"/>
              <a:ext cx="482629" cy="58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03F96912-A064-41FC-AE0D-D6E9AB61FC8C}"/>
              </a:ext>
            </a:extLst>
          </p:cNvPr>
          <p:cNvSpPr txBox="1"/>
          <p:nvPr/>
        </p:nvSpPr>
        <p:spPr>
          <a:xfrm>
            <a:off x="1782873" y="3491954"/>
            <a:ext cx="845103" cy="369332"/>
          </a:xfrm>
          <a:prstGeom prst="rect">
            <a:avLst/>
          </a:prstGeom>
          <a:noFill/>
        </p:spPr>
        <p:txBody>
          <a:bodyPr wrap="none" rtlCol="0">
            <a:spAutoFit/>
          </a:bodyPr>
          <a:lstStyle/>
          <a:p>
            <a:r>
              <a:rPr lang="en-US"/>
              <a:t>Sender</a:t>
            </a:r>
          </a:p>
        </p:txBody>
      </p:sp>
      <p:sp>
        <p:nvSpPr>
          <p:cNvPr id="18" name="TextBox 17">
            <a:extLst>
              <a:ext uri="{FF2B5EF4-FFF2-40B4-BE49-F238E27FC236}">
                <a16:creationId xmlns:a16="http://schemas.microsoft.com/office/drawing/2014/main" id="{4A1EB405-DBB7-4BD4-B767-5CE994352D66}"/>
              </a:ext>
            </a:extLst>
          </p:cNvPr>
          <p:cNvSpPr txBox="1"/>
          <p:nvPr/>
        </p:nvSpPr>
        <p:spPr>
          <a:xfrm>
            <a:off x="9565252" y="3479317"/>
            <a:ext cx="984693" cy="369332"/>
          </a:xfrm>
          <a:prstGeom prst="rect">
            <a:avLst/>
          </a:prstGeom>
          <a:noFill/>
        </p:spPr>
        <p:txBody>
          <a:bodyPr wrap="none" rtlCol="0">
            <a:spAutoFit/>
          </a:bodyPr>
          <a:lstStyle/>
          <a:p>
            <a:r>
              <a:rPr lang="en-US"/>
              <a:t>Receiver</a:t>
            </a:r>
          </a:p>
        </p:txBody>
      </p:sp>
      <p:cxnSp>
        <p:nvCxnSpPr>
          <p:cNvPr id="19" name="Straight Arrow Connector 18">
            <a:extLst>
              <a:ext uri="{FF2B5EF4-FFF2-40B4-BE49-F238E27FC236}">
                <a16:creationId xmlns:a16="http://schemas.microsoft.com/office/drawing/2014/main" id="{24B47154-A66A-4D47-9D61-2780D8328978}"/>
              </a:ext>
            </a:extLst>
          </p:cNvPr>
          <p:cNvCxnSpPr>
            <a:cxnSpLocks/>
          </p:cNvCxnSpPr>
          <p:nvPr/>
        </p:nvCxnSpPr>
        <p:spPr>
          <a:xfrm flipH="1" flipV="1">
            <a:off x="7235568" y="3608802"/>
            <a:ext cx="2207413" cy="146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E37D055-1A31-4D6B-A20D-37BE2E475803}"/>
              </a:ext>
            </a:extLst>
          </p:cNvPr>
          <p:cNvSpPr txBox="1"/>
          <p:nvPr/>
        </p:nvSpPr>
        <p:spPr>
          <a:xfrm>
            <a:off x="7106371" y="3636349"/>
            <a:ext cx="2465805" cy="369332"/>
          </a:xfrm>
          <a:prstGeom prst="rect">
            <a:avLst/>
          </a:prstGeom>
          <a:noFill/>
        </p:spPr>
        <p:txBody>
          <a:bodyPr wrap="square" rtlCol="0">
            <a:spAutoFit/>
          </a:bodyPr>
          <a:lstStyle/>
          <a:p>
            <a:pPr algn="ctr"/>
            <a:r>
              <a:rPr lang="en-US">
                <a:solidFill>
                  <a:schemeClr val="accent1"/>
                </a:solidFill>
              </a:rPr>
              <a:t>Congestion Notifications</a:t>
            </a:r>
          </a:p>
        </p:txBody>
      </p:sp>
      <p:sp>
        <p:nvSpPr>
          <p:cNvPr id="21" name="TextBox 20">
            <a:extLst>
              <a:ext uri="{FF2B5EF4-FFF2-40B4-BE49-F238E27FC236}">
                <a16:creationId xmlns:a16="http://schemas.microsoft.com/office/drawing/2014/main" id="{47903D3D-EDE9-4427-B86C-E0177C865806}"/>
              </a:ext>
            </a:extLst>
          </p:cNvPr>
          <p:cNvSpPr txBox="1"/>
          <p:nvPr/>
        </p:nvSpPr>
        <p:spPr>
          <a:xfrm>
            <a:off x="2890251" y="3482186"/>
            <a:ext cx="1234953" cy="369332"/>
          </a:xfrm>
          <a:prstGeom prst="rect">
            <a:avLst/>
          </a:prstGeom>
          <a:noFill/>
        </p:spPr>
        <p:txBody>
          <a:bodyPr wrap="none" rtlCol="0">
            <a:spAutoFit/>
          </a:bodyPr>
          <a:lstStyle/>
          <a:p>
            <a:r>
              <a:rPr lang="en-US">
                <a:solidFill>
                  <a:srgbClr val="C00000"/>
                </a:solidFill>
              </a:rPr>
              <a:t>Congestion</a:t>
            </a:r>
          </a:p>
        </p:txBody>
      </p:sp>
      <p:sp>
        <p:nvSpPr>
          <p:cNvPr id="22" name="TextBox 21">
            <a:extLst>
              <a:ext uri="{FF2B5EF4-FFF2-40B4-BE49-F238E27FC236}">
                <a16:creationId xmlns:a16="http://schemas.microsoft.com/office/drawing/2014/main" id="{140B1F16-6F30-4E93-B370-AD1392623A8F}"/>
              </a:ext>
            </a:extLst>
          </p:cNvPr>
          <p:cNvSpPr txBox="1"/>
          <p:nvPr/>
        </p:nvSpPr>
        <p:spPr>
          <a:xfrm>
            <a:off x="4044341" y="2488657"/>
            <a:ext cx="1659237" cy="369332"/>
          </a:xfrm>
          <a:prstGeom prst="rect">
            <a:avLst/>
          </a:prstGeom>
          <a:noFill/>
        </p:spPr>
        <p:txBody>
          <a:bodyPr wrap="none" rtlCol="0">
            <a:spAutoFit/>
          </a:bodyPr>
          <a:lstStyle/>
          <a:p>
            <a:r>
              <a:rPr lang="en-US">
                <a:solidFill>
                  <a:srgbClr val="C00000"/>
                </a:solidFill>
              </a:rPr>
              <a:t>Marked Packets</a:t>
            </a:r>
          </a:p>
        </p:txBody>
      </p:sp>
      <p:cxnSp>
        <p:nvCxnSpPr>
          <p:cNvPr id="23" name="Straight Arrow Connector 22">
            <a:extLst>
              <a:ext uri="{FF2B5EF4-FFF2-40B4-BE49-F238E27FC236}">
                <a16:creationId xmlns:a16="http://schemas.microsoft.com/office/drawing/2014/main" id="{8EDF59B3-0FF9-4A65-B49F-D3AC5E685068}"/>
              </a:ext>
            </a:extLst>
          </p:cNvPr>
          <p:cNvCxnSpPr>
            <a:cxnSpLocks/>
          </p:cNvCxnSpPr>
          <p:nvPr/>
        </p:nvCxnSpPr>
        <p:spPr>
          <a:xfrm flipV="1">
            <a:off x="4124307" y="2849170"/>
            <a:ext cx="1508618"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0F767475-E197-4F12-87A9-8613FF81CD0A}"/>
              </a:ext>
            </a:extLst>
          </p:cNvPr>
          <p:cNvSpPr txBox="1">
            <a:spLocks/>
          </p:cNvSpPr>
          <p:nvPr/>
        </p:nvSpPr>
        <p:spPr>
          <a:xfrm>
            <a:off x="838200" y="4239485"/>
            <a:ext cx="10515600"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Sender lowers rate when notified of congestion and increases o/w </a:t>
            </a:r>
          </a:p>
        </p:txBody>
      </p:sp>
      <p:sp>
        <p:nvSpPr>
          <p:cNvPr id="25" name="Slide Number Placeholder 24">
            <a:extLst>
              <a:ext uri="{FF2B5EF4-FFF2-40B4-BE49-F238E27FC236}">
                <a16:creationId xmlns:a16="http://schemas.microsoft.com/office/drawing/2014/main" id="{0538D52E-B9D6-4ABB-B93E-5FD84AFA0582}"/>
              </a:ext>
            </a:extLst>
          </p:cNvPr>
          <p:cNvSpPr>
            <a:spLocks noGrp="1"/>
          </p:cNvSpPr>
          <p:nvPr>
            <p:ph type="sldNum" sz="quarter" idx="12"/>
          </p:nvPr>
        </p:nvSpPr>
        <p:spPr/>
        <p:txBody>
          <a:bodyPr/>
          <a:lstStyle/>
          <a:p>
            <a:fld id="{68A5C0F4-3F8F-4EF5-BE77-BD783F77889F}" type="slidenum">
              <a:rPr lang="en-US" smtClean="0"/>
              <a:t>48</a:t>
            </a:fld>
            <a:endParaRPr lang="en-US"/>
          </a:p>
        </p:txBody>
      </p:sp>
      <p:sp>
        <p:nvSpPr>
          <p:cNvPr id="26" name="Content Placeholder 2">
            <a:extLst>
              <a:ext uri="{FF2B5EF4-FFF2-40B4-BE49-F238E27FC236}">
                <a16:creationId xmlns:a16="http://schemas.microsoft.com/office/drawing/2014/main" id="{968A8578-D9D0-4ACC-88C5-E5BE852993B4}"/>
              </a:ext>
            </a:extLst>
          </p:cNvPr>
          <p:cNvSpPr txBox="1">
            <a:spLocks/>
          </p:cNvSpPr>
          <p:nvPr/>
        </p:nvSpPr>
        <p:spPr>
          <a:xfrm>
            <a:off x="838200" y="4896582"/>
            <a:ext cx="11084511" cy="12235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We use both DCQCN and PFC:</a:t>
            </a:r>
          </a:p>
          <a:p>
            <a:pPr lvl="1"/>
            <a:r>
              <a:rPr lang="en-US"/>
              <a:t>DCQCN reduces how often PFC is triggered.</a:t>
            </a:r>
          </a:p>
          <a:p>
            <a:pPr lvl="1"/>
            <a:r>
              <a:rPr lang="en-US"/>
              <a:t>PFC is still used as the last resort.</a:t>
            </a:r>
          </a:p>
          <a:p>
            <a:pPr lvl="1"/>
            <a:endParaRPr lang="en-US"/>
          </a:p>
        </p:txBody>
      </p:sp>
      <p:sp>
        <p:nvSpPr>
          <p:cNvPr id="28" name="Rectangle 27">
            <a:extLst>
              <a:ext uri="{FF2B5EF4-FFF2-40B4-BE49-F238E27FC236}">
                <a16:creationId xmlns:a16="http://schemas.microsoft.com/office/drawing/2014/main" id="{FDFA9697-863A-42EC-B8FC-EC8175B4F871}"/>
              </a:ext>
            </a:extLst>
          </p:cNvPr>
          <p:cNvSpPr/>
          <p:nvPr/>
        </p:nvSpPr>
        <p:spPr>
          <a:xfrm>
            <a:off x="3654590" y="2609974"/>
            <a:ext cx="136169" cy="224237"/>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 name="Rectangle 29">
            <a:extLst>
              <a:ext uri="{FF2B5EF4-FFF2-40B4-BE49-F238E27FC236}">
                <a16:creationId xmlns:a16="http://schemas.microsoft.com/office/drawing/2014/main" id="{7573AD80-2861-4294-BBD8-C6DB2D292FC2}"/>
              </a:ext>
            </a:extLst>
          </p:cNvPr>
          <p:cNvSpPr/>
          <p:nvPr/>
        </p:nvSpPr>
        <p:spPr>
          <a:xfrm>
            <a:off x="3794705" y="2611903"/>
            <a:ext cx="136169" cy="224237"/>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32" name="Straight Connector 31">
            <a:extLst>
              <a:ext uri="{FF2B5EF4-FFF2-40B4-BE49-F238E27FC236}">
                <a16:creationId xmlns:a16="http://schemas.microsoft.com/office/drawing/2014/main" id="{5F939968-9195-4CEF-9036-FF4BB25E2FBF}"/>
              </a:ext>
            </a:extLst>
          </p:cNvPr>
          <p:cNvCxnSpPr>
            <a:cxnSpLocks/>
          </p:cNvCxnSpPr>
          <p:nvPr/>
        </p:nvCxnSpPr>
        <p:spPr>
          <a:xfrm>
            <a:off x="2929057" y="2849171"/>
            <a:ext cx="10205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D0C8B2D-809A-443E-9596-C1616CBA6A29}"/>
              </a:ext>
            </a:extLst>
          </p:cNvPr>
          <p:cNvCxnSpPr>
            <a:cxnSpLocks/>
          </p:cNvCxnSpPr>
          <p:nvPr/>
        </p:nvCxnSpPr>
        <p:spPr>
          <a:xfrm>
            <a:off x="2949198" y="2599637"/>
            <a:ext cx="100044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62C218B1-ACA5-4AF5-B16E-DB22AA049E81}"/>
              </a:ext>
            </a:extLst>
          </p:cNvPr>
          <p:cNvSpPr/>
          <p:nvPr/>
        </p:nvSpPr>
        <p:spPr>
          <a:xfrm>
            <a:off x="3511315" y="2610788"/>
            <a:ext cx="136169" cy="224237"/>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 name="Rectangle 35">
            <a:extLst>
              <a:ext uri="{FF2B5EF4-FFF2-40B4-BE49-F238E27FC236}">
                <a16:creationId xmlns:a16="http://schemas.microsoft.com/office/drawing/2014/main" id="{610D40AA-9E86-4398-931E-6605B53E7C05}"/>
              </a:ext>
            </a:extLst>
          </p:cNvPr>
          <p:cNvSpPr/>
          <p:nvPr/>
        </p:nvSpPr>
        <p:spPr>
          <a:xfrm>
            <a:off x="3367898" y="2609974"/>
            <a:ext cx="136169" cy="224237"/>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38" name="Straight Connector 37">
            <a:extLst>
              <a:ext uri="{FF2B5EF4-FFF2-40B4-BE49-F238E27FC236}">
                <a16:creationId xmlns:a16="http://schemas.microsoft.com/office/drawing/2014/main" id="{345445E8-4510-44BF-BBF3-C0A7CE337307}"/>
              </a:ext>
            </a:extLst>
          </p:cNvPr>
          <p:cNvCxnSpPr>
            <a:cxnSpLocks/>
          </p:cNvCxnSpPr>
          <p:nvPr/>
        </p:nvCxnSpPr>
        <p:spPr>
          <a:xfrm flipV="1">
            <a:off x="3509627" y="2510959"/>
            <a:ext cx="0" cy="423112"/>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32895FD6-4F03-4187-81CF-B1AAD20B0465}"/>
              </a:ext>
            </a:extLst>
          </p:cNvPr>
          <p:cNvSpPr/>
          <p:nvPr/>
        </p:nvSpPr>
        <p:spPr>
          <a:xfrm>
            <a:off x="3396160" y="2672632"/>
            <a:ext cx="80752" cy="940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799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750"/>
                                        <p:tgtEl>
                                          <p:spTgt spid="3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left)">
                                      <p:cBhvr>
                                        <p:cTn id="13" dur="750"/>
                                        <p:tgtEl>
                                          <p:spTgt spid="3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750"/>
                                        <p:tgtEl>
                                          <p:spTgt spid="3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750"/>
                                        <p:tgtEl>
                                          <p:spTgt spid="2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750"/>
                                        <p:tgtEl>
                                          <p:spTgt spid="30"/>
                                        </p:tgtEl>
                                      </p:cBhvr>
                                    </p:animEffect>
                                  </p:childTnLst>
                                </p:cTn>
                              </p:par>
                              <p:par>
                                <p:cTn id="23" presetID="22" presetClass="entr" presetSubtype="8"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75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par>
                          <p:cTn id="33" fill="hold">
                            <p:stCondLst>
                              <p:cond delay="0"/>
                            </p:stCondLst>
                            <p:childTnLst>
                              <p:par>
                                <p:cTn id="34" presetID="10" presetClass="entr" presetSubtype="0"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P spid="26" grpId="0"/>
      <p:bldP spid="28" grpId="0" animBg="1"/>
      <p:bldP spid="30" grpId="0" animBg="1"/>
      <p:bldP spid="35" grpId="0" animBg="1"/>
      <p:bldP spid="36" grpId="0" animBg="1"/>
      <p:bldP spid="4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9CDB6-5C9D-9259-42D8-B4ED200BDE15}"/>
              </a:ext>
            </a:extLst>
          </p:cNvPr>
          <p:cNvSpPr>
            <a:spLocks noGrp="1"/>
          </p:cNvSpPr>
          <p:nvPr>
            <p:ph type="title"/>
          </p:nvPr>
        </p:nvSpPr>
        <p:spPr/>
        <p:txBody>
          <a:bodyPr/>
          <a:lstStyle/>
          <a:p>
            <a:r>
              <a:rPr lang="en-US" dirty="0"/>
              <a:t>DCQCN + PFC in Production</a:t>
            </a:r>
          </a:p>
        </p:txBody>
      </p:sp>
      <p:sp>
        <p:nvSpPr>
          <p:cNvPr id="3" name="Content Placeholder 2">
            <a:extLst>
              <a:ext uri="{FF2B5EF4-FFF2-40B4-BE49-F238E27FC236}">
                <a16:creationId xmlns:a16="http://schemas.microsoft.com/office/drawing/2014/main" id="{F8324CC6-E1C6-AC16-4A75-6D661E137B51}"/>
              </a:ext>
            </a:extLst>
          </p:cNvPr>
          <p:cNvSpPr>
            <a:spLocks noGrp="1"/>
          </p:cNvSpPr>
          <p:nvPr>
            <p:ph idx="1"/>
          </p:nvPr>
        </p:nvSpPr>
        <p:spPr/>
        <p:txBody>
          <a:bodyPr>
            <a:normAutofit lnSpcReduction="10000"/>
          </a:bodyPr>
          <a:lstStyle/>
          <a:p>
            <a:r>
              <a:rPr lang="en-US" dirty="0"/>
              <a:t>Different DCQCN implementations on NIC </a:t>
            </a:r>
            <a:r>
              <a:rPr lang="en-US" b="1" dirty="0"/>
              <a:t>Gen1/2/3</a:t>
            </a:r>
          </a:p>
          <a:p>
            <a:pPr lvl="1"/>
            <a:r>
              <a:rPr lang="en-US" b="1" dirty="0"/>
              <a:t>Gen1</a:t>
            </a:r>
            <a:r>
              <a:rPr lang="en-US" dirty="0"/>
              <a:t> has DCQCN implemented in firmware (slow) and uses a different congestion notification mechanism.</a:t>
            </a:r>
          </a:p>
          <a:p>
            <a:pPr lvl="1"/>
            <a:r>
              <a:rPr lang="en-US" dirty="0"/>
              <a:t>Solution: modify firmware of </a:t>
            </a:r>
            <a:r>
              <a:rPr lang="en-US" b="1" dirty="0"/>
              <a:t>Gen2</a:t>
            </a:r>
            <a:r>
              <a:rPr lang="en-US" dirty="0"/>
              <a:t> and </a:t>
            </a:r>
            <a:r>
              <a:rPr lang="en-US" b="1" dirty="0"/>
              <a:t>Gen3</a:t>
            </a:r>
            <a:r>
              <a:rPr lang="en-US" dirty="0"/>
              <a:t> to make them behave like </a:t>
            </a:r>
            <a:r>
              <a:rPr lang="en-US" b="1" dirty="0"/>
              <a:t>Gen1</a:t>
            </a:r>
          </a:p>
          <a:p>
            <a:pPr marL="457200" lvl="1" indent="0">
              <a:buNone/>
            </a:pPr>
            <a:endParaRPr lang="en-US" dirty="0"/>
          </a:p>
          <a:p>
            <a:r>
              <a:rPr lang="en-US" dirty="0"/>
              <a:t>Careful DCQCN tuning for a wide range of RTTs</a:t>
            </a:r>
          </a:p>
          <a:p>
            <a:pPr lvl="1"/>
            <a:r>
              <a:rPr lang="en-US" dirty="0"/>
              <a:t>Interesting observation: DCQCN has near-perfect RTT fairness </a:t>
            </a:r>
          </a:p>
          <a:p>
            <a:endParaRPr lang="en-US" dirty="0"/>
          </a:p>
          <a:p>
            <a:r>
              <a:rPr lang="en-US" dirty="0"/>
              <a:t>Careful buffer tuning for various switches</a:t>
            </a:r>
          </a:p>
          <a:p>
            <a:pPr lvl="1"/>
            <a:r>
              <a:rPr lang="en-US" dirty="0"/>
              <a:t>Reserve enough PFC headroom, especially for long cables</a:t>
            </a:r>
          </a:p>
          <a:p>
            <a:pPr lvl="1"/>
            <a:r>
              <a:rPr lang="en-US" dirty="0"/>
              <a:t>Ensure that ECN kicks in before PFC</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331D44EC-A2B6-E1F7-0378-F9967AB0F051}"/>
              </a:ext>
            </a:extLst>
          </p:cNvPr>
          <p:cNvSpPr>
            <a:spLocks noGrp="1"/>
          </p:cNvSpPr>
          <p:nvPr>
            <p:ph type="sldNum" sz="quarter" idx="12"/>
          </p:nvPr>
        </p:nvSpPr>
        <p:spPr/>
        <p:txBody>
          <a:bodyPr/>
          <a:lstStyle/>
          <a:p>
            <a:fld id="{7DBD39D8-B3BA-4159-8DFF-E29AF85D5D3B}" type="slidenum">
              <a:rPr lang="en-US" smtClean="0"/>
              <a:t>49</a:t>
            </a:fld>
            <a:endParaRPr lang="en-US"/>
          </a:p>
        </p:txBody>
      </p:sp>
    </p:spTree>
    <p:extLst>
      <p:ext uri="{BB962C8B-B14F-4D97-AF65-F5344CB8AC3E}">
        <p14:creationId xmlns:p14="http://schemas.microsoft.com/office/powerpoint/2010/main" val="262767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2DCFA-896E-26E1-BB92-529685E34630}"/>
              </a:ext>
            </a:extLst>
          </p:cNvPr>
          <p:cNvSpPr>
            <a:spLocks noGrp="1"/>
          </p:cNvSpPr>
          <p:nvPr>
            <p:ph type="title"/>
          </p:nvPr>
        </p:nvSpPr>
        <p:spPr/>
        <p:txBody>
          <a:bodyPr/>
          <a:lstStyle/>
          <a:p>
            <a:r>
              <a:rPr lang="en-US" dirty="0"/>
              <a:t>Performance Benefits of RDMA</a:t>
            </a:r>
          </a:p>
        </p:txBody>
      </p:sp>
      <p:sp>
        <p:nvSpPr>
          <p:cNvPr id="4" name="Content Placeholder 2">
            <a:extLst>
              <a:ext uri="{FF2B5EF4-FFF2-40B4-BE49-F238E27FC236}">
                <a16:creationId xmlns:a16="http://schemas.microsoft.com/office/drawing/2014/main" id="{932EF0CF-2516-02DF-D827-AF93A535C8E6}"/>
              </a:ext>
            </a:extLst>
          </p:cNvPr>
          <p:cNvSpPr txBox="1">
            <a:spLocks/>
          </p:cNvSpPr>
          <p:nvPr/>
        </p:nvSpPr>
        <p:spPr>
          <a:xfrm>
            <a:off x="6944032" y="1914116"/>
            <a:ext cx="394027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TextBox 7">
            <a:extLst>
              <a:ext uri="{FF2B5EF4-FFF2-40B4-BE49-F238E27FC236}">
                <a16:creationId xmlns:a16="http://schemas.microsoft.com/office/drawing/2014/main" id="{8B6E6F2C-D7C6-0C87-B39D-CC324A76928B}"/>
              </a:ext>
            </a:extLst>
          </p:cNvPr>
          <p:cNvSpPr txBox="1"/>
          <p:nvPr/>
        </p:nvSpPr>
        <p:spPr>
          <a:xfrm>
            <a:off x="349533" y="4218920"/>
            <a:ext cx="4625221" cy="461665"/>
          </a:xfrm>
          <a:prstGeom prst="rect">
            <a:avLst/>
          </a:prstGeom>
          <a:noFill/>
          <a:ln w="19050">
            <a:noFill/>
          </a:ln>
        </p:spPr>
        <p:txBody>
          <a:bodyPr wrap="square" rtlCol="0">
            <a:spAutoFit/>
          </a:bodyPr>
          <a:lstStyle/>
          <a:p>
            <a:pPr algn="ctr"/>
            <a:r>
              <a:rPr lang="en-US" sz="2400">
                <a:latin typeface="Times New Roman" panose="02020603050405020304" pitchFamily="18" charset="0"/>
                <a:cs typeface="Times New Roman" panose="02020603050405020304" pitchFamily="18" charset="0"/>
              </a:rPr>
              <a:t>RDMA single thread ~40Gbps</a:t>
            </a:r>
          </a:p>
        </p:txBody>
      </p:sp>
      <p:sp>
        <p:nvSpPr>
          <p:cNvPr id="9" name="TextBox 8">
            <a:extLst>
              <a:ext uri="{FF2B5EF4-FFF2-40B4-BE49-F238E27FC236}">
                <a16:creationId xmlns:a16="http://schemas.microsoft.com/office/drawing/2014/main" id="{421F5B97-B708-62FA-7420-7CCD18FF2401}"/>
              </a:ext>
            </a:extLst>
          </p:cNvPr>
          <p:cNvSpPr txBox="1"/>
          <p:nvPr/>
        </p:nvSpPr>
        <p:spPr>
          <a:xfrm>
            <a:off x="5610080" y="4216582"/>
            <a:ext cx="2676764" cy="461665"/>
          </a:xfrm>
          <a:prstGeom prst="rect">
            <a:avLst/>
          </a:prstGeom>
          <a:noFill/>
          <a:ln w="19050">
            <a:noFill/>
          </a:ln>
        </p:spPr>
        <p:txBody>
          <a:bodyPr wrap="square" rtlCol="0">
            <a:spAutoFit/>
          </a:bodyPr>
          <a:lstStyle/>
          <a:p>
            <a:pPr algn="ctr"/>
            <a:r>
              <a:rPr lang="en-US" sz="2400">
                <a:latin typeface="Times New Roman" panose="02020603050405020304" pitchFamily="18" charset="0"/>
                <a:cs typeface="Times New Roman" panose="02020603050405020304" pitchFamily="18" charset="0"/>
              </a:rPr>
              <a:t>RDMA CPU ~0%</a:t>
            </a:r>
          </a:p>
        </p:txBody>
      </p:sp>
      <p:sp>
        <p:nvSpPr>
          <p:cNvPr id="10" name="TextBox 9">
            <a:extLst>
              <a:ext uri="{FF2B5EF4-FFF2-40B4-BE49-F238E27FC236}">
                <a16:creationId xmlns:a16="http://schemas.microsoft.com/office/drawing/2014/main" id="{E536E0DA-6577-010E-7494-9AEEDA39E05F}"/>
              </a:ext>
            </a:extLst>
          </p:cNvPr>
          <p:cNvSpPr txBox="1"/>
          <p:nvPr/>
        </p:nvSpPr>
        <p:spPr>
          <a:xfrm>
            <a:off x="8898602" y="4216581"/>
            <a:ext cx="3013806" cy="461665"/>
          </a:xfrm>
          <a:prstGeom prst="rect">
            <a:avLst/>
          </a:prstGeom>
          <a:noFill/>
          <a:ln w="19050">
            <a:noFill/>
          </a:ln>
        </p:spPr>
        <p:txBody>
          <a:bodyPr wrap="square" rtlCol="0">
            <a:spAutoFit/>
          </a:bodyPr>
          <a:lstStyle/>
          <a:p>
            <a:r>
              <a:rPr lang="en-US" sz="2400" dirty="0">
                <a:latin typeface="Times New Roman" panose="02020603050405020304" pitchFamily="18" charset="0"/>
                <a:cs typeface="Times New Roman" panose="02020603050405020304" pitchFamily="18" charset="0"/>
              </a:rPr>
              <a:t>RDMA latency</a:t>
            </a:r>
            <a:r>
              <a:rPr lang="en-US" sz="2400" dirty="0">
                <a:latin typeface="Times New Roman" panose="02020603050405020304" pitchFamily="18" charset="0"/>
                <a:cs typeface="Times New Roman" panose="02020603050405020304" pitchFamily="18" charset="0"/>
                <a:sym typeface="Wingdings" panose="05000000000000000000" pitchFamily="2" charset="2"/>
              </a:rPr>
              <a:t> 1~2 </a:t>
            </a:r>
            <a:r>
              <a:rPr lang="en-US" sz="2400" dirty="0" err="1">
                <a:latin typeface="Times New Roman" panose="02020603050405020304" pitchFamily="18" charset="0"/>
                <a:cs typeface="Times New Roman" panose="02020603050405020304" pitchFamily="18" charset="0"/>
              </a:rPr>
              <a:t>μs</a:t>
            </a:r>
            <a:endParaRPr lang="en-US" sz="2400" dirty="0">
              <a:latin typeface="Times New Roman" panose="02020603050405020304" pitchFamily="18" charset="0"/>
              <a:cs typeface="Times New Roman" panose="02020603050405020304" pitchFamily="18" charset="0"/>
            </a:endParaRPr>
          </a:p>
        </p:txBody>
      </p:sp>
      <p:pic>
        <p:nvPicPr>
          <p:cNvPr id="11" name="Picture 10" descr="delay.eps">
            <a:extLst>
              <a:ext uri="{FF2B5EF4-FFF2-40B4-BE49-F238E27FC236}">
                <a16:creationId xmlns:a16="http://schemas.microsoft.com/office/drawing/2014/main" id="{FA3E28DD-FAB2-8B02-F792-541943EF2C36}"/>
              </a:ext>
            </a:extLst>
          </p:cNvPr>
          <p:cNvPicPr>
            <a:picLocks noChangeAspect="1"/>
          </p:cNvPicPr>
          <p:nvPr/>
        </p:nvPicPr>
        <p:blipFill rotWithShape="1">
          <a:blip r:embed="rId2">
            <a:extLst>
              <a:ext uri="{28A0092B-C50C-407E-A947-70E740481C1C}">
                <a14:useLocalDpi xmlns:a14="http://schemas.microsoft.com/office/drawing/2010/main" val="0"/>
              </a:ext>
            </a:extLst>
          </a:blip>
          <a:srcRect r="31507" b="11064"/>
          <a:stretch/>
        </p:blipFill>
        <p:spPr>
          <a:xfrm>
            <a:off x="8584228" y="1914116"/>
            <a:ext cx="3062699" cy="2220397"/>
          </a:xfrm>
          <a:prstGeom prst="rect">
            <a:avLst/>
          </a:prstGeom>
        </p:spPr>
      </p:pic>
      <p:pic>
        <p:nvPicPr>
          <p:cNvPr id="12" name="Picture 11" descr="rdma_tcp_cpu_ppt2.eps">
            <a:extLst>
              <a:ext uri="{FF2B5EF4-FFF2-40B4-BE49-F238E27FC236}">
                <a16:creationId xmlns:a16="http://schemas.microsoft.com/office/drawing/2014/main" id="{030A84AD-4BF1-D958-7BCA-7374F12CBA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003" y="2027936"/>
            <a:ext cx="4058646" cy="2266078"/>
          </a:xfrm>
          <a:prstGeom prst="rect">
            <a:avLst/>
          </a:prstGeom>
        </p:spPr>
      </p:pic>
      <p:pic>
        <p:nvPicPr>
          <p:cNvPr id="13" name="Picture 12" descr="rdma_tcp_thpt_ppt2.eps">
            <a:extLst>
              <a:ext uri="{FF2B5EF4-FFF2-40B4-BE49-F238E27FC236}">
                <a16:creationId xmlns:a16="http://schemas.microsoft.com/office/drawing/2014/main" id="{6B111E43-0482-B457-8E85-6E286DF89D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071" y="2036579"/>
            <a:ext cx="4027687" cy="2248792"/>
          </a:xfrm>
          <a:prstGeom prst="rect">
            <a:avLst/>
          </a:prstGeom>
        </p:spPr>
      </p:pic>
      <p:sp>
        <p:nvSpPr>
          <p:cNvPr id="14" name="TextBox 13">
            <a:extLst>
              <a:ext uri="{FF2B5EF4-FFF2-40B4-BE49-F238E27FC236}">
                <a16:creationId xmlns:a16="http://schemas.microsoft.com/office/drawing/2014/main" id="{36B0DC47-384F-FD48-5678-E8116A3FDE82}"/>
              </a:ext>
            </a:extLst>
          </p:cNvPr>
          <p:cNvSpPr txBox="1"/>
          <p:nvPr/>
        </p:nvSpPr>
        <p:spPr>
          <a:xfrm>
            <a:off x="0" y="5000111"/>
            <a:ext cx="12191999" cy="523220"/>
          </a:xfrm>
          <a:prstGeom prst="rect">
            <a:avLst/>
          </a:prstGeom>
          <a:noFill/>
        </p:spPr>
        <p:txBody>
          <a:bodyPr wrap="square" rtlCol="0">
            <a:spAutoFit/>
          </a:bodyPr>
          <a:lstStyle/>
          <a:p>
            <a:pPr algn="ctr"/>
            <a:r>
              <a:rPr lang="en-US" sz="2800" dirty="0"/>
              <a:t>Measurement on Mellanox ConnectX-3 Pro 40Gbps NIC</a:t>
            </a:r>
          </a:p>
        </p:txBody>
      </p:sp>
      <p:sp>
        <p:nvSpPr>
          <p:cNvPr id="15" name="TextBox 14">
            <a:extLst>
              <a:ext uri="{FF2B5EF4-FFF2-40B4-BE49-F238E27FC236}">
                <a16:creationId xmlns:a16="http://schemas.microsoft.com/office/drawing/2014/main" id="{0305C55A-95BE-FF0E-7AFB-9DFD4CD65404}"/>
              </a:ext>
            </a:extLst>
          </p:cNvPr>
          <p:cNvSpPr txBox="1"/>
          <p:nvPr/>
        </p:nvSpPr>
        <p:spPr>
          <a:xfrm>
            <a:off x="31955" y="6418447"/>
            <a:ext cx="10038735" cy="400110"/>
          </a:xfrm>
          <a:prstGeom prst="rect">
            <a:avLst/>
          </a:prstGeom>
          <a:noFill/>
        </p:spPr>
        <p:txBody>
          <a:bodyPr wrap="square" rtlCol="0">
            <a:spAutoFit/>
          </a:bodyPr>
          <a:lstStyle/>
          <a:p>
            <a:pPr algn="ctr"/>
            <a:r>
              <a:rPr lang="en-US" sz="2000" dirty="0"/>
              <a:t>Credit: Zhu et al. “Congestion Control for Large-Scale RDMA Deployments” in SIGCOMM 2015</a:t>
            </a:r>
          </a:p>
        </p:txBody>
      </p:sp>
      <p:sp>
        <p:nvSpPr>
          <p:cNvPr id="16" name="TextBox 15">
            <a:extLst>
              <a:ext uri="{FF2B5EF4-FFF2-40B4-BE49-F238E27FC236}">
                <a16:creationId xmlns:a16="http://schemas.microsoft.com/office/drawing/2014/main" id="{07448990-95AD-1D16-1DBC-61723D1D9BBB}"/>
              </a:ext>
            </a:extLst>
          </p:cNvPr>
          <p:cNvSpPr txBox="1"/>
          <p:nvPr/>
        </p:nvSpPr>
        <p:spPr>
          <a:xfrm>
            <a:off x="31955" y="5632782"/>
            <a:ext cx="12160045" cy="523220"/>
          </a:xfrm>
          <a:prstGeom prst="rect">
            <a:avLst/>
          </a:prstGeom>
          <a:noFill/>
        </p:spPr>
        <p:txBody>
          <a:bodyPr wrap="square" rtlCol="0">
            <a:spAutoFit/>
          </a:bodyPr>
          <a:lstStyle/>
          <a:p>
            <a:pPr algn="ctr"/>
            <a:r>
              <a:rPr lang="en-US" sz="2800" b="1" dirty="0">
                <a:solidFill>
                  <a:srgbClr val="C00000"/>
                </a:solidFill>
              </a:rPr>
              <a:t>Latest RDMA NICs can achieve 200Gbps/400Gbps for a single flow</a:t>
            </a:r>
          </a:p>
        </p:txBody>
      </p:sp>
      <p:sp>
        <p:nvSpPr>
          <p:cNvPr id="17" name="Slide Number Placeholder 16">
            <a:extLst>
              <a:ext uri="{FF2B5EF4-FFF2-40B4-BE49-F238E27FC236}">
                <a16:creationId xmlns:a16="http://schemas.microsoft.com/office/drawing/2014/main" id="{62F0C6BA-D468-3E04-1E72-305338398106}"/>
              </a:ext>
            </a:extLst>
          </p:cNvPr>
          <p:cNvSpPr>
            <a:spLocks noGrp="1"/>
          </p:cNvSpPr>
          <p:nvPr>
            <p:ph type="sldNum" sz="quarter" idx="12"/>
          </p:nvPr>
        </p:nvSpPr>
        <p:spPr/>
        <p:txBody>
          <a:bodyPr/>
          <a:lstStyle/>
          <a:p>
            <a:fld id="{21008AA0-9653-4810-A90E-8E80722075DE}" type="slidenum">
              <a:rPr lang="en-US" smtClean="0"/>
              <a:t>5</a:t>
            </a:fld>
            <a:endParaRPr lang="en-US"/>
          </a:p>
        </p:txBody>
      </p:sp>
    </p:spTree>
    <p:extLst>
      <p:ext uri="{BB962C8B-B14F-4D97-AF65-F5344CB8AC3E}">
        <p14:creationId xmlns:p14="http://schemas.microsoft.com/office/powerpoint/2010/main" val="124600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D5BA27A-1E83-35A8-5706-93600A99E041}"/>
              </a:ext>
            </a:extLst>
          </p:cNvPr>
          <p:cNvSpPr>
            <a:spLocks noGrp="1"/>
          </p:cNvSpPr>
          <p:nvPr>
            <p:ph type="title"/>
          </p:nvPr>
        </p:nvSpPr>
        <p:spPr>
          <a:xfrm>
            <a:off x="524741" y="620392"/>
            <a:ext cx="3808268" cy="5504688"/>
          </a:xfrm>
        </p:spPr>
        <p:txBody>
          <a:bodyPr>
            <a:normAutofit/>
          </a:bodyPr>
          <a:lstStyle/>
          <a:p>
            <a:r>
              <a:rPr lang="en-US" sz="5600">
                <a:solidFill>
                  <a:schemeClr val="bg1"/>
                </a:solidFill>
              </a:rPr>
              <a:t>Deployment Practice</a:t>
            </a:r>
          </a:p>
        </p:txBody>
      </p:sp>
      <p:sp>
        <p:nvSpPr>
          <p:cNvPr id="4" name="Slide Number Placeholder 3">
            <a:extLst>
              <a:ext uri="{FF2B5EF4-FFF2-40B4-BE49-F238E27FC236}">
                <a16:creationId xmlns:a16="http://schemas.microsoft.com/office/drawing/2014/main" id="{69AF6632-8DE5-27E2-F8F5-93920EF18FD7}"/>
              </a:ext>
            </a:extLst>
          </p:cNvPr>
          <p:cNvSpPr>
            <a:spLocks noGrp="1"/>
          </p:cNvSpPr>
          <p:nvPr>
            <p:ph type="sldNum" sz="quarter" idx="12"/>
          </p:nvPr>
        </p:nvSpPr>
        <p:spPr>
          <a:xfrm>
            <a:off x="8610600" y="6356350"/>
            <a:ext cx="2743200" cy="365125"/>
          </a:xfrm>
        </p:spPr>
        <p:txBody>
          <a:bodyPr>
            <a:normAutofit/>
          </a:bodyPr>
          <a:lstStyle/>
          <a:p>
            <a:pPr>
              <a:spcAft>
                <a:spcPts val="600"/>
              </a:spcAft>
            </a:pPr>
            <a:fld id="{E39302A7-BA06-4B39-85E4-E19DFEAB7718}" type="slidenum">
              <a:rPr lang="en-US" smtClean="0"/>
              <a:pPr>
                <a:spcAft>
                  <a:spcPts val="600"/>
                </a:spcAft>
              </a:pPr>
              <a:t>50</a:t>
            </a:fld>
            <a:endParaRPr lang="en-US"/>
          </a:p>
        </p:txBody>
      </p:sp>
      <p:graphicFrame>
        <p:nvGraphicFramePr>
          <p:cNvPr id="19" name="Content Placeholder 2">
            <a:extLst>
              <a:ext uri="{FF2B5EF4-FFF2-40B4-BE49-F238E27FC236}">
                <a16:creationId xmlns:a16="http://schemas.microsoft.com/office/drawing/2014/main" id="{A12EF0BC-D4F6-6274-3D5E-12FA62A99D59}"/>
              </a:ext>
            </a:extLst>
          </p:cNvPr>
          <p:cNvGraphicFramePr>
            <a:graphicFrameLocks noGrp="1"/>
          </p:cNvGraphicFramePr>
          <p:nvPr>
            <p:ph idx="1"/>
            <p:extLst>
              <p:ext uri="{D42A27DB-BD31-4B8C-83A1-F6EECF244321}">
                <p14:modId xmlns:p14="http://schemas.microsoft.com/office/powerpoint/2010/main" val="91802245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95801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42D85-83D3-4F77-A7FF-E97E8FDE6C53}"/>
              </a:ext>
            </a:extLst>
          </p:cNvPr>
          <p:cNvSpPr>
            <a:spLocks noGrp="1"/>
          </p:cNvSpPr>
          <p:nvPr>
            <p:ph type="title"/>
          </p:nvPr>
        </p:nvSpPr>
        <p:spPr>
          <a:xfrm>
            <a:off x="0" y="3752849"/>
            <a:ext cx="3371273" cy="2976197"/>
          </a:xfrm>
        </p:spPr>
        <p:txBody>
          <a:bodyPr anchor="ctr">
            <a:normAutofit/>
          </a:bodyPr>
          <a:lstStyle/>
          <a:p>
            <a:pPr algn="ctr"/>
            <a:r>
              <a:rPr lang="en-US" sz="3600" dirty="0"/>
              <a:t>100x100</a:t>
            </a:r>
            <a:br>
              <a:rPr lang="en-US" sz="3600" dirty="0"/>
            </a:br>
            <a:br>
              <a:rPr lang="en-US" sz="3600" dirty="0"/>
            </a:br>
            <a:r>
              <a:rPr lang="en-US" sz="2800" b="1" dirty="0">
                <a:solidFill>
                  <a:schemeClr val="accent1">
                    <a:lumMod val="75000"/>
                  </a:schemeClr>
                </a:solidFill>
              </a:rPr>
              <a:t>100 Gbps over 100 km</a:t>
            </a:r>
            <a:br>
              <a:rPr lang="en-US" sz="2400" b="1" dirty="0">
                <a:solidFill>
                  <a:schemeClr val="accent1">
                    <a:lumMod val="75000"/>
                  </a:schemeClr>
                </a:solidFill>
              </a:rPr>
            </a:br>
            <a:endParaRPr lang="en-US" sz="1800" b="1" dirty="0">
              <a:solidFill>
                <a:schemeClr val="accent1">
                  <a:lumMod val="75000"/>
                </a:schemeClr>
              </a:solidFill>
            </a:endParaRPr>
          </a:p>
        </p:txBody>
      </p:sp>
      <p:pic>
        <p:nvPicPr>
          <p:cNvPr id="11" name="Picture 10">
            <a:extLst>
              <a:ext uri="{FF2B5EF4-FFF2-40B4-BE49-F238E27FC236}">
                <a16:creationId xmlns:a16="http://schemas.microsoft.com/office/drawing/2014/main" id="{3D4CE3C1-3384-4B51-9B63-84D9BD38F543}"/>
              </a:ext>
            </a:extLst>
          </p:cNvPr>
          <p:cNvPicPr>
            <a:picLocks noChangeAspect="1"/>
          </p:cNvPicPr>
          <p:nvPr/>
        </p:nvPicPr>
        <p:blipFill rotWithShape="1">
          <a:blip r:embed="rId2"/>
          <a:srcRect t="489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graphicFrame>
        <p:nvGraphicFramePr>
          <p:cNvPr id="14" name="Content Placeholder 2">
            <a:extLst>
              <a:ext uri="{FF2B5EF4-FFF2-40B4-BE49-F238E27FC236}">
                <a16:creationId xmlns:a16="http://schemas.microsoft.com/office/drawing/2014/main" id="{CAE29FC4-AD51-44BC-844E-DAEF4133CD11}"/>
              </a:ext>
            </a:extLst>
          </p:cNvPr>
          <p:cNvGraphicFramePr>
            <a:graphicFrameLocks noGrp="1"/>
          </p:cNvGraphicFramePr>
          <p:nvPr>
            <p:ph idx="1"/>
            <p:extLst>
              <p:ext uri="{D42A27DB-BD31-4B8C-83A1-F6EECF244321}">
                <p14:modId xmlns:p14="http://schemas.microsoft.com/office/powerpoint/2010/main" val="3672918450"/>
              </p:ext>
            </p:extLst>
          </p:nvPr>
        </p:nvGraphicFramePr>
        <p:xfrm>
          <a:off x="3470032" y="3752850"/>
          <a:ext cx="8239364" cy="2853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6551A1E-87BA-3B61-2FDB-088C61814759}"/>
              </a:ext>
            </a:extLst>
          </p:cNvPr>
          <p:cNvSpPr>
            <a:spLocks noGrp="1"/>
          </p:cNvSpPr>
          <p:nvPr>
            <p:ph type="sldNum" sz="quarter" idx="12"/>
          </p:nvPr>
        </p:nvSpPr>
        <p:spPr/>
        <p:txBody>
          <a:bodyPr/>
          <a:lstStyle/>
          <a:p>
            <a:fld id="{7DBD39D8-B3BA-4159-8DFF-E29AF85D5D3B}" type="slidenum">
              <a:rPr lang="en-US" smtClean="0"/>
              <a:t>51</a:t>
            </a:fld>
            <a:endParaRPr lang="en-US"/>
          </a:p>
        </p:txBody>
      </p:sp>
    </p:spTree>
    <p:extLst>
      <p:ext uri="{BB962C8B-B14F-4D97-AF65-F5344CB8AC3E}">
        <p14:creationId xmlns:p14="http://schemas.microsoft.com/office/powerpoint/2010/main" val="26785211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18CBFC1-07B4-45DD-818A-FC930557B779}"/>
              </a:ext>
            </a:extLst>
          </p:cNvPr>
          <p:cNvSpPr txBox="1"/>
          <p:nvPr/>
        </p:nvSpPr>
        <p:spPr>
          <a:xfrm>
            <a:off x="0" y="0"/>
            <a:ext cx="12242123" cy="6858000"/>
          </a:xfrm>
          <a:prstGeom prst="rect">
            <a:avLst/>
          </a:prstGeom>
          <a:solidFill>
            <a:srgbClr val="0070C0"/>
          </a:solidFill>
        </p:spPr>
        <p:txBody>
          <a:bodyPr wrap="square" rtlCol="0">
            <a:spAutoFit/>
          </a:bodyPr>
          <a:lstStyle/>
          <a:p>
            <a:endParaRPr lang="en-US"/>
          </a:p>
        </p:txBody>
      </p:sp>
      <p:sp>
        <p:nvSpPr>
          <p:cNvPr id="2" name="Title 1">
            <a:extLst>
              <a:ext uri="{FF2B5EF4-FFF2-40B4-BE49-F238E27FC236}">
                <a16:creationId xmlns:a16="http://schemas.microsoft.com/office/drawing/2014/main" id="{2ADC107E-B21F-4268-B5FF-2C9E3467AA69}"/>
              </a:ext>
            </a:extLst>
          </p:cNvPr>
          <p:cNvSpPr>
            <a:spLocks noGrp="1"/>
          </p:cNvSpPr>
          <p:nvPr>
            <p:ph type="title"/>
          </p:nvPr>
        </p:nvSpPr>
        <p:spPr/>
        <p:txBody>
          <a:bodyPr>
            <a:normAutofit/>
          </a:bodyPr>
          <a:lstStyle/>
          <a:p>
            <a:r>
              <a:rPr lang="en-US" sz="5400">
                <a:solidFill>
                  <a:schemeClr val="bg1"/>
                </a:solidFill>
              </a:rPr>
              <a:t>Agenda</a:t>
            </a:r>
          </a:p>
        </p:txBody>
      </p:sp>
      <p:sp>
        <p:nvSpPr>
          <p:cNvPr id="3" name="Content Placeholder 2">
            <a:extLst>
              <a:ext uri="{FF2B5EF4-FFF2-40B4-BE49-F238E27FC236}">
                <a16:creationId xmlns:a16="http://schemas.microsoft.com/office/drawing/2014/main" id="{5BA49931-0924-4F3D-A3BD-8C39516C056B}"/>
              </a:ext>
            </a:extLst>
          </p:cNvPr>
          <p:cNvSpPr>
            <a:spLocks noGrp="1"/>
          </p:cNvSpPr>
          <p:nvPr>
            <p:ph idx="1"/>
          </p:nvPr>
        </p:nvSpPr>
        <p:spPr/>
        <p:txBody>
          <a:bodyPr/>
          <a:lstStyle/>
          <a:p>
            <a:r>
              <a:rPr lang="en-US" sz="3600" dirty="0">
                <a:solidFill>
                  <a:schemeClr val="bg1"/>
                </a:solidFill>
              </a:rPr>
              <a:t>Background</a:t>
            </a:r>
          </a:p>
          <a:p>
            <a:r>
              <a:rPr lang="en-US" sz="3600" dirty="0">
                <a:solidFill>
                  <a:schemeClr val="bg1"/>
                </a:solidFill>
              </a:rPr>
              <a:t>RDMA Deployment for Azure Storage</a:t>
            </a:r>
          </a:p>
          <a:p>
            <a:r>
              <a:rPr lang="en-US" sz="3600" b="1" dirty="0">
                <a:solidFill>
                  <a:schemeClr val="bg1"/>
                </a:solidFill>
              </a:rPr>
              <a:t>Problems, Lessons and Future Directions</a:t>
            </a:r>
          </a:p>
          <a:p>
            <a:endParaRPr lang="en-US" sz="3600" dirty="0">
              <a:solidFill>
                <a:schemeClr val="bg1"/>
              </a:solidFill>
            </a:endParaRPr>
          </a:p>
          <a:p>
            <a:endParaRPr lang="en-US" sz="3600" dirty="0">
              <a:solidFill>
                <a:schemeClr val="bg1"/>
              </a:solidFill>
            </a:endParaRPr>
          </a:p>
          <a:p>
            <a:endParaRPr lang="en-US" sz="3600" dirty="0">
              <a:solidFill>
                <a:schemeClr val="bg1"/>
              </a:solidFill>
            </a:endParaRPr>
          </a:p>
          <a:p>
            <a:endParaRPr lang="en-US" dirty="0">
              <a:solidFill>
                <a:schemeClr val="bg1"/>
              </a:solidFill>
            </a:endParaRPr>
          </a:p>
          <a:p>
            <a:pPr lvl="1"/>
            <a:endParaRPr lang="en-US" dirty="0">
              <a:solidFill>
                <a:schemeClr val="bg1"/>
              </a:solidFill>
            </a:endParaRPr>
          </a:p>
        </p:txBody>
      </p:sp>
      <p:sp>
        <p:nvSpPr>
          <p:cNvPr id="4" name="Slide Number Placeholder 3">
            <a:extLst>
              <a:ext uri="{FF2B5EF4-FFF2-40B4-BE49-F238E27FC236}">
                <a16:creationId xmlns:a16="http://schemas.microsoft.com/office/drawing/2014/main" id="{EFF8BE98-5D98-4384-A3CE-24A9052963B1}"/>
              </a:ext>
            </a:extLst>
          </p:cNvPr>
          <p:cNvSpPr>
            <a:spLocks noGrp="1"/>
          </p:cNvSpPr>
          <p:nvPr>
            <p:ph type="sldNum" sz="quarter" idx="12"/>
          </p:nvPr>
        </p:nvSpPr>
        <p:spPr/>
        <p:txBody>
          <a:bodyPr/>
          <a:lstStyle/>
          <a:p>
            <a:fld id="{7DBD39D8-B3BA-4159-8DFF-E29AF85D5D3B}" type="slidenum">
              <a:rPr lang="en-US" smtClean="0"/>
              <a:t>52</a:t>
            </a:fld>
            <a:endParaRPr lang="en-US"/>
          </a:p>
        </p:txBody>
      </p:sp>
    </p:spTree>
    <p:extLst>
      <p:ext uri="{BB962C8B-B14F-4D97-AF65-F5344CB8AC3E}">
        <p14:creationId xmlns:p14="http://schemas.microsoft.com/office/powerpoint/2010/main" val="19544684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descr="A close up of a map&#10;&#10;Description automatically generated">
            <a:extLst>
              <a:ext uri="{FF2B5EF4-FFF2-40B4-BE49-F238E27FC236}">
                <a16:creationId xmlns:a16="http://schemas.microsoft.com/office/drawing/2014/main" id="{93264B8C-287E-4B4E-B2C2-899DCB44446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7858" y="1059388"/>
            <a:ext cx="11591012" cy="5101363"/>
          </a:xfrm>
        </p:spPr>
      </p:pic>
      <p:sp>
        <p:nvSpPr>
          <p:cNvPr id="9" name="Oval 8">
            <a:extLst>
              <a:ext uri="{FF2B5EF4-FFF2-40B4-BE49-F238E27FC236}">
                <a16:creationId xmlns:a16="http://schemas.microsoft.com/office/drawing/2014/main" id="{6F594490-45DC-4FFC-AFF9-6946133AB804}"/>
              </a:ext>
            </a:extLst>
          </p:cNvPr>
          <p:cNvSpPr/>
          <p:nvPr/>
        </p:nvSpPr>
        <p:spPr>
          <a:xfrm>
            <a:off x="6209048" y="5812795"/>
            <a:ext cx="1190065" cy="430307"/>
          </a:xfrm>
          <a:prstGeom prst="ellipse">
            <a:avLst/>
          </a:prstGeom>
          <a:solidFill>
            <a:srgbClr val="FF0000">
              <a:alpha val="2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B9EF19C-FDC9-4901-81CA-4BFC36A5032F}"/>
              </a:ext>
            </a:extLst>
          </p:cNvPr>
          <p:cNvSpPr/>
          <p:nvPr/>
        </p:nvSpPr>
        <p:spPr>
          <a:xfrm>
            <a:off x="7478506" y="5798754"/>
            <a:ext cx="1190065" cy="430307"/>
          </a:xfrm>
          <a:prstGeom prst="ellipse">
            <a:avLst/>
          </a:prstGeom>
          <a:solidFill>
            <a:srgbClr val="FF0000">
              <a:alpha val="2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7BF6792-F66C-46B6-8C22-7816F6872DBF}"/>
              </a:ext>
            </a:extLst>
          </p:cNvPr>
          <p:cNvSpPr/>
          <p:nvPr/>
        </p:nvSpPr>
        <p:spPr>
          <a:xfrm>
            <a:off x="6604181" y="3127972"/>
            <a:ext cx="1199058" cy="2598018"/>
          </a:xfrm>
          <a:custGeom>
            <a:avLst/>
            <a:gdLst>
              <a:gd name="connsiteX0" fmla="*/ 17812 w 1199058"/>
              <a:gd name="connsiteY0" fmla="*/ 2598018 h 2598018"/>
              <a:gd name="connsiteX1" fmla="*/ 10497 w 1199058"/>
              <a:gd name="connsiteY1" fmla="*/ 1120348 h 2598018"/>
              <a:gd name="connsiteX2" fmla="*/ 142171 w 1199058"/>
              <a:gd name="connsiteY2" fmla="*/ 23068 h 2598018"/>
              <a:gd name="connsiteX3" fmla="*/ 1107777 w 1199058"/>
              <a:gd name="connsiteY3" fmla="*/ 498556 h 2598018"/>
              <a:gd name="connsiteX4" fmla="*/ 1166299 w 1199058"/>
              <a:gd name="connsiteY4" fmla="*/ 1932335 h 2598018"/>
              <a:gd name="connsiteX5" fmla="*/ 1173614 w 1199058"/>
              <a:gd name="connsiteY5" fmla="*/ 2590703 h 259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9058" h="2598018">
                <a:moveTo>
                  <a:pt x="17812" y="2598018"/>
                </a:moveTo>
                <a:cubicBezTo>
                  <a:pt x="3791" y="2073762"/>
                  <a:pt x="-10229" y="1549506"/>
                  <a:pt x="10497" y="1120348"/>
                </a:cubicBezTo>
                <a:cubicBezTo>
                  <a:pt x="31223" y="691190"/>
                  <a:pt x="-40709" y="126700"/>
                  <a:pt x="142171" y="23068"/>
                </a:cubicBezTo>
                <a:cubicBezTo>
                  <a:pt x="325051" y="-80564"/>
                  <a:pt x="937089" y="180345"/>
                  <a:pt x="1107777" y="498556"/>
                </a:cubicBezTo>
                <a:cubicBezTo>
                  <a:pt x="1278465" y="816767"/>
                  <a:pt x="1155326" y="1583644"/>
                  <a:pt x="1166299" y="1932335"/>
                </a:cubicBezTo>
                <a:cubicBezTo>
                  <a:pt x="1177272" y="2281026"/>
                  <a:pt x="1175443" y="2435864"/>
                  <a:pt x="1173614" y="2590703"/>
                </a:cubicBezTo>
              </a:path>
            </a:pathLst>
          </a:custGeom>
          <a:noFill/>
          <a:ln w="25400">
            <a:solidFill>
              <a:srgbClr val="FF0000"/>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B8E0CC-52DB-4EBA-ACAF-8E08E401212C}"/>
              </a:ext>
            </a:extLst>
          </p:cNvPr>
          <p:cNvSpPr>
            <a:spLocks noGrp="1"/>
          </p:cNvSpPr>
          <p:nvPr>
            <p:ph type="title"/>
          </p:nvPr>
        </p:nvSpPr>
        <p:spPr/>
        <p:txBody>
          <a:bodyPr/>
          <a:lstStyle/>
          <a:p>
            <a:r>
              <a:rPr lang="en-US" dirty="0"/>
              <a:t>Case Study: a DCQCN implementation bug</a:t>
            </a:r>
          </a:p>
        </p:txBody>
      </p:sp>
      <p:sp>
        <p:nvSpPr>
          <p:cNvPr id="12" name="TextBox 11">
            <a:extLst>
              <a:ext uri="{FF2B5EF4-FFF2-40B4-BE49-F238E27FC236}">
                <a16:creationId xmlns:a16="http://schemas.microsoft.com/office/drawing/2014/main" id="{655AF098-2A20-4E98-AEE9-8C10EF65AE48}"/>
              </a:ext>
            </a:extLst>
          </p:cNvPr>
          <p:cNvSpPr txBox="1"/>
          <p:nvPr/>
        </p:nvSpPr>
        <p:spPr>
          <a:xfrm>
            <a:off x="6096000" y="6309396"/>
            <a:ext cx="1440476" cy="369332"/>
          </a:xfrm>
          <a:prstGeom prst="rect">
            <a:avLst/>
          </a:prstGeom>
          <a:noFill/>
        </p:spPr>
        <p:txBody>
          <a:bodyPr wrap="square" rtlCol="0">
            <a:spAutoFit/>
          </a:bodyPr>
          <a:lstStyle/>
          <a:p>
            <a:pPr algn="ctr"/>
            <a:r>
              <a:rPr lang="en-US" b="1" dirty="0"/>
              <a:t>Gen1 (40G</a:t>
            </a:r>
            <a:r>
              <a:rPr lang="en-US" dirty="0"/>
              <a:t>)</a:t>
            </a:r>
          </a:p>
        </p:txBody>
      </p:sp>
      <p:sp>
        <p:nvSpPr>
          <p:cNvPr id="13" name="TextBox 12">
            <a:extLst>
              <a:ext uri="{FF2B5EF4-FFF2-40B4-BE49-F238E27FC236}">
                <a16:creationId xmlns:a16="http://schemas.microsoft.com/office/drawing/2014/main" id="{96D55734-E820-4601-AE09-226F41FDD9CA}"/>
              </a:ext>
            </a:extLst>
          </p:cNvPr>
          <p:cNvSpPr txBox="1"/>
          <p:nvPr/>
        </p:nvSpPr>
        <p:spPr>
          <a:xfrm>
            <a:off x="7478506" y="6301825"/>
            <a:ext cx="1328037" cy="369332"/>
          </a:xfrm>
          <a:prstGeom prst="rect">
            <a:avLst/>
          </a:prstGeom>
          <a:noFill/>
        </p:spPr>
        <p:txBody>
          <a:bodyPr wrap="square" rtlCol="0">
            <a:spAutoFit/>
          </a:bodyPr>
          <a:lstStyle/>
          <a:p>
            <a:pPr algn="ctr"/>
            <a:r>
              <a:rPr lang="en-US" b="1" dirty="0"/>
              <a:t>Gen2 (50G)</a:t>
            </a:r>
          </a:p>
        </p:txBody>
      </p:sp>
      <p:sp>
        <p:nvSpPr>
          <p:cNvPr id="14" name="Slide Number Placeholder 13">
            <a:extLst>
              <a:ext uri="{FF2B5EF4-FFF2-40B4-BE49-F238E27FC236}">
                <a16:creationId xmlns:a16="http://schemas.microsoft.com/office/drawing/2014/main" id="{7A7F8B88-6A29-4DCA-A9D8-AAA151F7B2DD}"/>
              </a:ext>
            </a:extLst>
          </p:cNvPr>
          <p:cNvSpPr>
            <a:spLocks noGrp="1"/>
          </p:cNvSpPr>
          <p:nvPr>
            <p:ph type="sldNum" sz="quarter" idx="12"/>
          </p:nvPr>
        </p:nvSpPr>
        <p:spPr/>
        <p:txBody>
          <a:bodyPr/>
          <a:lstStyle/>
          <a:p>
            <a:fld id="{7DBD39D8-B3BA-4159-8DFF-E29AF85D5D3B}" type="slidenum">
              <a:rPr lang="en-US" smtClean="0"/>
              <a:t>53</a:t>
            </a:fld>
            <a:endParaRPr lang="en-US"/>
          </a:p>
        </p:txBody>
      </p:sp>
    </p:spTree>
    <p:extLst>
      <p:ext uri="{BB962C8B-B14F-4D97-AF65-F5344CB8AC3E}">
        <p14:creationId xmlns:p14="http://schemas.microsoft.com/office/powerpoint/2010/main" val="335560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A29ED-91F8-4FC3-8940-CDCB3B6D1C03}"/>
              </a:ext>
            </a:extLst>
          </p:cNvPr>
          <p:cNvSpPr>
            <a:spLocks noGrp="1"/>
          </p:cNvSpPr>
          <p:nvPr>
            <p:ph type="title"/>
          </p:nvPr>
        </p:nvSpPr>
        <p:spPr/>
        <p:txBody>
          <a:bodyPr/>
          <a:lstStyle/>
          <a:p>
            <a:r>
              <a:rPr lang="en-US"/>
              <a:t>Discovering the problem</a:t>
            </a:r>
          </a:p>
        </p:txBody>
      </p:sp>
      <p:sp>
        <p:nvSpPr>
          <p:cNvPr id="3" name="Content Placeholder 2">
            <a:extLst>
              <a:ext uri="{FF2B5EF4-FFF2-40B4-BE49-F238E27FC236}">
                <a16:creationId xmlns:a16="http://schemas.microsoft.com/office/drawing/2014/main" id="{FA6B4C2D-2DB7-4E64-AF3D-A2DBADC6FCF7}"/>
              </a:ext>
            </a:extLst>
          </p:cNvPr>
          <p:cNvSpPr>
            <a:spLocks noGrp="1"/>
          </p:cNvSpPr>
          <p:nvPr>
            <p:ph idx="1"/>
          </p:nvPr>
        </p:nvSpPr>
        <p:spPr>
          <a:xfrm>
            <a:off x="838200" y="1475715"/>
            <a:ext cx="10515600" cy="4701248"/>
          </a:xfrm>
        </p:spPr>
        <p:txBody>
          <a:bodyPr/>
          <a:lstStyle/>
          <a:p>
            <a:r>
              <a:rPr lang="en-US" dirty="0"/>
              <a:t>8 Hosts: 4 with </a:t>
            </a:r>
            <a:r>
              <a:rPr lang="en-US" b="1" dirty="0"/>
              <a:t>Gen1 NIC (40Gbps)</a:t>
            </a:r>
            <a:r>
              <a:rPr lang="en-US" dirty="0"/>
              <a:t>,</a:t>
            </a:r>
            <a:r>
              <a:rPr lang="en-US" b="1" dirty="0"/>
              <a:t> </a:t>
            </a:r>
            <a:r>
              <a:rPr lang="en-US" dirty="0"/>
              <a:t>4 with </a:t>
            </a:r>
            <a:r>
              <a:rPr lang="en-US" b="1" dirty="0"/>
              <a:t>Gen2</a:t>
            </a:r>
            <a:r>
              <a:rPr lang="en-US" dirty="0"/>
              <a:t> </a:t>
            </a:r>
            <a:r>
              <a:rPr lang="en-US" b="1" dirty="0"/>
              <a:t>NIC (50 Gbps)</a:t>
            </a:r>
          </a:p>
          <a:p>
            <a:r>
              <a:rPr lang="en-US" dirty="0"/>
              <a:t>All-to-all traffic pattern, 10 QPs per host pair, RDMA Write</a:t>
            </a:r>
          </a:p>
        </p:txBody>
      </p:sp>
      <p:sp>
        <p:nvSpPr>
          <p:cNvPr id="6" name="TextBox 5">
            <a:extLst>
              <a:ext uri="{FF2B5EF4-FFF2-40B4-BE49-F238E27FC236}">
                <a16:creationId xmlns:a16="http://schemas.microsoft.com/office/drawing/2014/main" id="{121E9544-B00A-4989-B56E-49DBA4A03DDD}"/>
              </a:ext>
            </a:extLst>
          </p:cNvPr>
          <p:cNvSpPr txBox="1"/>
          <p:nvPr/>
        </p:nvSpPr>
        <p:spPr>
          <a:xfrm>
            <a:off x="905577" y="6081831"/>
            <a:ext cx="9951720" cy="523220"/>
          </a:xfrm>
          <a:prstGeom prst="rect">
            <a:avLst/>
          </a:prstGeom>
          <a:noFill/>
        </p:spPr>
        <p:txBody>
          <a:bodyPr wrap="square" rtlCol="0">
            <a:spAutoFit/>
          </a:bodyPr>
          <a:lstStyle/>
          <a:p>
            <a:r>
              <a:rPr lang="en-US" sz="2800"/>
              <a:t>Aggregate </a:t>
            </a:r>
            <a:r>
              <a:rPr lang="en-US" sz="2800" b="1">
                <a:solidFill>
                  <a:srgbClr val="C00000"/>
                </a:solidFill>
              </a:rPr>
              <a:t>goodput</a:t>
            </a:r>
            <a:r>
              <a:rPr lang="en-US" sz="2800"/>
              <a:t>: 200.6Gbps </a:t>
            </a:r>
          </a:p>
        </p:txBody>
      </p:sp>
      <p:sp>
        <p:nvSpPr>
          <p:cNvPr id="7" name="Slide Number Placeholder 6">
            <a:extLst>
              <a:ext uri="{FF2B5EF4-FFF2-40B4-BE49-F238E27FC236}">
                <a16:creationId xmlns:a16="http://schemas.microsoft.com/office/drawing/2014/main" id="{18A76E66-31EA-4A41-A2C9-31631D4485F3}"/>
              </a:ext>
            </a:extLst>
          </p:cNvPr>
          <p:cNvSpPr>
            <a:spLocks noGrp="1"/>
          </p:cNvSpPr>
          <p:nvPr>
            <p:ph type="sldNum" sz="quarter" idx="12"/>
          </p:nvPr>
        </p:nvSpPr>
        <p:spPr/>
        <p:txBody>
          <a:bodyPr/>
          <a:lstStyle/>
          <a:p>
            <a:fld id="{7DBD39D8-B3BA-4159-8DFF-E29AF85D5D3B}" type="slidenum">
              <a:rPr lang="en-US" smtClean="0"/>
              <a:t>54</a:t>
            </a:fld>
            <a:endParaRPr lang="en-US"/>
          </a:p>
        </p:txBody>
      </p:sp>
      <p:pic>
        <p:nvPicPr>
          <p:cNvPr id="4" name="Picture 3">
            <a:extLst>
              <a:ext uri="{FF2B5EF4-FFF2-40B4-BE49-F238E27FC236}">
                <a16:creationId xmlns:a16="http://schemas.microsoft.com/office/drawing/2014/main" id="{5EDE496D-F65F-9C10-773E-DF959BF0BE25}"/>
              </a:ext>
            </a:extLst>
          </p:cNvPr>
          <p:cNvPicPr>
            <a:picLocks noChangeAspect="1"/>
          </p:cNvPicPr>
          <p:nvPr/>
        </p:nvPicPr>
        <p:blipFill>
          <a:blip r:embed="rId3"/>
          <a:stretch>
            <a:fillRect/>
          </a:stretch>
        </p:blipFill>
        <p:spPr>
          <a:xfrm>
            <a:off x="160201" y="2610986"/>
            <a:ext cx="5779611" cy="3470845"/>
          </a:xfrm>
          <a:prstGeom prst="rect">
            <a:avLst/>
          </a:prstGeom>
        </p:spPr>
      </p:pic>
      <p:pic>
        <p:nvPicPr>
          <p:cNvPr id="8" name="Picture 7">
            <a:extLst>
              <a:ext uri="{FF2B5EF4-FFF2-40B4-BE49-F238E27FC236}">
                <a16:creationId xmlns:a16="http://schemas.microsoft.com/office/drawing/2014/main" id="{60C922B7-5731-90F5-3DF4-2AFE462FA25D}"/>
              </a:ext>
            </a:extLst>
          </p:cNvPr>
          <p:cNvPicPr>
            <a:picLocks noChangeAspect="1"/>
          </p:cNvPicPr>
          <p:nvPr/>
        </p:nvPicPr>
        <p:blipFill>
          <a:blip r:embed="rId4"/>
          <a:stretch>
            <a:fillRect/>
          </a:stretch>
        </p:blipFill>
        <p:spPr>
          <a:xfrm>
            <a:off x="6021443" y="2610986"/>
            <a:ext cx="5779611" cy="3470845"/>
          </a:xfrm>
          <a:prstGeom prst="rect">
            <a:avLst/>
          </a:prstGeom>
        </p:spPr>
      </p:pic>
      <p:sp>
        <p:nvSpPr>
          <p:cNvPr id="9" name="TextBox 8">
            <a:extLst>
              <a:ext uri="{FF2B5EF4-FFF2-40B4-BE49-F238E27FC236}">
                <a16:creationId xmlns:a16="http://schemas.microsoft.com/office/drawing/2014/main" id="{C33C1A01-C123-5382-FE9A-C9F6777C4E9E}"/>
              </a:ext>
            </a:extLst>
          </p:cNvPr>
          <p:cNvSpPr txBox="1"/>
          <p:nvPr/>
        </p:nvSpPr>
        <p:spPr>
          <a:xfrm>
            <a:off x="7432618" y="3150706"/>
            <a:ext cx="4210260" cy="369332"/>
          </a:xfrm>
          <a:prstGeom prst="rect">
            <a:avLst/>
          </a:prstGeom>
          <a:noFill/>
        </p:spPr>
        <p:txBody>
          <a:bodyPr wrap="square" rtlCol="0">
            <a:spAutoFit/>
          </a:bodyPr>
          <a:lstStyle/>
          <a:p>
            <a:r>
              <a:rPr lang="en-US" b="1" dirty="0"/>
              <a:t>Gen1</a:t>
            </a:r>
            <a:r>
              <a:rPr lang="en-US" dirty="0"/>
              <a:t>: 34Gbps goodput</a:t>
            </a:r>
          </a:p>
        </p:txBody>
      </p:sp>
      <p:sp>
        <p:nvSpPr>
          <p:cNvPr id="10" name="TextBox 9">
            <a:extLst>
              <a:ext uri="{FF2B5EF4-FFF2-40B4-BE49-F238E27FC236}">
                <a16:creationId xmlns:a16="http://schemas.microsoft.com/office/drawing/2014/main" id="{5EDD35D2-5A09-336B-F9C8-F3219ED0B881}"/>
              </a:ext>
            </a:extLst>
          </p:cNvPr>
          <p:cNvSpPr txBox="1"/>
          <p:nvPr/>
        </p:nvSpPr>
        <p:spPr>
          <a:xfrm>
            <a:off x="7355676" y="4135964"/>
            <a:ext cx="3723549" cy="369332"/>
          </a:xfrm>
          <a:prstGeom prst="rect">
            <a:avLst/>
          </a:prstGeom>
          <a:noFill/>
        </p:spPr>
        <p:txBody>
          <a:bodyPr wrap="square" rtlCol="0">
            <a:spAutoFit/>
          </a:bodyPr>
          <a:lstStyle/>
          <a:p>
            <a:r>
              <a:rPr lang="en-US" b="1" dirty="0"/>
              <a:t>Gen2</a:t>
            </a:r>
            <a:r>
              <a:rPr lang="en-US" dirty="0"/>
              <a:t>: </a:t>
            </a:r>
            <a:r>
              <a:rPr lang="en-US" b="1" dirty="0">
                <a:solidFill>
                  <a:srgbClr val="C00000"/>
                </a:solidFill>
              </a:rPr>
              <a:t>17Gbps</a:t>
            </a:r>
            <a:r>
              <a:rPr lang="en-US" dirty="0"/>
              <a:t> goodput</a:t>
            </a:r>
          </a:p>
        </p:txBody>
      </p:sp>
      <p:cxnSp>
        <p:nvCxnSpPr>
          <p:cNvPr id="11" name="Straight Arrow Connector 10">
            <a:extLst>
              <a:ext uri="{FF2B5EF4-FFF2-40B4-BE49-F238E27FC236}">
                <a16:creationId xmlns:a16="http://schemas.microsoft.com/office/drawing/2014/main" id="{9EF3B1CE-93AA-B5AD-825D-9A00F05720D4}"/>
              </a:ext>
            </a:extLst>
          </p:cNvPr>
          <p:cNvCxnSpPr>
            <a:cxnSpLocks/>
          </p:cNvCxnSpPr>
          <p:nvPr/>
        </p:nvCxnSpPr>
        <p:spPr>
          <a:xfrm flipH="1">
            <a:off x="8253462" y="3520038"/>
            <a:ext cx="281126" cy="2073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B1F1AB7-A2AA-8507-BE62-E658F9D73555}"/>
              </a:ext>
            </a:extLst>
          </p:cNvPr>
          <p:cNvCxnSpPr>
            <a:cxnSpLocks/>
          </p:cNvCxnSpPr>
          <p:nvPr/>
        </p:nvCxnSpPr>
        <p:spPr>
          <a:xfrm flipH="1">
            <a:off x="8469190" y="4505296"/>
            <a:ext cx="281126" cy="2073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9254038-0EF3-A152-D550-927C7A412703}"/>
              </a:ext>
            </a:extLst>
          </p:cNvPr>
          <p:cNvSpPr txBox="1"/>
          <p:nvPr/>
        </p:nvSpPr>
        <p:spPr>
          <a:xfrm>
            <a:off x="1554662" y="3069225"/>
            <a:ext cx="4210260" cy="369332"/>
          </a:xfrm>
          <a:prstGeom prst="rect">
            <a:avLst/>
          </a:prstGeom>
          <a:noFill/>
        </p:spPr>
        <p:txBody>
          <a:bodyPr wrap="square" rtlCol="0">
            <a:spAutoFit/>
          </a:bodyPr>
          <a:lstStyle/>
          <a:p>
            <a:r>
              <a:rPr lang="en-US" b="1" dirty="0"/>
              <a:t>Gen1: </a:t>
            </a:r>
            <a:r>
              <a:rPr lang="en-US" dirty="0"/>
              <a:t>34Gbps goodput</a:t>
            </a:r>
          </a:p>
        </p:txBody>
      </p:sp>
      <p:cxnSp>
        <p:nvCxnSpPr>
          <p:cNvPr id="14" name="Straight Arrow Connector 13">
            <a:extLst>
              <a:ext uri="{FF2B5EF4-FFF2-40B4-BE49-F238E27FC236}">
                <a16:creationId xmlns:a16="http://schemas.microsoft.com/office/drawing/2014/main" id="{246065B8-5D6D-87D2-C1C4-37278985860F}"/>
              </a:ext>
            </a:extLst>
          </p:cNvPr>
          <p:cNvCxnSpPr>
            <a:cxnSpLocks/>
          </p:cNvCxnSpPr>
          <p:nvPr/>
        </p:nvCxnSpPr>
        <p:spPr>
          <a:xfrm flipH="1">
            <a:off x="2375506" y="3438557"/>
            <a:ext cx="281126" cy="2073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9E6ACA4-C1BB-BFBB-B0C0-706577D82CAA}"/>
              </a:ext>
            </a:extLst>
          </p:cNvPr>
          <p:cNvSpPr txBox="1"/>
          <p:nvPr/>
        </p:nvSpPr>
        <p:spPr>
          <a:xfrm>
            <a:off x="1673127" y="4126635"/>
            <a:ext cx="2753758" cy="369332"/>
          </a:xfrm>
          <a:prstGeom prst="rect">
            <a:avLst/>
          </a:prstGeom>
          <a:noFill/>
        </p:spPr>
        <p:txBody>
          <a:bodyPr wrap="square" rtlCol="0">
            <a:spAutoFit/>
          </a:bodyPr>
          <a:lstStyle/>
          <a:p>
            <a:r>
              <a:rPr lang="en-US" b="1" dirty="0"/>
              <a:t>Gen2</a:t>
            </a:r>
            <a:r>
              <a:rPr lang="en-US" dirty="0"/>
              <a:t>: </a:t>
            </a:r>
            <a:r>
              <a:rPr lang="en-US" b="1" dirty="0">
                <a:solidFill>
                  <a:srgbClr val="C00000"/>
                </a:solidFill>
              </a:rPr>
              <a:t>17Gbps</a:t>
            </a:r>
            <a:r>
              <a:rPr lang="en-US" dirty="0"/>
              <a:t> goodput</a:t>
            </a:r>
          </a:p>
        </p:txBody>
      </p:sp>
      <p:cxnSp>
        <p:nvCxnSpPr>
          <p:cNvPr id="16" name="Straight Arrow Connector 15">
            <a:extLst>
              <a:ext uri="{FF2B5EF4-FFF2-40B4-BE49-F238E27FC236}">
                <a16:creationId xmlns:a16="http://schemas.microsoft.com/office/drawing/2014/main" id="{8C18031E-EDAF-5FC3-60FB-E3696B79E0D3}"/>
              </a:ext>
            </a:extLst>
          </p:cNvPr>
          <p:cNvCxnSpPr>
            <a:cxnSpLocks/>
          </p:cNvCxnSpPr>
          <p:nvPr/>
        </p:nvCxnSpPr>
        <p:spPr>
          <a:xfrm flipH="1">
            <a:off x="2509030" y="4505296"/>
            <a:ext cx="281126" cy="2073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4909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3433E-C220-446B-9485-B5F50069D3DA}"/>
              </a:ext>
            </a:extLst>
          </p:cNvPr>
          <p:cNvSpPr>
            <a:spLocks noGrp="1"/>
          </p:cNvSpPr>
          <p:nvPr>
            <p:ph type="title"/>
          </p:nvPr>
        </p:nvSpPr>
        <p:spPr/>
        <p:txBody>
          <a:bodyPr/>
          <a:lstStyle/>
          <a:p>
            <a:r>
              <a:rPr lang="en-US"/>
              <a:t>Analysis</a:t>
            </a:r>
          </a:p>
        </p:txBody>
      </p:sp>
      <p:sp>
        <p:nvSpPr>
          <p:cNvPr id="3" name="Content Placeholder 2">
            <a:extLst>
              <a:ext uri="{FF2B5EF4-FFF2-40B4-BE49-F238E27FC236}">
                <a16:creationId xmlns:a16="http://schemas.microsoft.com/office/drawing/2014/main" id="{F80BD7BC-A782-4B40-867D-447FDBE42C1D}"/>
              </a:ext>
            </a:extLst>
          </p:cNvPr>
          <p:cNvSpPr>
            <a:spLocks noGrp="1"/>
          </p:cNvSpPr>
          <p:nvPr>
            <p:ph idx="1"/>
          </p:nvPr>
        </p:nvSpPr>
        <p:spPr/>
        <p:txBody>
          <a:bodyPr/>
          <a:lstStyle/>
          <a:p>
            <a:r>
              <a:rPr lang="en-US" dirty="0"/>
              <a:t>Max-min fairness to predict throughput in MSR cluster</a:t>
            </a:r>
          </a:p>
          <a:p>
            <a:pPr lvl="1"/>
            <a:r>
              <a:rPr lang="en-US" dirty="0"/>
              <a:t>All hosts should be sending &amp; receiving at line rate</a:t>
            </a:r>
          </a:p>
          <a:p>
            <a:pPr lvl="1"/>
            <a:r>
              <a:rPr lang="en-US" dirty="0"/>
              <a:t>Expected aggregate throughput per host-pair</a:t>
            </a:r>
          </a:p>
          <a:p>
            <a:pPr lvl="2"/>
            <a:r>
              <a:rPr lang="en-US" dirty="0"/>
              <a:t>Gen1 to Gen1: 10Gbps</a:t>
            </a:r>
          </a:p>
          <a:p>
            <a:pPr lvl="2"/>
            <a:r>
              <a:rPr lang="en-US" dirty="0"/>
              <a:t>Gen1 to Gen2: 2.5Gbps</a:t>
            </a:r>
          </a:p>
          <a:p>
            <a:pPr lvl="2"/>
            <a:r>
              <a:rPr lang="en-US" dirty="0"/>
              <a:t>Gen2 to Gen1</a:t>
            </a:r>
            <a:r>
              <a:rPr lang="en-US" altLang="zh-CN" dirty="0"/>
              <a:t>:</a:t>
            </a:r>
            <a:r>
              <a:rPr lang="zh-CN" altLang="en-US" dirty="0"/>
              <a:t> </a:t>
            </a:r>
            <a:r>
              <a:rPr lang="en-US" altLang="zh-CN" dirty="0"/>
              <a:t>2.5Gbps</a:t>
            </a:r>
          </a:p>
          <a:p>
            <a:pPr lvl="2"/>
            <a:r>
              <a:rPr lang="en-US" dirty="0"/>
              <a:t>Gen2 to Gen2: 13.3Gbps </a:t>
            </a:r>
          </a:p>
        </p:txBody>
      </p:sp>
      <p:sp>
        <p:nvSpPr>
          <p:cNvPr id="4" name="Slide Number Placeholder 3">
            <a:extLst>
              <a:ext uri="{FF2B5EF4-FFF2-40B4-BE49-F238E27FC236}">
                <a16:creationId xmlns:a16="http://schemas.microsoft.com/office/drawing/2014/main" id="{B6D5A377-3B03-405B-86A5-053B091D0ADD}"/>
              </a:ext>
            </a:extLst>
          </p:cNvPr>
          <p:cNvSpPr>
            <a:spLocks noGrp="1"/>
          </p:cNvSpPr>
          <p:nvPr>
            <p:ph type="sldNum" sz="quarter" idx="12"/>
          </p:nvPr>
        </p:nvSpPr>
        <p:spPr/>
        <p:txBody>
          <a:bodyPr/>
          <a:lstStyle/>
          <a:p>
            <a:fld id="{7DBD39D8-B3BA-4159-8DFF-E29AF85D5D3B}" type="slidenum">
              <a:rPr lang="en-US" smtClean="0"/>
              <a:t>55</a:t>
            </a:fld>
            <a:endParaRPr lang="en-US"/>
          </a:p>
        </p:txBody>
      </p:sp>
    </p:spTree>
    <p:extLst>
      <p:ext uri="{BB962C8B-B14F-4D97-AF65-F5344CB8AC3E}">
        <p14:creationId xmlns:p14="http://schemas.microsoft.com/office/powerpoint/2010/main" val="5843934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3433E-C220-446B-9485-B5F50069D3DA}"/>
              </a:ext>
            </a:extLst>
          </p:cNvPr>
          <p:cNvSpPr>
            <a:spLocks noGrp="1"/>
          </p:cNvSpPr>
          <p:nvPr>
            <p:ph type="title"/>
          </p:nvPr>
        </p:nvSpPr>
        <p:spPr/>
        <p:txBody>
          <a:bodyPr/>
          <a:lstStyle/>
          <a:p>
            <a:r>
              <a:rPr lang="en-US"/>
              <a:t>Analysis</a:t>
            </a:r>
          </a:p>
        </p:txBody>
      </p:sp>
      <p:sp>
        <p:nvSpPr>
          <p:cNvPr id="3" name="Content Placeholder 2">
            <a:extLst>
              <a:ext uri="{FF2B5EF4-FFF2-40B4-BE49-F238E27FC236}">
                <a16:creationId xmlns:a16="http://schemas.microsoft.com/office/drawing/2014/main" id="{F80BD7BC-A782-4B40-867D-447FDBE42C1D}"/>
              </a:ext>
            </a:extLst>
          </p:cNvPr>
          <p:cNvSpPr>
            <a:spLocks noGrp="1"/>
          </p:cNvSpPr>
          <p:nvPr>
            <p:ph idx="1"/>
          </p:nvPr>
        </p:nvSpPr>
        <p:spPr>
          <a:xfrm>
            <a:off x="838200" y="1825625"/>
            <a:ext cx="10515600" cy="4667250"/>
          </a:xfrm>
        </p:spPr>
        <p:txBody>
          <a:bodyPr/>
          <a:lstStyle/>
          <a:p>
            <a:r>
              <a:rPr lang="en-US" dirty="0"/>
              <a:t>Max-min fairness to predict throughput in MSR cluster</a:t>
            </a:r>
          </a:p>
          <a:p>
            <a:pPr lvl="1"/>
            <a:r>
              <a:rPr lang="en-US" dirty="0"/>
              <a:t>All hosts should be sending &amp; receiving at line rate</a:t>
            </a:r>
          </a:p>
          <a:p>
            <a:pPr lvl="1"/>
            <a:r>
              <a:rPr lang="en-US" dirty="0"/>
              <a:t>Expected aggregate throughput per host-pair</a:t>
            </a:r>
          </a:p>
          <a:p>
            <a:pPr lvl="2"/>
            <a:r>
              <a:rPr lang="en-US" dirty="0"/>
              <a:t>Gen1 to Gen1: 10Gbps</a:t>
            </a:r>
          </a:p>
          <a:p>
            <a:pPr lvl="2"/>
            <a:r>
              <a:rPr lang="en-US" dirty="0"/>
              <a:t>Gen1 to Gen2: 2.5Gbps</a:t>
            </a:r>
          </a:p>
          <a:p>
            <a:pPr lvl="2"/>
            <a:r>
              <a:rPr lang="en-US" dirty="0"/>
              <a:t>Gen2 to</a:t>
            </a:r>
            <a:r>
              <a:rPr lang="zh-CN" altLang="en-US" dirty="0"/>
              <a:t> </a:t>
            </a:r>
            <a:r>
              <a:rPr lang="en-US" altLang="zh-CN" dirty="0"/>
              <a:t>Gen1:</a:t>
            </a:r>
            <a:r>
              <a:rPr lang="zh-CN" altLang="en-US" dirty="0"/>
              <a:t> </a:t>
            </a:r>
            <a:r>
              <a:rPr lang="en-US" altLang="zh-CN" dirty="0"/>
              <a:t>2.5Gbps</a:t>
            </a:r>
          </a:p>
          <a:p>
            <a:pPr lvl="2"/>
            <a:r>
              <a:rPr lang="en-US" dirty="0">
                <a:solidFill>
                  <a:srgbClr val="C00000"/>
                </a:solidFill>
              </a:rPr>
              <a:t>Gen2 to Gen2: </a:t>
            </a:r>
            <a:r>
              <a:rPr lang="en-US" strike="sngStrike" dirty="0">
                <a:solidFill>
                  <a:srgbClr val="C00000"/>
                </a:solidFill>
              </a:rPr>
              <a:t>13.3Gbps</a:t>
            </a:r>
            <a:r>
              <a:rPr lang="en-US" dirty="0">
                <a:solidFill>
                  <a:srgbClr val="C00000"/>
                </a:solidFill>
              </a:rPr>
              <a:t> 2.5Gbps</a:t>
            </a:r>
          </a:p>
          <a:p>
            <a:pPr lvl="2"/>
            <a:endParaRPr lang="en-US" dirty="0"/>
          </a:p>
          <a:p>
            <a:r>
              <a:rPr lang="en-US" dirty="0">
                <a:solidFill>
                  <a:srgbClr val="C00000"/>
                </a:solidFill>
              </a:rPr>
              <a:t>Finding: Gen2’s sending rate is limited by rate of the slowest receiver</a:t>
            </a:r>
          </a:p>
          <a:p>
            <a:endParaRPr lang="en-US" sz="800" dirty="0"/>
          </a:p>
          <a:p>
            <a:r>
              <a:rPr lang="en-US" dirty="0">
                <a:solidFill>
                  <a:srgbClr val="C00000"/>
                </a:solidFill>
              </a:rPr>
              <a:t>The vendor found a </a:t>
            </a:r>
            <a:r>
              <a:rPr lang="en-US" dirty="0" err="1">
                <a:solidFill>
                  <a:srgbClr val="C00000"/>
                </a:solidFill>
              </a:rPr>
              <a:t>HoL</a:t>
            </a:r>
            <a:r>
              <a:rPr lang="en-US" dirty="0">
                <a:solidFill>
                  <a:srgbClr val="C00000"/>
                </a:solidFill>
              </a:rPr>
              <a:t> blocking firmware bug in Gen2 NIC.</a:t>
            </a:r>
          </a:p>
        </p:txBody>
      </p:sp>
      <p:sp>
        <p:nvSpPr>
          <p:cNvPr id="16" name="Slide Number Placeholder 15">
            <a:extLst>
              <a:ext uri="{FF2B5EF4-FFF2-40B4-BE49-F238E27FC236}">
                <a16:creationId xmlns:a16="http://schemas.microsoft.com/office/drawing/2014/main" id="{9CBF8321-54CE-48C2-8A72-8CCF62432439}"/>
              </a:ext>
            </a:extLst>
          </p:cNvPr>
          <p:cNvSpPr>
            <a:spLocks noGrp="1"/>
          </p:cNvSpPr>
          <p:nvPr>
            <p:ph type="sldNum" sz="quarter" idx="12"/>
          </p:nvPr>
        </p:nvSpPr>
        <p:spPr/>
        <p:txBody>
          <a:bodyPr/>
          <a:lstStyle/>
          <a:p>
            <a:fld id="{7DBD39D8-B3BA-4159-8DFF-E29AF85D5D3B}" type="slidenum">
              <a:rPr lang="en-US" smtClean="0"/>
              <a:t>56</a:t>
            </a:fld>
            <a:endParaRPr lang="en-US"/>
          </a:p>
        </p:txBody>
      </p:sp>
    </p:spTree>
    <p:extLst>
      <p:ext uri="{BB962C8B-B14F-4D97-AF65-F5344CB8AC3E}">
        <p14:creationId xmlns:p14="http://schemas.microsoft.com/office/powerpoint/2010/main" val="200394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71A89-9EB0-467B-BBB7-B79119D9AFE6}"/>
              </a:ext>
            </a:extLst>
          </p:cNvPr>
          <p:cNvSpPr>
            <a:spLocks noGrp="1"/>
          </p:cNvSpPr>
          <p:nvPr>
            <p:ph type="title"/>
          </p:nvPr>
        </p:nvSpPr>
        <p:spPr/>
        <p:txBody>
          <a:bodyPr/>
          <a:lstStyle/>
          <a:p>
            <a:r>
              <a:rPr lang="en-US"/>
              <a:t>After deploying the fix</a:t>
            </a:r>
          </a:p>
        </p:txBody>
      </p:sp>
      <p:sp>
        <p:nvSpPr>
          <p:cNvPr id="3" name="Content Placeholder 2">
            <a:extLst>
              <a:ext uri="{FF2B5EF4-FFF2-40B4-BE49-F238E27FC236}">
                <a16:creationId xmlns:a16="http://schemas.microsoft.com/office/drawing/2014/main" id="{CACB2494-69AA-4541-B6FB-05F0CC2D363A}"/>
              </a:ext>
            </a:extLst>
          </p:cNvPr>
          <p:cNvSpPr>
            <a:spLocks noGrp="1"/>
          </p:cNvSpPr>
          <p:nvPr>
            <p:ph idx="1"/>
          </p:nvPr>
        </p:nvSpPr>
        <p:spPr/>
        <p:txBody>
          <a:bodyPr/>
          <a:lstStyle/>
          <a:p>
            <a:r>
              <a:rPr lang="en-US"/>
              <a:t>Same configuration as before</a:t>
            </a:r>
          </a:p>
        </p:txBody>
      </p:sp>
      <p:grpSp>
        <p:nvGrpSpPr>
          <p:cNvPr id="4" name="Group 3">
            <a:extLst>
              <a:ext uri="{FF2B5EF4-FFF2-40B4-BE49-F238E27FC236}">
                <a16:creationId xmlns:a16="http://schemas.microsoft.com/office/drawing/2014/main" id="{DC6B242B-E0C4-46C3-9E5D-593C23D53328}"/>
              </a:ext>
            </a:extLst>
          </p:cNvPr>
          <p:cNvGrpSpPr/>
          <p:nvPr/>
        </p:nvGrpSpPr>
        <p:grpSpPr>
          <a:xfrm>
            <a:off x="6192569" y="2448798"/>
            <a:ext cx="5779611" cy="3470845"/>
            <a:chOff x="234758" y="1955110"/>
            <a:chExt cx="5779611" cy="3470845"/>
          </a:xfrm>
        </p:grpSpPr>
        <p:pic>
          <p:nvPicPr>
            <p:cNvPr id="5" name="Picture 4">
              <a:extLst>
                <a:ext uri="{FF2B5EF4-FFF2-40B4-BE49-F238E27FC236}">
                  <a16:creationId xmlns:a16="http://schemas.microsoft.com/office/drawing/2014/main" id="{9A54A1B7-DAFA-4D93-A219-DB4291E343A9}"/>
                </a:ext>
              </a:extLst>
            </p:cNvPr>
            <p:cNvPicPr>
              <a:picLocks noChangeAspect="1"/>
            </p:cNvPicPr>
            <p:nvPr/>
          </p:nvPicPr>
          <p:blipFill>
            <a:blip r:embed="rId3"/>
            <a:stretch>
              <a:fillRect/>
            </a:stretch>
          </p:blipFill>
          <p:spPr>
            <a:xfrm>
              <a:off x="234758" y="1955110"/>
              <a:ext cx="5779611" cy="3470845"/>
            </a:xfrm>
            <a:prstGeom prst="rect">
              <a:avLst/>
            </a:prstGeom>
          </p:spPr>
        </p:pic>
        <p:sp>
          <p:nvSpPr>
            <p:cNvPr id="6" name="TextBox 5">
              <a:extLst>
                <a:ext uri="{FF2B5EF4-FFF2-40B4-BE49-F238E27FC236}">
                  <a16:creationId xmlns:a16="http://schemas.microsoft.com/office/drawing/2014/main" id="{7B705E63-EB71-4815-9980-71765128ACDE}"/>
                </a:ext>
              </a:extLst>
            </p:cNvPr>
            <p:cNvSpPr txBox="1"/>
            <p:nvPr/>
          </p:nvSpPr>
          <p:spPr>
            <a:xfrm>
              <a:off x="1353881" y="3329984"/>
              <a:ext cx="4210260" cy="369332"/>
            </a:xfrm>
            <a:prstGeom prst="rect">
              <a:avLst/>
            </a:prstGeom>
            <a:noFill/>
          </p:spPr>
          <p:txBody>
            <a:bodyPr wrap="square" rtlCol="0">
              <a:spAutoFit/>
            </a:bodyPr>
            <a:lstStyle/>
            <a:p>
              <a:r>
                <a:rPr lang="en-US" b="1" dirty="0"/>
                <a:t>Gen1</a:t>
              </a:r>
              <a:r>
                <a:rPr lang="en-US" dirty="0"/>
                <a:t>: 34Gbps goodput</a:t>
              </a:r>
            </a:p>
          </p:txBody>
        </p:sp>
        <p:cxnSp>
          <p:nvCxnSpPr>
            <p:cNvPr id="7" name="Straight Arrow Connector 6">
              <a:extLst>
                <a:ext uri="{FF2B5EF4-FFF2-40B4-BE49-F238E27FC236}">
                  <a16:creationId xmlns:a16="http://schemas.microsoft.com/office/drawing/2014/main" id="{08B34CAF-F1AC-4DBA-800C-2A2C14C92392}"/>
                </a:ext>
              </a:extLst>
            </p:cNvPr>
            <p:cNvCxnSpPr>
              <a:cxnSpLocks/>
            </p:cNvCxnSpPr>
            <p:nvPr/>
          </p:nvCxnSpPr>
          <p:spPr>
            <a:xfrm flipH="1" flipV="1">
              <a:off x="2777257" y="2466046"/>
              <a:ext cx="227460" cy="2045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20AAE03-9A93-4CF3-B5BE-EFEDF4212C01}"/>
                </a:ext>
              </a:extLst>
            </p:cNvPr>
            <p:cNvSpPr txBox="1"/>
            <p:nvPr/>
          </p:nvSpPr>
          <p:spPr>
            <a:xfrm>
              <a:off x="1353881" y="2503041"/>
              <a:ext cx="3723549" cy="369332"/>
            </a:xfrm>
            <a:prstGeom prst="rect">
              <a:avLst/>
            </a:prstGeom>
            <a:noFill/>
          </p:spPr>
          <p:txBody>
            <a:bodyPr wrap="square" rtlCol="0">
              <a:spAutoFit/>
            </a:bodyPr>
            <a:lstStyle/>
            <a:p>
              <a:r>
                <a:rPr lang="en-US" b="1" dirty="0"/>
                <a:t>Gen2</a:t>
              </a:r>
              <a:r>
                <a:rPr lang="en-US" dirty="0"/>
                <a:t>: </a:t>
              </a:r>
              <a:r>
                <a:rPr lang="en-US" b="1" dirty="0">
                  <a:solidFill>
                    <a:srgbClr val="C00000"/>
                  </a:solidFill>
                </a:rPr>
                <a:t>48Gbps</a:t>
              </a:r>
              <a:r>
                <a:rPr lang="en-US" dirty="0"/>
                <a:t> goodput</a:t>
              </a:r>
            </a:p>
          </p:txBody>
        </p:sp>
        <p:cxnSp>
          <p:nvCxnSpPr>
            <p:cNvPr id="9" name="Straight Arrow Connector 8">
              <a:extLst>
                <a:ext uri="{FF2B5EF4-FFF2-40B4-BE49-F238E27FC236}">
                  <a16:creationId xmlns:a16="http://schemas.microsoft.com/office/drawing/2014/main" id="{253A9B70-6852-4A07-9D2D-74E2445AF2F5}"/>
                </a:ext>
              </a:extLst>
            </p:cNvPr>
            <p:cNvCxnSpPr>
              <a:cxnSpLocks/>
            </p:cNvCxnSpPr>
            <p:nvPr/>
          </p:nvCxnSpPr>
          <p:spPr>
            <a:xfrm flipH="1" flipV="1">
              <a:off x="2702876" y="3215358"/>
              <a:ext cx="301841" cy="255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C517681F-918A-4346-85DA-C96DE9C5EFCD}"/>
              </a:ext>
            </a:extLst>
          </p:cNvPr>
          <p:cNvGrpSpPr/>
          <p:nvPr/>
        </p:nvGrpSpPr>
        <p:grpSpPr>
          <a:xfrm>
            <a:off x="323811" y="2448798"/>
            <a:ext cx="5764832" cy="3461970"/>
            <a:chOff x="6096000" y="1958634"/>
            <a:chExt cx="5764832" cy="3461970"/>
          </a:xfrm>
        </p:grpSpPr>
        <p:pic>
          <p:nvPicPr>
            <p:cNvPr id="11" name="Picture 10">
              <a:extLst>
                <a:ext uri="{FF2B5EF4-FFF2-40B4-BE49-F238E27FC236}">
                  <a16:creationId xmlns:a16="http://schemas.microsoft.com/office/drawing/2014/main" id="{79B444EA-8819-4781-99AB-FC0B4E80036C}"/>
                </a:ext>
              </a:extLst>
            </p:cNvPr>
            <p:cNvPicPr>
              <a:picLocks noChangeAspect="1"/>
            </p:cNvPicPr>
            <p:nvPr/>
          </p:nvPicPr>
          <p:blipFill>
            <a:blip r:embed="rId4"/>
            <a:stretch>
              <a:fillRect/>
            </a:stretch>
          </p:blipFill>
          <p:spPr>
            <a:xfrm>
              <a:off x="6096000" y="1958634"/>
              <a:ext cx="5764832" cy="3461970"/>
            </a:xfrm>
            <a:prstGeom prst="rect">
              <a:avLst/>
            </a:prstGeom>
          </p:spPr>
        </p:pic>
        <p:sp>
          <p:nvSpPr>
            <p:cNvPr id="12" name="TextBox 11">
              <a:extLst>
                <a:ext uri="{FF2B5EF4-FFF2-40B4-BE49-F238E27FC236}">
                  <a16:creationId xmlns:a16="http://schemas.microsoft.com/office/drawing/2014/main" id="{94B897B3-79C3-4E6C-8159-F634111F7F65}"/>
                </a:ext>
              </a:extLst>
            </p:cNvPr>
            <p:cNvSpPr txBox="1"/>
            <p:nvPr/>
          </p:nvSpPr>
          <p:spPr>
            <a:xfrm>
              <a:off x="7170712" y="3343285"/>
              <a:ext cx="4210260" cy="369332"/>
            </a:xfrm>
            <a:prstGeom prst="rect">
              <a:avLst/>
            </a:prstGeom>
            <a:noFill/>
          </p:spPr>
          <p:txBody>
            <a:bodyPr wrap="square" rtlCol="0">
              <a:spAutoFit/>
            </a:bodyPr>
            <a:lstStyle/>
            <a:p>
              <a:r>
                <a:rPr lang="en-US" b="1" dirty="0"/>
                <a:t>Gen1</a:t>
              </a:r>
              <a:r>
                <a:rPr lang="en-US" dirty="0"/>
                <a:t>: 34Gbps goodput</a:t>
              </a:r>
            </a:p>
          </p:txBody>
        </p:sp>
        <p:cxnSp>
          <p:nvCxnSpPr>
            <p:cNvPr id="13" name="Straight Arrow Connector 12">
              <a:extLst>
                <a:ext uri="{FF2B5EF4-FFF2-40B4-BE49-F238E27FC236}">
                  <a16:creationId xmlns:a16="http://schemas.microsoft.com/office/drawing/2014/main" id="{B9FE055A-4C19-451F-B44C-C771A5292B9A}"/>
                </a:ext>
              </a:extLst>
            </p:cNvPr>
            <p:cNvCxnSpPr>
              <a:cxnSpLocks/>
            </p:cNvCxnSpPr>
            <p:nvPr/>
          </p:nvCxnSpPr>
          <p:spPr>
            <a:xfrm flipH="1" flipV="1">
              <a:off x="8482487" y="3215358"/>
              <a:ext cx="301841" cy="255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1D5094E-EE5D-496F-A880-EDA1216BF434}"/>
                </a:ext>
              </a:extLst>
            </p:cNvPr>
            <p:cNvCxnSpPr>
              <a:cxnSpLocks/>
            </p:cNvCxnSpPr>
            <p:nvPr/>
          </p:nvCxnSpPr>
          <p:spPr>
            <a:xfrm flipH="1" flipV="1">
              <a:off x="8419277" y="2466046"/>
              <a:ext cx="227460" cy="2045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5B4C6FA-65E8-4571-99CC-27E18CBB3B9A}"/>
                </a:ext>
              </a:extLst>
            </p:cNvPr>
            <p:cNvSpPr txBox="1"/>
            <p:nvPr/>
          </p:nvSpPr>
          <p:spPr>
            <a:xfrm>
              <a:off x="7170712" y="2502489"/>
              <a:ext cx="3723549" cy="369332"/>
            </a:xfrm>
            <a:prstGeom prst="rect">
              <a:avLst/>
            </a:prstGeom>
            <a:noFill/>
          </p:spPr>
          <p:txBody>
            <a:bodyPr wrap="square" rtlCol="0">
              <a:spAutoFit/>
            </a:bodyPr>
            <a:lstStyle/>
            <a:p>
              <a:r>
                <a:rPr lang="en-US" b="1" dirty="0"/>
                <a:t>Gen2</a:t>
              </a:r>
              <a:r>
                <a:rPr lang="en-US" dirty="0"/>
                <a:t>: </a:t>
              </a:r>
              <a:r>
                <a:rPr lang="en-US" b="1" dirty="0">
                  <a:solidFill>
                    <a:srgbClr val="C00000"/>
                  </a:solidFill>
                </a:rPr>
                <a:t>48Gbps</a:t>
              </a:r>
              <a:r>
                <a:rPr lang="en-US" dirty="0"/>
                <a:t> goodput</a:t>
              </a:r>
            </a:p>
          </p:txBody>
        </p:sp>
      </p:grpSp>
      <p:sp>
        <p:nvSpPr>
          <p:cNvPr id="17" name="TextBox 16">
            <a:extLst>
              <a:ext uri="{FF2B5EF4-FFF2-40B4-BE49-F238E27FC236}">
                <a16:creationId xmlns:a16="http://schemas.microsoft.com/office/drawing/2014/main" id="{6B915CC9-4604-414B-98CF-8BE6124C9471}"/>
              </a:ext>
            </a:extLst>
          </p:cNvPr>
          <p:cNvSpPr txBox="1"/>
          <p:nvPr/>
        </p:nvSpPr>
        <p:spPr>
          <a:xfrm>
            <a:off x="905577" y="6081831"/>
            <a:ext cx="9951720" cy="523220"/>
          </a:xfrm>
          <a:prstGeom prst="rect">
            <a:avLst/>
          </a:prstGeom>
          <a:noFill/>
        </p:spPr>
        <p:txBody>
          <a:bodyPr wrap="square" rtlCol="0">
            <a:spAutoFit/>
          </a:bodyPr>
          <a:lstStyle/>
          <a:p>
            <a:r>
              <a:rPr lang="en-US" sz="2800"/>
              <a:t>Aggregate goodput </a:t>
            </a:r>
            <a:r>
              <a:rPr lang="en-US" sz="2800">
                <a:solidFill>
                  <a:srgbClr val="C00000"/>
                </a:solidFill>
              </a:rPr>
              <a:t>improved</a:t>
            </a:r>
            <a:r>
              <a:rPr lang="en-US" sz="2800"/>
              <a:t> from 200Gbps to 316Gbps </a:t>
            </a:r>
          </a:p>
        </p:txBody>
      </p:sp>
      <p:sp>
        <p:nvSpPr>
          <p:cNvPr id="18" name="Slide Number Placeholder 17">
            <a:extLst>
              <a:ext uri="{FF2B5EF4-FFF2-40B4-BE49-F238E27FC236}">
                <a16:creationId xmlns:a16="http://schemas.microsoft.com/office/drawing/2014/main" id="{761F1D23-18EA-446D-9DC6-3C24B121FE73}"/>
              </a:ext>
            </a:extLst>
          </p:cNvPr>
          <p:cNvSpPr>
            <a:spLocks noGrp="1"/>
          </p:cNvSpPr>
          <p:nvPr>
            <p:ph type="sldNum" sz="quarter" idx="12"/>
          </p:nvPr>
        </p:nvSpPr>
        <p:spPr/>
        <p:txBody>
          <a:bodyPr/>
          <a:lstStyle/>
          <a:p>
            <a:fld id="{7DBD39D8-B3BA-4159-8DFF-E29AF85D5D3B}" type="slidenum">
              <a:rPr lang="en-US" smtClean="0"/>
              <a:t>57</a:t>
            </a:fld>
            <a:endParaRPr lang="en-US"/>
          </a:p>
        </p:txBody>
      </p:sp>
    </p:spTree>
    <p:extLst>
      <p:ext uri="{BB962C8B-B14F-4D97-AF65-F5344CB8AC3E}">
        <p14:creationId xmlns:p14="http://schemas.microsoft.com/office/powerpoint/2010/main" val="5126759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CF679-F897-4676-D6D1-3681574278B2}"/>
              </a:ext>
            </a:extLst>
          </p:cNvPr>
          <p:cNvSpPr>
            <a:spLocks noGrp="1"/>
          </p:cNvSpPr>
          <p:nvPr>
            <p:ph type="title"/>
          </p:nvPr>
        </p:nvSpPr>
        <p:spPr/>
        <p:txBody>
          <a:bodyPr/>
          <a:lstStyle/>
          <a:p>
            <a:r>
              <a:rPr lang="en-US" dirty="0"/>
              <a:t>Other Problems Found</a:t>
            </a:r>
          </a:p>
        </p:txBody>
      </p:sp>
      <p:sp>
        <p:nvSpPr>
          <p:cNvPr id="3" name="Content Placeholder 2">
            <a:extLst>
              <a:ext uri="{FF2B5EF4-FFF2-40B4-BE49-F238E27FC236}">
                <a16:creationId xmlns:a16="http://schemas.microsoft.com/office/drawing/2014/main" id="{364C6786-176C-D362-F11E-5EC5DCE702DD}"/>
              </a:ext>
            </a:extLst>
          </p:cNvPr>
          <p:cNvSpPr>
            <a:spLocks noGrp="1"/>
          </p:cNvSpPr>
          <p:nvPr>
            <p:ph idx="1"/>
          </p:nvPr>
        </p:nvSpPr>
        <p:spPr>
          <a:xfrm>
            <a:off x="838200" y="1825625"/>
            <a:ext cx="10515600" cy="4667250"/>
          </a:xfrm>
        </p:spPr>
        <p:txBody>
          <a:bodyPr/>
          <a:lstStyle/>
          <a:p>
            <a:r>
              <a:rPr lang="en-US" dirty="0"/>
              <a:t>PFC and MACsec</a:t>
            </a:r>
          </a:p>
          <a:p>
            <a:pPr lvl="1"/>
            <a:r>
              <a:rPr lang="en-US" dirty="0"/>
              <a:t>Different switches have no agreement on whether PFC frames sent should be encrypted or what to do with arriving encrypted PFC frames</a:t>
            </a:r>
          </a:p>
          <a:p>
            <a:pPr lvl="1"/>
            <a:endParaRPr lang="en-US" sz="1600" dirty="0"/>
          </a:p>
          <a:p>
            <a:r>
              <a:rPr lang="en-US" dirty="0"/>
              <a:t>Slow receiver due to loopback RDMA traffic</a:t>
            </a:r>
          </a:p>
          <a:p>
            <a:pPr lvl="1"/>
            <a:r>
              <a:rPr lang="en-US" dirty="0"/>
              <a:t>Loopback RDMA traffic and inter-host RDMA traffic cause host congestion</a:t>
            </a:r>
          </a:p>
          <a:p>
            <a:pPr marL="457200" lvl="1" indent="0">
              <a:buNone/>
            </a:pPr>
            <a:endParaRPr lang="en-US" sz="1600" dirty="0"/>
          </a:p>
          <a:p>
            <a:r>
              <a:rPr lang="en-US" dirty="0"/>
              <a:t>Fast Memory Registration (FMR) hidden fence</a:t>
            </a:r>
          </a:p>
          <a:p>
            <a:pPr lvl="1"/>
            <a:r>
              <a:rPr lang="en-US" dirty="0"/>
              <a:t>In </a:t>
            </a:r>
            <a:r>
              <a:rPr lang="en-US" dirty="0" err="1"/>
              <a:t>sK</a:t>
            </a:r>
            <a:r>
              <a:rPr lang="en-US" dirty="0"/>
              <a:t>-RDMA, the send queue consists of many FMR/Send pairs</a:t>
            </a:r>
          </a:p>
          <a:p>
            <a:pPr lvl="1"/>
            <a:r>
              <a:rPr lang="en-US" dirty="0"/>
              <a:t>The NIC processes the FMR request only after the completions of previously </a:t>
            </a:r>
            <a:r>
              <a:rPr lang="en-US"/>
              <a:t>posted requests</a:t>
            </a:r>
            <a:endParaRPr lang="en-US" dirty="0"/>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983C6BB1-5D25-E0C6-E515-C32EEDCD4CED}"/>
              </a:ext>
            </a:extLst>
          </p:cNvPr>
          <p:cNvSpPr>
            <a:spLocks noGrp="1"/>
          </p:cNvSpPr>
          <p:nvPr>
            <p:ph type="sldNum" sz="quarter" idx="12"/>
          </p:nvPr>
        </p:nvSpPr>
        <p:spPr/>
        <p:txBody>
          <a:bodyPr/>
          <a:lstStyle/>
          <a:p>
            <a:fld id="{E39302A7-BA06-4B39-85E4-E19DFEAB7718}" type="slidenum">
              <a:rPr lang="en-US" smtClean="0"/>
              <a:t>58</a:t>
            </a:fld>
            <a:endParaRPr lang="en-US"/>
          </a:p>
        </p:txBody>
      </p:sp>
    </p:spTree>
    <p:extLst>
      <p:ext uri="{BB962C8B-B14F-4D97-AF65-F5344CB8AC3E}">
        <p14:creationId xmlns:p14="http://schemas.microsoft.com/office/powerpoint/2010/main" val="25009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B13AC-028C-2D7C-B981-B1B8F3EC49F4}"/>
              </a:ext>
            </a:extLst>
          </p:cNvPr>
          <p:cNvSpPr>
            <a:spLocks noGrp="1"/>
          </p:cNvSpPr>
          <p:nvPr>
            <p:ph type="title"/>
          </p:nvPr>
        </p:nvSpPr>
        <p:spPr/>
        <p:txBody>
          <a:bodyPr/>
          <a:lstStyle/>
          <a:p>
            <a:r>
              <a:rPr lang="en-US"/>
              <a:t>Lessons and Open Problems</a:t>
            </a:r>
            <a:endParaRPr lang="en-US" dirty="0"/>
          </a:p>
        </p:txBody>
      </p:sp>
      <p:graphicFrame>
        <p:nvGraphicFramePr>
          <p:cNvPr id="7" name="Content Placeholder 2">
            <a:extLst>
              <a:ext uri="{FF2B5EF4-FFF2-40B4-BE49-F238E27FC236}">
                <a16:creationId xmlns:a16="http://schemas.microsoft.com/office/drawing/2014/main" id="{65A674A5-2DF8-5173-B246-AEF9BEA19E7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02AC762-AD5B-1025-AFF1-C290E99B8541}"/>
              </a:ext>
            </a:extLst>
          </p:cNvPr>
          <p:cNvSpPr>
            <a:spLocks noGrp="1"/>
          </p:cNvSpPr>
          <p:nvPr>
            <p:ph type="sldNum" sz="quarter" idx="12"/>
          </p:nvPr>
        </p:nvSpPr>
        <p:spPr/>
        <p:txBody>
          <a:bodyPr/>
          <a:lstStyle/>
          <a:p>
            <a:fld id="{E39302A7-BA06-4B39-85E4-E19DFEAB7718}" type="slidenum">
              <a:rPr lang="en-US" smtClean="0"/>
              <a:t>59</a:t>
            </a:fld>
            <a:endParaRPr lang="en-US"/>
          </a:p>
        </p:txBody>
      </p:sp>
      <p:sp>
        <p:nvSpPr>
          <p:cNvPr id="3" name="Rectangle 2">
            <a:extLst>
              <a:ext uri="{FF2B5EF4-FFF2-40B4-BE49-F238E27FC236}">
                <a16:creationId xmlns:a16="http://schemas.microsoft.com/office/drawing/2014/main" id="{17E3EE4B-9241-E71C-8EA7-9479F7B829A6}"/>
              </a:ext>
            </a:extLst>
          </p:cNvPr>
          <p:cNvSpPr/>
          <p:nvPr/>
        </p:nvSpPr>
        <p:spPr>
          <a:xfrm>
            <a:off x="715818" y="2725319"/>
            <a:ext cx="10760364" cy="3655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3914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F8653-E49F-6C17-93AF-54790483212E}"/>
              </a:ext>
            </a:extLst>
          </p:cNvPr>
          <p:cNvSpPr>
            <a:spLocks noGrp="1"/>
          </p:cNvSpPr>
          <p:nvPr>
            <p:ph type="title"/>
          </p:nvPr>
        </p:nvSpPr>
        <p:spPr/>
        <p:txBody>
          <a:bodyPr/>
          <a:lstStyle/>
          <a:p>
            <a:r>
              <a:rPr lang="en-US" dirty="0"/>
              <a:t>RDMA Programming Model</a:t>
            </a:r>
          </a:p>
        </p:txBody>
      </p:sp>
      <p:pic>
        <p:nvPicPr>
          <p:cNvPr id="4" name="Picture 3">
            <a:extLst>
              <a:ext uri="{FF2B5EF4-FFF2-40B4-BE49-F238E27FC236}">
                <a16:creationId xmlns:a16="http://schemas.microsoft.com/office/drawing/2014/main" id="{006A8DD0-D844-6B01-D2F8-6FE8F993902D}"/>
              </a:ext>
            </a:extLst>
          </p:cNvPr>
          <p:cNvPicPr>
            <a:picLocks noChangeAspect="1"/>
          </p:cNvPicPr>
          <p:nvPr/>
        </p:nvPicPr>
        <p:blipFill>
          <a:blip r:embed="rId2"/>
          <a:stretch>
            <a:fillRect/>
          </a:stretch>
        </p:blipFill>
        <p:spPr>
          <a:xfrm>
            <a:off x="302871" y="3429000"/>
            <a:ext cx="11586258" cy="2406194"/>
          </a:xfrm>
          <a:prstGeom prst="rect">
            <a:avLst/>
          </a:prstGeom>
        </p:spPr>
      </p:pic>
      <p:sp>
        <p:nvSpPr>
          <p:cNvPr id="6" name="Content Placeholder 5">
            <a:extLst>
              <a:ext uri="{FF2B5EF4-FFF2-40B4-BE49-F238E27FC236}">
                <a16:creationId xmlns:a16="http://schemas.microsoft.com/office/drawing/2014/main" id="{8894C01A-059B-49A1-FBB2-4187CAC2C0EF}"/>
              </a:ext>
            </a:extLst>
          </p:cNvPr>
          <p:cNvSpPr>
            <a:spLocks noGrp="1"/>
          </p:cNvSpPr>
          <p:nvPr>
            <p:ph idx="1"/>
          </p:nvPr>
        </p:nvSpPr>
        <p:spPr/>
        <p:txBody>
          <a:bodyPr/>
          <a:lstStyle/>
          <a:p>
            <a:r>
              <a:rPr lang="en-US" dirty="0"/>
              <a:t>Queue Pair = Send Queue + Receive Queue</a:t>
            </a:r>
          </a:p>
          <a:p>
            <a:r>
              <a:rPr lang="en-US" dirty="0"/>
              <a:t>Verbs: send, receive, write and read</a:t>
            </a:r>
          </a:p>
        </p:txBody>
      </p:sp>
      <p:sp>
        <p:nvSpPr>
          <p:cNvPr id="7" name="Slide Number Placeholder 6">
            <a:extLst>
              <a:ext uri="{FF2B5EF4-FFF2-40B4-BE49-F238E27FC236}">
                <a16:creationId xmlns:a16="http://schemas.microsoft.com/office/drawing/2014/main" id="{33204BB3-272F-7933-A10A-14DA0CC71DD0}"/>
              </a:ext>
            </a:extLst>
          </p:cNvPr>
          <p:cNvSpPr>
            <a:spLocks noGrp="1"/>
          </p:cNvSpPr>
          <p:nvPr>
            <p:ph type="sldNum" sz="quarter" idx="12"/>
          </p:nvPr>
        </p:nvSpPr>
        <p:spPr/>
        <p:txBody>
          <a:bodyPr/>
          <a:lstStyle/>
          <a:p>
            <a:fld id="{6EDDA505-F213-4985-A923-BAE6CDE5A93A}" type="slidenum">
              <a:rPr lang="en-US" smtClean="0"/>
              <a:t>6</a:t>
            </a:fld>
            <a:endParaRPr lang="en-US"/>
          </a:p>
        </p:txBody>
      </p:sp>
      <p:sp>
        <p:nvSpPr>
          <p:cNvPr id="3" name="TextBox 2">
            <a:extLst>
              <a:ext uri="{FF2B5EF4-FFF2-40B4-BE49-F238E27FC236}">
                <a16:creationId xmlns:a16="http://schemas.microsoft.com/office/drawing/2014/main" id="{A055AC41-5A71-27C9-5B98-CFEA6BC279A3}"/>
              </a:ext>
            </a:extLst>
          </p:cNvPr>
          <p:cNvSpPr txBox="1"/>
          <p:nvPr/>
        </p:nvSpPr>
        <p:spPr>
          <a:xfrm>
            <a:off x="3903406" y="5524778"/>
            <a:ext cx="4385187" cy="400110"/>
          </a:xfrm>
          <a:prstGeom prst="rect">
            <a:avLst/>
          </a:prstGeom>
          <a:noFill/>
        </p:spPr>
        <p:txBody>
          <a:bodyPr wrap="square" rtlCol="0">
            <a:spAutoFit/>
          </a:bodyPr>
          <a:lstStyle/>
          <a:p>
            <a:pPr algn="ctr"/>
            <a:r>
              <a:rPr lang="en-US" sz="2000" dirty="0"/>
              <a:t>HCA = Host Channel Adapter = NIC</a:t>
            </a:r>
          </a:p>
        </p:txBody>
      </p:sp>
    </p:spTree>
    <p:extLst>
      <p:ext uri="{BB962C8B-B14F-4D97-AF65-F5344CB8AC3E}">
        <p14:creationId xmlns:p14="http://schemas.microsoft.com/office/powerpoint/2010/main" val="41763461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B13AC-028C-2D7C-B981-B1B8F3EC49F4}"/>
              </a:ext>
            </a:extLst>
          </p:cNvPr>
          <p:cNvSpPr>
            <a:spLocks noGrp="1"/>
          </p:cNvSpPr>
          <p:nvPr>
            <p:ph type="title"/>
          </p:nvPr>
        </p:nvSpPr>
        <p:spPr/>
        <p:txBody>
          <a:bodyPr/>
          <a:lstStyle/>
          <a:p>
            <a:r>
              <a:rPr lang="en-US"/>
              <a:t>Lessons and Open Problems</a:t>
            </a:r>
            <a:endParaRPr lang="en-US" dirty="0"/>
          </a:p>
        </p:txBody>
      </p:sp>
      <p:graphicFrame>
        <p:nvGraphicFramePr>
          <p:cNvPr id="7" name="Content Placeholder 2">
            <a:extLst>
              <a:ext uri="{FF2B5EF4-FFF2-40B4-BE49-F238E27FC236}">
                <a16:creationId xmlns:a16="http://schemas.microsoft.com/office/drawing/2014/main" id="{65A674A5-2DF8-5173-B246-AEF9BEA19E7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02AC762-AD5B-1025-AFF1-C290E99B8541}"/>
              </a:ext>
            </a:extLst>
          </p:cNvPr>
          <p:cNvSpPr>
            <a:spLocks noGrp="1"/>
          </p:cNvSpPr>
          <p:nvPr>
            <p:ph type="sldNum" sz="quarter" idx="12"/>
          </p:nvPr>
        </p:nvSpPr>
        <p:spPr/>
        <p:txBody>
          <a:bodyPr/>
          <a:lstStyle/>
          <a:p>
            <a:fld id="{E39302A7-BA06-4B39-85E4-E19DFEAB7718}" type="slidenum">
              <a:rPr lang="en-US" smtClean="0"/>
              <a:t>60</a:t>
            </a:fld>
            <a:endParaRPr lang="en-US"/>
          </a:p>
        </p:txBody>
      </p:sp>
      <p:sp>
        <p:nvSpPr>
          <p:cNvPr id="3" name="Rectangle 2">
            <a:extLst>
              <a:ext uri="{FF2B5EF4-FFF2-40B4-BE49-F238E27FC236}">
                <a16:creationId xmlns:a16="http://schemas.microsoft.com/office/drawing/2014/main" id="{2805B846-035B-245A-02DC-05166D813676}"/>
              </a:ext>
            </a:extLst>
          </p:cNvPr>
          <p:cNvSpPr/>
          <p:nvPr/>
        </p:nvSpPr>
        <p:spPr>
          <a:xfrm>
            <a:off x="715818" y="3602515"/>
            <a:ext cx="10760364" cy="2778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9825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B13AC-028C-2D7C-B981-B1B8F3EC49F4}"/>
              </a:ext>
            </a:extLst>
          </p:cNvPr>
          <p:cNvSpPr>
            <a:spLocks noGrp="1"/>
          </p:cNvSpPr>
          <p:nvPr>
            <p:ph type="title"/>
          </p:nvPr>
        </p:nvSpPr>
        <p:spPr/>
        <p:txBody>
          <a:bodyPr/>
          <a:lstStyle/>
          <a:p>
            <a:r>
              <a:rPr lang="en-US"/>
              <a:t>Lessons and Open Problems</a:t>
            </a:r>
            <a:endParaRPr lang="en-US" dirty="0"/>
          </a:p>
        </p:txBody>
      </p:sp>
      <p:graphicFrame>
        <p:nvGraphicFramePr>
          <p:cNvPr id="7" name="Content Placeholder 2">
            <a:extLst>
              <a:ext uri="{FF2B5EF4-FFF2-40B4-BE49-F238E27FC236}">
                <a16:creationId xmlns:a16="http://schemas.microsoft.com/office/drawing/2014/main" id="{65A674A5-2DF8-5173-B246-AEF9BEA19E7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02AC762-AD5B-1025-AFF1-C290E99B8541}"/>
              </a:ext>
            </a:extLst>
          </p:cNvPr>
          <p:cNvSpPr>
            <a:spLocks noGrp="1"/>
          </p:cNvSpPr>
          <p:nvPr>
            <p:ph type="sldNum" sz="quarter" idx="12"/>
          </p:nvPr>
        </p:nvSpPr>
        <p:spPr/>
        <p:txBody>
          <a:bodyPr/>
          <a:lstStyle/>
          <a:p>
            <a:fld id="{E39302A7-BA06-4B39-85E4-E19DFEAB7718}" type="slidenum">
              <a:rPr lang="en-US" smtClean="0"/>
              <a:t>61</a:t>
            </a:fld>
            <a:endParaRPr lang="en-US"/>
          </a:p>
        </p:txBody>
      </p:sp>
      <p:sp>
        <p:nvSpPr>
          <p:cNvPr id="3" name="Rectangle 2">
            <a:extLst>
              <a:ext uri="{FF2B5EF4-FFF2-40B4-BE49-F238E27FC236}">
                <a16:creationId xmlns:a16="http://schemas.microsoft.com/office/drawing/2014/main" id="{7707AF6F-C310-C014-C084-F61F9EE92643}"/>
              </a:ext>
            </a:extLst>
          </p:cNvPr>
          <p:cNvSpPr/>
          <p:nvPr/>
        </p:nvSpPr>
        <p:spPr>
          <a:xfrm>
            <a:off x="715818" y="4450815"/>
            <a:ext cx="10760364" cy="1929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99196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B13AC-028C-2D7C-B981-B1B8F3EC49F4}"/>
              </a:ext>
            </a:extLst>
          </p:cNvPr>
          <p:cNvSpPr>
            <a:spLocks noGrp="1"/>
          </p:cNvSpPr>
          <p:nvPr>
            <p:ph type="title"/>
          </p:nvPr>
        </p:nvSpPr>
        <p:spPr/>
        <p:txBody>
          <a:bodyPr/>
          <a:lstStyle/>
          <a:p>
            <a:r>
              <a:rPr lang="en-US"/>
              <a:t>Lessons and Open Problems</a:t>
            </a:r>
            <a:endParaRPr lang="en-US" dirty="0"/>
          </a:p>
        </p:txBody>
      </p:sp>
      <p:graphicFrame>
        <p:nvGraphicFramePr>
          <p:cNvPr id="7" name="Content Placeholder 2">
            <a:extLst>
              <a:ext uri="{FF2B5EF4-FFF2-40B4-BE49-F238E27FC236}">
                <a16:creationId xmlns:a16="http://schemas.microsoft.com/office/drawing/2014/main" id="{65A674A5-2DF8-5173-B246-AEF9BEA19E7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02AC762-AD5B-1025-AFF1-C290E99B8541}"/>
              </a:ext>
            </a:extLst>
          </p:cNvPr>
          <p:cNvSpPr>
            <a:spLocks noGrp="1"/>
          </p:cNvSpPr>
          <p:nvPr>
            <p:ph type="sldNum" sz="quarter" idx="12"/>
          </p:nvPr>
        </p:nvSpPr>
        <p:spPr/>
        <p:txBody>
          <a:bodyPr/>
          <a:lstStyle/>
          <a:p>
            <a:fld id="{E39302A7-BA06-4B39-85E4-E19DFEAB7718}" type="slidenum">
              <a:rPr lang="en-US" smtClean="0"/>
              <a:t>62</a:t>
            </a:fld>
            <a:endParaRPr lang="en-US"/>
          </a:p>
        </p:txBody>
      </p:sp>
      <p:sp>
        <p:nvSpPr>
          <p:cNvPr id="3" name="Rectangle 2">
            <a:extLst>
              <a:ext uri="{FF2B5EF4-FFF2-40B4-BE49-F238E27FC236}">
                <a16:creationId xmlns:a16="http://schemas.microsoft.com/office/drawing/2014/main" id="{925EC800-1E8A-B3FB-5BAC-F94E185FC776}"/>
              </a:ext>
            </a:extLst>
          </p:cNvPr>
          <p:cNvSpPr/>
          <p:nvPr/>
        </p:nvSpPr>
        <p:spPr>
          <a:xfrm>
            <a:off x="715818" y="5420299"/>
            <a:ext cx="10760364" cy="960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0926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B13AC-028C-2D7C-B981-B1B8F3EC49F4}"/>
              </a:ext>
            </a:extLst>
          </p:cNvPr>
          <p:cNvSpPr>
            <a:spLocks noGrp="1"/>
          </p:cNvSpPr>
          <p:nvPr>
            <p:ph type="title"/>
          </p:nvPr>
        </p:nvSpPr>
        <p:spPr/>
        <p:txBody>
          <a:bodyPr/>
          <a:lstStyle/>
          <a:p>
            <a:r>
              <a:rPr lang="en-US"/>
              <a:t>Lessons and Open Problems</a:t>
            </a:r>
            <a:endParaRPr lang="en-US" dirty="0"/>
          </a:p>
        </p:txBody>
      </p:sp>
      <p:graphicFrame>
        <p:nvGraphicFramePr>
          <p:cNvPr id="7" name="Content Placeholder 2">
            <a:extLst>
              <a:ext uri="{FF2B5EF4-FFF2-40B4-BE49-F238E27FC236}">
                <a16:creationId xmlns:a16="http://schemas.microsoft.com/office/drawing/2014/main" id="{65A674A5-2DF8-5173-B246-AEF9BEA19E7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02AC762-AD5B-1025-AFF1-C290E99B8541}"/>
              </a:ext>
            </a:extLst>
          </p:cNvPr>
          <p:cNvSpPr>
            <a:spLocks noGrp="1"/>
          </p:cNvSpPr>
          <p:nvPr>
            <p:ph type="sldNum" sz="quarter" idx="12"/>
          </p:nvPr>
        </p:nvSpPr>
        <p:spPr/>
        <p:txBody>
          <a:bodyPr/>
          <a:lstStyle/>
          <a:p>
            <a:fld id="{E39302A7-BA06-4B39-85E4-E19DFEAB7718}" type="slidenum">
              <a:rPr lang="en-US" smtClean="0"/>
              <a:t>63</a:t>
            </a:fld>
            <a:endParaRPr lang="en-US"/>
          </a:p>
        </p:txBody>
      </p:sp>
    </p:spTree>
    <p:extLst>
      <p:ext uri="{BB962C8B-B14F-4D97-AF65-F5344CB8AC3E}">
        <p14:creationId xmlns:p14="http://schemas.microsoft.com/office/powerpoint/2010/main" val="35617778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764C7F-21A9-49DE-BE3E-FE78EECB6CB9}"/>
              </a:ext>
            </a:extLst>
          </p:cNvPr>
          <p:cNvSpPr txBox="1"/>
          <p:nvPr/>
        </p:nvSpPr>
        <p:spPr>
          <a:xfrm>
            <a:off x="0" y="-9331"/>
            <a:ext cx="12192000" cy="6858000"/>
          </a:xfrm>
          <a:prstGeom prst="rect">
            <a:avLst/>
          </a:prstGeom>
          <a:solidFill>
            <a:srgbClr val="0070C0"/>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B8B49FBE-8CF2-4EE3-A6E4-335D68B97A9E}"/>
              </a:ext>
            </a:extLst>
          </p:cNvPr>
          <p:cNvSpPr>
            <a:spLocks noGrp="1"/>
          </p:cNvSpPr>
          <p:nvPr>
            <p:ph type="ctrTitle"/>
          </p:nvPr>
        </p:nvSpPr>
        <p:spPr>
          <a:xfrm>
            <a:off x="0" y="1407632"/>
            <a:ext cx="12191999" cy="2387600"/>
          </a:xfrm>
        </p:spPr>
        <p:txBody>
          <a:bodyPr>
            <a:normAutofit/>
          </a:bodyPr>
          <a:lstStyle/>
          <a:p>
            <a:r>
              <a:rPr lang="en-US" dirty="0">
                <a:solidFill>
                  <a:schemeClr val="bg1"/>
                </a:solidFill>
              </a:rPr>
              <a:t>Thank You!</a:t>
            </a:r>
          </a:p>
        </p:txBody>
      </p:sp>
      <p:sp>
        <p:nvSpPr>
          <p:cNvPr id="5" name="Slide Number Placeholder 4">
            <a:extLst>
              <a:ext uri="{FF2B5EF4-FFF2-40B4-BE49-F238E27FC236}">
                <a16:creationId xmlns:a16="http://schemas.microsoft.com/office/drawing/2014/main" id="{9D374868-2810-4A23-883B-4EA722E4273E}"/>
              </a:ext>
            </a:extLst>
          </p:cNvPr>
          <p:cNvSpPr>
            <a:spLocks noGrp="1"/>
          </p:cNvSpPr>
          <p:nvPr>
            <p:ph type="sldNum" sz="quarter" idx="12"/>
          </p:nvPr>
        </p:nvSpPr>
        <p:spPr/>
        <p:txBody>
          <a:bodyPr/>
          <a:lstStyle/>
          <a:p>
            <a:fld id="{E39302A7-BA06-4B39-85E4-E19DFEAB7718}" type="slidenum">
              <a:rPr lang="en-US" smtClean="0"/>
              <a:t>64</a:t>
            </a:fld>
            <a:endParaRPr lang="en-US"/>
          </a:p>
        </p:txBody>
      </p:sp>
    </p:spTree>
    <p:extLst>
      <p:ext uri="{BB962C8B-B14F-4D97-AF65-F5344CB8AC3E}">
        <p14:creationId xmlns:p14="http://schemas.microsoft.com/office/powerpoint/2010/main" val="3783278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B54C5C-E2E0-4CE3-8515-D631DFA695E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kern="1200" dirty="0">
                <a:solidFill>
                  <a:schemeClr val="bg1"/>
                </a:solidFill>
                <a:latin typeface="+mj-lt"/>
                <a:ea typeface="+mj-ea"/>
                <a:cs typeface="+mj-cs"/>
              </a:rPr>
              <a:t>RDMA Networking Techniques</a:t>
            </a:r>
          </a:p>
        </p:txBody>
      </p:sp>
      <p:sp>
        <p:nvSpPr>
          <p:cNvPr id="6" name="TextBox 5">
            <a:extLst>
              <a:ext uri="{FF2B5EF4-FFF2-40B4-BE49-F238E27FC236}">
                <a16:creationId xmlns:a16="http://schemas.microsoft.com/office/drawing/2014/main" id="{F7A6595B-6001-454F-823E-E708C7BBE5DE}"/>
              </a:ext>
            </a:extLst>
          </p:cNvPr>
          <p:cNvSpPr txBox="1"/>
          <p:nvPr/>
        </p:nvSpPr>
        <p:spPr>
          <a:xfrm>
            <a:off x="264336" y="1716088"/>
            <a:ext cx="3816350" cy="4640262"/>
          </a:xfrm>
          <a:prstGeom prst="rect">
            <a:avLst/>
          </a:prstGeom>
          <a:noFill/>
        </p:spPr>
        <p:txBody>
          <a:bodyPr wrap="square" rtlCol="0" anchor="t">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InfiniBand (IB)</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Widely used in super computers.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Lossless networks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zh-CN"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Special hardware which is incompatible with Ethernet/IP</a:t>
            </a:r>
          </a:p>
        </p:txBody>
      </p:sp>
      <p:sp>
        <p:nvSpPr>
          <p:cNvPr id="7" name="TextBox 6">
            <a:extLst>
              <a:ext uri="{FF2B5EF4-FFF2-40B4-BE49-F238E27FC236}">
                <a16:creationId xmlns:a16="http://schemas.microsoft.com/office/drawing/2014/main" id="{340C3103-0C18-4B37-819F-9FC57395C90A}"/>
              </a:ext>
            </a:extLst>
          </p:cNvPr>
          <p:cNvSpPr txBox="1"/>
          <p:nvPr/>
        </p:nvSpPr>
        <p:spPr>
          <a:xfrm>
            <a:off x="4168401" y="1710952"/>
            <a:ext cx="3632916" cy="4311650"/>
          </a:xfrm>
          <a:prstGeom prst="rect">
            <a:avLst/>
          </a:prstGeom>
          <a:noFill/>
        </p:spPr>
        <p:txBody>
          <a:bodyPr wrap="square" rtlCol="0" anchor="t">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iWARP</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Deliver RDMA services over TCP/IP</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Vanilla lossy Ethernet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Expensive &amp; Bad performance due to high complexity</a:t>
            </a:r>
          </a:p>
        </p:txBody>
      </p:sp>
      <p:sp>
        <p:nvSpPr>
          <p:cNvPr id="8" name="TextBox 7">
            <a:extLst>
              <a:ext uri="{FF2B5EF4-FFF2-40B4-BE49-F238E27FC236}">
                <a16:creationId xmlns:a16="http://schemas.microsoft.com/office/drawing/2014/main" id="{F5F5CB36-4F85-46DC-84C0-5033FF6EFE2B}"/>
              </a:ext>
            </a:extLst>
          </p:cNvPr>
          <p:cNvSpPr txBox="1"/>
          <p:nvPr/>
        </p:nvSpPr>
        <p:spPr>
          <a:xfrm>
            <a:off x="8165742" y="1710952"/>
            <a:ext cx="3632916" cy="4311650"/>
          </a:xfrm>
          <a:prstGeom prst="rect">
            <a:avLst/>
          </a:prstGeom>
          <a:noFill/>
        </p:spPr>
        <p:txBody>
          <a:bodyPr wrap="square" rtlCol="0" anchor="t">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RoCE</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(v2)</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RDMA over converged Ethernet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Lossless Ethernet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Cheap &amp; Good performance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5D1F58B1-5351-4798-ACB8-04E3179045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9302A7-BA06-4B39-85E4-E19DFEAB771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163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B54C5C-E2E0-4CE3-8515-D631DFA695E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kern="1200" dirty="0">
                <a:solidFill>
                  <a:schemeClr val="bg1"/>
                </a:solidFill>
                <a:latin typeface="+mj-lt"/>
                <a:ea typeface="+mj-ea"/>
                <a:cs typeface="+mj-cs"/>
              </a:rPr>
              <a:t>RDMA Networking Techniques</a:t>
            </a:r>
          </a:p>
        </p:txBody>
      </p:sp>
      <p:sp>
        <p:nvSpPr>
          <p:cNvPr id="6" name="TextBox 5">
            <a:extLst>
              <a:ext uri="{FF2B5EF4-FFF2-40B4-BE49-F238E27FC236}">
                <a16:creationId xmlns:a16="http://schemas.microsoft.com/office/drawing/2014/main" id="{F7A6595B-6001-454F-823E-E708C7BBE5DE}"/>
              </a:ext>
            </a:extLst>
          </p:cNvPr>
          <p:cNvSpPr txBox="1"/>
          <p:nvPr/>
        </p:nvSpPr>
        <p:spPr>
          <a:xfrm>
            <a:off x="264336" y="1716088"/>
            <a:ext cx="3816350" cy="4640262"/>
          </a:xfrm>
          <a:prstGeom prst="rect">
            <a:avLst/>
          </a:prstGeom>
          <a:noFill/>
        </p:spPr>
        <p:txBody>
          <a:bodyPr wrap="square" rtlCol="0" anchor="t">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InfiniBand (IB)</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Widely used in super computers.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Lossless networks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zh-CN"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Special hardware which is incompatible with Ethernet/IP</a:t>
            </a:r>
          </a:p>
        </p:txBody>
      </p:sp>
      <p:sp>
        <p:nvSpPr>
          <p:cNvPr id="7" name="TextBox 6">
            <a:extLst>
              <a:ext uri="{FF2B5EF4-FFF2-40B4-BE49-F238E27FC236}">
                <a16:creationId xmlns:a16="http://schemas.microsoft.com/office/drawing/2014/main" id="{340C3103-0C18-4B37-819F-9FC57395C90A}"/>
              </a:ext>
            </a:extLst>
          </p:cNvPr>
          <p:cNvSpPr txBox="1"/>
          <p:nvPr/>
        </p:nvSpPr>
        <p:spPr>
          <a:xfrm>
            <a:off x="4168401" y="1710952"/>
            <a:ext cx="3632916" cy="4311650"/>
          </a:xfrm>
          <a:prstGeom prst="rect">
            <a:avLst/>
          </a:prstGeom>
          <a:noFill/>
        </p:spPr>
        <p:txBody>
          <a:bodyPr wrap="square" rtlCol="0" anchor="t">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iWARP</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Deliver RDMA services over TCP/IP</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Vanilla lossy Ethernet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Expensive &amp; Bad performance due to high complexity</a:t>
            </a:r>
          </a:p>
        </p:txBody>
      </p:sp>
      <p:sp>
        <p:nvSpPr>
          <p:cNvPr id="8" name="TextBox 7">
            <a:extLst>
              <a:ext uri="{FF2B5EF4-FFF2-40B4-BE49-F238E27FC236}">
                <a16:creationId xmlns:a16="http://schemas.microsoft.com/office/drawing/2014/main" id="{F5F5CB36-4F85-46DC-84C0-5033FF6EFE2B}"/>
              </a:ext>
            </a:extLst>
          </p:cNvPr>
          <p:cNvSpPr txBox="1"/>
          <p:nvPr/>
        </p:nvSpPr>
        <p:spPr>
          <a:xfrm>
            <a:off x="8165742" y="1710952"/>
            <a:ext cx="3632916" cy="4311650"/>
          </a:xfrm>
          <a:prstGeom prst="rect">
            <a:avLst/>
          </a:prstGeom>
          <a:noFill/>
        </p:spPr>
        <p:txBody>
          <a:bodyPr wrap="square" rtlCol="0" anchor="t">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RoCE</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(v2)</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RDMA over converged Ethernet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Lossless Ethernet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Cheap &amp; Good performance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5D1F58B1-5351-4798-ACB8-04E3179045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9302A7-BA06-4B39-85E4-E19DFEAB771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29B0567-E695-6355-C97C-10EF46D42E96}"/>
              </a:ext>
            </a:extLst>
          </p:cNvPr>
          <p:cNvSpPr txBox="1"/>
          <p:nvPr/>
        </p:nvSpPr>
        <p:spPr>
          <a:xfrm>
            <a:off x="8165742" y="1710952"/>
            <a:ext cx="3632916" cy="3388173"/>
          </a:xfrm>
          <a:prstGeom prst="rect">
            <a:avLst/>
          </a:prstGeom>
          <a:noFill/>
          <a:ln w="38100">
            <a:solidFill>
              <a:srgbClr val="C00000"/>
            </a:solidFill>
          </a:ln>
        </p:spPr>
        <p:txBody>
          <a:bodyPr wrap="square" rtlCol="0" anchor="t">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a:ea typeface="+mn-ea"/>
                <a:cs typeface="+mn-cs"/>
              </a:rPr>
              <a:t>RoCE</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(v2)</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RDMA </a:t>
            </a:r>
            <a:r>
              <a:rPr lang="en-US" sz="2800" dirty="0">
                <a:solidFill>
                  <a:prstClr val="black"/>
                </a:solidFill>
                <a:latin typeface="Calibri" panose="020F0502020204030204"/>
              </a:rPr>
              <a:t>over</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800" dirty="0">
                <a:solidFill>
                  <a:prstClr val="black"/>
                </a:solidFill>
                <a:latin typeface="Calibri" panose="020F0502020204030204"/>
              </a:rPr>
              <a:t>converged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Ethernet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800" dirty="0">
                <a:solidFill>
                  <a:prstClr val="black"/>
                </a:solidFill>
                <a:latin typeface="Calibri" panose="020F0502020204030204"/>
              </a:rPr>
              <a:t>Lossless Ethernet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800" dirty="0">
                <a:solidFill>
                  <a:prstClr val="black"/>
                </a:solidFill>
                <a:latin typeface="Calibri" panose="020F0502020204030204"/>
              </a:rPr>
              <a:t>Cheap &amp; Good performance</a:t>
            </a:r>
          </a:p>
        </p:txBody>
      </p:sp>
      <p:sp>
        <p:nvSpPr>
          <p:cNvPr id="5" name="TextBox 4">
            <a:extLst>
              <a:ext uri="{FF2B5EF4-FFF2-40B4-BE49-F238E27FC236}">
                <a16:creationId xmlns:a16="http://schemas.microsoft.com/office/drawing/2014/main" id="{02E966AD-82C4-F55A-5A19-14EA98B8AC92}"/>
              </a:ext>
            </a:extLst>
          </p:cNvPr>
          <p:cNvSpPr txBox="1"/>
          <p:nvPr/>
        </p:nvSpPr>
        <p:spPr>
          <a:xfrm>
            <a:off x="5552501" y="5299253"/>
            <a:ext cx="6375163" cy="523220"/>
          </a:xfrm>
          <a:prstGeom prst="rect">
            <a:avLst/>
          </a:prstGeom>
          <a:noFill/>
        </p:spPr>
        <p:txBody>
          <a:bodyPr wrap="square" rtlCol="0">
            <a:spAutoFit/>
          </a:bodyPr>
          <a:lstStyle/>
          <a:p>
            <a:pPr algn="ctr"/>
            <a:r>
              <a:rPr lang="en-US" sz="2800" dirty="0">
                <a:solidFill>
                  <a:srgbClr val="C00000"/>
                </a:solidFill>
              </a:rPr>
              <a:t>S</a:t>
            </a:r>
            <a:r>
              <a:rPr lang="en-US" altLang="zh-CN" sz="2800" dirty="0">
                <a:solidFill>
                  <a:srgbClr val="C00000"/>
                </a:solidFill>
              </a:rPr>
              <a:t>uitable </a:t>
            </a:r>
            <a:r>
              <a:rPr lang="en-US" sz="2800" dirty="0">
                <a:solidFill>
                  <a:srgbClr val="C00000"/>
                </a:solidFill>
              </a:rPr>
              <a:t>for datacenter-scale deployments</a:t>
            </a:r>
          </a:p>
        </p:txBody>
      </p:sp>
    </p:spTree>
    <p:extLst>
      <p:ext uri="{BB962C8B-B14F-4D97-AF65-F5344CB8AC3E}">
        <p14:creationId xmlns:p14="http://schemas.microsoft.com/office/powerpoint/2010/main" val="3480038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FF113-D0F6-4175-821E-B30F5DE57CD0}"/>
              </a:ext>
            </a:extLst>
          </p:cNvPr>
          <p:cNvSpPr>
            <a:spLocks noGrp="1"/>
          </p:cNvSpPr>
          <p:nvPr>
            <p:ph type="title"/>
          </p:nvPr>
        </p:nvSpPr>
        <p:spPr/>
        <p:txBody>
          <a:bodyPr/>
          <a:lstStyle/>
          <a:p>
            <a:r>
              <a:rPr lang="en-US" dirty="0"/>
              <a:t>RoCE is not resilient to losses like TCP*</a:t>
            </a:r>
          </a:p>
        </p:txBody>
      </p:sp>
      <p:sp>
        <p:nvSpPr>
          <p:cNvPr id="3" name="Content Placeholder 2">
            <a:extLst>
              <a:ext uri="{FF2B5EF4-FFF2-40B4-BE49-F238E27FC236}">
                <a16:creationId xmlns:a16="http://schemas.microsoft.com/office/drawing/2014/main" id="{6CAFFE67-0E71-4A3F-AB80-9994887C67C2}"/>
              </a:ext>
            </a:extLst>
          </p:cNvPr>
          <p:cNvSpPr>
            <a:spLocks noGrp="1"/>
          </p:cNvSpPr>
          <p:nvPr>
            <p:ph idx="1"/>
          </p:nvPr>
        </p:nvSpPr>
        <p:spPr/>
        <p:txBody>
          <a:bodyPr/>
          <a:lstStyle/>
          <a:p>
            <a:r>
              <a:rPr lang="en-US"/>
              <a:t>Experiment setup:</a:t>
            </a:r>
          </a:p>
          <a:p>
            <a:pPr lvl="1"/>
            <a:r>
              <a:rPr lang="en-US"/>
              <a:t>The sender keeps transmitting 10KB messages back-to-back over a persistent connection</a:t>
            </a:r>
          </a:p>
          <a:p>
            <a:pPr marL="0" indent="0">
              <a:buNone/>
            </a:pPr>
            <a:endParaRPr lang="en-US"/>
          </a:p>
          <a:p>
            <a:endParaRPr lang="en-US"/>
          </a:p>
        </p:txBody>
      </p:sp>
      <p:sp>
        <p:nvSpPr>
          <p:cNvPr id="4" name="Slide Number Placeholder 3">
            <a:extLst>
              <a:ext uri="{FF2B5EF4-FFF2-40B4-BE49-F238E27FC236}">
                <a16:creationId xmlns:a16="http://schemas.microsoft.com/office/drawing/2014/main" id="{3A971F0A-9837-4C6E-9EFB-405552B7B5D3}"/>
              </a:ext>
            </a:extLst>
          </p:cNvPr>
          <p:cNvSpPr>
            <a:spLocks noGrp="1"/>
          </p:cNvSpPr>
          <p:nvPr>
            <p:ph type="sldNum" sz="quarter" idx="12"/>
          </p:nvPr>
        </p:nvSpPr>
        <p:spPr/>
        <p:txBody>
          <a:bodyPr/>
          <a:lstStyle/>
          <a:p>
            <a:fld id="{9E0126E6-6B95-49D4-A9E8-365DC5E48E43}" type="slidenum">
              <a:rPr lang="en-US" smtClean="0"/>
              <a:t>9</a:t>
            </a:fld>
            <a:endParaRPr lang="en-US"/>
          </a:p>
        </p:txBody>
      </p:sp>
      <p:pic>
        <p:nvPicPr>
          <p:cNvPr id="5" name="Picture 4" descr="Icon&#10;&#10;Description automatically generated">
            <a:extLst>
              <a:ext uri="{FF2B5EF4-FFF2-40B4-BE49-F238E27FC236}">
                <a16:creationId xmlns:a16="http://schemas.microsoft.com/office/drawing/2014/main" id="{F167D068-EB51-4650-9306-3D595CD356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2803" y="2990460"/>
            <a:ext cx="731520" cy="731520"/>
          </a:xfrm>
          <a:prstGeom prst="rect">
            <a:avLst/>
          </a:prstGeom>
        </p:spPr>
      </p:pic>
      <p:pic>
        <p:nvPicPr>
          <p:cNvPr id="6" name="Picture 5" descr="Icon&#10;&#10;Description automatically generated">
            <a:extLst>
              <a:ext uri="{FF2B5EF4-FFF2-40B4-BE49-F238E27FC236}">
                <a16:creationId xmlns:a16="http://schemas.microsoft.com/office/drawing/2014/main" id="{8C7CC6CB-2AA4-4C6B-AC92-98BDDB81EE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3629" y="2889879"/>
            <a:ext cx="914400" cy="914400"/>
          </a:xfrm>
          <a:prstGeom prst="rect">
            <a:avLst/>
          </a:prstGeom>
        </p:spPr>
      </p:pic>
      <p:pic>
        <p:nvPicPr>
          <p:cNvPr id="7" name="Picture 6" descr="Icon&#10;&#10;Description automatically generated">
            <a:extLst>
              <a:ext uri="{FF2B5EF4-FFF2-40B4-BE49-F238E27FC236}">
                <a16:creationId xmlns:a16="http://schemas.microsoft.com/office/drawing/2014/main" id="{CC77FFBC-4AF2-4B4A-8B78-55BB288B8A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7624" y="2989230"/>
            <a:ext cx="731520" cy="731520"/>
          </a:xfrm>
          <a:prstGeom prst="rect">
            <a:avLst/>
          </a:prstGeom>
        </p:spPr>
      </p:pic>
      <p:cxnSp>
        <p:nvCxnSpPr>
          <p:cNvPr id="8" name="Straight Arrow Connector 7">
            <a:extLst>
              <a:ext uri="{FF2B5EF4-FFF2-40B4-BE49-F238E27FC236}">
                <a16:creationId xmlns:a16="http://schemas.microsoft.com/office/drawing/2014/main" id="{8FFCCD1F-89E7-4076-8FF4-D9448ADCAA16}"/>
              </a:ext>
            </a:extLst>
          </p:cNvPr>
          <p:cNvCxnSpPr>
            <a:cxnSpLocks/>
            <a:stCxn id="5" idx="3"/>
            <a:endCxn id="6" idx="1"/>
          </p:cNvCxnSpPr>
          <p:nvPr/>
        </p:nvCxnSpPr>
        <p:spPr>
          <a:xfrm flipV="1">
            <a:off x="4254323" y="3347079"/>
            <a:ext cx="1329306" cy="0"/>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113FE2C-87F1-4AB4-9EE3-EBBA4F3B9B60}"/>
              </a:ext>
            </a:extLst>
          </p:cNvPr>
          <p:cNvCxnSpPr>
            <a:cxnSpLocks/>
            <a:stCxn id="6" idx="3"/>
            <a:endCxn id="7" idx="1"/>
          </p:cNvCxnSpPr>
          <p:nvPr/>
        </p:nvCxnSpPr>
        <p:spPr>
          <a:xfrm>
            <a:off x="6498029" y="3347079"/>
            <a:ext cx="1229595" cy="0"/>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868CFAA-C8CF-4AF8-8B45-003B8C93061F}"/>
              </a:ext>
            </a:extLst>
          </p:cNvPr>
          <p:cNvSpPr txBox="1"/>
          <p:nvPr/>
        </p:nvSpPr>
        <p:spPr>
          <a:xfrm>
            <a:off x="5221404" y="3661250"/>
            <a:ext cx="1795198" cy="369332"/>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Tofino Switch</a:t>
            </a:r>
          </a:p>
        </p:txBody>
      </p:sp>
      <p:sp>
        <p:nvSpPr>
          <p:cNvPr id="11" name="TextBox 10">
            <a:extLst>
              <a:ext uri="{FF2B5EF4-FFF2-40B4-BE49-F238E27FC236}">
                <a16:creationId xmlns:a16="http://schemas.microsoft.com/office/drawing/2014/main" id="{63E4D68F-E00F-490C-8C3D-4B50E012C5F0}"/>
              </a:ext>
            </a:extLst>
          </p:cNvPr>
          <p:cNvSpPr txBox="1"/>
          <p:nvPr/>
        </p:nvSpPr>
        <p:spPr>
          <a:xfrm>
            <a:off x="3439669" y="3727807"/>
            <a:ext cx="928459" cy="369332"/>
          </a:xfrm>
          <a:prstGeom prst="rect">
            <a:avLst/>
          </a:prstGeom>
          <a:noFill/>
        </p:spPr>
        <p:txBody>
          <a:bodyPr wrap="none" rtlCol="0">
            <a:spAutoFit/>
          </a:bodyPr>
          <a:lstStyle/>
          <a:p>
            <a:r>
              <a:rPr lang="en-US">
                <a:latin typeface="Arial" panose="020B0604020202020204" pitchFamily="34" charset="0"/>
                <a:cs typeface="Arial" panose="020B0604020202020204" pitchFamily="34" charset="0"/>
              </a:rPr>
              <a:t>Sender</a:t>
            </a:r>
          </a:p>
        </p:txBody>
      </p:sp>
      <p:sp>
        <p:nvSpPr>
          <p:cNvPr id="12" name="TextBox 11">
            <a:extLst>
              <a:ext uri="{FF2B5EF4-FFF2-40B4-BE49-F238E27FC236}">
                <a16:creationId xmlns:a16="http://schemas.microsoft.com/office/drawing/2014/main" id="{4B68B58A-1F9B-4A7B-9A2F-A65721C0A34F}"/>
              </a:ext>
            </a:extLst>
          </p:cNvPr>
          <p:cNvSpPr txBox="1"/>
          <p:nvPr/>
        </p:nvSpPr>
        <p:spPr>
          <a:xfrm>
            <a:off x="7587804" y="3748950"/>
            <a:ext cx="1095172" cy="369332"/>
          </a:xfrm>
          <a:prstGeom prst="rect">
            <a:avLst/>
          </a:prstGeom>
          <a:noFill/>
        </p:spPr>
        <p:txBody>
          <a:bodyPr wrap="none" rtlCol="0">
            <a:spAutoFit/>
          </a:bodyPr>
          <a:lstStyle/>
          <a:p>
            <a:r>
              <a:rPr lang="en-US">
                <a:latin typeface="Arial" panose="020B0604020202020204" pitchFamily="34" charset="0"/>
                <a:cs typeface="Arial" panose="020B0604020202020204" pitchFamily="34" charset="0"/>
              </a:rPr>
              <a:t>Receiver</a:t>
            </a:r>
          </a:p>
        </p:txBody>
      </p:sp>
      <p:sp>
        <p:nvSpPr>
          <p:cNvPr id="13" name="TextBox 12">
            <a:extLst>
              <a:ext uri="{FF2B5EF4-FFF2-40B4-BE49-F238E27FC236}">
                <a16:creationId xmlns:a16="http://schemas.microsoft.com/office/drawing/2014/main" id="{F1FD41EA-E8D7-48A0-B2B8-6CCFD53D685D}"/>
              </a:ext>
            </a:extLst>
          </p:cNvPr>
          <p:cNvSpPr txBox="1"/>
          <p:nvPr/>
        </p:nvSpPr>
        <p:spPr>
          <a:xfrm>
            <a:off x="2945911" y="4068553"/>
            <a:ext cx="191597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NVIDIA CX4 NIC</a:t>
            </a:r>
          </a:p>
        </p:txBody>
      </p:sp>
      <p:sp>
        <p:nvSpPr>
          <p:cNvPr id="14" name="TextBox 13">
            <a:extLst>
              <a:ext uri="{FF2B5EF4-FFF2-40B4-BE49-F238E27FC236}">
                <a16:creationId xmlns:a16="http://schemas.microsoft.com/office/drawing/2014/main" id="{D784C182-56CB-44AE-9874-76E114022AE1}"/>
              </a:ext>
            </a:extLst>
          </p:cNvPr>
          <p:cNvSpPr txBox="1"/>
          <p:nvPr/>
        </p:nvSpPr>
        <p:spPr>
          <a:xfrm>
            <a:off x="7177403" y="4065748"/>
            <a:ext cx="191597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NVIDIA CX4 NIC</a:t>
            </a:r>
          </a:p>
        </p:txBody>
      </p:sp>
      <p:graphicFrame>
        <p:nvGraphicFramePr>
          <p:cNvPr id="15" name="Table 15">
            <a:extLst>
              <a:ext uri="{FF2B5EF4-FFF2-40B4-BE49-F238E27FC236}">
                <a16:creationId xmlns:a16="http://schemas.microsoft.com/office/drawing/2014/main" id="{2C088C96-0829-43DF-9732-FDA8B4BF5212}"/>
              </a:ext>
            </a:extLst>
          </p:cNvPr>
          <p:cNvGraphicFramePr>
            <a:graphicFrameLocks noGrp="1"/>
          </p:cNvGraphicFramePr>
          <p:nvPr>
            <p:extLst>
              <p:ext uri="{D42A27DB-BD31-4B8C-83A1-F6EECF244321}">
                <p14:modId xmlns:p14="http://schemas.microsoft.com/office/powerpoint/2010/main" val="1239802614"/>
              </p:ext>
            </p:extLst>
          </p:nvPr>
        </p:nvGraphicFramePr>
        <p:xfrm>
          <a:off x="2055003" y="4654431"/>
          <a:ext cx="8127999" cy="1112520"/>
        </p:xfrm>
        <a:graphic>
          <a:graphicData uri="http://schemas.openxmlformats.org/drawingml/2006/table">
            <a:tbl>
              <a:tblPr firstRow="1" bandRow="1">
                <a:tableStyleId>{5C22544A-7EE6-4342-B048-85BDC9FD1C3A}</a:tableStyleId>
              </a:tblPr>
              <a:tblGrid>
                <a:gridCol w="1799220">
                  <a:extLst>
                    <a:ext uri="{9D8B030D-6E8A-4147-A177-3AD203B41FA5}">
                      <a16:colId xmlns:a16="http://schemas.microsoft.com/office/drawing/2014/main" val="3764031495"/>
                    </a:ext>
                  </a:extLst>
                </a:gridCol>
                <a:gridCol w="3044142">
                  <a:extLst>
                    <a:ext uri="{9D8B030D-6E8A-4147-A177-3AD203B41FA5}">
                      <a16:colId xmlns:a16="http://schemas.microsoft.com/office/drawing/2014/main" val="3153882718"/>
                    </a:ext>
                  </a:extLst>
                </a:gridCol>
                <a:gridCol w="3284637">
                  <a:extLst>
                    <a:ext uri="{9D8B030D-6E8A-4147-A177-3AD203B41FA5}">
                      <a16:colId xmlns:a16="http://schemas.microsoft.com/office/drawing/2014/main" val="2549269494"/>
                    </a:ext>
                  </a:extLst>
                </a:gridCol>
              </a:tblGrid>
              <a:tr h="370840">
                <a:tc>
                  <a:txBody>
                    <a:bodyPr/>
                    <a:lstStyle/>
                    <a:p>
                      <a:endParaRPr lang="en-US"/>
                    </a:p>
                  </a:txBody>
                  <a:tcPr/>
                </a:tc>
                <a:tc>
                  <a:txBody>
                    <a:bodyPr/>
                    <a:lstStyle/>
                    <a:p>
                      <a:r>
                        <a:rPr lang="en-US"/>
                        <a:t>No drop</a:t>
                      </a:r>
                    </a:p>
                  </a:txBody>
                  <a:tcPr/>
                </a:tc>
                <a:tc>
                  <a:txBody>
                    <a:bodyPr/>
                    <a:lstStyle/>
                    <a:p>
                      <a:r>
                        <a:rPr lang="en-US"/>
                        <a:t>Drop 1</a:t>
                      </a:r>
                      <a:r>
                        <a:rPr lang="en-US" baseline="30000"/>
                        <a:t>st</a:t>
                      </a:r>
                      <a:r>
                        <a:rPr lang="en-US"/>
                        <a:t> packet of the message</a:t>
                      </a:r>
                    </a:p>
                  </a:txBody>
                  <a:tcPr/>
                </a:tc>
                <a:extLst>
                  <a:ext uri="{0D108BD9-81ED-4DB2-BD59-A6C34878D82A}">
                    <a16:rowId xmlns:a16="http://schemas.microsoft.com/office/drawing/2014/main" val="844356622"/>
                  </a:ext>
                </a:extLst>
              </a:tr>
              <a:tr h="370840">
                <a:tc>
                  <a:txBody>
                    <a:bodyPr/>
                    <a:lstStyle/>
                    <a:p>
                      <a:r>
                        <a:rPr lang="en-US"/>
                        <a:t>TCP</a:t>
                      </a:r>
                    </a:p>
                  </a:txBody>
                  <a:tcPr/>
                </a:tc>
                <a:tc>
                  <a:txBody>
                    <a:bodyPr/>
                    <a:lstStyle/>
                    <a:p>
                      <a:r>
                        <a:rPr lang="en-US"/>
                        <a:t>64us</a:t>
                      </a:r>
                    </a:p>
                  </a:txBody>
                  <a:tcPr/>
                </a:tc>
                <a:tc>
                  <a:txBody>
                    <a:bodyPr/>
                    <a:lstStyle/>
                    <a:p>
                      <a:r>
                        <a:rPr lang="en-US"/>
                        <a:t>159us</a:t>
                      </a:r>
                    </a:p>
                  </a:txBody>
                  <a:tcPr/>
                </a:tc>
                <a:extLst>
                  <a:ext uri="{0D108BD9-81ED-4DB2-BD59-A6C34878D82A}">
                    <a16:rowId xmlns:a16="http://schemas.microsoft.com/office/drawing/2014/main" val="2220086026"/>
                  </a:ext>
                </a:extLst>
              </a:tr>
              <a:tr h="370840">
                <a:tc>
                  <a:txBody>
                    <a:bodyPr/>
                    <a:lstStyle/>
                    <a:p>
                      <a:r>
                        <a:rPr lang="en-US"/>
                        <a:t>RDMA</a:t>
                      </a:r>
                    </a:p>
                  </a:txBody>
                  <a:tcPr/>
                </a:tc>
                <a:tc>
                  <a:txBody>
                    <a:bodyPr/>
                    <a:lstStyle/>
                    <a:p>
                      <a:r>
                        <a:rPr lang="en-US"/>
                        <a:t>5.75us</a:t>
                      </a:r>
                    </a:p>
                  </a:txBody>
                  <a:tcPr/>
                </a:tc>
                <a:tc>
                  <a:txBody>
                    <a:bodyPr/>
                    <a:lstStyle/>
                    <a:p>
                      <a:r>
                        <a:rPr lang="en-US" b="1">
                          <a:solidFill>
                            <a:srgbClr val="C00000"/>
                          </a:solidFill>
                        </a:rPr>
                        <a:t>199us</a:t>
                      </a:r>
                    </a:p>
                  </a:txBody>
                  <a:tcPr/>
                </a:tc>
                <a:extLst>
                  <a:ext uri="{0D108BD9-81ED-4DB2-BD59-A6C34878D82A}">
                    <a16:rowId xmlns:a16="http://schemas.microsoft.com/office/drawing/2014/main" val="1798478450"/>
                  </a:ext>
                </a:extLst>
              </a:tr>
            </a:tbl>
          </a:graphicData>
        </a:graphic>
      </p:graphicFrame>
      <p:sp>
        <p:nvSpPr>
          <p:cNvPr id="16" name="TextBox 15">
            <a:extLst>
              <a:ext uri="{FF2B5EF4-FFF2-40B4-BE49-F238E27FC236}">
                <a16:creationId xmlns:a16="http://schemas.microsoft.com/office/drawing/2014/main" id="{248B2551-1741-4674-8552-2AF2E8BFA9C2}"/>
              </a:ext>
            </a:extLst>
          </p:cNvPr>
          <p:cNvSpPr txBox="1"/>
          <p:nvPr/>
        </p:nvSpPr>
        <p:spPr>
          <a:xfrm>
            <a:off x="2055003" y="5801478"/>
            <a:ext cx="8127999" cy="400110"/>
          </a:xfrm>
          <a:prstGeom prst="rect">
            <a:avLst/>
          </a:prstGeom>
          <a:noFill/>
        </p:spPr>
        <p:txBody>
          <a:bodyPr wrap="square" rtlCol="0">
            <a:spAutoFit/>
          </a:bodyPr>
          <a:lstStyle/>
          <a:p>
            <a:pPr algn="ctr"/>
            <a:r>
              <a:rPr lang="en-US" sz="2000" dirty="0"/>
              <a:t>Message completion times in difference scenarios </a:t>
            </a:r>
          </a:p>
        </p:txBody>
      </p:sp>
      <p:sp>
        <p:nvSpPr>
          <p:cNvPr id="18" name="TextBox 17">
            <a:extLst>
              <a:ext uri="{FF2B5EF4-FFF2-40B4-BE49-F238E27FC236}">
                <a16:creationId xmlns:a16="http://schemas.microsoft.com/office/drawing/2014/main" id="{68353BDB-336B-4053-B1D1-F37ABB2F6B10}"/>
              </a:ext>
            </a:extLst>
          </p:cNvPr>
          <p:cNvSpPr txBox="1"/>
          <p:nvPr/>
        </p:nvSpPr>
        <p:spPr>
          <a:xfrm>
            <a:off x="1" y="6491133"/>
            <a:ext cx="9093376" cy="338554"/>
          </a:xfrm>
          <a:prstGeom prst="rect">
            <a:avLst/>
          </a:prstGeom>
          <a:noFill/>
        </p:spPr>
        <p:txBody>
          <a:bodyPr wrap="square" rtlCol="0">
            <a:spAutoFit/>
          </a:bodyPr>
          <a:lstStyle/>
          <a:p>
            <a:r>
              <a:rPr lang="en-US" sz="1600" dirty="0"/>
              <a:t>*Recent RDMA NICs such as NVIDIA CX5 and CX6 have significantly improved retransmission performance </a:t>
            </a:r>
          </a:p>
        </p:txBody>
      </p:sp>
    </p:spTree>
    <p:extLst>
      <p:ext uri="{BB962C8B-B14F-4D97-AF65-F5344CB8AC3E}">
        <p14:creationId xmlns:p14="http://schemas.microsoft.com/office/powerpoint/2010/main" val="356295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3737</TotalTime>
  <Words>3884</Words>
  <Application>Microsoft Office PowerPoint</Application>
  <PresentationFormat>Widescreen</PresentationFormat>
  <Paragraphs>750</Paragraphs>
  <Slides>64</Slides>
  <Notes>38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64</vt:i4>
      </vt:variant>
    </vt:vector>
  </HeadingPairs>
  <TitlesOfParts>
    <vt:vector size="74" baseType="lpstr">
      <vt:lpstr>Arial</vt:lpstr>
      <vt:lpstr>Calibri</vt:lpstr>
      <vt:lpstr>Calibri Light</vt:lpstr>
      <vt:lpstr>Corbel</vt:lpstr>
      <vt:lpstr>Segoe UI</vt:lpstr>
      <vt:lpstr>Segoe UI Semibold</vt:lpstr>
      <vt:lpstr>Times New Roman</vt:lpstr>
      <vt:lpstr>Wingdings</vt:lpstr>
      <vt:lpstr>Office Theme</vt:lpstr>
      <vt:lpstr>1_Office Theme</vt:lpstr>
      <vt:lpstr>Empowering Azure Storage with  RDMA</vt:lpstr>
      <vt:lpstr>Project Contributors</vt:lpstr>
      <vt:lpstr>Agenda</vt:lpstr>
      <vt:lpstr>Remote Direct Memory Access (RDMA)</vt:lpstr>
      <vt:lpstr>Performance Benefits of RDMA</vt:lpstr>
      <vt:lpstr>RDMA Programming Model</vt:lpstr>
      <vt:lpstr>RDMA Networking Techniques</vt:lpstr>
      <vt:lpstr>RDMA Networking Techniques</vt:lpstr>
      <vt:lpstr>RoCE is not resilient to losses like TCP*</vt:lpstr>
      <vt:lpstr>Basic Challenges of RoCE</vt:lpstr>
      <vt:lpstr>Problems of PFC</vt:lpstr>
      <vt:lpstr>Problems of PFC</vt:lpstr>
      <vt:lpstr>Problems of PFC</vt:lpstr>
      <vt:lpstr>Problems of PFC</vt:lpstr>
      <vt:lpstr>Problems of PFC</vt:lpstr>
      <vt:lpstr>Agenda</vt:lpstr>
      <vt:lpstr>Disaggregated Storage in Azure</vt:lpstr>
      <vt:lpstr>Disaggregated Storage in Azure</vt:lpstr>
      <vt:lpstr>Disaggregated Storage in Azure</vt:lpstr>
      <vt:lpstr>Disaggregated Storage in Azure</vt:lpstr>
      <vt:lpstr>RDMA Benefits benefits</vt:lpstr>
      <vt:lpstr>PowerPoint Presentation</vt:lpstr>
      <vt:lpstr>Network Architecture of an Azure Region</vt:lpstr>
      <vt:lpstr>Azure needs intra-region RDMA</vt:lpstr>
      <vt:lpstr>Large and variable latency end-to-end</vt:lpstr>
      <vt:lpstr>Heterogenous NICs</vt:lpstr>
      <vt:lpstr>Heterogenous Switches</vt:lpstr>
      <vt:lpstr>Heterogenous Switches</vt:lpstr>
      <vt:lpstr>Our Solutions in 1 Slide</vt:lpstr>
      <vt:lpstr>sU-RDMA* for Storage Backend</vt:lpstr>
      <vt:lpstr>sK-RDMA* for Storage Frontend</vt:lpstr>
      <vt:lpstr>sK-RDMA* for Storage Frontend</vt:lpstr>
      <vt:lpstr>RDMA Estats</vt:lpstr>
      <vt:lpstr>Traditional Switch Ecosystem </vt:lpstr>
      <vt:lpstr>Traditional Switch Ecosystem </vt:lpstr>
      <vt:lpstr>Traditional Switch Ecosystem </vt:lpstr>
      <vt:lpstr>Traditional Switch Ecosystem </vt:lpstr>
      <vt:lpstr>  SONiC:  Software for Open Networking in the Cloud </vt:lpstr>
      <vt:lpstr>  SONiC:  Software for Open Networking in the Cloud </vt:lpstr>
      <vt:lpstr>RDMA Features in SONiC</vt:lpstr>
      <vt:lpstr>RDMA Features in SONiC</vt:lpstr>
      <vt:lpstr>How to test RDMA features of SONiC </vt:lpstr>
      <vt:lpstr>How to test RDMA features of SONiC </vt:lpstr>
      <vt:lpstr>How to test RDMA features of SONiC </vt:lpstr>
      <vt:lpstr>How to test RDMA features of SONiC </vt:lpstr>
      <vt:lpstr>How to test RDMA features of SONiC </vt:lpstr>
      <vt:lpstr>How to test performance-sensitive features</vt:lpstr>
      <vt:lpstr>DCQCN uses Explicit Congestion Notification (ECN) as early-warning</vt:lpstr>
      <vt:lpstr>DCQCN + PFC in Production</vt:lpstr>
      <vt:lpstr>Deployment Practice</vt:lpstr>
      <vt:lpstr>100x100  100 Gbps over 100 km </vt:lpstr>
      <vt:lpstr>Agenda</vt:lpstr>
      <vt:lpstr>Case Study: a DCQCN implementation bug</vt:lpstr>
      <vt:lpstr>Discovering the problem</vt:lpstr>
      <vt:lpstr>Analysis</vt:lpstr>
      <vt:lpstr>Analysis</vt:lpstr>
      <vt:lpstr>After deploying the fix</vt:lpstr>
      <vt:lpstr>Other Problems Found</vt:lpstr>
      <vt:lpstr>Lessons and Open Problems</vt:lpstr>
      <vt:lpstr>Lessons and Open Problems</vt:lpstr>
      <vt:lpstr>Lessons and Open Problems</vt:lpstr>
      <vt:lpstr>Lessons and Open Problems</vt:lpstr>
      <vt:lpstr>Lessons and Open Problems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Empowering Azure Storage with  100x100 RDMA</dc:title>
  <dc:creator>Wei Bai</dc:creator>
  <cp:lastModifiedBy>Wei Bai</cp:lastModifiedBy>
  <cp:revision>1</cp:revision>
  <dcterms:created xsi:type="dcterms:W3CDTF">2023-03-05T08:00:19Z</dcterms:created>
  <dcterms:modified xsi:type="dcterms:W3CDTF">2023-05-05T01:52:50Z</dcterms:modified>
</cp:coreProperties>
</file>